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9" r:id="rId3"/>
    <p:sldId id="272" r:id="rId4"/>
    <p:sldId id="263" r:id="rId5"/>
    <p:sldId id="268" r:id="rId6"/>
    <p:sldId id="271" r:id="rId7"/>
    <p:sldId id="259" r:id="rId8"/>
    <p:sldId id="296" r:id="rId9"/>
    <p:sldId id="273" r:id="rId10"/>
    <p:sldId id="262" r:id="rId11"/>
    <p:sldId id="261" r:id="rId12"/>
    <p:sldId id="300" r:id="rId13"/>
    <p:sldId id="270" r:id="rId14"/>
    <p:sldId id="291" r:id="rId15"/>
    <p:sldId id="294" r:id="rId16"/>
    <p:sldId id="274" r:id="rId17"/>
    <p:sldId id="280" r:id="rId18"/>
    <p:sldId id="1257" r:id="rId19"/>
    <p:sldId id="256" r:id="rId20"/>
    <p:sldId id="275" r:id="rId21"/>
    <p:sldId id="265" r:id="rId22"/>
    <p:sldId id="1274" r:id="rId23"/>
    <p:sldId id="284" r:id="rId24"/>
    <p:sldId id="1275"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01" autoAdjust="0"/>
  </p:normalViewPr>
  <p:slideViewPr>
    <p:cSldViewPr snapToGrid="0" showGuides="1">
      <p:cViewPr varScale="1">
        <p:scale>
          <a:sx n="105" d="100"/>
          <a:sy n="105" d="100"/>
        </p:scale>
        <p:origin x="774" y="10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2906F-1E35-41AF-BF81-07E1832DE2D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FE4B6-BFBF-4E73-96FF-DCB37DD0098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E07F87-10BF-404A-AE07-8F65149615A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t>16</a:t>
            </a:fld>
            <a:endParaRPr lang="id-ID"/>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t>2</a:t>
            </a:fld>
            <a:endParaRPr lang="id-ID"/>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t>20</a:t>
            </a:fld>
            <a:endParaRPr lang="id-ID"/>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679FBF-CFFB-4FC1-B874-060C34CF720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FE07F87-10BF-404A-AE07-8F65149615AA}"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t>3</a:t>
            </a:fld>
            <a:endParaRPr 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C1C30C-2AB4-41D9-BBBA-3A24ABB5EAC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1442ED-A1A8-4F8F-82DC-A711EEEB3CC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1442ED-A1A8-4F8F-82DC-A711EEEB3CC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1442ED-A1A8-4F8F-82DC-A711EEEB3CC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FF2EE1-7D07-438D-ACAE-9D184C75BE09}" type="slidenum">
              <a:rPr lang="id-ID" smtClean="0"/>
              <a:t>9</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3" name="Picture Placeholder 20"/>
          <p:cNvSpPr>
            <a:spLocks noGrp="1"/>
          </p:cNvSpPr>
          <p:nvPr>
            <p:ph type="pic" sz="quarter" idx="10"/>
          </p:nvPr>
        </p:nvSpPr>
        <p:spPr>
          <a:xfrm>
            <a:off x="114300" y="95252"/>
            <a:ext cx="8915400" cy="6667499"/>
          </a:xfrm>
          <a:custGeom>
            <a:avLst/>
            <a:gdLst>
              <a:gd name="connsiteX0" fmla="*/ 6743700 w 8915400"/>
              <a:gd name="connsiteY0" fmla="*/ 4495799 h 6667499"/>
              <a:gd name="connsiteX1" fmla="*/ 8915400 w 8915400"/>
              <a:gd name="connsiteY1" fmla="*/ 4495799 h 6667499"/>
              <a:gd name="connsiteX2" fmla="*/ 8915400 w 8915400"/>
              <a:gd name="connsiteY2" fmla="*/ 6667499 h 6667499"/>
              <a:gd name="connsiteX3" fmla="*/ 6743700 w 8915400"/>
              <a:gd name="connsiteY3" fmla="*/ 6667499 h 6667499"/>
              <a:gd name="connsiteX4" fmla="*/ 2247900 w 8915400"/>
              <a:gd name="connsiteY4" fmla="*/ 4495799 h 6667499"/>
              <a:gd name="connsiteX5" fmla="*/ 4419600 w 8915400"/>
              <a:gd name="connsiteY5" fmla="*/ 4495799 h 6667499"/>
              <a:gd name="connsiteX6" fmla="*/ 4419600 w 8915400"/>
              <a:gd name="connsiteY6" fmla="*/ 6667499 h 6667499"/>
              <a:gd name="connsiteX7" fmla="*/ 2247900 w 8915400"/>
              <a:gd name="connsiteY7" fmla="*/ 6667499 h 6667499"/>
              <a:gd name="connsiteX8" fmla="*/ 0 w 8915400"/>
              <a:gd name="connsiteY8" fmla="*/ 4495799 h 6667499"/>
              <a:gd name="connsiteX9" fmla="*/ 2171700 w 8915400"/>
              <a:gd name="connsiteY9" fmla="*/ 4495799 h 6667499"/>
              <a:gd name="connsiteX10" fmla="*/ 2171700 w 8915400"/>
              <a:gd name="connsiteY10" fmla="*/ 6667499 h 6667499"/>
              <a:gd name="connsiteX11" fmla="*/ 0 w 8915400"/>
              <a:gd name="connsiteY11" fmla="*/ 6667499 h 6667499"/>
              <a:gd name="connsiteX12" fmla="*/ 4495800 w 8915400"/>
              <a:gd name="connsiteY12" fmla="*/ 4476749 h 6667499"/>
              <a:gd name="connsiteX13" fmla="*/ 6667500 w 8915400"/>
              <a:gd name="connsiteY13" fmla="*/ 4476749 h 6667499"/>
              <a:gd name="connsiteX14" fmla="*/ 6667500 w 8915400"/>
              <a:gd name="connsiteY14" fmla="*/ 6648449 h 6667499"/>
              <a:gd name="connsiteX15" fmla="*/ 4495800 w 8915400"/>
              <a:gd name="connsiteY15" fmla="*/ 6648449 h 6667499"/>
              <a:gd name="connsiteX16" fmla="*/ 6743700 w 8915400"/>
              <a:gd name="connsiteY16" fmla="*/ 2257424 h 6667499"/>
              <a:gd name="connsiteX17" fmla="*/ 8915400 w 8915400"/>
              <a:gd name="connsiteY17" fmla="*/ 2257424 h 6667499"/>
              <a:gd name="connsiteX18" fmla="*/ 8915400 w 8915400"/>
              <a:gd name="connsiteY18" fmla="*/ 4429124 h 6667499"/>
              <a:gd name="connsiteX19" fmla="*/ 6743700 w 8915400"/>
              <a:gd name="connsiteY19" fmla="*/ 4429124 h 6667499"/>
              <a:gd name="connsiteX20" fmla="*/ 2247900 w 8915400"/>
              <a:gd name="connsiteY20" fmla="*/ 2257424 h 6667499"/>
              <a:gd name="connsiteX21" fmla="*/ 4419600 w 8915400"/>
              <a:gd name="connsiteY21" fmla="*/ 2257424 h 6667499"/>
              <a:gd name="connsiteX22" fmla="*/ 4419600 w 8915400"/>
              <a:gd name="connsiteY22" fmla="*/ 4429124 h 6667499"/>
              <a:gd name="connsiteX23" fmla="*/ 2247900 w 8915400"/>
              <a:gd name="connsiteY23" fmla="*/ 4429124 h 6667499"/>
              <a:gd name="connsiteX24" fmla="*/ 0 w 8915400"/>
              <a:gd name="connsiteY24" fmla="*/ 2257424 h 6667499"/>
              <a:gd name="connsiteX25" fmla="*/ 2171700 w 8915400"/>
              <a:gd name="connsiteY25" fmla="*/ 2257424 h 6667499"/>
              <a:gd name="connsiteX26" fmla="*/ 2171700 w 8915400"/>
              <a:gd name="connsiteY26" fmla="*/ 4429124 h 6667499"/>
              <a:gd name="connsiteX27" fmla="*/ 0 w 8915400"/>
              <a:gd name="connsiteY27" fmla="*/ 4429124 h 6667499"/>
              <a:gd name="connsiteX28" fmla="*/ 4495800 w 8915400"/>
              <a:gd name="connsiteY28" fmla="*/ 2238374 h 6667499"/>
              <a:gd name="connsiteX29" fmla="*/ 6667500 w 8915400"/>
              <a:gd name="connsiteY29" fmla="*/ 2238374 h 6667499"/>
              <a:gd name="connsiteX30" fmla="*/ 6667500 w 8915400"/>
              <a:gd name="connsiteY30" fmla="*/ 4410074 h 6667499"/>
              <a:gd name="connsiteX31" fmla="*/ 4495800 w 8915400"/>
              <a:gd name="connsiteY31" fmla="*/ 4410074 h 6667499"/>
              <a:gd name="connsiteX32" fmla="*/ 6743700 w 8915400"/>
              <a:gd name="connsiteY32" fmla="*/ 19050 h 6667499"/>
              <a:gd name="connsiteX33" fmla="*/ 8915400 w 8915400"/>
              <a:gd name="connsiteY33" fmla="*/ 19050 h 6667499"/>
              <a:gd name="connsiteX34" fmla="*/ 8915400 w 8915400"/>
              <a:gd name="connsiteY34" fmla="*/ 2190749 h 6667499"/>
              <a:gd name="connsiteX35" fmla="*/ 6743700 w 8915400"/>
              <a:gd name="connsiteY35" fmla="*/ 2190749 h 6667499"/>
              <a:gd name="connsiteX36" fmla="*/ 2247900 w 8915400"/>
              <a:gd name="connsiteY36" fmla="*/ 19050 h 6667499"/>
              <a:gd name="connsiteX37" fmla="*/ 4419600 w 8915400"/>
              <a:gd name="connsiteY37" fmla="*/ 19050 h 6667499"/>
              <a:gd name="connsiteX38" fmla="*/ 4419600 w 8915400"/>
              <a:gd name="connsiteY38" fmla="*/ 2190749 h 6667499"/>
              <a:gd name="connsiteX39" fmla="*/ 2247900 w 8915400"/>
              <a:gd name="connsiteY39" fmla="*/ 2190749 h 6667499"/>
              <a:gd name="connsiteX40" fmla="*/ 0 w 8915400"/>
              <a:gd name="connsiteY40" fmla="*/ 19050 h 6667499"/>
              <a:gd name="connsiteX41" fmla="*/ 2171700 w 8915400"/>
              <a:gd name="connsiteY41" fmla="*/ 19050 h 6667499"/>
              <a:gd name="connsiteX42" fmla="*/ 2171700 w 8915400"/>
              <a:gd name="connsiteY42" fmla="*/ 2190749 h 6667499"/>
              <a:gd name="connsiteX43" fmla="*/ 0 w 8915400"/>
              <a:gd name="connsiteY43" fmla="*/ 2190749 h 6667499"/>
              <a:gd name="connsiteX44" fmla="*/ 4495800 w 8915400"/>
              <a:gd name="connsiteY44" fmla="*/ 0 h 6667499"/>
              <a:gd name="connsiteX45" fmla="*/ 6667500 w 8915400"/>
              <a:gd name="connsiteY45" fmla="*/ 0 h 6667499"/>
              <a:gd name="connsiteX46" fmla="*/ 6667500 w 8915400"/>
              <a:gd name="connsiteY46" fmla="*/ 2171699 h 6667499"/>
              <a:gd name="connsiteX47" fmla="*/ 4495800 w 8915400"/>
              <a:gd name="connsiteY47" fmla="*/ 2171699 h 666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915400" h="6667499">
                <a:moveTo>
                  <a:pt x="6743700" y="4495799"/>
                </a:moveTo>
                <a:lnTo>
                  <a:pt x="8915400" y="4495799"/>
                </a:lnTo>
                <a:lnTo>
                  <a:pt x="8915400" y="6667499"/>
                </a:lnTo>
                <a:lnTo>
                  <a:pt x="6743700" y="6667499"/>
                </a:lnTo>
                <a:close/>
                <a:moveTo>
                  <a:pt x="2247900" y="4495799"/>
                </a:moveTo>
                <a:lnTo>
                  <a:pt x="4419600" y="4495799"/>
                </a:lnTo>
                <a:lnTo>
                  <a:pt x="4419600" y="6667499"/>
                </a:lnTo>
                <a:lnTo>
                  <a:pt x="2247900" y="6667499"/>
                </a:lnTo>
                <a:close/>
                <a:moveTo>
                  <a:pt x="0" y="4495799"/>
                </a:moveTo>
                <a:lnTo>
                  <a:pt x="2171700" y="4495799"/>
                </a:lnTo>
                <a:lnTo>
                  <a:pt x="2171700" y="6667499"/>
                </a:lnTo>
                <a:lnTo>
                  <a:pt x="0" y="6667499"/>
                </a:lnTo>
                <a:close/>
                <a:moveTo>
                  <a:pt x="4495800" y="4476749"/>
                </a:moveTo>
                <a:lnTo>
                  <a:pt x="6667500" y="4476749"/>
                </a:lnTo>
                <a:lnTo>
                  <a:pt x="6667500" y="6648449"/>
                </a:lnTo>
                <a:lnTo>
                  <a:pt x="4495800" y="6648449"/>
                </a:lnTo>
                <a:close/>
                <a:moveTo>
                  <a:pt x="6743700" y="2257424"/>
                </a:moveTo>
                <a:lnTo>
                  <a:pt x="8915400" y="2257424"/>
                </a:lnTo>
                <a:lnTo>
                  <a:pt x="8915400" y="4429124"/>
                </a:lnTo>
                <a:lnTo>
                  <a:pt x="6743700" y="4429124"/>
                </a:lnTo>
                <a:close/>
                <a:moveTo>
                  <a:pt x="2247900" y="2257424"/>
                </a:moveTo>
                <a:lnTo>
                  <a:pt x="4419600" y="2257424"/>
                </a:lnTo>
                <a:lnTo>
                  <a:pt x="4419600" y="4429124"/>
                </a:lnTo>
                <a:lnTo>
                  <a:pt x="2247900" y="4429124"/>
                </a:lnTo>
                <a:close/>
                <a:moveTo>
                  <a:pt x="0" y="2257424"/>
                </a:moveTo>
                <a:lnTo>
                  <a:pt x="2171700" y="2257424"/>
                </a:lnTo>
                <a:lnTo>
                  <a:pt x="2171700" y="4429124"/>
                </a:lnTo>
                <a:lnTo>
                  <a:pt x="0" y="4429124"/>
                </a:lnTo>
                <a:close/>
                <a:moveTo>
                  <a:pt x="4495800" y="2238374"/>
                </a:moveTo>
                <a:lnTo>
                  <a:pt x="6667500" y="2238374"/>
                </a:lnTo>
                <a:lnTo>
                  <a:pt x="6667500" y="4410074"/>
                </a:lnTo>
                <a:lnTo>
                  <a:pt x="4495800" y="4410074"/>
                </a:lnTo>
                <a:close/>
                <a:moveTo>
                  <a:pt x="6743700" y="19050"/>
                </a:moveTo>
                <a:lnTo>
                  <a:pt x="8915400" y="19050"/>
                </a:lnTo>
                <a:lnTo>
                  <a:pt x="8915400" y="2190749"/>
                </a:lnTo>
                <a:lnTo>
                  <a:pt x="6743700" y="2190749"/>
                </a:lnTo>
                <a:close/>
                <a:moveTo>
                  <a:pt x="2247900" y="19050"/>
                </a:moveTo>
                <a:lnTo>
                  <a:pt x="4419600" y="19050"/>
                </a:lnTo>
                <a:lnTo>
                  <a:pt x="4419600" y="2190749"/>
                </a:lnTo>
                <a:lnTo>
                  <a:pt x="2247900" y="2190749"/>
                </a:lnTo>
                <a:close/>
                <a:moveTo>
                  <a:pt x="0" y="19050"/>
                </a:moveTo>
                <a:lnTo>
                  <a:pt x="2171700" y="19050"/>
                </a:lnTo>
                <a:lnTo>
                  <a:pt x="2171700" y="2190749"/>
                </a:lnTo>
                <a:lnTo>
                  <a:pt x="0" y="2190749"/>
                </a:lnTo>
                <a:close/>
                <a:moveTo>
                  <a:pt x="4495800" y="0"/>
                </a:moveTo>
                <a:lnTo>
                  <a:pt x="6667500" y="0"/>
                </a:lnTo>
                <a:lnTo>
                  <a:pt x="6667500" y="2171699"/>
                </a:lnTo>
                <a:lnTo>
                  <a:pt x="4495800" y="2171699"/>
                </a:lnTo>
                <a:close/>
              </a:path>
            </a:pathLst>
          </a:custGeom>
        </p:spPr>
        <p:txBody>
          <a:bodyPr wrap="square">
            <a:noAutofit/>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4" name="Рисунок 13"/>
          <p:cNvSpPr>
            <a:spLocks noGrp="1"/>
          </p:cNvSpPr>
          <p:nvPr>
            <p:ph type="pic" sz="quarter" idx="11"/>
          </p:nvPr>
        </p:nvSpPr>
        <p:spPr>
          <a:xfrm>
            <a:off x="0" y="2819399"/>
            <a:ext cx="12192000" cy="4038599"/>
          </a:xfrm>
          <a:prstGeom prst="rect">
            <a:avLst/>
          </a:prstGeom>
          <a:solidFill>
            <a:schemeClr val="bg1">
              <a:lumMod val="65000"/>
            </a:schemeClr>
          </a:solidFill>
        </p:spPr>
        <p:txBody>
          <a:bodyPr anchor="ctr"/>
          <a:lstStyle>
            <a:lvl1pPr marL="0" indent="0" algn="ctr">
              <a:buNone/>
              <a:defRPr sz="1005" baseline="0">
                <a:solidFill>
                  <a:schemeClr val="tx1"/>
                </a:solidFill>
              </a:defRPr>
            </a:lvl1pPr>
          </a:lstStyle>
          <a:p>
            <a:endParaRPr lang="en-US"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Picture Placeholder 7"/>
          <p:cNvSpPr>
            <a:spLocks noGrp="1"/>
          </p:cNvSpPr>
          <p:nvPr>
            <p:ph type="pic" sz="quarter" idx="10"/>
          </p:nvPr>
        </p:nvSpPr>
        <p:spPr>
          <a:xfrm>
            <a:off x="2909347" y="1"/>
            <a:ext cx="9282655" cy="6787244"/>
          </a:xfrm>
          <a:custGeom>
            <a:avLst/>
            <a:gdLst>
              <a:gd name="connsiteX0" fmla="*/ 0 w 9282655"/>
              <a:gd name="connsiteY0" fmla="*/ 0 h 6787244"/>
              <a:gd name="connsiteX1" fmla="*/ 9282655 w 9282655"/>
              <a:gd name="connsiteY1" fmla="*/ 0 h 6787244"/>
              <a:gd name="connsiteX2" fmla="*/ 9282655 w 9282655"/>
              <a:gd name="connsiteY2" fmla="*/ 4291831 h 6787244"/>
              <a:gd name="connsiteX3" fmla="*/ 6787243 w 9282655"/>
              <a:gd name="connsiteY3" fmla="*/ 6787244 h 6787244"/>
            </a:gdLst>
            <a:ahLst/>
            <a:cxnLst>
              <a:cxn ang="0">
                <a:pos x="connsiteX0" y="connsiteY0"/>
              </a:cxn>
              <a:cxn ang="0">
                <a:pos x="connsiteX1" y="connsiteY1"/>
              </a:cxn>
              <a:cxn ang="0">
                <a:pos x="connsiteX2" y="connsiteY2"/>
              </a:cxn>
              <a:cxn ang="0">
                <a:pos x="connsiteX3" y="connsiteY3"/>
              </a:cxn>
            </a:cxnLst>
            <a:rect l="l" t="t" r="r" b="b"/>
            <a:pathLst>
              <a:path w="9282655" h="6787244">
                <a:moveTo>
                  <a:pt x="0" y="0"/>
                </a:moveTo>
                <a:lnTo>
                  <a:pt x="9282655" y="0"/>
                </a:lnTo>
                <a:lnTo>
                  <a:pt x="9282655" y="4291831"/>
                </a:lnTo>
                <a:lnTo>
                  <a:pt x="6787243" y="6787244"/>
                </a:lnTo>
                <a:close/>
              </a:path>
            </a:pathLst>
          </a:custGeom>
          <a:solidFill>
            <a:schemeClr val="bg1">
              <a:lumMod val="65000"/>
            </a:schemeClr>
          </a:solidFill>
        </p:spPr>
        <p:txBody>
          <a:bodyPr wrap="square">
            <a:noAutofit/>
          </a:bodyPr>
          <a:lstStyle/>
          <a:p>
            <a:endParaRPr lang="id-ID"/>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ppt_x"/>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623F72-B969-4BEE-BE24-F3F39867342E}"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990331-4983-4402-B2BE-70F7A938D84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23F72-B969-4BEE-BE24-F3F39867342E}"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990331-4983-4402-B2BE-70F7A938D84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10.xml"/><Relationship Id="rId7" Type="http://schemas.openxmlformats.org/officeDocument/2006/relationships/image" Target="../media/image24.jpe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1.xml"/><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1.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7.jpeg"/><Relationship Id="rId5" Type="http://schemas.openxmlformats.org/officeDocument/2006/relationships/tags" Target="../tags/tag5.xml"/><Relationship Id="rId10" Type="http://schemas.openxmlformats.org/officeDocument/2006/relationships/image" Target="../media/image10.jpeg"/><Relationship Id="rId4" Type="http://schemas.openxmlformats.org/officeDocument/2006/relationships/tags" Target="../tags/tag4.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0"/>
            <a:ext cx="9524426" cy="6972300"/>
          </a:xfrm>
        </p:spPr>
      </p:pic>
      <p:sp>
        <p:nvSpPr>
          <p:cNvPr id="11" name="Rectangle 20"/>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p:cNvSpPr txBox="1"/>
          <p:nvPr/>
        </p:nvSpPr>
        <p:spPr>
          <a:xfrm>
            <a:off x="4695340" y="2818478"/>
            <a:ext cx="6163160" cy="101566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6600" b="1" kern="0" noProof="0" dirty="0">
                <a:solidFill>
                  <a:schemeClr val="bg1"/>
                </a:solidFill>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rPr>
              <a:t>简约  室内设计</a:t>
            </a:r>
            <a:endParaRPr kumimoji="0" lang="en-US" sz="6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endParaRPr>
          </a:p>
        </p:txBody>
      </p:sp>
      <p:sp>
        <p:nvSpPr>
          <p:cNvPr id="7" name="TextBox 6"/>
          <p:cNvSpPr txBox="1"/>
          <p:nvPr/>
        </p:nvSpPr>
        <p:spPr>
          <a:xfrm flipH="1">
            <a:off x="4695340" y="3954102"/>
            <a:ext cx="6734659" cy="1154162"/>
          </a:xfrm>
          <a:prstGeom prst="rect">
            <a:avLst/>
          </a:prstGeom>
          <a:noFill/>
        </p:spPr>
        <p:txBody>
          <a:bodyPr wrap="square" lIns="0" tIns="0" rIns="0" bIns="0" rtlCol="0">
            <a:spAutoFit/>
          </a:bodyPr>
          <a:lstStyle/>
          <a:p>
            <a:pPr lvl="0">
              <a:lnSpc>
                <a:spcPct val="125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a:t>
            </a:r>
          </a:p>
          <a:p>
            <a:pPr lvl="0">
              <a:lnSpc>
                <a:spcPct val="125000"/>
              </a:lnSpc>
              <a:defRPr/>
            </a:pP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9" name="TextBox 5"/>
          <p:cNvSpPr txBox="1"/>
          <p:nvPr/>
        </p:nvSpPr>
        <p:spPr>
          <a:xfrm>
            <a:off x="4695340" y="1896525"/>
            <a:ext cx="3940660" cy="92333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6000" b="1" kern="0" noProof="0" dirty="0">
                <a:solidFill>
                  <a:schemeClr val="bg1"/>
                </a:solidFill>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rPr>
              <a:t>FASHION</a:t>
            </a:r>
            <a:endParaRPr kumimoji="0" lang="en-US" sz="6000" b="1" i="0" u="none" strike="noStrike" kern="0" cap="none" spc="0" normalizeH="0" baseline="0" noProof="0" dirty="0">
              <a:ln>
                <a:noFill/>
              </a:ln>
              <a:solidFill>
                <a:schemeClr val="bg1"/>
              </a:solidFill>
              <a:effectLst/>
              <a:uLnTx/>
              <a:uFillTx/>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endParaRPr>
          </a:p>
        </p:txBody>
      </p:sp>
      <p:sp>
        <p:nvSpPr>
          <p:cNvPr id="3" name="矩形 2"/>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386992" y="475040"/>
            <a:ext cx="5418016" cy="496161"/>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TWO</a:t>
            </a:r>
          </a:p>
        </p:txBody>
      </p:sp>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1145370"/>
            <a:ext cx="6934348" cy="2860570"/>
          </a:xfrm>
          <a:prstGeom prst="rect">
            <a:avLst/>
          </a:prstGeom>
          <a:effectLst>
            <a:outerShdw blurRad="12700" dist="38100" dir="5400000" algn="t" rotWithShape="0">
              <a:prstClr val="black">
                <a:alpha val="40000"/>
              </a:prstClr>
            </a:outerShdw>
          </a:effectLst>
        </p:spPr>
      </p:pic>
      <p:pic>
        <p:nvPicPr>
          <p:cNvPr id="40" name="图片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2" y="4122801"/>
            <a:ext cx="3653892" cy="2172475"/>
          </a:xfrm>
          <a:prstGeom prst="rect">
            <a:avLst/>
          </a:prstGeom>
          <a:effectLst>
            <a:outerShdw blurRad="12700" dist="38100" dir="5400000" algn="t" rotWithShape="0">
              <a:prstClr val="black">
                <a:alpha val="40000"/>
              </a:prstClr>
            </a:outerShdw>
          </a:effectLst>
        </p:spPr>
      </p:pic>
      <p:sp>
        <p:nvSpPr>
          <p:cNvPr id="41" name="文本框 40"/>
          <p:cNvSpPr txBox="1"/>
          <p:nvPr/>
        </p:nvSpPr>
        <p:spPr>
          <a:xfrm>
            <a:off x="8609496" y="2633711"/>
            <a:ext cx="2936573" cy="1583510"/>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FASHION</a:t>
            </a:r>
          </a:p>
          <a:p>
            <a:pPr>
              <a:lnSpc>
                <a:spcPct val="85000"/>
              </a:lnSpc>
            </a:pPr>
            <a:r>
              <a:rPr lang="en-US" altLang="zh-CN" sz="3800" dirty="0">
                <a:solidFill>
                  <a:schemeClr val="accent1"/>
                </a:solidFill>
                <a:latin typeface="Chaparral Pro" panose="02060503040505020203" pitchFamily="18" charset="0"/>
              </a:rPr>
              <a:t>PORTFOLIO </a:t>
            </a:r>
          </a:p>
          <a:p>
            <a:pPr>
              <a:lnSpc>
                <a:spcPct val="85000"/>
              </a:lnSpc>
            </a:pPr>
            <a:r>
              <a:rPr lang="en-US" altLang="zh-CN" sz="3800" dirty="0">
                <a:solidFill>
                  <a:schemeClr val="accent1"/>
                </a:solidFill>
                <a:latin typeface="Chaparral Pro" panose="02060503040505020203" pitchFamily="18" charset="0"/>
              </a:rPr>
              <a:t>POWERPOINT</a:t>
            </a:r>
          </a:p>
        </p:txBody>
      </p:sp>
      <p:sp>
        <p:nvSpPr>
          <p:cNvPr id="42" name="KSO_Shape"/>
          <p:cNvSpPr/>
          <p:nvPr/>
        </p:nvSpPr>
        <p:spPr bwMode="auto">
          <a:xfrm rot="10800000">
            <a:off x="8693316" y="2078211"/>
            <a:ext cx="436484" cy="436484"/>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lIns="68580" tIns="34290" rIns="68580" bIns="34290"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43" name="文本框 42"/>
          <p:cNvSpPr txBox="1"/>
          <p:nvPr/>
        </p:nvSpPr>
        <p:spPr>
          <a:xfrm>
            <a:off x="4387976" y="4477370"/>
            <a:ext cx="7334141" cy="646331"/>
          </a:xfrm>
          <a:prstGeom prst="rect">
            <a:avLst/>
          </a:prstGeom>
          <a:noFill/>
        </p:spPr>
        <p:txBody>
          <a:bodyPr wrap="square" rtlCol="0">
            <a:spAutoFit/>
          </a:bodyPr>
          <a:lstStyle/>
          <a:p>
            <a:pPr algn="just"/>
            <a:r>
              <a:rPr lang="en-US" altLang="zh-CN" b="1" dirty="0">
                <a:solidFill>
                  <a:schemeClr val="tx1">
                    <a:lumMod val="75000"/>
                    <a:lumOff val="25000"/>
                  </a:schemeClr>
                </a:solidFill>
              </a:rPr>
              <a:t>I’m obviously a big proponent of positive thinking as the best way to achieve your goals, but it turns out that it can lead to happiness too.</a:t>
            </a:r>
          </a:p>
        </p:txBody>
      </p:sp>
      <p:sp>
        <p:nvSpPr>
          <p:cNvPr id="44" name="文本框 43"/>
          <p:cNvSpPr txBox="1"/>
          <p:nvPr/>
        </p:nvSpPr>
        <p:spPr>
          <a:xfrm>
            <a:off x="4387976" y="5466306"/>
            <a:ext cx="7334141" cy="978729"/>
          </a:xfrm>
          <a:prstGeom prst="rect">
            <a:avLst/>
          </a:prstGeom>
          <a:noFill/>
        </p:spPr>
        <p:txBody>
          <a:bodyPr wrap="square" rtlCol="0">
            <a:spAutoFit/>
          </a:bodyPr>
          <a:lstStyle/>
          <a:p>
            <a:pPr algn="just">
              <a:lnSpc>
                <a:spcPct val="120000"/>
              </a:lnSpc>
            </a:pPr>
            <a:r>
              <a:rPr lang="en-US" altLang="zh-CN" sz="1600" dirty="0">
                <a:solidFill>
                  <a:schemeClr val="tx1">
                    <a:lumMod val="75000"/>
                    <a:lumOff val="25000"/>
                  </a:schemeClr>
                </a:solidFill>
              </a:rPr>
              <a:t>But it turns out that it can lead to happiness. Optimism and self-esteem are some of the best indicators of people who lead happy lives. Happy people feel empowered, in control of their lives, and have a positive outlook on life.</a:t>
            </a:r>
          </a:p>
        </p:txBody>
      </p:sp>
      <p:cxnSp>
        <p:nvCxnSpPr>
          <p:cNvPr id="20" name="直接连接符 19"/>
          <p:cNvCxnSpPr/>
          <p:nvPr/>
        </p:nvCxnSpPr>
        <p:spPr>
          <a:xfrm>
            <a:off x="4474142" y="5233199"/>
            <a:ext cx="7204433" cy="205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 calcmode="lin" valueType="num">
                                          <p:cBhvr>
                                            <p:cTn id="17" dur="500" fill="hold"/>
                                            <p:tgtEl>
                                              <p:spTgt spid="42"/>
                                            </p:tgtEl>
                                            <p:attrNameLst>
                                              <p:attrName>style.rotation</p:attrName>
                                            </p:attrNameLst>
                                          </p:cBhvr>
                                          <p:tavLst>
                                            <p:tav tm="0">
                                              <p:val>
                                                <p:fltVal val="360"/>
                                              </p:val>
                                            </p:tav>
                                            <p:tav tm="100000">
                                              <p:val>
                                                <p:fltVal val="0"/>
                                              </p:val>
                                            </p:tav>
                                          </p:tavLst>
                                        </p:anim>
                                        <p:animEffect transition="in" filter="fade">
                                          <p:cBhvr>
                                            <p:cTn id="18" dur="500"/>
                                            <p:tgtEl>
                                              <p:spTgt spid="42"/>
                                            </p:tgtEl>
                                          </p:cBhvr>
                                        </p:animEffect>
                                      </p:childTnLst>
                                    </p:cTn>
                                  </p:par>
                                </p:childTnLst>
                              </p:cTn>
                            </p:par>
                            <p:par>
                              <p:cTn id="19" fill="hold">
                                <p:stCondLst>
                                  <p:cond delay="1000"/>
                                </p:stCondLst>
                                <p:childTnLst>
                                  <p:par>
                                    <p:cTn id="20" presetID="2" presetClass="entr" presetSubtype="2" accel="40000" fill="hold" grpId="0" nodeType="afterEffect" p14:presetBounceEnd="36000">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 calcmode="lin" valueType="num" p14:bounceEnd="36000">
                                          <p:cBhvr additive="base">
                                            <p:cTn id="22" dur="500" fill="hold"/>
                                            <p:tgtEl>
                                              <p:spTgt spid="41">
                                                <p:txEl>
                                                  <p:pRg st="0" end="0"/>
                                                </p:txEl>
                                              </p:spTgt>
                                            </p:tgtEl>
                                            <p:attrNameLst>
                                              <p:attrName>ppt_x</p:attrName>
                                            </p:attrNameLst>
                                          </p:cBhvr>
                                          <p:tavLst>
                                            <p:tav tm="0">
                                              <p:val>
                                                <p:strVal val="1+#ppt_w/2"/>
                                              </p:val>
                                            </p:tav>
                                            <p:tav tm="100000">
                                              <p:val>
                                                <p:strVal val="#ppt_x"/>
                                              </p:val>
                                            </p:tav>
                                          </p:tavLst>
                                        </p:anim>
                                        <p:anim calcmode="lin" valueType="num" p14:bounceEnd="36000">
                                          <p:cBhvr additive="base">
                                            <p:cTn id="23" dur="500" fill="hold"/>
                                            <p:tgtEl>
                                              <p:spTgt spid="41">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accel="40000" fill="hold" grpId="0" nodeType="withEffect" p14:presetBounceEnd="36000">
                                      <p:stCondLst>
                                        <p:cond delay="250"/>
                                      </p:stCondLst>
                                      <p:childTnLst>
                                        <p:set>
                                          <p:cBhvr>
                                            <p:cTn id="25" dur="1" fill="hold">
                                              <p:stCondLst>
                                                <p:cond delay="0"/>
                                              </p:stCondLst>
                                            </p:cTn>
                                            <p:tgtEl>
                                              <p:spTgt spid="41">
                                                <p:txEl>
                                                  <p:pRg st="1" end="1"/>
                                                </p:txEl>
                                              </p:spTgt>
                                            </p:tgtEl>
                                            <p:attrNameLst>
                                              <p:attrName>style.visibility</p:attrName>
                                            </p:attrNameLst>
                                          </p:cBhvr>
                                          <p:to>
                                            <p:strVal val="visible"/>
                                          </p:to>
                                        </p:set>
                                        <p:anim calcmode="lin" valueType="num" p14:bounceEnd="36000">
                                          <p:cBhvr additive="base">
                                            <p:cTn id="26" dur="500" fill="hold"/>
                                            <p:tgtEl>
                                              <p:spTgt spid="41">
                                                <p:txEl>
                                                  <p:pRg st="1" end="1"/>
                                                </p:txEl>
                                              </p:spTgt>
                                            </p:tgtEl>
                                            <p:attrNameLst>
                                              <p:attrName>ppt_x</p:attrName>
                                            </p:attrNameLst>
                                          </p:cBhvr>
                                          <p:tavLst>
                                            <p:tav tm="0">
                                              <p:val>
                                                <p:strVal val="1+#ppt_w/2"/>
                                              </p:val>
                                            </p:tav>
                                            <p:tav tm="100000">
                                              <p:val>
                                                <p:strVal val="#ppt_x"/>
                                              </p:val>
                                            </p:tav>
                                          </p:tavLst>
                                        </p:anim>
                                        <p:anim calcmode="lin" valueType="num" p14:bounceEnd="36000">
                                          <p:cBhvr additive="base">
                                            <p:cTn id="27" dur="500" fill="hold"/>
                                            <p:tgtEl>
                                              <p:spTgt spid="41">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14:presetBounceEnd="36000">
                                      <p:stCondLst>
                                        <p:cond delay="500"/>
                                      </p:stCondLst>
                                      <p:childTnLst>
                                        <p:set>
                                          <p:cBhvr>
                                            <p:cTn id="29" dur="1" fill="hold">
                                              <p:stCondLst>
                                                <p:cond delay="0"/>
                                              </p:stCondLst>
                                            </p:cTn>
                                            <p:tgtEl>
                                              <p:spTgt spid="41">
                                                <p:txEl>
                                                  <p:pRg st="2" end="2"/>
                                                </p:txEl>
                                              </p:spTgt>
                                            </p:tgtEl>
                                            <p:attrNameLst>
                                              <p:attrName>style.visibility</p:attrName>
                                            </p:attrNameLst>
                                          </p:cBhvr>
                                          <p:to>
                                            <p:strVal val="visible"/>
                                          </p:to>
                                        </p:set>
                                        <p:anim calcmode="lin" valueType="num" p14:bounceEnd="36000">
                                          <p:cBhvr additive="base">
                                            <p:cTn id="30" dur="500" fill="hold"/>
                                            <p:tgtEl>
                                              <p:spTgt spid="41">
                                                <p:txEl>
                                                  <p:pRg st="2" end="2"/>
                                                </p:txEl>
                                              </p:spTgt>
                                            </p:tgtEl>
                                            <p:attrNameLst>
                                              <p:attrName>ppt_x</p:attrName>
                                            </p:attrNameLst>
                                          </p:cBhvr>
                                          <p:tavLst>
                                            <p:tav tm="0">
                                              <p:val>
                                                <p:strVal val="1+#ppt_w/2"/>
                                              </p:val>
                                            </p:tav>
                                            <p:tav tm="100000">
                                              <p:val>
                                                <p:strVal val="#ppt_x"/>
                                              </p:val>
                                            </p:tav>
                                          </p:tavLst>
                                        </p:anim>
                                        <p:anim calcmode="lin" valueType="num" p14:bounceEnd="36000">
                                          <p:cBhvr additive="base">
                                            <p:cTn id="31" dur="500" fill="hold"/>
                                            <p:tgtEl>
                                              <p:spTgt spid="41">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3" presetClass="entr" presetSubtype="1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1" grpId="0" uiExpand="1" build="p"/>
          <p:bldP spid="42" grpId="0" animBg="1"/>
          <p:bldP spid="43" grpId="0"/>
          <p:bldP spid="4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49" presetClass="entr" presetSubtype="0" decel="10000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 calcmode="lin" valueType="num">
                                          <p:cBhvr>
                                            <p:cTn id="17" dur="500" fill="hold"/>
                                            <p:tgtEl>
                                              <p:spTgt spid="42"/>
                                            </p:tgtEl>
                                            <p:attrNameLst>
                                              <p:attrName>style.rotation</p:attrName>
                                            </p:attrNameLst>
                                          </p:cBhvr>
                                          <p:tavLst>
                                            <p:tav tm="0">
                                              <p:val>
                                                <p:fltVal val="360"/>
                                              </p:val>
                                            </p:tav>
                                            <p:tav tm="100000">
                                              <p:val>
                                                <p:fltVal val="0"/>
                                              </p:val>
                                            </p:tav>
                                          </p:tavLst>
                                        </p:anim>
                                        <p:animEffect transition="in" filter="fade">
                                          <p:cBhvr>
                                            <p:cTn id="18" dur="500"/>
                                            <p:tgtEl>
                                              <p:spTgt spid="42"/>
                                            </p:tgtEl>
                                          </p:cBhvr>
                                        </p:animEffect>
                                      </p:childTnLst>
                                    </p:cTn>
                                  </p:par>
                                </p:childTnLst>
                              </p:cTn>
                            </p:par>
                            <p:par>
                              <p:cTn id="19" fill="hold">
                                <p:stCondLst>
                                  <p:cond delay="1000"/>
                                </p:stCondLst>
                                <p:childTnLst>
                                  <p:par>
                                    <p:cTn id="20" presetID="2" presetClass="entr" presetSubtype="2" accel="40000" fill="hold" grpId="0" nodeType="afterEffect">
                                      <p:stCondLst>
                                        <p:cond delay="0"/>
                                      </p:stCondLst>
                                      <p:childTnLst>
                                        <p:set>
                                          <p:cBhvr>
                                            <p:cTn id="21" dur="1" fill="hold">
                                              <p:stCondLst>
                                                <p:cond delay="0"/>
                                              </p:stCondLst>
                                            </p:cTn>
                                            <p:tgtEl>
                                              <p:spTgt spid="41">
                                                <p:txEl>
                                                  <p:pRg st="0" end="0"/>
                                                </p:txEl>
                                              </p:spTgt>
                                            </p:tgtEl>
                                            <p:attrNameLst>
                                              <p:attrName>style.visibility</p:attrName>
                                            </p:attrNameLst>
                                          </p:cBhvr>
                                          <p:to>
                                            <p:strVal val="visible"/>
                                          </p:to>
                                        </p:set>
                                        <p:anim calcmode="lin" valueType="num">
                                          <p:cBhvr additive="base">
                                            <p:cTn id="22"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41">
                                                <p:txEl>
                                                  <p:pRg st="0" end="0"/>
                                                </p:txEl>
                                              </p:spTgt>
                                            </p:tgtEl>
                                            <p:attrNameLst>
                                              <p:attrName>ppt_y</p:attrName>
                                            </p:attrNameLst>
                                          </p:cBhvr>
                                          <p:tavLst>
                                            <p:tav tm="0">
                                              <p:val>
                                                <p:strVal val="#ppt_y"/>
                                              </p:val>
                                            </p:tav>
                                            <p:tav tm="100000">
                                              <p:val>
                                                <p:strVal val="#ppt_y"/>
                                              </p:val>
                                            </p:tav>
                                          </p:tavLst>
                                        </p:anim>
                                      </p:childTnLst>
                                    </p:cTn>
                                  </p:par>
                                  <p:par>
                                    <p:cTn id="24" presetID="2" presetClass="entr" presetSubtype="2" accel="40000" fill="hold" grpId="0" nodeType="withEffect">
                                      <p:stCondLst>
                                        <p:cond delay="250"/>
                                      </p:stCondLst>
                                      <p:childTnLst>
                                        <p:set>
                                          <p:cBhvr>
                                            <p:cTn id="25" dur="1" fill="hold">
                                              <p:stCondLst>
                                                <p:cond delay="0"/>
                                              </p:stCondLst>
                                            </p:cTn>
                                            <p:tgtEl>
                                              <p:spTgt spid="41">
                                                <p:txEl>
                                                  <p:pRg st="1" end="1"/>
                                                </p:txEl>
                                              </p:spTgt>
                                            </p:tgtEl>
                                            <p:attrNameLst>
                                              <p:attrName>style.visibility</p:attrName>
                                            </p:attrNameLst>
                                          </p:cBhvr>
                                          <p:to>
                                            <p:strVal val="visible"/>
                                          </p:to>
                                        </p:set>
                                        <p:anim calcmode="lin" valueType="num">
                                          <p:cBhvr additive="base">
                                            <p:cTn id="26" dur="500" fill="hold"/>
                                            <p:tgtEl>
                                              <p:spTgt spid="41">
                                                <p:txEl>
                                                  <p:pRg st="1" end="1"/>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1">
                                                <p:txEl>
                                                  <p:pRg st="1" end="1"/>
                                                </p:txEl>
                                              </p:spTgt>
                                            </p:tgtEl>
                                            <p:attrNameLst>
                                              <p:attrName>ppt_y</p:attrName>
                                            </p:attrNameLst>
                                          </p:cBhvr>
                                          <p:tavLst>
                                            <p:tav tm="0">
                                              <p:val>
                                                <p:strVal val="#ppt_y"/>
                                              </p:val>
                                            </p:tav>
                                            <p:tav tm="100000">
                                              <p:val>
                                                <p:strVal val="#ppt_y"/>
                                              </p:val>
                                            </p:tav>
                                          </p:tavLst>
                                        </p:anim>
                                      </p:childTnLst>
                                    </p:cTn>
                                  </p:par>
                                  <p:par>
                                    <p:cTn id="28" presetID="2" presetClass="entr" presetSubtype="2" accel="40000" fill="hold" grpId="0" nodeType="withEffect">
                                      <p:stCondLst>
                                        <p:cond delay="500"/>
                                      </p:stCondLst>
                                      <p:childTnLst>
                                        <p:set>
                                          <p:cBhvr>
                                            <p:cTn id="29" dur="1" fill="hold">
                                              <p:stCondLst>
                                                <p:cond delay="0"/>
                                              </p:stCondLst>
                                            </p:cTn>
                                            <p:tgtEl>
                                              <p:spTgt spid="41">
                                                <p:txEl>
                                                  <p:pRg st="2" end="2"/>
                                                </p:txEl>
                                              </p:spTgt>
                                            </p:tgtEl>
                                            <p:attrNameLst>
                                              <p:attrName>style.visibility</p:attrName>
                                            </p:attrNameLst>
                                          </p:cBhvr>
                                          <p:to>
                                            <p:strVal val="visible"/>
                                          </p:to>
                                        </p:set>
                                        <p:anim calcmode="lin" valueType="num">
                                          <p:cBhvr additive="base">
                                            <p:cTn id="30" dur="500" fill="hold"/>
                                            <p:tgtEl>
                                              <p:spTgt spid="41">
                                                <p:txEl>
                                                  <p:pRg st="2" end="2"/>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41">
                                                <p:txEl>
                                                  <p:pRg st="2" end="2"/>
                                                </p:txEl>
                                              </p:spTgt>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3" presetClass="entr" presetSubtype="1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1" grpId="0" uiExpand="1" build="p"/>
          <p:bldP spid="42" grpId="0" animBg="1"/>
          <p:bldP spid="43" grpId="0"/>
          <p:bldP spid="4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649333" y="2904907"/>
            <a:ext cx="426880" cy="220926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213" y="2904907"/>
            <a:ext cx="2209265" cy="220926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6440" y="2977113"/>
            <a:ext cx="2064852" cy="2064852"/>
          </a:xfrm>
          <a:prstGeom prst="rect">
            <a:avLst/>
          </a:prstGeom>
        </p:spPr>
      </p:pic>
      <p:sp>
        <p:nvSpPr>
          <p:cNvPr id="10" name="矩形 9"/>
          <p:cNvSpPr/>
          <p:nvPr/>
        </p:nvSpPr>
        <p:spPr>
          <a:xfrm>
            <a:off x="9191153" y="2977113"/>
            <a:ext cx="410886" cy="160365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
        <p:nvSpPr>
          <p:cNvPr id="11" name="矩形 10"/>
          <p:cNvSpPr/>
          <p:nvPr/>
        </p:nvSpPr>
        <p:spPr>
          <a:xfrm>
            <a:off x="9193032" y="4580772"/>
            <a:ext cx="409363" cy="461193"/>
          </a:xfrm>
          <a:prstGeom prst="rect">
            <a:avLst/>
          </a:prstGeom>
          <a:solidFill>
            <a:srgbClr val="101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62084" y="1970695"/>
            <a:ext cx="2209265" cy="2209265"/>
          </a:xfrm>
          <a:prstGeom prst="rect">
            <a:avLst/>
          </a:prstGeom>
        </p:spPr>
      </p:pic>
      <p:sp>
        <p:nvSpPr>
          <p:cNvPr id="12" name="矩形 11"/>
          <p:cNvSpPr/>
          <p:nvPr/>
        </p:nvSpPr>
        <p:spPr>
          <a:xfrm>
            <a:off x="6507499" y="1969620"/>
            <a:ext cx="269426" cy="221033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grpSp>
        <p:nvGrpSpPr>
          <p:cNvPr id="13" name="组合 12"/>
          <p:cNvGrpSpPr/>
          <p:nvPr/>
        </p:nvGrpSpPr>
        <p:grpSpPr>
          <a:xfrm>
            <a:off x="852714" y="5377718"/>
            <a:ext cx="1969634" cy="1131023"/>
            <a:chOff x="738860" y="5644390"/>
            <a:chExt cx="3296998" cy="1087511"/>
          </a:xfrm>
        </p:grpSpPr>
        <p:sp>
          <p:nvSpPr>
            <p:cNvPr id="14" name="文本框 13"/>
            <p:cNvSpPr txBox="1"/>
            <p:nvPr/>
          </p:nvSpPr>
          <p:spPr>
            <a:xfrm>
              <a:off x="738860" y="5644390"/>
              <a:ext cx="2271644"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15" name="文本框 14"/>
            <p:cNvSpPr txBox="1"/>
            <p:nvPr/>
          </p:nvSpPr>
          <p:spPr>
            <a:xfrm>
              <a:off x="738862" y="6140399"/>
              <a:ext cx="3296996" cy="266342"/>
            </a:xfrm>
            <a:prstGeom prst="rect">
              <a:avLst/>
            </a:prstGeom>
            <a:noFill/>
          </p:spPr>
          <p:txBody>
            <a:bodyPr wrap="square" rtlCol="0">
              <a:spAutoFit/>
            </a:bodyPr>
            <a:lstStyle/>
            <a:p>
              <a:pPr>
                <a:lnSpc>
                  <a:spcPct val="120000"/>
                </a:lnSpc>
              </a:pPr>
              <a:r>
                <a:rPr lang="en-US" altLang="zh-CN" sz="1000" dirty="0" err="1">
                  <a:latin typeface="+mj-lt"/>
                  <a:sym typeface="+mn-ea"/>
                </a:rPr>
                <a:t>Lorem</a:t>
              </a:r>
              <a:r>
                <a:rPr lang="en-US" altLang="zh-CN" sz="1000" dirty="0">
                  <a:latin typeface="+mj-lt"/>
                  <a:sym typeface="+mn-ea"/>
                </a:rPr>
                <a:t> </a:t>
              </a:r>
              <a:r>
                <a:rPr lang="en-US" altLang="zh-CN" sz="1000" dirty="0" err="1">
                  <a:latin typeface="+mj-lt"/>
                  <a:sym typeface="+mn-ea"/>
                </a:rPr>
                <a:t>ipsum</a:t>
              </a:r>
              <a:r>
                <a:rPr lang="en-US" altLang="zh-CN" sz="1000" dirty="0">
                  <a:latin typeface="+mj-lt"/>
                  <a:sym typeface="+mn-ea"/>
                </a:rPr>
                <a:t> </a:t>
              </a:r>
              <a:r>
                <a:rPr lang="en-US" altLang="zh-CN" sz="1000" dirty="0" err="1">
                  <a:latin typeface="+mj-lt"/>
                  <a:sym typeface="+mn-ea"/>
                </a:rPr>
                <a:t>doloror</a:t>
              </a:r>
              <a:r>
                <a:rPr lang="en-US" altLang="zh-CN" sz="1000" dirty="0">
                  <a:latin typeface="+mj-lt"/>
                  <a:sym typeface="+mn-ea"/>
                </a:rPr>
                <a:t> </a:t>
              </a:r>
              <a:r>
                <a:rPr lang="en-US" altLang="zh-CN" sz="1000" dirty="0" err="1">
                  <a:latin typeface="+mj-lt"/>
                  <a:sym typeface="+mn-ea"/>
                </a:rPr>
                <a:t>amet</a:t>
              </a:r>
              <a:r>
                <a:rPr lang="en-US" altLang="zh-CN" sz="1000" dirty="0">
                  <a:latin typeface="+mj-lt"/>
                  <a:sym typeface="+mn-ea"/>
                </a:rPr>
                <a:t> con</a:t>
              </a:r>
              <a:endParaRPr lang="zh-CN" altLang="en-US" sz="1000" dirty="0">
                <a:latin typeface="+mj-lt"/>
                <a:sym typeface="+mn-ea"/>
              </a:endParaRPr>
            </a:p>
          </p:txBody>
        </p:sp>
        <p:cxnSp>
          <p:nvCxnSpPr>
            <p:cNvPr id="16" name="直接连接符 1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771907" y="5372100"/>
            <a:ext cx="2169886" cy="1131023"/>
            <a:chOff x="738860" y="5644390"/>
            <a:chExt cx="3632202" cy="1087511"/>
          </a:xfrm>
        </p:grpSpPr>
        <p:sp>
          <p:nvSpPr>
            <p:cNvPr id="30" name="文本框 29"/>
            <p:cNvSpPr txBox="1"/>
            <p:nvPr/>
          </p:nvSpPr>
          <p:spPr>
            <a:xfrm>
              <a:off x="738860" y="5644390"/>
              <a:ext cx="31785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1" name="文本框 30"/>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32" name="直接连接符 31"/>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283325" y="5372100"/>
            <a:ext cx="2169886" cy="1131023"/>
            <a:chOff x="738860" y="5644390"/>
            <a:chExt cx="3632202" cy="1087511"/>
          </a:xfrm>
        </p:grpSpPr>
        <p:sp>
          <p:nvSpPr>
            <p:cNvPr id="34" name="文本框 33"/>
            <p:cNvSpPr txBox="1"/>
            <p:nvPr/>
          </p:nvSpPr>
          <p:spPr>
            <a:xfrm>
              <a:off x="738860" y="5644390"/>
              <a:ext cx="22716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5" name="文本框 34"/>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36" name="直接连接符 35"/>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9191152" y="5377719"/>
            <a:ext cx="2169886" cy="1131023"/>
            <a:chOff x="738860" y="5644390"/>
            <a:chExt cx="3632202" cy="1087511"/>
          </a:xfrm>
        </p:grpSpPr>
        <p:sp>
          <p:nvSpPr>
            <p:cNvPr id="38" name="文本框 37"/>
            <p:cNvSpPr txBox="1"/>
            <p:nvPr/>
          </p:nvSpPr>
          <p:spPr>
            <a:xfrm>
              <a:off x="738860" y="5644390"/>
              <a:ext cx="2271643" cy="443904"/>
            </a:xfrm>
            <a:prstGeom prst="rect">
              <a:avLst/>
            </a:prstGeom>
            <a:noFill/>
          </p:spPr>
          <p:txBody>
            <a:bodyPr wrap="square" rtlCol="0">
              <a:spAutoFit/>
            </a:bodyPr>
            <a:lstStyle/>
            <a:p>
              <a:r>
                <a:rPr lang="en-US" altLang="zh-CN" sz="2400" b="1" dirty="0">
                  <a:latin typeface="+mj-lt"/>
                  <a:cs typeface="华文黑体" charset="-122"/>
                </a:rPr>
                <a:t>TITLE</a:t>
              </a:r>
              <a:endParaRPr lang="zh-CN" altLang="en-US" sz="2400" b="1" dirty="0">
                <a:latin typeface="+mj-lt"/>
                <a:cs typeface="华文黑体" charset="-122"/>
              </a:endParaRPr>
            </a:p>
          </p:txBody>
        </p:sp>
        <p:sp>
          <p:nvSpPr>
            <p:cNvPr id="39" name="文本框 38"/>
            <p:cNvSpPr txBox="1"/>
            <p:nvPr/>
          </p:nvSpPr>
          <p:spPr>
            <a:xfrm>
              <a:off x="738862" y="6140399"/>
              <a:ext cx="3632200" cy="275220"/>
            </a:xfrm>
            <a:prstGeom prst="rect">
              <a:avLst/>
            </a:prstGeom>
            <a:noFill/>
          </p:spPr>
          <p:txBody>
            <a:bodyPr wrap="square" rtlCol="0">
              <a:spAutoFit/>
            </a:bodyPr>
            <a:lstStyle/>
            <a:p>
              <a:pPr>
                <a:lnSpc>
                  <a:spcPct val="120000"/>
                </a:lnSpc>
              </a:pPr>
              <a:r>
                <a:rPr lang="en-US" altLang="zh-CN" sz="1050" dirty="0" err="1">
                  <a:latin typeface="+mj-lt"/>
                  <a:sym typeface="+mn-ea"/>
                </a:rPr>
                <a:t>Lorem</a:t>
              </a:r>
              <a:r>
                <a:rPr lang="en-US" altLang="zh-CN" sz="1050" dirty="0">
                  <a:latin typeface="+mj-lt"/>
                  <a:sym typeface="+mn-ea"/>
                </a:rPr>
                <a:t> </a:t>
              </a:r>
              <a:r>
                <a:rPr lang="en-US" altLang="zh-CN" sz="1050" dirty="0" err="1">
                  <a:latin typeface="+mj-lt"/>
                  <a:sym typeface="+mn-ea"/>
                </a:rPr>
                <a:t>ipsum</a:t>
              </a:r>
              <a:r>
                <a:rPr lang="en-US" altLang="zh-CN" sz="1050" dirty="0">
                  <a:latin typeface="+mj-lt"/>
                  <a:sym typeface="+mn-ea"/>
                </a:rPr>
                <a:t> </a:t>
              </a:r>
              <a:r>
                <a:rPr lang="en-US" altLang="zh-CN" sz="1050" dirty="0" err="1">
                  <a:latin typeface="+mj-lt"/>
                  <a:sym typeface="+mn-ea"/>
                </a:rPr>
                <a:t>doloror</a:t>
              </a:r>
              <a:r>
                <a:rPr lang="en-US" altLang="zh-CN" sz="1050" dirty="0">
                  <a:latin typeface="+mj-lt"/>
                  <a:sym typeface="+mn-ea"/>
                </a:rPr>
                <a:t> </a:t>
              </a:r>
              <a:r>
                <a:rPr lang="en-US" altLang="zh-CN" sz="1050" dirty="0" err="1">
                  <a:latin typeface="+mj-lt"/>
                  <a:sym typeface="+mn-ea"/>
                </a:rPr>
                <a:t>amet</a:t>
              </a:r>
              <a:r>
                <a:rPr lang="en-US" altLang="zh-CN" sz="1050" dirty="0">
                  <a:latin typeface="+mj-lt"/>
                  <a:sym typeface="+mn-ea"/>
                </a:rPr>
                <a:t> con</a:t>
              </a:r>
              <a:endParaRPr lang="zh-CN" altLang="en-US" sz="1050" dirty="0">
                <a:latin typeface="+mj-lt"/>
                <a:sym typeface="+mn-ea"/>
              </a:endParaRPr>
            </a:p>
          </p:txBody>
        </p:sp>
        <p:cxnSp>
          <p:nvCxnSpPr>
            <p:cNvPr id="40" name="直接连接符 39"/>
            <p:cNvCxnSpPr/>
            <p:nvPr/>
          </p:nvCxnSpPr>
          <p:spPr>
            <a:xfrm>
              <a:off x="869119" y="6731901"/>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5" name="文本框 44"/>
          <p:cNvSpPr txBox="1"/>
          <p:nvPr/>
        </p:nvSpPr>
        <p:spPr>
          <a:xfrm>
            <a:off x="870882" y="892368"/>
            <a:ext cx="4430486" cy="584775"/>
          </a:xfrm>
          <a:prstGeom prst="rect">
            <a:avLst/>
          </a:prstGeom>
          <a:noFill/>
        </p:spPr>
        <p:txBody>
          <a:bodyPr wrap="square" rtlCol="0">
            <a:spAutoFit/>
          </a:bodyPr>
          <a:lstStyle/>
          <a:p>
            <a:r>
              <a:rPr lang="zh-CN" altLang="en-US" sz="3200" dirty="0">
                <a:latin typeface="华文黑体" charset="-122"/>
                <a:ea typeface="华文黑体" charset="-122"/>
              </a:rPr>
              <a:t>点击添加标题</a:t>
            </a:r>
          </a:p>
        </p:txBody>
      </p:sp>
      <p:sp>
        <p:nvSpPr>
          <p:cNvPr id="46" name="文本框 45"/>
          <p:cNvSpPr txBox="1"/>
          <p:nvPr/>
        </p:nvSpPr>
        <p:spPr>
          <a:xfrm>
            <a:off x="852714" y="1476235"/>
            <a:ext cx="3643086" cy="498598"/>
          </a:xfrm>
          <a:prstGeom prst="rect">
            <a:avLst/>
          </a:prstGeom>
          <a:noFill/>
        </p:spPr>
        <p:txBody>
          <a:bodyPr wrap="square" rtlCol="0">
            <a:spAutoFit/>
          </a:bodyPr>
          <a:lstStyle/>
          <a:p>
            <a:pPr>
              <a:lnSpc>
                <a:spcPct val="12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adipisicing</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elit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sed</a:t>
            </a:r>
            <a:r>
              <a:rPr lang="en-US" altLang="zh-CN" sz="1100" dirty="0">
                <a:latin typeface="华文黑体" charset="-122"/>
                <a:ea typeface="华文黑体" charset="-122"/>
                <a:sym typeface="+mn-ea"/>
              </a:rPr>
              <a:t> do </a:t>
            </a:r>
            <a:r>
              <a:rPr lang="en-US" altLang="zh-CN" sz="1100" dirty="0" err="1">
                <a:latin typeface="华文黑体" charset="-122"/>
                <a:ea typeface="华文黑体" charset="-122"/>
                <a:sym typeface="+mn-ea"/>
              </a:rPr>
              <a:t>eius</a:t>
            </a:r>
            <a:endParaRPr lang="zh-CN" altLang="en-US" sz="1100" dirty="0">
              <a:latin typeface="华文黑体" charset="-122"/>
              <a:ea typeface="华文黑体" charset="-122"/>
              <a:sym typeface="+mn-ea"/>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127" y="2376943"/>
            <a:ext cx="2210339" cy="2210339"/>
          </a:xfrm>
          <a:prstGeom prst="rect">
            <a:avLst/>
          </a:prstGeom>
          <a:ln>
            <a:noFill/>
          </a:ln>
        </p:spPr>
      </p:pic>
      <p:sp>
        <p:nvSpPr>
          <p:cNvPr id="8" name="矩形 7"/>
          <p:cNvSpPr/>
          <p:nvPr/>
        </p:nvSpPr>
        <p:spPr>
          <a:xfrm>
            <a:off x="2753336" y="2360900"/>
            <a:ext cx="577850" cy="2221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p:tgtEl>
                                          <p:spTgt spid="45"/>
                                        </p:tgtEl>
                                        <p:attrNameLst>
                                          <p:attrName>ppt_x</p:attrName>
                                        </p:attrNameLst>
                                      </p:cBhvr>
                                      <p:tavLst>
                                        <p:tav tm="0">
                                          <p:val>
                                            <p:strVal val="#ppt_x-#ppt_w*1.125000"/>
                                          </p:val>
                                        </p:tav>
                                        <p:tav tm="100000">
                                          <p:val>
                                            <p:strVal val="#ppt_x"/>
                                          </p:val>
                                        </p:tav>
                                      </p:tavLst>
                                    </p:anim>
                                    <p:animEffect transition="in" filter="wipe(right)">
                                      <p:cBhvr>
                                        <p:cTn id="8" dur="500"/>
                                        <p:tgtEl>
                                          <p:spTgt spid="45"/>
                                        </p:tgtEl>
                                      </p:cBhvr>
                                    </p:animEffect>
                                  </p:childTnLst>
                                </p:cTn>
                              </p:par>
                              <p:par>
                                <p:cTn id="9" presetID="12" presetClass="entr" presetSubtype="8" fill="hold" grpId="0"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900"/>
                                        <p:tgtEl>
                                          <p:spTgt spid="46"/>
                                        </p:tgtEl>
                                        <p:attrNameLst>
                                          <p:attrName>ppt_x</p:attrName>
                                        </p:attrNameLst>
                                      </p:cBhvr>
                                      <p:tavLst>
                                        <p:tav tm="0">
                                          <p:val>
                                            <p:strVal val="#ppt_x-#ppt_w*1.125000"/>
                                          </p:val>
                                        </p:tav>
                                        <p:tav tm="100000">
                                          <p:val>
                                            <p:strVal val="#ppt_x"/>
                                          </p:val>
                                        </p:tav>
                                      </p:tavLst>
                                    </p:anim>
                                    <p:animEffect transition="in" filter="wipe(right)">
                                      <p:cBhvr>
                                        <p:cTn id="12" dur="900"/>
                                        <p:tgtEl>
                                          <p:spTgt spid="46"/>
                                        </p:tgtEl>
                                      </p:cBhvr>
                                    </p:animEffect>
                                  </p:childTnLst>
                                </p:cTn>
                              </p:par>
                              <p:par>
                                <p:cTn id="13" presetID="42" presetClass="entr" presetSubtype="0" fill="hold" nodeType="withEffect">
                                  <p:stCondLst>
                                    <p:cond delay="3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12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7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200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1000"/>
                                        <p:tgtEl>
                                          <p:spTgt spid="37"/>
                                        </p:tgtEl>
                                      </p:cBhvr>
                                    </p:animEffect>
                                    <p:anim calcmode="lin" valueType="num">
                                      <p:cBhvr>
                                        <p:cTn id="31" dur="1000" fill="hold"/>
                                        <p:tgtEl>
                                          <p:spTgt spid="37"/>
                                        </p:tgtEl>
                                        <p:attrNameLst>
                                          <p:attrName>ppt_x</p:attrName>
                                        </p:attrNameLst>
                                      </p:cBhvr>
                                      <p:tavLst>
                                        <p:tav tm="0">
                                          <p:val>
                                            <p:strVal val="#ppt_x"/>
                                          </p:val>
                                        </p:tav>
                                        <p:tav tm="100000">
                                          <p:val>
                                            <p:strVal val="#ppt_x"/>
                                          </p:val>
                                        </p:tav>
                                      </p:tavLst>
                                    </p:anim>
                                    <p:anim calcmode="lin" valueType="num">
                                      <p:cBhvr>
                                        <p:cTn id="3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p:cNvSpPr/>
          <p:nvPr/>
        </p:nvSpPr>
        <p:spPr>
          <a:xfrm>
            <a:off x="0" y="2260835"/>
            <a:ext cx="12192000" cy="41988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10" y="2549133"/>
            <a:ext cx="2649328" cy="1479331"/>
          </a:xfrm>
          <a:prstGeom prst="rect">
            <a:avLst/>
          </a:prstGeom>
          <a:effectLst>
            <a:outerShdw blurRad="12700" dist="38100" dir="5400000" algn="t" rotWithShape="0">
              <a:prstClr val="black">
                <a:alpha val="40000"/>
              </a:prstClr>
            </a:outerShdw>
          </a:effectLst>
        </p:spPr>
      </p:pic>
      <p:sp>
        <p:nvSpPr>
          <p:cNvPr id="50" name="椭圆 49"/>
          <p:cNvSpPr/>
          <p:nvPr/>
        </p:nvSpPr>
        <p:spPr>
          <a:xfrm>
            <a:off x="904911"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1</a:t>
            </a:r>
            <a:endParaRPr lang="zh-CN" altLang="en-US" sz="2400" b="1" dirty="0">
              <a:solidFill>
                <a:schemeClr val="bg1"/>
              </a:solidFill>
            </a:endParaRPr>
          </a:p>
        </p:txBody>
      </p:sp>
      <p:sp>
        <p:nvSpPr>
          <p:cNvPr id="51" name="文本框 50"/>
          <p:cNvSpPr txBox="1"/>
          <p:nvPr/>
        </p:nvSpPr>
        <p:spPr>
          <a:xfrm>
            <a:off x="1381059" y="4516997"/>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p>
        </p:txBody>
      </p:sp>
      <p:grpSp>
        <p:nvGrpSpPr>
          <p:cNvPr id="3" name="组合 2"/>
          <p:cNvGrpSpPr/>
          <p:nvPr/>
        </p:nvGrpSpPr>
        <p:grpSpPr>
          <a:xfrm>
            <a:off x="834160" y="5091161"/>
            <a:ext cx="2777273" cy="1154162"/>
            <a:chOff x="834160" y="5091161"/>
            <a:chExt cx="2777273" cy="1154162"/>
          </a:xfrm>
        </p:grpSpPr>
        <p:sp>
          <p:nvSpPr>
            <p:cNvPr id="52" name="矩形 51"/>
            <p:cNvSpPr/>
            <p:nvPr/>
          </p:nvSpPr>
          <p:spPr>
            <a:xfrm>
              <a:off x="834160"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53" name="矩形 52"/>
            <p:cNvSpPr/>
            <p:nvPr/>
          </p:nvSpPr>
          <p:spPr>
            <a:xfrm>
              <a:off x="834160"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pic>
        <p:nvPicPr>
          <p:cNvPr id="57" name="图片 5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713" y="2549134"/>
            <a:ext cx="2771326" cy="1479330"/>
          </a:xfrm>
          <a:prstGeom prst="rect">
            <a:avLst/>
          </a:prstGeom>
          <a:effectLst>
            <a:outerShdw blurRad="12700" dist="38100" dir="5400000" algn="t" rotWithShape="0">
              <a:prstClr val="black">
                <a:alpha val="40000"/>
              </a:prstClr>
            </a:outerShdw>
          </a:effectLst>
        </p:spPr>
      </p:pic>
      <p:sp>
        <p:nvSpPr>
          <p:cNvPr id="59" name="椭圆 58"/>
          <p:cNvSpPr/>
          <p:nvPr/>
        </p:nvSpPr>
        <p:spPr>
          <a:xfrm>
            <a:off x="4745713"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2</a:t>
            </a:r>
            <a:endParaRPr lang="zh-CN" altLang="en-US" sz="2400" b="1" dirty="0">
              <a:solidFill>
                <a:schemeClr val="bg1"/>
              </a:solidFill>
            </a:endParaRPr>
          </a:p>
        </p:txBody>
      </p:sp>
      <p:sp>
        <p:nvSpPr>
          <p:cNvPr id="60" name="文本框 59"/>
          <p:cNvSpPr txBox="1"/>
          <p:nvPr/>
        </p:nvSpPr>
        <p:spPr>
          <a:xfrm>
            <a:off x="5213548" y="4543267"/>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p>
        </p:txBody>
      </p:sp>
      <p:grpSp>
        <p:nvGrpSpPr>
          <p:cNvPr id="10" name="组合 9"/>
          <p:cNvGrpSpPr/>
          <p:nvPr/>
        </p:nvGrpSpPr>
        <p:grpSpPr>
          <a:xfrm>
            <a:off x="4674962" y="5091161"/>
            <a:ext cx="2777273" cy="1154162"/>
            <a:chOff x="4674962" y="5091161"/>
            <a:chExt cx="2777273" cy="1154162"/>
          </a:xfrm>
        </p:grpSpPr>
        <p:sp>
          <p:nvSpPr>
            <p:cNvPr id="61" name="矩形 60"/>
            <p:cNvSpPr/>
            <p:nvPr/>
          </p:nvSpPr>
          <p:spPr>
            <a:xfrm>
              <a:off x="4674962"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62" name="矩形 61"/>
            <p:cNvSpPr/>
            <p:nvPr/>
          </p:nvSpPr>
          <p:spPr>
            <a:xfrm>
              <a:off x="4674962"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pic>
        <p:nvPicPr>
          <p:cNvPr id="63" name="图片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6515" y="2549134"/>
            <a:ext cx="2771326" cy="1479330"/>
          </a:xfrm>
          <a:prstGeom prst="rect">
            <a:avLst/>
          </a:prstGeom>
          <a:effectLst>
            <a:outerShdw blurRad="12700" dist="38100" dir="5400000" algn="t" rotWithShape="0">
              <a:prstClr val="black">
                <a:alpha val="40000"/>
              </a:prstClr>
            </a:outerShdw>
          </a:effectLst>
        </p:spPr>
      </p:pic>
      <p:sp>
        <p:nvSpPr>
          <p:cNvPr id="65" name="椭圆 64"/>
          <p:cNvSpPr/>
          <p:nvPr/>
        </p:nvSpPr>
        <p:spPr>
          <a:xfrm>
            <a:off x="8586515" y="4457554"/>
            <a:ext cx="426720" cy="426720"/>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3</a:t>
            </a:r>
            <a:endParaRPr lang="zh-CN" altLang="en-US" sz="2400" b="1" dirty="0">
              <a:solidFill>
                <a:schemeClr val="bg1"/>
              </a:solidFill>
            </a:endParaRPr>
          </a:p>
        </p:txBody>
      </p:sp>
      <p:sp>
        <p:nvSpPr>
          <p:cNvPr id="66" name="文本框 65"/>
          <p:cNvSpPr txBox="1"/>
          <p:nvPr/>
        </p:nvSpPr>
        <p:spPr>
          <a:xfrm>
            <a:off x="9071429" y="4518758"/>
            <a:ext cx="1716880" cy="367473"/>
          </a:xfrm>
          <a:prstGeom prst="rect">
            <a:avLst/>
          </a:prstGeom>
          <a:noFill/>
        </p:spPr>
        <p:txBody>
          <a:bodyPr wrap="none" rtlCol="0">
            <a:spAutoFit/>
          </a:bodyPr>
          <a:lstStyle/>
          <a:p>
            <a:pPr>
              <a:lnSpc>
                <a:spcPct val="70000"/>
              </a:lnSpc>
            </a:pPr>
            <a:r>
              <a:rPr lang="en-US" altLang="zh-CN" sz="2400" b="1" dirty="0">
                <a:solidFill>
                  <a:schemeClr val="tx1">
                    <a:lumMod val="75000"/>
                    <a:lumOff val="25000"/>
                  </a:schemeClr>
                </a:solidFill>
              </a:rPr>
              <a:t>Design style</a:t>
            </a:r>
          </a:p>
        </p:txBody>
      </p:sp>
      <p:grpSp>
        <p:nvGrpSpPr>
          <p:cNvPr id="13" name="组合 12"/>
          <p:cNvGrpSpPr/>
          <p:nvPr/>
        </p:nvGrpSpPr>
        <p:grpSpPr>
          <a:xfrm>
            <a:off x="8515764" y="5091161"/>
            <a:ext cx="2777273" cy="1154162"/>
            <a:chOff x="8515764" y="5091161"/>
            <a:chExt cx="2777273" cy="1154162"/>
          </a:xfrm>
        </p:grpSpPr>
        <p:sp>
          <p:nvSpPr>
            <p:cNvPr id="67" name="矩形 66"/>
            <p:cNvSpPr/>
            <p:nvPr/>
          </p:nvSpPr>
          <p:spPr>
            <a:xfrm>
              <a:off x="8515764" y="5091161"/>
              <a:ext cx="2777273" cy="674031"/>
            </a:xfrm>
            <a:prstGeom prst="rect">
              <a:avLst/>
            </a:prstGeom>
          </p:spPr>
          <p:txBody>
            <a:bodyPr wrap="square">
              <a:spAutoFit/>
            </a:bodyPr>
            <a:lstStyle/>
            <a:p>
              <a:pPr>
                <a:lnSpc>
                  <a:spcPct val="90000"/>
                </a:lnSpc>
              </a:pPr>
              <a:r>
                <a:rPr lang="en-US" altLang="zh-CN" sz="1400" dirty="0">
                  <a:solidFill>
                    <a:schemeClr val="tx1">
                      <a:lumMod val="85000"/>
                      <a:lumOff val="15000"/>
                    </a:schemeClr>
                  </a:solidFill>
                </a:rPr>
                <a:t>But all sunshine without shade, all pleasure without pain, is not life at all. Take the lot of the happiest - it</a:t>
              </a:r>
              <a:endParaRPr lang="zh-CN" altLang="en-US" sz="1400" dirty="0">
                <a:solidFill>
                  <a:schemeClr val="tx1">
                    <a:lumMod val="85000"/>
                    <a:lumOff val="15000"/>
                  </a:schemeClr>
                </a:solidFill>
              </a:endParaRPr>
            </a:p>
          </p:txBody>
        </p:sp>
        <p:sp>
          <p:nvSpPr>
            <p:cNvPr id="68" name="矩形 67"/>
            <p:cNvSpPr/>
            <p:nvPr/>
          </p:nvSpPr>
          <p:spPr>
            <a:xfrm>
              <a:off x="8515764" y="5765192"/>
              <a:ext cx="2777273" cy="480131"/>
            </a:xfrm>
            <a:prstGeom prst="rect">
              <a:avLst/>
            </a:prstGeom>
          </p:spPr>
          <p:txBody>
            <a:bodyPr wrap="square">
              <a:spAutoFit/>
            </a:bodyPr>
            <a:lstStyle/>
            <a:p>
              <a:pPr>
                <a:lnSpc>
                  <a:spcPct val="90000"/>
                </a:lnSpc>
              </a:pPr>
              <a:r>
                <a:rPr lang="en-US" altLang="zh-CN" sz="1400" b="1" dirty="0">
                  <a:solidFill>
                    <a:schemeClr val="tx1">
                      <a:lumMod val="85000"/>
                      <a:lumOff val="15000"/>
                    </a:schemeClr>
                  </a:solidFill>
                </a:rPr>
                <a:t>But all sunshine without shade, all pleasure without pain.</a:t>
              </a:r>
              <a:endParaRPr lang="zh-CN" altLang="en-US" sz="1400" b="1" dirty="0">
                <a:solidFill>
                  <a:schemeClr val="tx1">
                    <a:lumMod val="85000"/>
                    <a:lumOff val="15000"/>
                  </a:schemeClr>
                </a:solidFill>
              </a:endParaRPr>
            </a:p>
          </p:txBody>
        </p:sp>
      </p:grpSp>
      <p:sp>
        <p:nvSpPr>
          <p:cNvPr id="76" name="文本框 75"/>
          <p:cNvSpPr txBox="1"/>
          <p:nvPr/>
        </p:nvSpPr>
        <p:spPr>
          <a:xfrm>
            <a:off x="4222537" y="1100890"/>
            <a:ext cx="3746923" cy="461665"/>
          </a:xfrm>
          <a:prstGeom prst="rect">
            <a:avLst/>
          </a:prstGeom>
          <a:noFill/>
        </p:spPr>
        <p:txBody>
          <a:bodyPr wrap="none" rtlCol="0">
            <a:spAutoFit/>
          </a:bodyPr>
          <a:lstStyle/>
          <a:p>
            <a:pPr algn="ctr"/>
            <a:r>
              <a:rPr lang="en-US" altLang="zh-CN" sz="2400" b="1" dirty="0">
                <a:solidFill>
                  <a:schemeClr val="accent1"/>
                </a:solidFill>
              </a:rPr>
              <a:t>THE SECRETS TO HAPPINESS</a:t>
            </a:r>
          </a:p>
        </p:txBody>
      </p:sp>
      <p:sp>
        <p:nvSpPr>
          <p:cNvPr id="77" name="文本框 76"/>
          <p:cNvSpPr txBox="1"/>
          <p:nvPr/>
        </p:nvSpPr>
        <p:spPr>
          <a:xfrm>
            <a:off x="689865" y="1509292"/>
            <a:ext cx="10812270" cy="683264"/>
          </a:xfrm>
          <a:prstGeom prst="rect">
            <a:avLst/>
          </a:prstGeom>
          <a:noFill/>
        </p:spPr>
        <p:txBody>
          <a:bodyPr wrap="square" rtlCol="0">
            <a:spAutoFit/>
          </a:bodyPr>
          <a:lstStyle/>
          <a:p>
            <a:pPr algn="ctr">
              <a:lnSpc>
                <a:spcPct val="120000"/>
              </a:lnSpc>
            </a:pPr>
            <a:r>
              <a:rPr lang="en-US" altLang="zh-CN" sz="1600" dirty="0">
                <a:solidFill>
                  <a:schemeClr val="tx1">
                    <a:lumMod val="75000"/>
                    <a:lumOff val="25000"/>
                  </a:schemeClr>
                </a:solidFill>
              </a:rPr>
              <a:t>Positive thinking. I’m obviously a big proponent of positive thinking as the best way to achieve your goals, but it turns out that it can lead to happiness too. Optimism and self-esteem are some of the best indicators of people who lead happy lives. </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76"/>
                                        </p:tgtEl>
                                        <p:attrNameLst>
                                          <p:attrName>style.visibility</p:attrName>
                                        </p:attrNameLst>
                                      </p:cBhvr>
                                      <p:to>
                                        <p:strVal val="visible"/>
                                      </p:to>
                                    </p:set>
                                    <p:anim calcmode="lin" valueType="num">
                                      <p:cBhvr additive="base">
                                        <p:cTn id="12" dur="500"/>
                                        <p:tgtEl>
                                          <p:spTgt spid="76"/>
                                        </p:tgtEl>
                                        <p:attrNameLst>
                                          <p:attrName>ppt_y</p:attrName>
                                        </p:attrNameLst>
                                      </p:cBhvr>
                                      <p:tavLst>
                                        <p:tav tm="0">
                                          <p:val>
                                            <p:strVal val="#ppt_y+#ppt_h*1.125000"/>
                                          </p:val>
                                        </p:tav>
                                        <p:tav tm="100000">
                                          <p:val>
                                            <p:strVal val="#ppt_y"/>
                                          </p:val>
                                        </p:tav>
                                      </p:tavLst>
                                    </p:anim>
                                    <p:animEffect transition="in" filter="wipe(up)">
                                      <p:cBhvr>
                                        <p:cTn id="13" dur="500"/>
                                        <p:tgtEl>
                                          <p:spTgt spid="76"/>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77"/>
                                        </p:tgtEl>
                                        <p:attrNameLst>
                                          <p:attrName>style.visibility</p:attrName>
                                        </p:attrNameLst>
                                      </p:cBhvr>
                                      <p:to>
                                        <p:strVal val="visible"/>
                                      </p:to>
                                    </p:set>
                                    <p:animEffect transition="in" filter="wipe(up)">
                                      <p:cBhvr>
                                        <p:cTn id="17" dur="500"/>
                                        <p:tgtEl>
                                          <p:spTgt spid="77"/>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up)">
                                      <p:cBhvr>
                                        <p:cTn id="20" dur="500"/>
                                        <p:tgtEl>
                                          <p:spTgt spid="47"/>
                                        </p:tgtEl>
                                      </p:cBhvr>
                                    </p:animEffect>
                                  </p:childTnLst>
                                </p:cTn>
                              </p:par>
                            </p:childTnLst>
                          </p:cTn>
                        </p:par>
                        <p:par>
                          <p:cTn id="21" fill="hold">
                            <p:stCondLst>
                              <p:cond delay="1500"/>
                            </p:stCondLst>
                            <p:childTnLst>
                              <p:par>
                                <p:cTn id="22" presetID="3" presetClass="entr" presetSubtype="1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linds(horizontal)">
                                      <p:cBhvr>
                                        <p:cTn id="24" dur="500"/>
                                        <p:tgtEl>
                                          <p:spTgt spid="48"/>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up)">
                                      <p:cBhvr>
                                        <p:cTn id="28" dur="500"/>
                                        <p:tgtEl>
                                          <p:spTgt spid="3"/>
                                        </p:tgtEl>
                                      </p:cBhvr>
                                    </p:animEffect>
                                  </p:childTnLst>
                                </p:cTn>
                              </p:par>
                            </p:childTnLst>
                          </p:cTn>
                        </p:par>
                        <p:par>
                          <p:cTn id="29" fill="hold">
                            <p:stCondLst>
                              <p:cond delay="2500"/>
                            </p:stCondLst>
                            <p:childTnLst>
                              <p:par>
                                <p:cTn id="30" presetID="3" presetClass="entr" presetSubtype="10" fill="hold" nodeType="after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blinds(horizontal)">
                                      <p:cBhvr>
                                        <p:cTn id="40" dur="500"/>
                                        <p:tgtEl>
                                          <p:spTgt spid="63"/>
                                        </p:tgtEl>
                                      </p:cBhvr>
                                    </p:animEffect>
                                  </p:childTnLst>
                                </p:cTn>
                              </p:par>
                            </p:childTnLst>
                          </p:cTn>
                        </p:par>
                        <p:par>
                          <p:cTn id="41" fill="hold">
                            <p:stCondLst>
                              <p:cond delay="4000"/>
                            </p:stCondLst>
                            <p:childTnLst>
                              <p:par>
                                <p:cTn id="42" presetID="22" presetClass="entr" presetSubtype="1" fill="hold"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11"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PA_椭圆 62"/>
          <p:cNvSpPr/>
          <p:nvPr/>
        </p:nvSpPr>
        <p:spPr>
          <a:xfrm>
            <a:off x="6066672" y="3356992"/>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1" name="组合 40"/>
          <p:cNvGrpSpPr/>
          <p:nvPr/>
        </p:nvGrpSpPr>
        <p:grpSpPr>
          <a:xfrm>
            <a:off x="1435100" y="808633"/>
            <a:ext cx="3848100" cy="2200273"/>
            <a:chOff x="1435100" y="808633"/>
            <a:chExt cx="3848100" cy="2200273"/>
          </a:xfrm>
        </p:grpSpPr>
        <p:sp>
          <p:nvSpPr>
            <p:cNvPr id="7" name="矩形 6"/>
            <p:cNvSpPr/>
            <p:nvPr/>
          </p:nvSpPr>
          <p:spPr>
            <a:xfrm>
              <a:off x="1435100" y="1494433"/>
              <a:ext cx="3848100" cy="1514473"/>
            </a:xfrm>
            <a:prstGeom prst="rect">
              <a:avLst/>
            </a:prstGeom>
            <a:blipFill dpi="0" rotWithShape="1">
              <a:blip r:embed="rId7">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 name="矩形 11"/>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p>
          </p:txBody>
        </p:sp>
        <p:sp>
          <p:nvSpPr>
            <p:cNvPr id="16" name="矩形 15"/>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solidFill>
                    <a:schemeClr val="bg1"/>
                  </a:solidFill>
                </a:rPr>
                <a:t>2014</a:t>
              </a:r>
            </a:p>
          </p:txBody>
        </p:sp>
      </p:grpSp>
      <p:grpSp>
        <p:nvGrpSpPr>
          <p:cNvPr id="42" name="组合 41"/>
          <p:cNvGrpSpPr/>
          <p:nvPr/>
        </p:nvGrpSpPr>
        <p:grpSpPr>
          <a:xfrm>
            <a:off x="1435100" y="3933824"/>
            <a:ext cx="3848100" cy="2201185"/>
            <a:chOff x="1435100" y="3933824"/>
            <a:chExt cx="3848100" cy="2201185"/>
          </a:xfrm>
        </p:grpSpPr>
        <p:sp>
          <p:nvSpPr>
            <p:cNvPr id="6" name="矩形 5"/>
            <p:cNvSpPr/>
            <p:nvPr/>
          </p:nvSpPr>
          <p:spPr>
            <a:xfrm>
              <a:off x="1435100" y="4620536"/>
              <a:ext cx="3848100" cy="1514473"/>
            </a:xfrm>
            <a:prstGeom prst="rect">
              <a:avLst/>
            </a:prstGeom>
            <a:blipFill dpi="0" rotWithShape="1">
              <a:blip r:embed="rId8">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矩形 13"/>
            <p:cNvSpPr/>
            <p:nvPr/>
          </p:nvSpPr>
          <p:spPr>
            <a:xfrm>
              <a:off x="1435100" y="3933824"/>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dirty="0">
                  <a:solidFill>
                    <a:schemeClr val="tx1"/>
                  </a:solidFill>
                </a:rPr>
                <a:t>此部分内容作为文字排版占位显示</a:t>
              </a:r>
              <a:br>
                <a:rPr lang="zh-CN" altLang="en-US" sz="1100" dirty="0">
                  <a:solidFill>
                    <a:schemeClr val="tx1"/>
                  </a:solidFill>
                </a:rPr>
              </a:br>
              <a:r>
                <a:rPr lang="zh-CN" altLang="en-US" sz="1100" dirty="0">
                  <a:solidFill>
                    <a:schemeClr val="tx1"/>
                  </a:solidFill>
                </a:rPr>
                <a:t>（建议使用主题字体）</a:t>
              </a:r>
            </a:p>
          </p:txBody>
        </p:sp>
        <p:sp>
          <p:nvSpPr>
            <p:cNvPr id="17" name="矩形 16"/>
            <p:cNvSpPr/>
            <p:nvPr/>
          </p:nvSpPr>
          <p:spPr>
            <a:xfrm>
              <a:off x="4616450" y="3933824"/>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t>2016</a:t>
              </a:r>
            </a:p>
          </p:txBody>
        </p:sp>
      </p:grpSp>
      <p:grpSp>
        <p:nvGrpSpPr>
          <p:cNvPr id="43" name="组合 42"/>
          <p:cNvGrpSpPr/>
          <p:nvPr/>
        </p:nvGrpSpPr>
        <p:grpSpPr>
          <a:xfrm>
            <a:off x="7112000" y="2298897"/>
            <a:ext cx="3848100" cy="2282231"/>
            <a:chOff x="7112000" y="1937343"/>
            <a:chExt cx="3848100" cy="2282231"/>
          </a:xfrm>
        </p:grpSpPr>
        <p:sp>
          <p:nvSpPr>
            <p:cNvPr id="5" name="矩形 4"/>
            <p:cNvSpPr/>
            <p:nvPr/>
          </p:nvSpPr>
          <p:spPr>
            <a:xfrm>
              <a:off x="7112000" y="2624135"/>
              <a:ext cx="3848100" cy="1595439"/>
            </a:xfrm>
            <a:prstGeom prst="rect">
              <a:avLst/>
            </a:prstGeom>
            <a:blipFill dpi="0" rotWithShape="1">
              <a:blip r:embed="rId9">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矩形 14"/>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p>
          </p:txBody>
        </p:sp>
        <p:sp>
          <p:nvSpPr>
            <p:cNvPr id="18" name="矩形 17"/>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p>
          </p:txBody>
        </p:sp>
      </p:grpSp>
      <p:sp>
        <p:nvSpPr>
          <p:cNvPr id="19" name="等腰三角形 18"/>
          <p:cNvSpPr/>
          <p:nvPr/>
        </p:nvSpPr>
        <p:spPr>
          <a:xfrm rot="16200000">
            <a:off x="5521323" y="1129040"/>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等腰三角形 19"/>
          <p:cNvSpPr/>
          <p:nvPr/>
        </p:nvSpPr>
        <p:spPr>
          <a:xfrm rot="16200000">
            <a:off x="5521323" y="53962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等腰三角形 20"/>
          <p:cNvSpPr/>
          <p:nvPr/>
        </p:nvSpPr>
        <p:spPr>
          <a:xfrm rot="5400000" flipH="1">
            <a:off x="6580119" y="3383414"/>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2" name="PA_椭圆 62"/>
          <p:cNvSpPr/>
          <p:nvPr/>
        </p:nvSpPr>
        <p:spPr>
          <a:xfrm>
            <a:off x="6066672" y="112687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PA_椭圆 62"/>
          <p:cNvSpPr/>
          <p:nvPr/>
        </p:nvSpPr>
        <p:spPr>
          <a:xfrm>
            <a:off x="6066672" y="5403657"/>
            <a:ext cx="209550" cy="209550"/>
          </a:xfrm>
          <a:prstGeom prst="ellipse">
            <a:avLst/>
          </a:prstGeom>
          <a:solidFill>
            <a:srgbClr val="E7E7EF"/>
          </a:solidFill>
          <a:ln w="28575">
            <a:solidFill>
              <a:srgbClr val="3F434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cxnSp>
        <p:nvCxnSpPr>
          <p:cNvPr id="24" name="PA_直接连接符 67"/>
          <p:cNvCxnSpPr/>
          <p:nvPr>
            <p:custDataLst>
              <p:tags r:id="rId1"/>
            </p:custDataLst>
          </p:nvPr>
        </p:nvCxnSpPr>
        <p:spPr>
          <a:xfrm>
            <a:off x="6170698" y="0"/>
            <a:ext cx="0" cy="117475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PA_直接连接符 67"/>
          <p:cNvCxnSpPr/>
          <p:nvPr>
            <p:custDataLst>
              <p:tags r:id="rId2"/>
            </p:custDataLst>
          </p:nvPr>
        </p:nvCxnSpPr>
        <p:spPr>
          <a:xfrm>
            <a:off x="6170698" y="5547360"/>
            <a:ext cx="1" cy="1360667"/>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PA_直接连接符 67"/>
          <p:cNvCxnSpPr/>
          <p:nvPr>
            <p:custDataLst>
              <p:tags r:id="rId3"/>
            </p:custDataLst>
          </p:nvPr>
        </p:nvCxnSpPr>
        <p:spPr>
          <a:xfrm flipH="1">
            <a:off x="6170699" y="3501008"/>
            <a:ext cx="748" cy="198000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PA_直接连接符 67"/>
          <p:cNvCxnSpPr>
            <a:endCxn id="31" idx="0"/>
          </p:cNvCxnSpPr>
          <p:nvPr>
            <p:custDataLst>
              <p:tags r:id="rId4"/>
            </p:custDataLst>
          </p:nvPr>
        </p:nvCxnSpPr>
        <p:spPr>
          <a:xfrm>
            <a:off x="6171447" y="1266576"/>
            <a:ext cx="0" cy="2160000"/>
          </a:xfrm>
          <a:prstGeom prst="line">
            <a:avLst/>
          </a:prstGeom>
          <a:ln w="19050" cap="rnd">
            <a:solidFill>
              <a:srgbClr val="3F434F"/>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right)">
                                      <p:cBhvr>
                                        <p:cTn id="17" dur="500"/>
                                        <p:tgtEl>
                                          <p:spTgt spid="19"/>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up)">
                                      <p:cBhvr>
                                        <p:cTn id="26" dur="500"/>
                                        <p:tgtEl>
                                          <p:spTgt spid="32"/>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p:stCondLst>
                              <p:cond delay="3500"/>
                            </p:stCondLst>
                            <p:childTnLst>
                              <p:par>
                                <p:cTn id="38" presetID="2" presetClass="entr" presetSubtype="2"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1+#ppt_w/2"/>
                                          </p:val>
                                        </p:tav>
                                        <p:tav tm="100000">
                                          <p:val>
                                            <p:strVal val="#ppt_x"/>
                                          </p:val>
                                        </p:tav>
                                      </p:tavLst>
                                    </p:anim>
                                    <p:anim calcmode="lin" valueType="num">
                                      <p:cBhvr additive="base">
                                        <p:cTn id="41" dur="500" fill="hold"/>
                                        <p:tgtEl>
                                          <p:spTgt spid="43"/>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5500"/>
                            </p:stCondLst>
                            <p:childTnLst>
                              <p:par>
                                <p:cTn id="57" presetID="2" presetClass="entr" presetSubtype="8" fill="hold" nodeType="afterEffect">
                                  <p:stCondLst>
                                    <p:cond delay="0"/>
                                  </p:stCondLst>
                                  <p:childTnLst>
                                    <p:set>
                                      <p:cBhvr>
                                        <p:cTn id="58" dur="1" fill="hold">
                                          <p:stCondLst>
                                            <p:cond delay="0"/>
                                          </p:stCondLst>
                                        </p:cTn>
                                        <p:tgtEl>
                                          <p:spTgt spid="42"/>
                                        </p:tgtEl>
                                        <p:attrNameLst>
                                          <p:attrName>style.visibility</p:attrName>
                                        </p:attrNameLst>
                                      </p:cBhvr>
                                      <p:to>
                                        <p:strVal val="visible"/>
                                      </p:to>
                                    </p:set>
                                    <p:anim calcmode="lin" valueType="num">
                                      <p:cBhvr additive="base">
                                        <p:cTn id="59" dur="500" fill="hold"/>
                                        <p:tgtEl>
                                          <p:spTgt spid="42"/>
                                        </p:tgtEl>
                                        <p:attrNameLst>
                                          <p:attrName>ppt_x</p:attrName>
                                        </p:attrNameLst>
                                      </p:cBhvr>
                                      <p:tavLst>
                                        <p:tav tm="0">
                                          <p:val>
                                            <p:strVal val="0-#ppt_w/2"/>
                                          </p:val>
                                        </p:tav>
                                        <p:tav tm="100000">
                                          <p:val>
                                            <p:strVal val="#ppt_x"/>
                                          </p:val>
                                        </p:tav>
                                      </p:tavLst>
                                    </p:anim>
                                    <p:anim calcmode="lin" valueType="num">
                                      <p:cBhvr additive="base">
                                        <p:cTn id="60" dur="500" fill="hold"/>
                                        <p:tgtEl>
                                          <p:spTgt spid="42"/>
                                        </p:tgtEl>
                                        <p:attrNameLst>
                                          <p:attrName>ppt_y</p:attrName>
                                        </p:attrNameLst>
                                      </p:cBhvr>
                                      <p:tavLst>
                                        <p:tav tm="0">
                                          <p:val>
                                            <p:strVal val="#ppt_y"/>
                                          </p:val>
                                        </p:tav>
                                        <p:tav tm="100000">
                                          <p:val>
                                            <p:strVal val="#ppt_y"/>
                                          </p:val>
                                        </p:tav>
                                      </p:tavLst>
                                    </p:anim>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386992" y="446012"/>
            <a:ext cx="5418016" cy="496161"/>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Click here to add a title</a:t>
            </a:r>
          </a:p>
        </p:txBody>
      </p:sp>
      <p:grpSp>
        <p:nvGrpSpPr>
          <p:cNvPr id="40" name="组合 39"/>
          <p:cNvGrpSpPr/>
          <p:nvPr/>
        </p:nvGrpSpPr>
        <p:grpSpPr>
          <a:xfrm>
            <a:off x="340633" y="1665288"/>
            <a:ext cx="6591979" cy="3811134"/>
            <a:chOff x="366033" y="1436688"/>
            <a:chExt cx="6591979" cy="3811134"/>
          </a:xfrm>
        </p:grpSpPr>
        <p:grpSp>
          <p:nvGrpSpPr>
            <p:cNvPr id="27" name="组合 26"/>
            <p:cNvGrpSpPr/>
            <p:nvPr/>
          </p:nvGrpSpPr>
          <p:grpSpPr>
            <a:xfrm>
              <a:off x="366033" y="1436688"/>
              <a:ext cx="290512" cy="290512"/>
              <a:chOff x="4353833" y="2300288"/>
              <a:chExt cx="546780" cy="546780"/>
            </a:xfrm>
          </p:grpSpPr>
          <p:cxnSp>
            <p:nvCxnSpPr>
              <p:cNvPr id="25" name="直接连接符 24"/>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flipH="1">
              <a:off x="6667500" y="1436688"/>
              <a:ext cx="290512" cy="290512"/>
              <a:chOff x="4353833" y="2300288"/>
              <a:chExt cx="546780" cy="546780"/>
            </a:xfrm>
          </p:grpSpPr>
          <p:cxnSp>
            <p:nvCxnSpPr>
              <p:cNvPr id="30" name="直接连接符 29"/>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V="1">
              <a:off x="366033" y="4957310"/>
              <a:ext cx="290512" cy="290512"/>
              <a:chOff x="4353833" y="2300288"/>
              <a:chExt cx="546780" cy="546780"/>
            </a:xfrm>
          </p:grpSpPr>
          <p:cxnSp>
            <p:nvCxnSpPr>
              <p:cNvPr id="33" name="直接连接符 32"/>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flipH="1" flipV="1">
              <a:off x="6667500" y="4957310"/>
              <a:ext cx="290512" cy="290512"/>
              <a:chOff x="4353833" y="2300288"/>
              <a:chExt cx="546780" cy="546780"/>
            </a:xfrm>
          </p:grpSpPr>
          <p:cxnSp>
            <p:nvCxnSpPr>
              <p:cNvPr id="36" name="直接连接符 35"/>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pic>
        <p:nvPicPr>
          <p:cNvPr id="41" name="图片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13" y="1805948"/>
            <a:ext cx="6365660" cy="3529815"/>
          </a:xfrm>
          <a:prstGeom prst="rect">
            <a:avLst/>
          </a:prstGeom>
        </p:spPr>
      </p:pic>
      <p:sp>
        <p:nvSpPr>
          <p:cNvPr id="42" name="文本框 41"/>
          <p:cNvSpPr txBox="1"/>
          <p:nvPr/>
        </p:nvSpPr>
        <p:spPr>
          <a:xfrm>
            <a:off x="7310207" y="3214666"/>
            <a:ext cx="3370603" cy="593752"/>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The second part</a:t>
            </a:r>
          </a:p>
        </p:txBody>
      </p:sp>
      <p:sp>
        <p:nvSpPr>
          <p:cNvPr id="43" name="文本框 42"/>
          <p:cNvSpPr txBox="1"/>
          <p:nvPr/>
        </p:nvSpPr>
        <p:spPr>
          <a:xfrm>
            <a:off x="7310207" y="3784081"/>
            <a:ext cx="4679499" cy="1569660"/>
          </a:xfrm>
          <a:prstGeom prst="rect">
            <a:avLst/>
          </a:prstGeom>
          <a:noFill/>
        </p:spPr>
        <p:txBody>
          <a:bodyPr wrap="square" rtlCol="0">
            <a:spAutoFit/>
          </a:bodyPr>
          <a:lstStyle>
            <a:defPPr>
              <a:defRPr lang="zh-CN"/>
            </a:defPPr>
            <a:lvl1pPr algn="ctr">
              <a:lnSpc>
                <a:spcPct val="120000"/>
              </a:lnSpc>
              <a:defRPr sz="1600">
                <a:solidFill>
                  <a:schemeClr val="tx1">
                    <a:lumMod val="75000"/>
                    <a:lumOff val="25000"/>
                  </a:schemeClr>
                </a:solidFill>
              </a:defRPr>
            </a:lvl1pPr>
          </a:lstStyle>
          <a:p>
            <a:pPr algn="l"/>
            <a:r>
              <a:rPr lang="en-US" altLang="zh-CN" dirty="0"/>
              <a:t>Some people insist that only today and tomorrow matter. But how much poorer we would be if we really lived by that rule! So much of what we do today is frivolous and futile and soon forgotten. So much of what we hope to do tomorrow never happens.</a:t>
            </a:r>
            <a:endParaRPr lang="zh-CN" altLang="en-US" dirty="0"/>
          </a:p>
        </p:txBody>
      </p:sp>
      <p:sp>
        <p:nvSpPr>
          <p:cNvPr id="58" name="KSO_Shape"/>
          <p:cNvSpPr/>
          <p:nvPr/>
        </p:nvSpPr>
        <p:spPr bwMode="auto">
          <a:xfrm rot="10800000">
            <a:off x="7392265" y="2599466"/>
            <a:ext cx="436484" cy="436484"/>
          </a:xfrm>
          <a:custGeom>
            <a:avLst/>
            <a:gdLst>
              <a:gd name="T0" fmla="*/ 253 w 452"/>
              <a:gd name="T1" fmla="*/ 2 h 452"/>
              <a:gd name="T2" fmla="*/ 295 w 452"/>
              <a:gd name="T3" fmla="*/ 10 h 452"/>
              <a:gd name="T4" fmla="*/ 335 w 452"/>
              <a:gd name="T5" fmla="*/ 27 h 452"/>
              <a:gd name="T6" fmla="*/ 370 w 452"/>
              <a:gd name="T7" fmla="*/ 50 h 452"/>
              <a:gd name="T8" fmla="*/ 402 w 452"/>
              <a:gd name="T9" fmla="*/ 82 h 452"/>
              <a:gd name="T10" fmla="*/ 427 w 452"/>
              <a:gd name="T11" fmla="*/ 119 h 452"/>
              <a:gd name="T12" fmla="*/ 442 w 452"/>
              <a:gd name="T13" fmla="*/ 159 h 452"/>
              <a:gd name="T14" fmla="*/ 452 w 452"/>
              <a:gd name="T15" fmla="*/ 203 h 452"/>
              <a:gd name="T16" fmla="*/ 450 w 452"/>
              <a:gd name="T17" fmla="*/ 249 h 452"/>
              <a:gd name="T18" fmla="*/ 442 w 452"/>
              <a:gd name="T19" fmla="*/ 291 h 452"/>
              <a:gd name="T20" fmla="*/ 427 w 452"/>
              <a:gd name="T21" fmla="*/ 331 h 452"/>
              <a:gd name="T22" fmla="*/ 402 w 452"/>
              <a:gd name="T23" fmla="*/ 368 h 452"/>
              <a:gd name="T24" fmla="*/ 370 w 452"/>
              <a:gd name="T25" fmla="*/ 400 h 452"/>
              <a:gd name="T26" fmla="*/ 333 w 452"/>
              <a:gd name="T27" fmla="*/ 425 h 452"/>
              <a:gd name="T28" fmla="*/ 293 w 452"/>
              <a:gd name="T29" fmla="*/ 442 h 452"/>
              <a:gd name="T30" fmla="*/ 249 w 452"/>
              <a:gd name="T31" fmla="*/ 450 h 452"/>
              <a:gd name="T32" fmla="*/ 203 w 452"/>
              <a:gd name="T33" fmla="*/ 450 h 452"/>
              <a:gd name="T34" fmla="*/ 159 w 452"/>
              <a:gd name="T35" fmla="*/ 442 h 452"/>
              <a:gd name="T36" fmla="*/ 119 w 452"/>
              <a:gd name="T37" fmla="*/ 425 h 452"/>
              <a:gd name="T38" fmla="*/ 82 w 452"/>
              <a:gd name="T39" fmla="*/ 400 h 452"/>
              <a:gd name="T40" fmla="*/ 50 w 452"/>
              <a:gd name="T41" fmla="*/ 368 h 452"/>
              <a:gd name="T42" fmla="*/ 25 w 452"/>
              <a:gd name="T43" fmla="*/ 331 h 452"/>
              <a:gd name="T44" fmla="*/ 10 w 452"/>
              <a:gd name="T45" fmla="*/ 291 h 452"/>
              <a:gd name="T46" fmla="*/ 0 w 452"/>
              <a:gd name="T47" fmla="*/ 249 h 452"/>
              <a:gd name="T48" fmla="*/ 44 w 452"/>
              <a:gd name="T49" fmla="*/ 226 h 452"/>
              <a:gd name="T50" fmla="*/ 57 w 452"/>
              <a:gd name="T51" fmla="*/ 295 h 452"/>
              <a:gd name="T52" fmla="*/ 98 w 452"/>
              <a:gd name="T53" fmla="*/ 354 h 452"/>
              <a:gd name="T54" fmla="*/ 157 w 452"/>
              <a:gd name="T55" fmla="*/ 393 h 452"/>
              <a:gd name="T56" fmla="*/ 226 w 452"/>
              <a:gd name="T57" fmla="*/ 406 h 452"/>
              <a:gd name="T58" fmla="*/ 295 w 452"/>
              <a:gd name="T59" fmla="*/ 393 h 452"/>
              <a:gd name="T60" fmla="*/ 354 w 452"/>
              <a:gd name="T61" fmla="*/ 354 h 452"/>
              <a:gd name="T62" fmla="*/ 395 w 452"/>
              <a:gd name="T63" fmla="*/ 295 h 452"/>
              <a:gd name="T64" fmla="*/ 406 w 452"/>
              <a:gd name="T65" fmla="*/ 226 h 452"/>
              <a:gd name="T66" fmla="*/ 395 w 452"/>
              <a:gd name="T67" fmla="*/ 157 h 452"/>
              <a:gd name="T68" fmla="*/ 354 w 452"/>
              <a:gd name="T69" fmla="*/ 98 h 452"/>
              <a:gd name="T70" fmla="*/ 297 w 452"/>
              <a:gd name="T71" fmla="*/ 59 h 452"/>
              <a:gd name="T72" fmla="*/ 230 w 452"/>
              <a:gd name="T73" fmla="*/ 46 h 452"/>
              <a:gd name="T74" fmla="*/ 230 w 452"/>
              <a:gd name="T75" fmla="*/ 0 h 452"/>
              <a:gd name="T76" fmla="*/ 159 w 452"/>
              <a:gd name="T77" fmla="*/ 0 h 452"/>
              <a:gd name="T78" fmla="*/ 241 w 452"/>
              <a:gd name="T79" fmla="*/ 211 h 452"/>
              <a:gd name="T80" fmla="*/ 63 w 452"/>
              <a:gd name="T81" fmla="*/ 96 h 452"/>
              <a:gd name="T82" fmla="*/ 0 w 452"/>
              <a:gd name="T83"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2" h="452">
                <a:moveTo>
                  <a:pt x="230" y="0"/>
                </a:moveTo>
                <a:lnTo>
                  <a:pt x="253" y="2"/>
                </a:lnTo>
                <a:lnTo>
                  <a:pt x="274" y="4"/>
                </a:lnTo>
                <a:lnTo>
                  <a:pt x="295" y="10"/>
                </a:lnTo>
                <a:lnTo>
                  <a:pt x="314" y="17"/>
                </a:lnTo>
                <a:lnTo>
                  <a:pt x="335" y="27"/>
                </a:lnTo>
                <a:lnTo>
                  <a:pt x="352" y="36"/>
                </a:lnTo>
                <a:lnTo>
                  <a:pt x="370" y="50"/>
                </a:lnTo>
                <a:lnTo>
                  <a:pt x="387" y="67"/>
                </a:lnTo>
                <a:lnTo>
                  <a:pt x="402" y="82"/>
                </a:lnTo>
                <a:lnTo>
                  <a:pt x="416" y="102"/>
                </a:lnTo>
                <a:lnTo>
                  <a:pt x="427" y="119"/>
                </a:lnTo>
                <a:lnTo>
                  <a:pt x="437" y="140"/>
                </a:lnTo>
                <a:lnTo>
                  <a:pt x="442" y="159"/>
                </a:lnTo>
                <a:lnTo>
                  <a:pt x="448" y="180"/>
                </a:lnTo>
                <a:lnTo>
                  <a:pt x="452" y="203"/>
                </a:lnTo>
                <a:lnTo>
                  <a:pt x="452" y="226"/>
                </a:lnTo>
                <a:lnTo>
                  <a:pt x="450" y="249"/>
                </a:lnTo>
                <a:lnTo>
                  <a:pt x="448" y="270"/>
                </a:lnTo>
                <a:lnTo>
                  <a:pt x="442" y="291"/>
                </a:lnTo>
                <a:lnTo>
                  <a:pt x="435" y="312"/>
                </a:lnTo>
                <a:lnTo>
                  <a:pt x="427" y="331"/>
                </a:lnTo>
                <a:lnTo>
                  <a:pt x="416" y="350"/>
                </a:lnTo>
                <a:lnTo>
                  <a:pt x="402" y="368"/>
                </a:lnTo>
                <a:lnTo>
                  <a:pt x="385" y="385"/>
                </a:lnTo>
                <a:lnTo>
                  <a:pt x="370" y="400"/>
                </a:lnTo>
                <a:lnTo>
                  <a:pt x="350" y="414"/>
                </a:lnTo>
                <a:lnTo>
                  <a:pt x="333" y="425"/>
                </a:lnTo>
                <a:lnTo>
                  <a:pt x="312" y="435"/>
                </a:lnTo>
                <a:lnTo>
                  <a:pt x="293" y="442"/>
                </a:lnTo>
                <a:lnTo>
                  <a:pt x="272" y="448"/>
                </a:lnTo>
                <a:lnTo>
                  <a:pt x="249" y="450"/>
                </a:lnTo>
                <a:lnTo>
                  <a:pt x="226" y="452"/>
                </a:lnTo>
                <a:lnTo>
                  <a:pt x="203" y="450"/>
                </a:lnTo>
                <a:lnTo>
                  <a:pt x="180" y="448"/>
                </a:lnTo>
                <a:lnTo>
                  <a:pt x="159" y="442"/>
                </a:lnTo>
                <a:lnTo>
                  <a:pt x="140" y="435"/>
                </a:lnTo>
                <a:lnTo>
                  <a:pt x="119" y="425"/>
                </a:lnTo>
                <a:lnTo>
                  <a:pt x="102" y="414"/>
                </a:lnTo>
                <a:lnTo>
                  <a:pt x="82" y="400"/>
                </a:lnTo>
                <a:lnTo>
                  <a:pt x="65" y="385"/>
                </a:lnTo>
                <a:lnTo>
                  <a:pt x="50" y="368"/>
                </a:lnTo>
                <a:lnTo>
                  <a:pt x="36" y="350"/>
                </a:lnTo>
                <a:lnTo>
                  <a:pt x="25" y="331"/>
                </a:lnTo>
                <a:lnTo>
                  <a:pt x="15" y="312"/>
                </a:lnTo>
                <a:lnTo>
                  <a:pt x="10" y="291"/>
                </a:lnTo>
                <a:lnTo>
                  <a:pt x="4" y="270"/>
                </a:lnTo>
                <a:lnTo>
                  <a:pt x="0" y="249"/>
                </a:lnTo>
                <a:lnTo>
                  <a:pt x="0" y="226"/>
                </a:lnTo>
                <a:lnTo>
                  <a:pt x="44" y="226"/>
                </a:lnTo>
                <a:lnTo>
                  <a:pt x="48" y="262"/>
                </a:lnTo>
                <a:lnTo>
                  <a:pt x="57" y="295"/>
                </a:lnTo>
                <a:lnTo>
                  <a:pt x="75" y="326"/>
                </a:lnTo>
                <a:lnTo>
                  <a:pt x="98" y="354"/>
                </a:lnTo>
                <a:lnTo>
                  <a:pt x="126" y="377"/>
                </a:lnTo>
                <a:lnTo>
                  <a:pt x="157" y="393"/>
                </a:lnTo>
                <a:lnTo>
                  <a:pt x="190" y="404"/>
                </a:lnTo>
                <a:lnTo>
                  <a:pt x="226" y="406"/>
                </a:lnTo>
                <a:lnTo>
                  <a:pt x="262" y="404"/>
                </a:lnTo>
                <a:lnTo>
                  <a:pt x="295" y="393"/>
                </a:lnTo>
                <a:lnTo>
                  <a:pt x="326" y="377"/>
                </a:lnTo>
                <a:lnTo>
                  <a:pt x="354" y="354"/>
                </a:lnTo>
                <a:lnTo>
                  <a:pt x="377" y="326"/>
                </a:lnTo>
                <a:lnTo>
                  <a:pt x="395" y="295"/>
                </a:lnTo>
                <a:lnTo>
                  <a:pt x="404" y="262"/>
                </a:lnTo>
                <a:lnTo>
                  <a:pt x="406" y="226"/>
                </a:lnTo>
                <a:lnTo>
                  <a:pt x="404" y="190"/>
                </a:lnTo>
                <a:lnTo>
                  <a:pt x="395" y="157"/>
                </a:lnTo>
                <a:lnTo>
                  <a:pt x="377" y="126"/>
                </a:lnTo>
                <a:lnTo>
                  <a:pt x="354" y="98"/>
                </a:lnTo>
                <a:lnTo>
                  <a:pt x="328" y="75"/>
                </a:lnTo>
                <a:lnTo>
                  <a:pt x="297" y="59"/>
                </a:lnTo>
                <a:lnTo>
                  <a:pt x="264" y="48"/>
                </a:lnTo>
                <a:lnTo>
                  <a:pt x="230" y="46"/>
                </a:lnTo>
                <a:lnTo>
                  <a:pt x="230" y="0"/>
                </a:lnTo>
                <a:lnTo>
                  <a:pt x="230" y="0"/>
                </a:lnTo>
                <a:close/>
                <a:moveTo>
                  <a:pt x="0" y="0"/>
                </a:moveTo>
                <a:lnTo>
                  <a:pt x="159" y="0"/>
                </a:lnTo>
                <a:lnTo>
                  <a:pt x="96" y="63"/>
                </a:lnTo>
                <a:lnTo>
                  <a:pt x="241" y="211"/>
                </a:lnTo>
                <a:lnTo>
                  <a:pt x="211" y="241"/>
                </a:lnTo>
                <a:lnTo>
                  <a:pt x="63" y="96"/>
                </a:lnTo>
                <a:lnTo>
                  <a:pt x="0" y="159"/>
                </a:lnTo>
                <a:lnTo>
                  <a:pt x="0" y="0"/>
                </a:lnTo>
                <a:lnTo>
                  <a:pt x="0" y="0"/>
                </a:lnTo>
                <a:close/>
              </a:path>
            </a:pathLst>
          </a:custGeom>
          <a:solidFill>
            <a:schemeClr val="tx1">
              <a:lumMod val="75000"/>
              <a:lumOff val="25000"/>
            </a:schemeClr>
          </a:solidFill>
          <a:ln>
            <a:noFill/>
          </a:ln>
        </p:spPr>
        <p:txBody>
          <a:bodyPr lIns="68580" tIns="34290" rIns="68580" bIns="34290"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矩形 14"/>
          <p:cNvSpPr/>
          <p:nvPr/>
        </p:nvSpPr>
        <p:spPr>
          <a:xfrm>
            <a:off x="0" y="633120"/>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0" presetClass="entr" presetSubtype="0" decel="10000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750" fill="hold"/>
                                            <p:tgtEl>
                                              <p:spTgt spid="40"/>
                                            </p:tgtEl>
                                            <p:attrNameLst>
                                              <p:attrName>ppt_w</p:attrName>
                                            </p:attrNameLst>
                                          </p:cBhvr>
                                          <p:tavLst>
                                            <p:tav tm="0">
                                              <p:val>
                                                <p:strVal val="#ppt_w+.3"/>
                                              </p:val>
                                            </p:tav>
                                            <p:tav tm="100000">
                                              <p:val>
                                                <p:strVal val="#ppt_w"/>
                                              </p:val>
                                            </p:tav>
                                          </p:tavLst>
                                        </p:anim>
                                        <p:anim calcmode="lin" valueType="num">
                                          <p:cBhvr>
                                            <p:cTn id="22" dur="750" fill="hold"/>
                                            <p:tgtEl>
                                              <p:spTgt spid="40"/>
                                            </p:tgtEl>
                                            <p:attrNameLst>
                                              <p:attrName>ppt_h</p:attrName>
                                            </p:attrNameLst>
                                          </p:cBhvr>
                                          <p:tavLst>
                                            <p:tav tm="0">
                                              <p:val>
                                                <p:strVal val="#ppt_h"/>
                                              </p:val>
                                            </p:tav>
                                            <p:tav tm="100000">
                                              <p:val>
                                                <p:strVal val="#ppt_h"/>
                                              </p:val>
                                            </p:tav>
                                          </p:tavLst>
                                        </p:anim>
                                        <p:animEffect transition="in" filter="fade">
                                          <p:cBhvr>
                                            <p:cTn id="23" dur="750"/>
                                            <p:tgtEl>
                                              <p:spTgt spid="40"/>
                                            </p:tgtEl>
                                          </p:cBhvr>
                                        </p:animEffect>
                                      </p:childTnLst>
                                    </p:cTn>
                                  </p:par>
                                  <p:par>
                                    <p:cTn id="24" presetID="2" presetClass="entr" presetSubtype="8" accel="42000" fill="hold" nodeType="withEffect" p14:presetBounceEnd="40000">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14:bounceEnd="40000">
                                          <p:cBhvr additive="base">
                                            <p:cTn id="26" dur="50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 calcmode="lin" valueType="num">
                                          <p:cBhvr>
                                            <p:cTn id="32" dur="500" fill="hold"/>
                                            <p:tgtEl>
                                              <p:spTgt spid="58"/>
                                            </p:tgtEl>
                                            <p:attrNameLst>
                                              <p:attrName>style.rotation</p:attrName>
                                            </p:attrNameLst>
                                          </p:cBhvr>
                                          <p:tavLst>
                                            <p:tav tm="0">
                                              <p:val>
                                                <p:fltVal val="360"/>
                                              </p:val>
                                            </p:tav>
                                            <p:tav tm="100000">
                                              <p:val>
                                                <p:fltVal val="0"/>
                                              </p:val>
                                            </p:tav>
                                          </p:tavLst>
                                        </p:anim>
                                        <p:animEffect transition="in" filter="fade">
                                          <p:cBhvr>
                                            <p:cTn id="33" dur="500"/>
                                            <p:tgtEl>
                                              <p:spTgt spid="58"/>
                                            </p:tgtEl>
                                          </p:cBhvr>
                                        </p:animEffect>
                                      </p:childTnLst>
                                    </p:cTn>
                                  </p:par>
                                </p:childTnLst>
                              </p:cTn>
                            </p:par>
                            <p:par>
                              <p:cTn id="34" fill="hold">
                                <p:stCondLst>
                                  <p:cond delay="2000"/>
                                </p:stCondLst>
                                <p:childTnLst>
                                  <p:par>
                                    <p:cTn id="35" presetID="2" presetClass="entr" presetSubtype="2" accel="40000" fill="hold" grpId="0" nodeType="afterEffect" p14:presetBounceEnd="36000">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 calcmode="lin" valueType="num" p14:bounceEnd="36000">
                                          <p:cBhvr additive="base">
                                            <p:cTn id="37" dur="500" fill="hold"/>
                                            <p:tgtEl>
                                              <p:spTgt spid="42">
                                                <p:txEl>
                                                  <p:pRg st="0" end="0"/>
                                                </p:txEl>
                                              </p:spTgt>
                                            </p:tgtEl>
                                            <p:attrNameLst>
                                              <p:attrName>ppt_x</p:attrName>
                                            </p:attrNameLst>
                                          </p:cBhvr>
                                          <p:tavLst>
                                            <p:tav tm="0">
                                              <p:val>
                                                <p:strVal val="1+#ppt_w/2"/>
                                              </p:val>
                                            </p:tav>
                                            <p:tav tm="100000">
                                              <p:val>
                                                <p:strVal val="#ppt_x"/>
                                              </p:val>
                                            </p:tav>
                                          </p:tavLst>
                                        </p:anim>
                                        <p:anim calcmode="lin" valueType="num" p14:bounceEnd="36000">
                                          <p:cBhvr additive="base">
                                            <p:cTn id="38"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uiExpand="1" build="p"/>
          <p:bldP spid="43" grpId="0"/>
          <p:bldP spid="58" grpId="0" animBg="1"/>
          <p:bldP spid="15" grpId="0" animBg="1"/>
          <p:bldP spid="7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50" presetClass="entr" presetSubtype="0" decel="10000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p:cTn id="21" dur="750" fill="hold"/>
                                            <p:tgtEl>
                                              <p:spTgt spid="40"/>
                                            </p:tgtEl>
                                            <p:attrNameLst>
                                              <p:attrName>ppt_w</p:attrName>
                                            </p:attrNameLst>
                                          </p:cBhvr>
                                          <p:tavLst>
                                            <p:tav tm="0">
                                              <p:val>
                                                <p:strVal val="#ppt_w+.3"/>
                                              </p:val>
                                            </p:tav>
                                            <p:tav tm="100000">
                                              <p:val>
                                                <p:strVal val="#ppt_w"/>
                                              </p:val>
                                            </p:tav>
                                          </p:tavLst>
                                        </p:anim>
                                        <p:anim calcmode="lin" valueType="num">
                                          <p:cBhvr>
                                            <p:cTn id="22" dur="750" fill="hold"/>
                                            <p:tgtEl>
                                              <p:spTgt spid="40"/>
                                            </p:tgtEl>
                                            <p:attrNameLst>
                                              <p:attrName>ppt_h</p:attrName>
                                            </p:attrNameLst>
                                          </p:cBhvr>
                                          <p:tavLst>
                                            <p:tav tm="0">
                                              <p:val>
                                                <p:strVal val="#ppt_h"/>
                                              </p:val>
                                            </p:tav>
                                            <p:tav tm="100000">
                                              <p:val>
                                                <p:strVal val="#ppt_h"/>
                                              </p:val>
                                            </p:tav>
                                          </p:tavLst>
                                        </p:anim>
                                        <p:animEffect transition="in" filter="fade">
                                          <p:cBhvr>
                                            <p:cTn id="23" dur="750"/>
                                            <p:tgtEl>
                                              <p:spTgt spid="40"/>
                                            </p:tgtEl>
                                          </p:cBhvr>
                                        </p:animEffect>
                                      </p:childTnLst>
                                    </p:cTn>
                                  </p:par>
                                  <p:par>
                                    <p:cTn id="24" presetID="2" presetClass="entr" presetSubtype="8" accel="4200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additive="base">
                                            <p:cTn id="26" dur="500" fill="hold"/>
                                            <p:tgtEl>
                                              <p:spTgt spid="41"/>
                                            </p:tgtEl>
                                            <p:attrNameLst>
                                              <p:attrName>ppt_x</p:attrName>
                                            </p:attrNameLst>
                                          </p:cBhvr>
                                          <p:tavLst>
                                            <p:tav tm="0">
                                              <p:val>
                                                <p:strVal val="0-#ppt_w/2"/>
                                              </p:val>
                                            </p:tav>
                                            <p:tav tm="100000">
                                              <p:val>
                                                <p:strVal val="#ppt_x"/>
                                              </p:val>
                                            </p:tav>
                                          </p:tavLst>
                                        </p:anim>
                                        <p:anim calcmode="lin" valueType="num">
                                          <p:cBhvr additive="base">
                                            <p:cTn id="27" dur="500" fill="hold"/>
                                            <p:tgtEl>
                                              <p:spTgt spid="41"/>
                                            </p:tgtEl>
                                            <p:attrNameLst>
                                              <p:attrName>ppt_y</p:attrName>
                                            </p:attrNameLst>
                                          </p:cBhvr>
                                          <p:tavLst>
                                            <p:tav tm="0">
                                              <p:val>
                                                <p:strVal val="#ppt_y"/>
                                              </p:val>
                                            </p:tav>
                                            <p:tav tm="100000">
                                              <p:val>
                                                <p:strVal val="#ppt_y"/>
                                              </p:val>
                                            </p:tav>
                                          </p:tavLst>
                                        </p:anim>
                                      </p:childTnLst>
                                    </p:cTn>
                                  </p:par>
                                  <p:par>
                                    <p:cTn id="28" presetID="49" presetClass="entr" presetSubtype="0" decel="100000" fill="hold" grpId="0" nodeType="with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 calcmode="lin" valueType="num">
                                          <p:cBhvr>
                                            <p:cTn id="32" dur="500" fill="hold"/>
                                            <p:tgtEl>
                                              <p:spTgt spid="58"/>
                                            </p:tgtEl>
                                            <p:attrNameLst>
                                              <p:attrName>style.rotation</p:attrName>
                                            </p:attrNameLst>
                                          </p:cBhvr>
                                          <p:tavLst>
                                            <p:tav tm="0">
                                              <p:val>
                                                <p:fltVal val="360"/>
                                              </p:val>
                                            </p:tav>
                                            <p:tav tm="100000">
                                              <p:val>
                                                <p:fltVal val="0"/>
                                              </p:val>
                                            </p:tav>
                                          </p:tavLst>
                                        </p:anim>
                                        <p:animEffect transition="in" filter="fade">
                                          <p:cBhvr>
                                            <p:cTn id="33" dur="500"/>
                                            <p:tgtEl>
                                              <p:spTgt spid="58"/>
                                            </p:tgtEl>
                                          </p:cBhvr>
                                        </p:animEffect>
                                      </p:childTnLst>
                                    </p:cTn>
                                  </p:par>
                                </p:childTnLst>
                              </p:cTn>
                            </p:par>
                            <p:par>
                              <p:cTn id="34" fill="hold">
                                <p:stCondLst>
                                  <p:cond delay="2000"/>
                                </p:stCondLst>
                                <p:childTnLst>
                                  <p:par>
                                    <p:cTn id="35" presetID="2" presetClass="entr" presetSubtype="2" accel="40000" fill="hold" grpId="0" nodeType="afterEffect">
                                      <p:stCondLst>
                                        <p:cond delay="0"/>
                                      </p:stCondLst>
                                      <p:childTnLst>
                                        <p:set>
                                          <p:cBhvr>
                                            <p:cTn id="36" dur="1" fill="hold">
                                              <p:stCondLst>
                                                <p:cond delay="0"/>
                                              </p:stCondLst>
                                            </p:cTn>
                                            <p:tgtEl>
                                              <p:spTgt spid="42">
                                                <p:txEl>
                                                  <p:pRg st="0" end="0"/>
                                                </p:txEl>
                                              </p:spTgt>
                                            </p:tgtEl>
                                            <p:attrNameLst>
                                              <p:attrName>style.visibility</p:attrName>
                                            </p:attrNameLst>
                                          </p:cBhvr>
                                          <p:to>
                                            <p:strVal val="visible"/>
                                          </p:to>
                                        </p:set>
                                        <p:anim calcmode="lin" valueType="num">
                                          <p:cBhvr additive="base">
                                            <p:cTn id="37" dur="5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2">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2" presetClass="entr" presetSubtype="1"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2" grpId="0" uiExpand="1" build="p"/>
          <p:bldP spid="43" grpId="0"/>
          <p:bldP spid="58" grpId="0" animBg="1"/>
          <p:bldP spid="15" grpId="0" animBg="1"/>
          <p:bldP spid="77"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1435100" y="2348880"/>
            <a:ext cx="3848100" cy="2200273"/>
            <a:chOff x="1435100" y="808633"/>
            <a:chExt cx="3848100" cy="2200273"/>
          </a:xfrm>
        </p:grpSpPr>
        <p:sp>
          <p:nvSpPr>
            <p:cNvPr id="7" name="矩形 6"/>
            <p:cNvSpPr/>
            <p:nvPr/>
          </p:nvSpPr>
          <p:spPr>
            <a:xfrm>
              <a:off x="1435100" y="1494433"/>
              <a:ext cx="3848100" cy="1514473"/>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2" name="矩形 11"/>
            <p:cNvSpPr/>
            <p:nvPr/>
          </p:nvSpPr>
          <p:spPr>
            <a:xfrm>
              <a:off x="1435100" y="808633"/>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dirty="0">
                  <a:solidFill>
                    <a:schemeClr val="tx1"/>
                  </a:solidFill>
                </a:rPr>
                <a:t>此部分内容作为文字排版占位显示</a:t>
              </a:r>
              <a:br>
                <a:rPr lang="zh-CN" altLang="en-US" sz="1100" dirty="0">
                  <a:solidFill>
                    <a:schemeClr val="tx1"/>
                  </a:solidFill>
                </a:rPr>
              </a:br>
              <a:r>
                <a:rPr lang="zh-CN" altLang="en-US" sz="1100" dirty="0">
                  <a:solidFill>
                    <a:schemeClr val="tx1"/>
                  </a:solidFill>
                </a:rPr>
                <a:t>（建议使用主题字体）</a:t>
              </a:r>
            </a:p>
          </p:txBody>
        </p:sp>
        <p:sp>
          <p:nvSpPr>
            <p:cNvPr id="16" name="矩形 15"/>
            <p:cNvSpPr/>
            <p:nvPr/>
          </p:nvSpPr>
          <p:spPr>
            <a:xfrm>
              <a:off x="4616450" y="80863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a:solidFill>
                    <a:schemeClr val="bg1"/>
                  </a:solidFill>
                </a:rPr>
                <a:t>2014</a:t>
              </a:r>
            </a:p>
          </p:txBody>
        </p:sp>
      </p:grpSp>
      <p:grpSp>
        <p:nvGrpSpPr>
          <p:cNvPr id="43" name="组合 42"/>
          <p:cNvGrpSpPr/>
          <p:nvPr/>
        </p:nvGrpSpPr>
        <p:grpSpPr>
          <a:xfrm>
            <a:off x="7112000" y="836712"/>
            <a:ext cx="3848100" cy="2282231"/>
            <a:chOff x="7112000" y="1937343"/>
            <a:chExt cx="3848100" cy="2282231"/>
          </a:xfrm>
        </p:grpSpPr>
        <p:sp>
          <p:nvSpPr>
            <p:cNvPr id="5" name="矩形 4"/>
            <p:cNvSpPr/>
            <p:nvPr/>
          </p:nvSpPr>
          <p:spPr>
            <a:xfrm>
              <a:off x="7112000" y="2624135"/>
              <a:ext cx="3848100" cy="15954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矩形 14"/>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p>
          </p:txBody>
        </p:sp>
        <p:sp>
          <p:nvSpPr>
            <p:cNvPr id="18" name="矩形 17"/>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p>
          </p:txBody>
        </p:sp>
      </p:grpSp>
      <p:sp>
        <p:nvSpPr>
          <p:cNvPr id="19" name="等腰三角形 18"/>
          <p:cNvSpPr/>
          <p:nvPr/>
        </p:nvSpPr>
        <p:spPr>
          <a:xfrm rot="16200000">
            <a:off x="5521323" y="3317359"/>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等腰三角形 20"/>
          <p:cNvSpPr/>
          <p:nvPr/>
        </p:nvSpPr>
        <p:spPr>
          <a:xfrm rot="5400000" flipH="1">
            <a:off x="6580119" y="1151166"/>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6" name="组合 25"/>
          <p:cNvGrpSpPr/>
          <p:nvPr/>
        </p:nvGrpSpPr>
        <p:grpSpPr>
          <a:xfrm>
            <a:off x="7112559" y="3789040"/>
            <a:ext cx="3848100" cy="2282231"/>
            <a:chOff x="7112000" y="1937343"/>
            <a:chExt cx="3848100" cy="2282231"/>
          </a:xfrm>
        </p:grpSpPr>
        <p:sp>
          <p:nvSpPr>
            <p:cNvPr id="27" name="矩形 26"/>
            <p:cNvSpPr/>
            <p:nvPr/>
          </p:nvSpPr>
          <p:spPr>
            <a:xfrm>
              <a:off x="7112000" y="2624135"/>
              <a:ext cx="3848100" cy="15954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矩形 28"/>
            <p:cNvSpPr/>
            <p:nvPr/>
          </p:nvSpPr>
          <p:spPr>
            <a:xfrm>
              <a:off x="7112000" y="1938338"/>
              <a:ext cx="3848100" cy="685799"/>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144000" anchor="ctr">
              <a:normAutofit/>
            </a:bodyPr>
            <a:lstStyle/>
            <a:p>
              <a:pPr defTabSz="914400">
                <a:lnSpc>
                  <a:spcPct val="120000"/>
                </a:lnSpc>
                <a:defRPr/>
              </a:pPr>
              <a:r>
                <a:rPr lang="zh-CN" altLang="en-US" sz="1100">
                  <a:solidFill>
                    <a:schemeClr val="tx1"/>
                  </a:solidFill>
                </a:rPr>
                <a:t>此部分内容作为文字排版占位显示</a:t>
              </a:r>
              <a:br>
                <a:rPr lang="zh-CN" altLang="en-US" sz="1100">
                  <a:solidFill>
                    <a:schemeClr val="tx1"/>
                  </a:solidFill>
                </a:rPr>
              </a:br>
              <a:r>
                <a:rPr lang="zh-CN" altLang="en-US" sz="1100">
                  <a:solidFill>
                    <a:schemeClr val="tx1"/>
                  </a:solidFill>
                </a:rPr>
                <a:t>（建议使用主题字体）</a:t>
              </a:r>
            </a:p>
          </p:txBody>
        </p:sp>
        <p:sp>
          <p:nvSpPr>
            <p:cNvPr id="30" name="矩形 29"/>
            <p:cNvSpPr/>
            <p:nvPr/>
          </p:nvSpPr>
          <p:spPr>
            <a:xfrm>
              <a:off x="10293350" y="1937343"/>
              <a:ext cx="666750" cy="28575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fontScale="85000" lnSpcReduction="20000"/>
            </a:bodyPr>
            <a:lstStyle/>
            <a:p>
              <a:pPr algn="ctr"/>
              <a:r>
                <a:rPr lang="en-US" altLang="zh-CN" dirty="0"/>
                <a:t>2015</a:t>
              </a:r>
            </a:p>
          </p:txBody>
        </p:sp>
      </p:grpSp>
      <p:sp>
        <p:nvSpPr>
          <p:cNvPr id="33" name="等腰三角形 32"/>
          <p:cNvSpPr/>
          <p:nvPr/>
        </p:nvSpPr>
        <p:spPr>
          <a:xfrm rot="5400000" flipH="1">
            <a:off x="6580678" y="5399638"/>
            <a:ext cx="280988" cy="242232"/>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1+#ppt_w/2"/>
                                          </p:val>
                                        </p:tav>
                                        <p:tav tm="100000">
                                          <p:val>
                                            <p:strVal val="#ppt_x"/>
                                          </p:val>
                                        </p:tav>
                                      </p:tavLst>
                                    </p:anim>
                                    <p:anim calcmode="lin" valueType="num">
                                      <p:cBhvr additive="base">
                                        <p:cTn id="12" dur="500" fill="hold"/>
                                        <p:tgtEl>
                                          <p:spTgt spid="4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right)">
                                      <p:cBhvr>
                                        <p:cTn id="16" dur="500"/>
                                        <p:tgtEl>
                                          <p:spTgt spid="19"/>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additive="base">
                                        <p:cTn id="20" dur="500" fill="hold"/>
                                        <p:tgtEl>
                                          <p:spTgt spid="41"/>
                                        </p:tgtEl>
                                        <p:attrNameLst>
                                          <p:attrName>ppt_x</p:attrName>
                                        </p:attrNameLst>
                                      </p:cBhvr>
                                      <p:tavLst>
                                        <p:tav tm="0">
                                          <p:val>
                                            <p:strVal val="0-#ppt_w/2"/>
                                          </p:val>
                                        </p:tav>
                                        <p:tav tm="100000">
                                          <p:val>
                                            <p:strVal val="#ppt_x"/>
                                          </p:val>
                                        </p:tav>
                                      </p:tavLst>
                                    </p:anim>
                                    <p:anim calcmode="lin" valueType="num">
                                      <p:cBhvr additive="base">
                                        <p:cTn id="21" dur="500" fill="hold"/>
                                        <p:tgtEl>
                                          <p:spTgt spid="41"/>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1+#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THREE</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t>16</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2438" y="1628801"/>
            <a:ext cx="7899562" cy="3600399"/>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文本框 3"/>
          <p:cNvSpPr txBox="1"/>
          <p:nvPr/>
        </p:nvSpPr>
        <p:spPr>
          <a:xfrm>
            <a:off x="8245678" y="3187133"/>
            <a:ext cx="3266357" cy="978729"/>
          </a:xfrm>
          <a:prstGeom prst="rect">
            <a:avLst/>
          </a:prstGeom>
          <a:noFill/>
        </p:spPr>
        <p:txBody>
          <a:bodyPr wrap="square">
            <a:normAutofit/>
          </a:bodyPr>
          <a:lstStyle/>
          <a:p>
            <a:pPr>
              <a:lnSpc>
                <a:spcPct val="120000"/>
              </a:lnSpc>
            </a:pPr>
            <a:r>
              <a:rPr lang="zh-CN" altLang="en-US" sz="1200">
                <a:solidFill>
                  <a:schemeClr val="bg1"/>
                </a:solidFill>
              </a:rPr>
              <a:t>此部分内容作为文字排版占位显示（建议使用主题字体）</a:t>
            </a:r>
            <a:br>
              <a:rPr lang="zh-CN" altLang="en-US" sz="1200">
                <a:solidFill>
                  <a:schemeClr val="bg1"/>
                </a:solidFill>
              </a:rPr>
            </a:br>
            <a:r>
              <a:rPr lang="zh-CN" altLang="en-US" sz="1200">
                <a:solidFill>
                  <a:schemeClr val="bg1"/>
                </a:solidFill>
              </a:rPr>
              <a:t>如需更改请在（设置形状格式）菜单下（文本选项）中调整</a:t>
            </a:r>
          </a:p>
        </p:txBody>
      </p:sp>
      <p:sp>
        <p:nvSpPr>
          <p:cNvPr id="7" name="文本框 5"/>
          <p:cNvSpPr txBox="1"/>
          <p:nvPr/>
        </p:nvSpPr>
        <p:spPr>
          <a:xfrm>
            <a:off x="1590438" y="2856180"/>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p>
        </p:txBody>
      </p:sp>
      <p:sp>
        <p:nvSpPr>
          <p:cNvPr id="9" name="文本框 7"/>
          <p:cNvSpPr txBox="1"/>
          <p:nvPr/>
        </p:nvSpPr>
        <p:spPr>
          <a:xfrm>
            <a:off x="1590437" y="3812676"/>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p>
        </p:txBody>
      </p:sp>
      <p:sp>
        <p:nvSpPr>
          <p:cNvPr id="11" name="文本框 9"/>
          <p:cNvSpPr txBox="1"/>
          <p:nvPr/>
        </p:nvSpPr>
        <p:spPr>
          <a:xfrm>
            <a:off x="1590437" y="4769172"/>
            <a:ext cx="2369970" cy="498598"/>
          </a:xfrm>
          <a:prstGeom prst="rect">
            <a:avLst/>
          </a:prstGeom>
          <a:noFill/>
        </p:spPr>
        <p:txBody>
          <a:bodyPr wrap="square">
            <a:normAutofit/>
          </a:bodyPr>
          <a:lstStyle/>
          <a:p>
            <a:pPr>
              <a:lnSpc>
                <a:spcPct val="120000"/>
              </a:lnSpc>
            </a:pPr>
            <a:r>
              <a:rPr lang="zh-CN" altLang="en-US" sz="1100"/>
              <a:t>此部分内容作为文字排版占位显示</a:t>
            </a:r>
            <a:br>
              <a:rPr lang="zh-CN" altLang="en-US" sz="1100"/>
            </a:br>
            <a:r>
              <a:rPr lang="zh-CN" altLang="en-US" sz="1100"/>
              <a:t>（建议使用主题字体）</a:t>
            </a:r>
          </a:p>
        </p:txBody>
      </p:sp>
      <p:sp>
        <p:nvSpPr>
          <p:cNvPr id="13" name="文本框 11"/>
          <p:cNvSpPr txBox="1"/>
          <p:nvPr/>
        </p:nvSpPr>
        <p:spPr>
          <a:xfrm>
            <a:off x="1590437" y="1881654"/>
            <a:ext cx="2369970" cy="498598"/>
          </a:xfrm>
          <a:prstGeom prst="rect">
            <a:avLst/>
          </a:prstGeom>
          <a:noFill/>
        </p:spPr>
        <p:txBody>
          <a:bodyPr wrap="square">
            <a:normAutofit/>
          </a:bodyPr>
          <a:lstStyle/>
          <a:p>
            <a:pPr>
              <a:lnSpc>
                <a:spcPct val="120000"/>
              </a:lnSpc>
            </a:pPr>
            <a:r>
              <a:rPr lang="zh-CN" altLang="en-US" sz="1100" dirty="0"/>
              <a:t>此部分内容作为文字排版占位显示</a:t>
            </a:r>
            <a:br>
              <a:rPr lang="zh-CN" altLang="en-US" sz="1100" dirty="0"/>
            </a:br>
            <a:r>
              <a:rPr lang="zh-CN" altLang="en-US" sz="1100" dirty="0"/>
              <a:t>（建议使用主题字体）</a:t>
            </a:r>
          </a:p>
        </p:txBody>
      </p:sp>
      <p:sp>
        <p:nvSpPr>
          <p:cNvPr id="14" name="圆角矩形 12"/>
          <p:cNvSpPr/>
          <p:nvPr/>
        </p:nvSpPr>
        <p:spPr>
          <a:xfrm>
            <a:off x="4292438" y="2038042"/>
            <a:ext cx="3846484" cy="2781916"/>
          </a:xfrm>
          <a:prstGeom prst="roundRect">
            <a:avLst>
              <a:gd name="adj" fmla="val 0"/>
            </a:avLst>
          </a:prstGeom>
          <a:blipFill dpi="0" rotWithShape="1">
            <a:blip r:embed="rId3">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5" name="组合 34"/>
          <p:cNvGrpSpPr/>
          <p:nvPr/>
        </p:nvGrpSpPr>
        <p:grpSpPr>
          <a:xfrm>
            <a:off x="876300" y="2747342"/>
            <a:ext cx="602706" cy="602706"/>
            <a:chOff x="876300" y="2747342"/>
            <a:chExt cx="602706" cy="602706"/>
          </a:xfrm>
        </p:grpSpPr>
        <p:sp>
          <p:nvSpPr>
            <p:cNvPr id="6" name="椭圆 5"/>
            <p:cNvSpPr/>
            <p:nvPr/>
          </p:nvSpPr>
          <p:spPr>
            <a:xfrm>
              <a:off x="876300" y="2747342"/>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5" name="任意多边形 17"/>
            <p:cNvSpPr/>
            <p:nvPr/>
          </p:nvSpPr>
          <p:spPr>
            <a:xfrm>
              <a:off x="988495" y="2859537"/>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组合 35"/>
          <p:cNvGrpSpPr/>
          <p:nvPr/>
        </p:nvGrpSpPr>
        <p:grpSpPr>
          <a:xfrm>
            <a:off x="876300" y="3703838"/>
            <a:ext cx="602706" cy="602706"/>
            <a:chOff x="876300" y="3703838"/>
            <a:chExt cx="602706" cy="602706"/>
          </a:xfrm>
        </p:grpSpPr>
        <p:sp>
          <p:nvSpPr>
            <p:cNvPr id="8" name="椭圆 7"/>
            <p:cNvSpPr/>
            <p:nvPr/>
          </p:nvSpPr>
          <p:spPr>
            <a:xfrm>
              <a:off x="876300" y="3703838"/>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18"/>
            <p:cNvSpPr/>
            <p:nvPr/>
          </p:nvSpPr>
          <p:spPr>
            <a:xfrm>
              <a:off x="988495" y="3816033"/>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7" name="组合 36"/>
          <p:cNvGrpSpPr/>
          <p:nvPr/>
        </p:nvGrpSpPr>
        <p:grpSpPr>
          <a:xfrm>
            <a:off x="876300" y="4660334"/>
            <a:ext cx="602706" cy="602706"/>
            <a:chOff x="876300" y="4660334"/>
            <a:chExt cx="602706" cy="602706"/>
          </a:xfrm>
        </p:grpSpPr>
        <p:sp>
          <p:nvSpPr>
            <p:cNvPr id="10" name="椭圆 9"/>
            <p:cNvSpPr/>
            <p:nvPr/>
          </p:nvSpPr>
          <p:spPr>
            <a:xfrm>
              <a:off x="876300" y="4660334"/>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p>
          </p:txBody>
        </p:sp>
        <p:sp>
          <p:nvSpPr>
            <p:cNvPr id="17" name="任意多边形 19"/>
            <p:cNvSpPr/>
            <p:nvPr/>
          </p:nvSpPr>
          <p:spPr>
            <a:xfrm>
              <a:off x="988495" y="4772529"/>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solidFill>
                    <a:schemeClr val="tx1">
                      <a:lumMod val="50000"/>
                      <a:lumOff val="50000"/>
                    </a:schemeClr>
                  </a:solidFill>
                </a:rPr>
                <a:t></a:t>
              </a:r>
            </a:p>
          </p:txBody>
        </p:sp>
      </p:grpSp>
      <p:grpSp>
        <p:nvGrpSpPr>
          <p:cNvPr id="34" name="组合 33"/>
          <p:cNvGrpSpPr/>
          <p:nvPr/>
        </p:nvGrpSpPr>
        <p:grpSpPr>
          <a:xfrm>
            <a:off x="876300" y="1772816"/>
            <a:ext cx="602706" cy="602706"/>
            <a:chOff x="876300" y="1772816"/>
            <a:chExt cx="602706" cy="602706"/>
          </a:xfrm>
        </p:grpSpPr>
        <p:sp>
          <p:nvSpPr>
            <p:cNvPr id="12" name="椭圆 11"/>
            <p:cNvSpPr/>
            <p:nvPr/>
          </p:nvSpPr>
          <p:spPr>
            <a:xfrm>
              <a:off x="876300" y="1772816"/>
              <a:ext cx="602706" cy="602706"/>
            </a:xfrm>
            <a:prstGeom prst="ellipse">
              <a:avLst/>
            </a:prstGeom>
            <a:noFill/>
            <a:ln w="38100">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任意多边形 20"/>
            <p:cNvSpPr/>
            <p:nvPr/>
          </p:nvSpPr>
          <p:spPr>
            <a:xfrm>
              <a:off x="988495" y="1885011"/>
              <a:ext cx="378316" cy="37831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9" name="文本框 21"/>
          <p:cNvSpPr txBox="1"/>
          <p:nvPr/>
        </p:nvSpPr>
        <p:spPr>
          <a:xfrm>
            <a:off x="8245678" y="2708920"/>
            <a:ext cx="3266357" cy="338554"/>
          </a:xfrm>
          <a:prstGeom prst="rect">
            <a:avLst/>
          </a:prstGeom>
          <a:noFill/>
        </p:spPr>
        <p:txBody>
          <a:bodyPr wrap="none">
            <a:normAutofit/>
          </a:bodyPr>
          <a:lstStyle/>
          <a:p>
            <a:pPr algn="just"/>
            <a:r>
              <a:rPr lang="zh-CN" altLang="en-US" sz="1600" b="1" dirty="0">
                <a:solidFill>
                  <a:schemeClr val="bg1"/>
                </a:solidFill>
              </a:rPr>
              <a:t>标题文本预设</a:t>
            </a:r>
          </a:p>
        </p:txBody>
      </p:sp>
      <p:sp>
        <p:nvSpPr>
          <p:cNvPr id="25" name="矩形 24"/>
          <p:cNvSpPr/>
          <p:nvPr/>
        </p:nvSpPr>
        <p:spPr>
          <a:xfrm>
            <a:off x="0" y="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9624392" y="6750000"/>
            <a:ext cx="2567608" cy="108000"/>
          </a:xfrm>
          <a:prstGeom prst="rect">
            <a:avLst/>
          </a:prstGeom>
          <a:solidFill>
            <a:srgbClr val="3F43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right)">
                                      <p:cBhvr>
                                        <p:cTn id="15" dur="500"/>
                                        <p:tgtEl>
                                          <p:spTgt spid="26"/>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anim calcmode="lin" valueType="num">
                                      <p:cBhvr>
                                        <p:cTn id="20" dur="500" fill="hold"/>
                                        <p:tgtEl>
                                          <p:spTgt spid="19"/>
                                        </p:tgtEl>
                                        <p:attrNameLst>
                                          <p:attrName>ppt_x</p:attrName>
                                        </p:attrNameLst>
                                      </p:cBhvr>
                                      <p:tavLst>
                                        <p:tav tm="0">
                                          <p:val>
                                            <p:strVal val="#ppt_x"/>
                                          </p:val>
                                        </p:tav>
                                        <p:tav tm="100000">
                                          <p:val>
                                            <p:strVal val="#ppt_x"/>
                                          </p:val>
                                        </p:tav>
                                      </p:tavLst>
                                    </p:anim>
                                    <p:anim calcmode="lin" valueType="num">
                                      <p:cBhvr>
                                        <p:cTn id="21" dur="5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anim calcmode="lin" valueType="num">
                                      <p:cBhvr>
                                        <p:cTn id="25" dur="500" fill="hold"/>
                                        <p:tgtEl>
                                          <p:spTgt spid="5"/>
                                        </p:tgtEl>
                                        <p:attrNameLst>
                                          <p:attrName>ppt_x</p:attrName>
                                        </p:attrNameLst>
                                      </p:cBhvr>
                                      <p:tavLst>
                                        <p:tav tm="0">
                                          <p:val>
                                            <p:strVal val="#ppt_x"/>
                                          </p:val>
                                        </p:tav>
                                        <p:tav tm="100000">
                                          <p:val>
                                            <p:strVal val="#ppt_x"/>
                                          </p:val>
                                        </p:tav>
                                      </p:tavLst>
                                    </p:anim>
                                    <p:anim calcmode="lin" valueType="num">
                                      <p:cBhvr>
                                        <p:cTn id="26" dur="500" fill="hold"/>
                                        <p:tgtEl>
                                          <p:spTgt spid="5"/>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9" presetClass="entr" presetSubtype="0" decel="100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 calcmode="lin" valueType="num">
                                      <p:cBhvr>
                                        <p:cTn id="32" dur="500" fill="hold"/>
                                        <p:tgtEl>
                                          <p:spTgt spid="35"/>
                                        </p:tgtEl>
                                        <p:attrNameLst>
                                          <p:attrName>style.rotation</p:attrName>
                                        </p:attrNameLst>
                                      </p:cBhvr>
                                      <p:tavLst>
                                        <p:tav tm="0">
                                          <p:val>
                                            <p:fltVal val="360"/>
                                          </p:val>
                                        </p:tav>
                                        <p:tav tm="100000">
                                          <p:val>
                                            <p:fltVal val="0"/>
                                          </p:val>
                                        </p:tav>
                                      </p:tavLst>
                                    </p:anim>
                                    <p:animEffect transition="in" filter="fade">
                                      <p:cBhvr>
                                        <p:cTn id="33" dur="500"/>
                                        <p:tgtEl>
                                          <p:spTgt spid="35"/>
                                        </p:tgtEl>
                                      </p:cBhvr>
                                    </p:animEffect>
                                  </p:childTnLst>
                                </p:cTn>
                              </p:par>
                              <p:par>
                                <p:cTn id="34" presetID="49" presetClass="entr" presetSubtype="0" decel="100000" fill="hold"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500" fill="hold"/>
                                        <p:tgtEl>
                                          <p:spTgt spid="36"/>
                                        </p:tgtEl>
                                        <p:attrNameLst>
                                          <p:attrName>ppt_w</p:attrName>
                                        </p:attrNameLst>
                                      </p:cBhvr>
                                      <p:tavLst>
                                        <p:tav tm="0">
                                          <p:val>
                                            <p:fltVal val="0"/>
                                          </p:val>
                                        </p:tav>
                                        <p:tav tm="100000">
                                          <p:val>
                                            <p:strVal val="#ppt_w"/>
                                          </p:val>
                                        </p:tav>
                                      </p:tavLst>
                                    </p:anim>
                                    <p:anim calcmode="lin" valueType="num">
                                      <p:cBhvr>
                                        <p:cTn id="37" dur="500" fill="hold"/>
                                        <p:tgtEl>
                                          <p:spTgt spid="36"/>
                                        </p:tgtEl>
                                        <p:attrNameLst>
                                          <p:attrName>ppt_h</p:attrName>
                                        </p:attrNameLst>
                                      </p:cBhvr>
                                      <p:tavLst>
                                        <p:tav tm="0">
                                          <p:val>
                                            <p:fltVal val="0"/>
                                          </p:val>
                                        </p:tav>
                                        <p:tav tm="100000">
                                          <p:val>
                                            <p:strVal val="#ppt_h"/>
                                          </p:val>
                                        </p:tav>
                                      </p:tavLst>
                                    </p:anim>
                                    <p:anim calcmode="lin" valueType="num">
                                      <p:cBhvr>
                                        <p:cTn id="38" dur="500" fill="hold"/>
                                        <p:tgtEl>
                                          <p:spTgt spid="36"/>
                                        </p:tgtEl>
                                        <p:attrNameLst>
                                          <p:attrName>style.rotation</p:attrName>
                                        </p:attrNameLst>
                                      </p:cBhvr>
                                      <p:tavLst>
                                        <p:tav tm="0">
                                          <p:val>
                                            <p:fltVal val="360"/>
                                          </p:val>
                                        </p:tav>
                                        <p:tav tm="100000">
                                          <p:val>
                                            <p:fltVal val="0"/>
                                          </p:val>
                                        </p:tav>
                                      </p:tavLst>
                                    </p:anim>
                                    <p:animEffect transition="in" filter="fade">
                                      <p:cBhvr>
                                        <p:cTn id="39" dur="500"/>
                                        <p:tgtEl>
                                          <p:spTgt spid="36"/>
                                        </p:tgtEl>
                                      </p:cBhvr>
                                    </p:animEffect>
                                  </p:childTnLst>
                                </p:cTn>
                              </p:par>
                              <p:par>
                                <p:cTn id="40" presetID="49" presetClass="entr" presetSubtype="0" decel="100000" fill="hold"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 calcmode="lin" valueType="num">
                                      <p:cBhvr>
                                        <p:cTn id="44" dur="500" fill="hold"/>
                                        <p:tgtEl>
                                          <p:spTgt spid="37"/>
                                        </p:tgtEl>
                                        <p:attrNameLst>
                                          <p:attrName>style.rotation</p:attrName>
                                        </p:attrNameLst>
                                      </p:cBhvr>
                                      <p:tavLst>
                                        <p:tav tm="0">
                                          <p:val>
                                            <p:fltVal val="360"/>
                                          </p:val>
                                        </p:tav>
                                        <p:tav tm="100000">
                                          <p:val>
                                            <p:fltVal val="0"/>
                                          </p:val>
                                        </p:tav>
                                      </p:tavLst>
                                    </p:anim>
                                    <p:animEffect transition="in" filter="fade">
                                      <p:cBhvr>
                                        <p:cTn id="45" dur="500"/>
                                        <p:tgtEl>
                                          <p:spTgt spid="37"/>
                                        </p:tgtEl>
                                      </p:cBhvr>
                                    </p:animEffect>
                                  </p:childTnLst>
                                </p:cTn>
                              </p:par>
                              <p:par>
                                <p:cTn id="46" presetID="49" presetClass="entr" presetSubtype="0" decel="10000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360"/>
                                          </p:val>
                                        </p:tav>
                                        <p:tav tm="100000">
                                          <p:val>
                                            <p:fltVal val="0"/>
                                          </p:val>
                                        </p:tav>
                                      </p:tavLst>
                                    </p:anim>
                                    <p:animEffect transition="in" filter="fade">
                                      <p:cBhvr>
                                        <p:cTn id="51" dur="500"/>
                                        <p:tgtEl>
                                          <p:spTgt spid="34"/>
                                        </p:tgtEl>
                                      </p:cBhvr>
                                    </p:animEffect>
                                  </p:childTnLst>
                                </p:cTn>
                              </p:par>
                            </p:childTnLst>
                          </p:cTn>
                        </p:par>
                        <p:par>
                          <p:cTn id="52" fill="hold">
                            <p:stCondLst>
                              <p:cond delay="1500"/>
                            </p:stCondLst>
                            <p:childTnLst>
                              <p:par>
                                <p:cTn id="53" presetID="2" presetClass="entr" presetSubtype="4"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additive="base">
                                        <p:cTn id="59" dur="500" fill="hold"/>
                                        <p:tgtEl>
                                          <p:spTgt spid="7"/>
                                        </p:tgtEl>
                                        <p:attrNameLst>
                                          <p:attrName>ppt_x</p:attrName>
                                        </p:attrNameLst>
                                      </p:cBhvr>
                                      <p:tavLst>
                                        <p:tav tm="0">
                                          <p:val>
                                            <p:strVal val="#ppt_x"/>
                                          </p:val>
                                        </p:tav>
                                        <p:tav tm="100000">
                                          <p:val>
                                            <p:strVal val="#ppt_x"/>
                                          </p:val>
                                        </p:tav>
                                      </p:tavLst>
                                    </p:anim>
                                    <p:anim calcmode="lin" valueType="num">
                                      <p:cBhvr additive="base">
                                        <p:cTn id="60" dur="500" fill="hold"/>
                                        <p:tgtEl>
                                          <p:spTgt spid="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4" grpId="0" animBg="1"/>
      <p:bldP spid="19" grpId="0"/>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3895" y="798195"/>
            <a:ext cx="7471410" cy="5260975"/>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300720" y="798830"/>
            <a:ext cx="3195955" cy="526034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050" name="日历"/>
          <p:cNvSpPr/>
          <p:nvPr/>
        </p:nvSpPr>
        <p:spPr bwMode="auto">
          <a:xfrm>
            <a:off x="9441815" y="1418590"/>
            <a:ext cx="914400" cy="914400"/>
          </a:xfrm>
          <a:custGeom>
            <a:avLst/>
            <a:gdLst>
              <a:gd name="T0" fmla="*/ 179947 w 3280"/>
              <a:gd name="T1" fmla="*/ 1800397 h 3280"/>
              <a:gd name="T2" fmla="*/ 0 w 3280"/>
              <a:gd name="T3" fmla="*/ 792065 h 3280"/>
              <a:gd name="T4" fmla="*/ 108078 w 3280"/>
              <a:gd name="T5" fmla="*/ 1512224 h 3280"/>
              <a:gd name="T6" fmla="*/ 1475783 w 3280"/>
              <a:gd name="T7" fmla="*/ 1692263 h 3280"/>
              <a:gd name="T8" fmla="*/ 1688647 w 3280"/>
              <a:gd name="T9" fmla="*/ 792065 h 3280"/>
              <a:gd name="T10" fmla="*/ 1799468 w 3280"/>
              <a:gd name="T11" fmla="*/ 1620357 h 3280"/>
              <a:gd name="T12" fmla="*/ 1395685 w 3280"/>
              <a:gd name="T13" fmla="*/ 1228442 h 3280"/>
              <a:gd name="T14" fmla="*/ 1385261 w 3280"/>
              <a:gd name="T15" fmla="*/ 1390916 h 3280"/>
              <a:gd name="T16" fmla="*/ 1182821 w 3280"/>
              <a:gd name="T17" fmla="*/ 1485876 h 3280"/>
              <a:gd name="T18" fmla="*/ 986964 w 3280"/>
              <a:gd name="T19" fmla="*/ 1414519 h 3280"/>
              <a:gd name="T20" fmla="*/ 1100528 w 3280"/>
              <a:gd name="T21" fmla="*/ 1305288 h 3280"/>
              <a:gd name="T22" fmla="*/ 1178981 w 3280"/>
              <a:gd name="T23" fmla="*/ 1389819 h 3280"/>
              <a:gd name="T24" fmla="*/ 1252496 w 3280"/>
              <a:gd name="T25" fmla="*/ 1304739 h 3280"/>
              <a:gd name="T26" fmla="*/ 1177335 w 3280"/>
              <a:gd name="T27" fmla="*/ 1221855 h 3280"/>
              <a:gd name="T28" fmla="*/ 1134543 w 3280"/>
              <a:gd name="T29" fmla="*/ 1118661 h 3280"/>
              <a:gd name="T30" fmla="*/ 1206412 w 3280"/>
              <a:gd name="T31" fmla="*/ 1101096 h 3280"/>
              <a:gd name="T32" fmla="*/ 1211349 w 3280"/>
              <a:gd name="T33" fmla="*/ 1012723 h 3280"/>
              <a:gd name="T34" fmla="*/ 1124119 w 3280"/>
              <a:gd name="T35" fmla="*/ 1013821 h 3280"/>
              <a:gd name="T36" fmla="*/ 951304 w 3280"/>
              <a:gd name="T37" fmla="*/ 1046206 h 3280"/>
              <a:gd name="T38" fmla="*/ 1171849 w 3280"/>
              <a:gd name="T39" fmla="*/ 899101 h 3280"/>
              <a:gd name="T40" fmla="*/ 1381969 w 3280"/>
              <a:gd name="T41" fmla="*/ 1044560 h 3280"/>
              <a:gd name="T42" fmla="*/ 1301323 w 3280"/>
              <a:gd name="T43" fmla="*/ 1163671 h 3280"/>
              <a:gd name="T44" fmla="*/ 1395685 w 3280"/>
              <a:gd name="T45" fmla="*/ 1228442 h 3280"/>
              <a:gd name="T46" fmla="*/ 387873 w 3280"/>
              <a:gd name="T47" fmla="*/ 1475996 h 3280"/>
              <a:gd name="T48" fmla="*/ 591959 w 3280"/>
              <a:gd name="T49" fmla="*/ 1198801 h 3280"/>
              <a:gd name="T50" fmla="*/ 699488 w 3280"/>
              <a:gd name="T51" fmla="*/ 1069809 h 3280"/>
              <a:gd name="T52" fmla="*/ 632557 w 3280"/>
              <a:gd name="T53" fmla="*/ 1007234 h 3280"/>
              <a:gd name="T54" fmla="*/ 557396 w 3280"/>
              <a:gd name="T55" fmla="*/ 1078591 h 3280"/>
              <a:gd name="T56" fmla="*/ 433957 w 3280"/>
              <a:gd name="T57" fmla="*/ 976496 h 3280"/>
              <a:gd name="T58" fmla="*/ 628168 w 3280"/>
              <a:gd name="T59" fmla="*/ 899101 h 3280"/>
              <a:gd name="T60" fmla="*/ 830059 w 3280"/>
              <a:gd name="T61" fmla="*/ 976496 h 3280"/>
              <a:gd name="T62" fmla="*/ 826219 w 3280"/>
              <a:gd name="T63" fmla="*/ 1163671 h 3280"/>
              <a:gd name="T64" fmla="*/ 652307 w 3280"/>
              <a:gd name="T65" fmla="*/ 1312972 h 3280"/>
              <a:gd name="T66" fmla="*/ 860782 w 3280"/>
              <a:gd name="T67" fmla="*/ 1347553 h 3280"/>
              <a:gd name="T68" fmla="*/ 0 w 3280"/>
              <a:gd name="T69" fmla="*/ 323852 h 3280"/>
              <a:gd name="T70" fmla="*/ 252364 w 3280"/>
              <a:gd name="T71" fmla="*/ 143812 h 3280"/>
              <a:gd name="T72" fmla="*/ 396102 w 3280"/>
              <a:gd name="T73" fmla="*/ 647704 h 3280"/>
              <a:gd name="T74" fmla="*/ 539840 w 3280"/>
              <a:gd name="T75" fmla="*/ 143812 h 3280"/>
              <a:gd name="T76" fmla="*/ 1259628 w 3280"/>
              <a:gd name="T77" fmla="*/ 503892 h 3280"/>
              <a:gd name="T78" fmla="*/ 1547652 w 3280"/>
              <a:gd name="T79" fmla="*/ 503892 h 3280"/>
              <a:gd name="T80" fmla="*/ 1619521 w 3280"/>
              <a:gd name="T81" fmla="*/ 143812 h 3280"/>
              <a:gd name="T82" fmla="*/ 1799468 w 3280"/>
              <a:gd name="T83" fmla="*/ 720159 h 3280"/>
              <a:gd name="T84" fmla="*/ 0 w 3280"/>
              <a:gd name="T85" fmla="*/ 323852 h 3280"/>
              <a:gd name="T86" fmla="*/ 1295836 w 3280"/>
              <a:gd name="T87" fmla="*/ 467664 h 3280"/>
              <a:gd name="T88" fmla="*/ 1403914 w 3280"/>
              <a:gd name="T89" fmla="*/ 0 h 3280"/>
              <a:gd name="T90" fmla="*/ 1511443 w 3280"/>
              <a:gd name="T91" fmla="*/ 467664 h 3280"/>
              <a:gd name="T92" fmla="*/ 396102 w 3280"/>
              <a:gd name="T93" fmla="*/ 575798 h 3280"/>
              <a:gd name="T94" fmla="*/ 288025 w 3280"/>
              <a:gd name="T95" fmla="*/ 108134 h 3280"/>
              <a:gd name="T96" fmla="*/ 504180 w 3280"/>
              <a:gd name="T97" fmla="*/ 108134 h 3280"/>
              <a:gd name="T98" fmla="*/ 396102 w 3280"/>
              <a:gd name="T99" fmla="*/ 575798 h 32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280" h="3280">
                <a:moveTo>
                  <a:pt x="2952" y="3280"/>
                </a:moveTo>
                <a:cubicBezTo>
                  <a:pt x="328" y="3280"/>
                  <a:pt x="328" y="3280"/>
                  <a:pt x="328" y="3280"/>
                </a:cubicBezTo>
                <a:cubicBezTo>
                  <a:pt x="147" y="3280"/>
                  <a:pt x="0" y="3133"/>
                  <a:pt x="0" y="2952"/>
                </a:cubicBezTo>
                <a:cubicBezTo>
                  <a:pt x="0" y="1443"/>
                  <a:pt x="0" y="1443"/>
                  <a:pt x="0" y="1443"/>
                </a:cubicBezTo>
                <a:cubicBezTo>
                  <a:pt x="203" y="1443"/>
                  <a:pt x="203" y="1443"/>
                  <a:pt x="203" y="1443"/>
                </a:cubicBezTo>
                <a:cubicBezTo>
                  <a:pt x="202" y="2013"/>
                  <a:pt x="197" y="2755"/>
                  <a:pt x="197" y="2755"/>
                </a:cubicBezTo>
                <a:cubicBezTo>
                  <a:pt x="197" y="2936"/>
                  <a:pt x="410" y="3083"/>
                  <a:pt x="591" y="3083"/>
                </a:cubicBezTo>
                <a:cubicBezTo>
                  <a:pt x="2690" y="3083"/>
                  <a:pt x="2690" y="3083"/>
                  <a:pt x="2690" y="3083"/>
                </a:cubicBezTo>
                <a:cubicBezTo>
                  <a:pt x="2871" y="3083"/>
                  <a:pt x="3083" y="2936"/>
                  <a:pt x="3083" y="2755"/>
                </a:cubicBezTo>
                <a:cubicBezTo>
                  <a:pt x="3083" y="2755"/>
                  <a:pt x="3079" y="1996"/>
                  <a:pt x="3078" y="1443"/>
                </a:cubicBezTo>
                <a:cubicBezTo>
                  <a:pt x="3280" y="1443"/>
                  <a:pt x="3280" y="1443"/>
                  <a:pt x="3280" y="1443"/>
                </a:cubicBezTo>
                <a:cubicBezTo>
                  <a:pt x="3280" y="2952"/>
                  <a:pt x="3280" y="2952"/>
                  <a:pt x="3280" y="2952"/>
                </a:cubicBezTo>
                <a:cubicBezTo>
                  <a:pt x="3280" y="3133"/>
                  <a:pt x="3133" y="3280"/>
                  <a:pt x="2952" y="3280"/>
                </a:cubicBezTo>
                <a:close/>
                <a:moveTo>
                  <a:pt x="2544" y="2238"/>
                </a:moveTo>
                <a:cubicBezTo>
                  <a:pt x="2562" y="2272"/>
                  <a:pt x="2572" y="2313"/>
                  <a:pt x="2572" y="2361"/>
                </a:cubicBezTo>
                <a:cubicBezTo>
                  <a:pt x="2572" y="2422"/>
                  <a:pt x="2556" y="2479"/>
                  <a:pt x="2525" y="2534"/>
                </a:cubicBezTo>
                <a:cubicBezTo>
                  <a:pt x="2493" y="2590"/>
                  <a:pt x="2448" y="2632"/>
                  <a:pt x="2389" y="2662"/>
                </a:cubicBezTo>
                <a:cubicBezTo>
                  <a:pt x="2330" y="2692"/>
                  <a:pt x="2252" y="2707"/>
                  <a:pt x="2156" y="2707"/>
                </a:cubicBezTo>
                <a:cubicBezTo>
                  <a:pt x="2062" y="2707"/>
                  <a:pt x="1987" y="2696"/>
                  <a:pt x="1933" y="2674"/>
                </a:cubicBezTo>
                <a:cubicBezTo>
                  <a:pt x="1879" y="2651"/>
                  <a:pt x="1834" y="2619"/>
                  <a:pt x="1799" y="2577"/>
                </a:cubicBezTo>
                <a:cubicBezTo>
                  <a:pt x="1764" y="2534"/>
                  <a:pt x="1738" y="2481"/>
                  <a:pt x="1719" y="2416"/>
                </a:cubicBezTo>
                <a:cubicBezTo>
                  <a:pt x="2006" y="2378"/>
                  <a:pt x="2006" y="2378"/>
                  <a:pt x="2006" y="2378"/>
                </a:cubicBezTo>
                <a:cubicBezTo>
                  <a:pt x="2017" y="2436"/>
                  <a:pt x="2034" y="2476"/>
                  <a:pt x="2058" y="2498"/>
                </a:cubicBezTo>
                <a:cubicBezTo>
                  <a:pt x="2082" y="2521"/>
                  <a:pt x="2112" y="2532"/>
                  <a:pt x="2149" y="2532"/>
                </a:cubicBezTo>
                <a:cubicBezTo>
                  <a:pt x="2187" y="2532"/>
                  <a:pt x="2219" y="2518"/>
                  <a:pt x="2245" y="2490"/>
                </a:cubicBezTo>
                <a:cubicBezTo>
                  <a:pt x="2270" y="2461"/>
                  <a:pt x="2283" y="2424"/>
                  <a:pt x="2283" y="2377"/>
                </a:cubicBezTo>
                <a:cubicBezTo>
                  <a:pt x="2283" y="2329"/>
                  <a:pt x="2271" y="2292"/>
                  <a:pt x="2246" y="2265"/>
                </a:cubicBezTo>
                <a:cubicBezTo>
                  <a:pt x="2221" y="2239"/>
                  <a:pt x="2188" y="2226"/>
                  <a:pt x="2146" y="2226"/>
                </a:cubicBezTo>
                <a:cubicBezTo>
                  <a:pt x="2123" y="2226"/>
                  <a:pt x="2092" y="2232"/>
                  <a:pt x="2053" y="2243"/>
                </a:cubicBezTo>
                <a:cubicBezTo>
                  <a:pt x="2068" y="2038"/>
                  <a:pt x="2068" y="2038"/>
                  <a:pt x="2068" y="2038"/>
                </a:cubicBezTo>
                <a:cubicBezTo>
                  <a:pt x="2084" y="2040"/>
                  <a:pt x="2096" y="2042"/>
                  <a:pt x="2105" y="2042"/>
                </a:cubicBezTo>
                <a:cubicBezTo>
                  <a:pt x="2142" y="2042"/>
                  <a:pt x="2174" y="2030"/>
                  <a:pt x="2199" y="2006"/>
                </a:cubicBezTo>
                <a:cubicBezTo>
                  <a:pt x="2224" y="1982"/>
                  <a:pt x="2237" y="1953"/>
                  <a:pt x="2237" y="1920"/>
                </a:cubicBezTo>
                <a:cubicBezTo>
                  <a:pt x="2237" y="1889"/>
                  <a:pt x="2227" y="1864"/>
                  <a:pt x="2208" y="1845"/>
                </a:cubicBezTo>
                <a:cubicBezTo>
                  <a:pt x="2190" y="1826"/>
                  <a:pt x="2164" y="1817"/>
                  <a:pt x="2131" y="1817"/>
                </a:cubicBezTo>
                <a:cubicBezTo>
                  <a:pt x="2097" y="1817"/>
                  <a:pt x="2070" y="1827"/>
                  <a:pt x="2049" y="1847"/>
                </a:cubicBezTo>
                <a:cubicBezTo>
                  <a:pt x="2027" y="1868"/>
                  <a:pt x="2013" y="1904"/>
                  <a:pt x="2006" y="1955"/>
                </a:cubicBezTo>
                <a:cubicBezTo>
                  <a:pt x="1734" y="1906"/>
                  <a:pt x="1734" y="1906"/>
                  <a:pt x="1734" y="1906"/>
                </a:cubicBezTo>
                <a:cubicBezTo>
                  <a:pt x="1757" y="1820"/>
                  <a:pt x="1800" y="1753"/>
                  <a:pt x="1864" y="1708"/>
                </a:cubicBezTo>
                <a:cubicBezTo>
                  <a:pt x="1928" y="1662"/>
                  <a:pt x="2019" y="1638"/>
                  <a:pt x="2136" y="1638"/>
                </a:cubicBezTo>
                <a:cubicBezTo>
                  <a:pt x="2271" y="1638"/>
                  <a:pt x="2369" y="1664"/>
                  <a:pt x="2429" y="1714"/>
                </a:cubicBezTo>
                <a:cubicBezTo>
                  <a:pt x="2489" y="1764"/>
                  <a:pt x="2519" y="1827"/>
                  <a:pt x="2519" y="1903"/>
                </a:cubicBezTo>
                <a:cubicBezTo>
                  <a:pt x="2519" y="1948"/>
                  <a:pt x="2507" y="1989"/>
                  <a:pt x="2483" y="2025"/>
                </a:cubicBezTo>
                <a:cubicBezTo>
                  <a:pt x="2458" y="2061"/>
                  <a:pt x="2421" y="2092"/>
                  <a:pt x="2372" y="2120"/>
                </a:cubicBezTo>
                <a:cubicBezTo>
                  <a:pt x="2412" y="2130"/>
                  <a:pt x="2442" y="2141"/>
                  <a:pt x="2464" y="2154"/>
                </a:cubicBezTo>
                <a:cubicBezTo>
                  <a:pt x="2498" y="2175"/>
                  <a:pt x="2524" y="2203"/>
                  <a:pt x="2544" y="2238"/>
                </a:cubicBezTo>
                <a:close/>
                <a:moveTo>
                  <a:pt x="1569" y="2689"/>
                </a:moveTo>
                <a:cubicBezTo>
                  <a:pt x="707" y="2689"/>
                  <a:pt x="707" y="2689"/>
                  <a:pt x="707" y="2689"/>
                </a:cubicBezTo>
                <a:cubicBezTo>
                  <a:pt x="717" y="2604"/>
                  <a:pt x="747" y="2524"/>
                  <a:pt x="797" y="2449"/>
                </a:cubicBezTo>
                <a:cubicBezTo>
                  <a:pt x="847" y="2374"/>
                  <a:pt x="941" y="2286"/>
                  <a:pt x="1079" y="2184"/>
                </a:cubicBezTo>
                <a:cubicBezTo>
                  <a:pt x="1163" y="2121"/>
                  <a:pt x="1217" y="2074"/>
                  <a:pt x="1240" y="2042"/>
                </a:cubicBezTo>
                <a:cubicBezTo>
                  <a:pt x="1264" y="2009"/>
                  <a:pt x="1275" y="1978"/>
                  <a:pt x="1275" y="1949"/>
                </a:cubicBezTo>
                <a:cubicBezTo>
                  <a:pt x="1275" y="1918"/>
                  <a:pt x="1264" y="1891"/>
                  <a:pt x="1241" y="1869"/>
                </a:cubicBezTo>
                <a:cubicBezTo>
                  <a:pt x="1217" y="1846"/>
                  <a:pt x="1188" y="1835"/>
                  <a:pt x="1153" y="1835"/>
                </a:cubicBezTo>
                <a:cubicBezTo>
                  <a:pt x="1116" y="1835"/>
                  <a:pt x="1086" y="1847"/>
                  <a:pt x="1063" y="1869"/>
                </a:cubicBezTo>
                <a:cubicBezTo>
                  <a:pt x="1040" y="1893"/>
                  <a:pt x="1024" y="1907"/>
                  <a:pt x="1016" y="1965"/>
                </a:cubicBezTo>
                <a:cubicBezTo>
                  <a:pt x="729" y="1968"/>
                  <a:pt x="729" y="1968"/>
                  <a:pt x="729" y="1968"/>
                </a:cubicBezTo>
                <a:cubicBezTo>
                  <a:pt x="740" y="1887"/>
                  <a:pt x="761" y="1824"/>
                  <a:pt x="791" y="1779"/>
                </a:cubicBezTo>
                <a:cubicBezTo>
                  <a:pt x="821" y="1734"/>
                  <a:pt x="863" y="1699"/>
                  <a:pt x="918" y="1675"/>
                </a:cubicBezTo>
                <a:cubicBezTo>
                  <a:pt x="972" y="1651"/>
                  <a:pt x="1048" y="1638"/>
                  <a:pt x="1145" y="1638"/>
                </a:cubicBezTo>
                <a:cubicBezTo>
                  <a:pt x="1246" y="1638"/>
                  <a:pt x="1325" y="1650"/>
                  <a:pt x="1381" y="1673"/>
                </a:cubicBezTo>
                <a:cubicBezTo>
                  <a:pt x="1437" y="1696"/>
                  <a:pt x="1481" y="1731"/>
                  <a:pt x="1513" y="1779"/>
                </a:cubicBezTo>
                <a:cubicBezTo>
                  <a:pt x="1545" y="1827"/>
                  <a:pt x="1561" y="1880"/>
                  <a:pt x="1561" y="1939"/>
                </a:cubicBezTo>
                <a:cubicBezTo>
                  <a:pt x="1561" y="2002"/>
                  <a:pt x="1543" y="2062"/>
                  <a:pt x="1506" y="2120"/>
                </a:cubicBezTo>
                <a:cubicBezTo>
                  <a:pt x="1469" y="2177"/>
                  <a:pt x="1402" y="2240"/>
                  <a:pt x="1305" y="2309"/>
                </a:cubicBezTo>
                <a:cubicBezTo>
                  <a:pt x="1247" y="2348"/>
                  <a:pt x="1209" y="2376"/>
                  <a:pt x="1189" y="2392"/>
                </a:cubicBezTo>
                <a:cubicBezTo>
                  <a:pt x="1170" y="2408"/>
                  <a:pt x="1147" y="2429"/>
                  <a:pt x="1120" y="2455"/>
                </a:cubicBezTo>
                <a:cubicBezTo>
                  <a:pt x="1569" y="2455"/>
                  <a:pt x="1569" y="2455"/>
                  <a:pt x="1569" y="2455"/>
                </a:cubicBezTo>
                <a:lnTo>
                  <a:pt x="1569" y="2689"/>
                </a:lnTo>
                <a:close/>
                <a:moveTo>
                  <a:pt x="0" y="590"/>
                </a:moveTo>
                <a:cubicBezTo>
                  <a:pt x="0" y="409"/>
                  <a:pt x="147" y="262"/>
                  <a:pt x="328" y="262"/>
                </a:cubicBezTo>
                <a:cubicBezTo>
                  <a:pt x="460" y="262"/>
                  <a:pt x="460" y="262"/>
                  <a:pt x="460" y="262"/>
                </a:cubicBezTo>
                <a:cubicBezTo>
                  <a:pt x="460" y="918"/>
                  <a:pt x="460" y="918"/>
                  <a:pt x="460" y="918"/>
                </a:cubicBezTo>
                <a:cubicBezTo>
                  <a:pt x="460" y="1063"/>
                  <a:pt x="577" y="1180"/>
                  <a:pt x="722" y="1180"/>
                </a:cubicBezTo>
                <a:cubicBezTo>
                  <a:pt x="867" y="1180"/>
                  <a:pt x="984" y="1063"/>
                  <a:pt x="984" y="918"/>
                </a:cubicBezTo>
                <a:cubicBezTo>
                  <a:pt x="984" y="262"/>
                  <a:pt x="984" y="262"/>
                  <a:pt x="984" y="262"/>
                </a:cubicBezTo>
                <a:cubicBezTo>
                  <a:pt x="2296" y="262"/>
                  <a:pt x="2296" y="262"/>
                  <a:pt x="2296" y="262"/>
                </a:cubicBezTo>
                <a:cubicBezTo>
                  <a:pt x="2296" y="918"/>
                  <a:pt x="2296" y="918"/>
                  <a:pt x="2296" y="918"/>
                </a:cubicBezTo>
                <a:cubicBezTo>
                  <a:pt x="2296" y="1063"/>
                  <a:pt x="2414" y="1180"/>
                  <a:pt x="2559" y="1180"/>
                </a:cubicBezTo>
                <a:cubicBezTo>
                  <a:pt x="2703" y="1180"/>
                  <a:pt x="2821" y="1063"/>
                  <a:pt x="2821" y="918"/>
                </a:cubicBezTo>
                <a:cubicBezTo>
                  <a:pt x="2821" y="262"/>
                  <a:pt x="2821" y="262"/>
                  <a:pt x="2821" y="262"/>
                </a:cubicBezTo>
                <a:cubicBezTo>
                  <a:pt x="2952" y="262"/>
                  <a:pt x="2952" y="262"/>
                  <a:pt x="2952" y="262"/>
                </a:cubicBezTo>
                <a:cubicBezTo>
                  <a:pt x="3133" y="262"/>
                  <a:pt x="3280" y="409"/>
                  <a:pt x="3280" y="590"/>
                </a:cubicBezTo>
                <a:cubicBezTo>
                  <a:pt x="3280" y="1312"/>
                  <a:pt x="3280" y="1312"/>
                  <a:pt x="3280" y="1312"/>
                </a:cubicBezTo>
                <a:cubicBezTo>
                  <a:pt x="1876" y="1312"/>
                  <a:pt x="1575" y="1312"/>
                  <a:pt x="0" y="1312"/>
                </a:cubicBezTo>
                <a:lnTo>
                  <a:pt x="0" y="590"/>
                </a:lnTo>
                <a:close/>
                <a:moveTo>
                  <a:pt x="2559" y="1049"/>
                </a:moveTo>
                <a:cubicBezTo>
                  <a:pt x="2450" y="1049"/>
                  <a:pt x="2362" y="961"/>
                  <a:pt x="2362" y="852"/>
                </a:cubicBezTo>
                <a:cubicBezTo>
                  <a:pt x="2362" y="197"/>
                  <a:pt x="2362" y="197"/>
                  <a:pt x="2362" y="197"/>
                </a:cubicBezTo>
                <a:cubicBezTo>
                  <a:pt x="2362" y="88"/>
                  <a:pt x="2450" y="0"/>
                  <a:pt x="2559" y="0"/>
                </a:cubicBezTo>
                <a:cubicBezTo>
                  <a:pt x="2667" y="0"/>
                  <a:pt x="2755" y="88"/>
                  <a:pt x="2755" y="197"/>
                </a:cubicBezTo>
                <a:cubicBezTo>
                  <a:pt x="2755" y="852"/>
                  <a:pt x="2755" y="852"/>
                  <a:pt x="2755" y="852"/>
                </a:cubicBezTo>
                <a:cubicBezTo>
                  <a:pt x="2755" y="961"/>
                  <a:pt x="2667" y="1049"/>
                  <a:pt x="2559" y="1049"/>
                </a:cubicBezTo>
                <a:close/>
                <a:moveTo>
                  <a:pt x="722" y="1049"/>
                </a:moveTo>
                <a:cubicBezTo>
                  <a:pt x="613" y="1049"/>
                  <a:pt x="525" y="961"/>
                  <a:pt x="525" y="852"/>
                </a:cubicBezTo>
                <a:cubicBezTo>
                  <a:pt x="525" y="197"/>
                  <a:pt x="525" y="197"/>
                  <a:pt x="525" y="197"/>
                </a:cubicBezTo>
                <a:cubicBezTo>
                  <a:pt x="525" y="88"/>
                  <a:pt x="613" y="0"/>
                  <a:pt x="722" y="0"/>
                </a:cubicBezTo>
                <a:cubicBezTo>
                  <a:pt x="831" y="0"/>
                  <a:pt x="919" y="88"/>
                  <a:pt x="919" y="197"/>
                </a:cubicBezTo>
                <a:cubicBezTo>
                  <a:pt x="919" y="852"/>
                  <a:pt x="919" y="852"/>
                  <a:pt x="919" y="852"/>
                </a:cubicBezTo>
                <a:cubicBezTo>
                  <a:pt x="919" y="961"/>
                  <a:pt x="831" y="1049"/>
                  <a:pt x="722" y="1049"/>
                </a:cubicBezTo>
                <a:close/>
              </a:path>
            </a:pathLst>
          </a:custGeom>
          <a:solidFill>
            <a:schemeClr val="bg1">
              <a:alpha val="70000"/>
            </a:schemeClr>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bg1"/>
              </a:solidFill>
            </a:endParaRPr>
          </a:p>
        </p:txBody>
      </p:sp>
      <p:sp>
        <p:nvSpPr>
          <p:cNvPr id="16" name="文本框 15"/>
          <p:cNvSpPr txBox="1"/>
          <p:nvPr/>
        </p:nvSpPr>
        <p:spPr>
          <a:xfrm>
            <a:off x="8413750" y="3083560"/>
            <a:ext cx="2971165" cy="2399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chemeClr val="bg1"/>
                </a:solidFill>
                <a:latin typeface="华文细黑" panose="02010600040101010101" charset="-122"/>
                <a:ea typeface="华文细黑" panose="02010600040101010101" charset="-122"/>
                <a:sym typeface="+mn-ea"/>
              </a:rPr>
              <a:t>I 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a:p>
            <a:pPr algn="ctr" fontAlgn="auto">
              <a:lnSpc>
                <a:spcPct val="150000"/>
              </a:lnSpc>
            </a:pPr>
            <a:endParaRPr lang="zh-CN" altLang="en-US" sz="1000" dirty="0">
              <a:solidFill>
                <a:schemeClr val="bg1"/>
              </a:solidFill>
              <a:latin typeface="华文细黑" panose="02010600040101010101" charset="-122"/>
              <a:ea typeface="华文细黑" panose="02010600040101010101" charset="-122"/>
              <a:sym typeface="+mn-ea"/>
            </a:endParaRPr>
          </a:p>
          <a:p>
            <a:pPr algn="ctr" fontAlgn="auto">
              <a:lnSpc>
                <a:spcPct val="150000"/>
              </a:lnSpc>
            </a:pPr>
            <a:r>
              <a:rPr lang="zh-CN" altLang="en-US" sz="1000" dirty="0">
                <a:solidFill>
                  <a:schemeClr val="bg1"/>
                </a:solidFill>
                <a:latin typeface="华文细黑" panose="02010600040101010101" charset="-122"/>
                <a:ea typeface="华文细黑" panose="02010600040101010101" charset="-122"/>
                <a:sym typeface="+mn-ea"/>
              </a:rPr>
              <a:t>I 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chemeClr val="bg1"/>
                </a:solidFill>
                <a:latin typeface="华文细黑" panose="02010600040101010101" charset="-122"/>
                <a:ea typeface="华文细黑" panose="02010600040101010101" charset="-122"/>
                <a:sym typeface="+mn-ea"/>
              </a:rPr>
              <a:t>love you more than I've ever loved any woman</a:t>
            </a:r>
            <a:r>
              <a:rPr lang="zh-CN" altLang="en-US" sz="1000">
                <a:solidFill>
                  <a:schemeClr val="bg1"/>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chemeClr val="bg1"/>
              </a:solidFill>
              <a:latin typeface="华文细黑" panose="02010600040101010101" charset="-122"/>
              <a:ea typeface="华文细黑" panose="02010600040101010101" charset="-122"/>
              <a:sym typeface="+mn-ea"/>
            </a:endParaRPr>
          </a:p>
        </p:txBody>
      </p:sp>
      <p:sp>
        <p:nvSpPr>
          <p:cNvPr id="10" name="文本框 9"/>
          <p:cNvSpPr txBox="1"/>
          <p:nvPr/>
        </p:nvSpPr>
        <p:spPr>
          <a:xfrm>
            <a:off x="8414385" y="2562860"/>
            <a:ext cx="2969895" cy="36144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b="1" dirty="0">
                <a:solidFill>
                  <a:schemeClr val="bg1"/>
                </a:solidFill>
                <a:latin typeface="华文细黑" panose="02010600040101010101" charset="-122"/>
                <a:ea typeface="华文细黑" panose="02010600040101010101" charset="-122"/>
                <a:sym typeface="+mn-ea"/>
              </a:rPr>
              <a:t>点此替换文本</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3000"/>
                            </p:stCondLst>
                            <p:childTnLst>
                              <p:par>
                                <p:cTn id="25" presetID="14" presetClass="entr" presetSubtype="5" fill="hold" grpId="1"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050" grpId="0" animBg="1"/>
      <p:bldP spid="16" grpId="0"/>
      <p:bldP spid="16" grpId="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40228" y="0"/>
            <a:ext cx="5355771"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sp>
        <p:nvSpPr>
          <p:cNvPr id="6" name="文本框 5"/>
          <p:cNvSpPr txBox="1"/>
          <p:nvPr/>
        </p:nvSpPr>
        <p:spPr>
          <a:xfrm>
            <a:off x="1544310" y="1157582"/>
            <a:ext cx="4305299" cy="584775"/>
          </a:xfrm>
          <a:prstGeom prst="rect">
            <a:avLst/>
          </a:prstGeom>
          <a:noFill/>
        </p:spPr>
        <p:txBody>
          <a:bodyPr wrap="square" rtlCol="0">
            <a:spAutoFit/>
          </a:bodyPr>
          <a:lstStyle/>
          <a:p>
            <a:r>
              <a:rPr lang="en-US" altLang="zh-CN" sz="3200" dirty="0">
                <a:solidFill>
                  <a:schemeClr val="bg1"/>
                </a:solidFill>
                <a:latin typeface="华文黑体" charset="-122"/>
                <a:ea typeface="华文黑体" charset="-122"/>
              </a:rPr>
              <a:t>ADD</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THE</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TITLE</a:t>
            </a:r>
            <a:r>
              <a:rPr lang="zh-CN" altLang="en-US" sz="3200" dirty="0">
                <a:solidFill>
                  <a:schemeClr val="bg1"/>
                </a:solidFill>
                <a:latin typeface="华文黑体" charset="-122"/>
                <a:ea typeface="华文黑体" charset="-122"/>
              </a:rPr>
              <a:t>  </a:t>
            </a:r>
            <a:r>
              <a:rPr lang="en-US" altLang="zh-CN" sz="3200" dirty="0">
                <a:solidFill>
                  <a:schemeClr val="bg1"/>
                </a:solidFill>
                <a:latin typeface="华文黑体" charset="-122"/>
                <a:ea typeface="华文黑体" charset="-122"/>
              </a:rPr>
              <a:t>HERE</a:t>
            </a:r>
            <a:endParaRPr lang="zh-CN" altLang="en-US" sz="3200" dirty="0">
              <a:solidFill>
                <a:schemeClr val="bg1"/>
              </a:solidFill>
              <a:latin typeface="华文黑体" charset="-122"/>
              <a:ea typeface="华文黑体" charset="-122"/>
            </a:endParaRPr>
          </a:p>
        </p:txBody>
      </p:sp>
      <p:sp>
        <p:nvSpPr>
          <p:cNvPr id="7" name="文本框 6"/>
          <p:cNvSpPr txBox="1"/>
          <p:nvPr/>
        </p:nvSpPr>
        <p:spPr>
          <a:xfrm>
            <a:off x="1482272" y="2871480"/>
            <a:ext cx="3632199" cy="978729"/>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cxnSp>
        <p:nvCxnSpPr>
          <p:cNvPr id="8" name="直接连接符 7"/>
          <p:cNvCxnSpPr/>
          <p:nvPr/>
        </p:nvCxnSpPr>
        <p:spPr>
          <a:xfrm>
            <a:off x="1600002" y="2325960"/>
            <a:ext cx="6696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1482272" y="4606476"/>
            <a:ext cx="3632199" cy="978729"/>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368" y="1603504"/>
            <a:ext cx="5999796" cy="3650992"/>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par>
                                <p:cTn id="9" presetID="42" presetClass="entr" presetSubtype="0" fill="hold" grpId="0" nodeType="with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5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3405448"/>
            <a:ext cx="12192000" cy="3452551"/>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0" y="3414563"/>
            <a:ext cx="12192000" cy="3452551"/>
          </a:xfrm>
          <a:prstGeom prst="rect">
            <a:avLst/>
          </a:prstGeom>
          <a:solidFill>
            <a:schemeClr val="bg2">
              <a:lumMod val="5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Group 6"/>
          <p:cNvGrpSpPr/>
          <p:nvPr/>
        </p:nvGrpSpPr>
        <p:grpSpPr>
          <a:xfrm>
            <a:off x="0" y="1965586"/>
            <a:ext cx="1333500" cy="1439862"/>
            <a:chOff x="6493435" y="3390472"/>
            <a:chExt cx="2441407" cy="2632504"/>
          </a:xfrm>
        </p:grpSpPr>
        <p:sp>
          <p:nvSpPr>
            <p:cNvPr id="8" name="Rectangle 7"/>
            <p:cNvSpPr/>
            <p:nvPr/>
          </p:nvSpPr>
          <p:spPr>
            <a:xfrm>
              <a:off x="649343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9" name="Rectangle 8"/>
            <p:cNvSpPr/>
            <p:nvPr/>
          </p:nvSpPr>
          <p:spPr>
            <a:xfrm>
              <a:off x="670761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0" name="Rectangle 9"/>
            <p:cNvSpPr/>
            <p:nvPr/>
          </p:nvSpPr>
          <p:spPr>
            <a:xfrm>
              <a:off x="692178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1" name="Rectangle 10"/>
            <p:cNvSpPr/>
            <p:nvPr/>
          </p:nvSpPr>
          <p:spPr>
            <a:xfrm>
              <a:off x="713596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2" name="Rectangle 11"/>
            <p:cNvSpPr/>
            <p:nvPr/>
          </p:nvSpPr>
          <p:spPr>
            <a:xfrm>
              <a:off x="735013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13" name="Rectangle 12"/>
            <p:cNvSpPr/>
            <p:nvPr/>
          </p:nvSpPr>
          <p:spPr>
            <a:xfrm>
              <a:off x="756431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4" name="Rectangle 13"/>
            <p:cNvSpPr/>
            <p:nvPr/>
          </p:nvSpPr>
          <p:spPr>
            <a:xfrm>
              <a:off x="7778491"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5" name="Rectangle 14"/>
            <p:cNvSpPr/>
            <p:nvPr/>
          </p:nvSpPr>
          <p:spPr>
            <a:xfrm>
              <a:off x="7992667"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6" name="Rectangle 15"/>
            <p:cNvSpPr/>
            <p:nvPr/>
          </p:nvSpPr>
          <p:spPr>
            <a:xfrm>
              <a:off x="8206843"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7" name="Rectangle 16"/>
            <p:cNvSpPr/>
            <p:nvPr/>
          </p:nvSpPr>
          <p:spPr>
            <a:xfrm>
              <a:off x="8421019"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8" name="Rectangle 17"/>
            <p:cNvSpPr/>
            <p:nvPr/>
          </p:nvSpPr>
          <p:spPr>
            <a:xfrm>
              <a:off x="863519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19" name="Rectangle 18"/>
            <p:cNvSpPr/>
            <p:nvPr/>
          </p:nvSpPr>
          <p:spPr>
            <a:xfrm>
              <a:off x="8849375" y="3390472"/>
              <a:ext cx="85467" cy="26325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38" name="TextBox 37"/>
          <p:cNvSpPr txBox="1"/>
          <p:nvPr/>
        </p:nvSpPr>
        <p:spPr>
          <a:xfrm>
            <a:off x="2960366" y="4838700"/>
            <a:ext cx="6345455" cy="1862048"/>
          </a:xfrm>
          <a:prstGeom prst="rect">
            <a:avLst/>
          </a:prstGeom>
          <a:noFill/>
        </p:spPr>
        <p:txBody>
          <a:bodyPr vert="horz" wrap="none" rtlCol="0">
            <a:spAutoFit/>
          </a:bodyPr>
          <a:lstStyle/>
          <a:p>
            <a:pPr algn="l"/>
            <a:r>
              <a:rPr lang="en-US" sz="11500" b="1" spc="300" dirty="0">
                <a:solidFill>
                  <a:schemeClr val="bg1">
                    <a:alpha val="27000"/>
                  </a:schemeClr>
                </a:solidFill>
                <a:latin typeface="Montserrat" panose="02000505000000020004" pitchFamily="2" charset="0"/>
                <a:ea typeface="Lato" panose="020F0502020204030203" pitchFamily="34" charset="0"/>
                <a:cs typeface="Lato" panose="020F0502020204030203" pitchFamily="34" charset="0"/>
              </a:rPr>
              <a:t>CONTENT</a:t>
            </a:r>
            <a:endParaRPr lang="id-ID" sz="11500" b="1" spc="300" dirty="0">
              <a:solidFill>
                <a:schemeClr val="bg1">
                  <a:alpha val="27000"/>
                </a:schemeClr>
              </a:solidFill>
              <a:latin typeface="Montserrat" panose="02000505000000020004" pitchFamily="2" charset="0"/>
              <a:ea typeface="Lato" panose="020F0502020204030203" pitchFamily="34" charset="0"/>
              <a:cs typeface="Lato" panose="020F0502020204030203" pitchFamily="34" charset="0"/>
            </a:endParaRPr>
          </a:p>
        </p:txBody>
      </p:sp>
      <p:sp>
        <p:nvSpPr>
          <p:cNvPr id="39" name="TextBox 38"/>
          <p:cNvSpPr txBox="1"/>
          <p:nvPr/>
        </p:nvSpPr>
        <p:spPr>
          <a:xfrm>
            <a:off x="10255646" y="6331808"/>
            <a:ext cx="1627369" cy="230832"/>
          </a:xfrm>
          <a:prstGeom prst="rect">
            <a:avLst/>
          </a:prstGeom>
          <a:noFill/>
        </p:spPr>
        <p:txBody>
          <a:bodyPr wrap="none" rtlCol="0">
            <a:spAutoFit/>
          </a:bodyPr>
          <a:lstStyle/>
          <a:p>
            <a:r>
              <a:rPr lang="en-US" sz="900" spc="300" dirty="0">
                <a:latin typeface="Gill Sans MT" panose="020B0502020104020203" pitchFamily="34" charset="0"/>
                <a:ea typeface="Liberation Sans" panose="020B0604020202020204" pitchFamily="34" charset="0"/>
                <a:cs typeface="Liberation Sans" panose="020B0604020202020204" pitchFamily="34" charset="0"/>
              </a:rPr>
              <a:t>www.website.com</a:t>
            </a:r>
            <a:endParaRPr lang="id-ID" sz="900" spc="300" dirty="0">
              <a:latin typeface="Gill Sans MT" panose="020B0502020104020203" pitchFamily="34" charset="0"/>
              <a:ea typeface="Liberation Sans" panose="020B0604020202020204" pitchFamily="34" charset="0"/>
              <a:cs typeface="Liberation Sans" panose="020B0604020202020204" pitchFamily="34" charset="0"/>
            </a:endParaRPr>
          </a:p>
        </p:txBody>
      </p:sp>
      <p:sp>
        <p:nvSpPr>
          <p:cNvPr id="22" name="文本框 21"/>
          <p:cNvSpPr txBox="1"/>
          <p:nvPr/>
        </p:nvSpPr>
        <p:spPr>
          <a:xfrm>
            <a:off x="1714500" y="1808355"/>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01 </a:t>
            </a:r>
            <a:r>
              <a:rPr lang="zh-CN" altLang="en-US" sz="2400" dirty="0">
                <a:latin typeface="时尚中黑简体" panose="01010104010101010101" pitchFamily="2" charset="-122"/>
                <a:ea typeface="时尚中黑简体" panose="01010104010101010101" pitchFamily="2" charset="-122"/>
              </a:rPr>
              <a:t>请输入标题</a:t>
            </a:r>
          </a:p>
        </p:txBody>
      </p:sp>
      <p:sp>
        <p:nvSpPr>
          <p:cNvPr id="26" name="文本框 25"/>
          <p:cNvSpPr txBox="1"/>
          <p:nvPr/>
        </p:nvSpPr>
        <p:spPr>
          <a:xfrm>
            <a:off x="6718300" y="1808354"/>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03 </a:t>
            </a:r>
            <a:r>
              <a:rPr lang="zh-CN" altLang="en-US" sz="2400" dirty="0">
                <a:latin typeface="时尚中黑简体" panose="01010104010101010101" pitchFamily="2" charset="-122"/>
                <a:ea typeface="时尚中黑简体" panose="01010104010101010101" pitchFamily="2" charset="-122"/>
              </a:rPr>
              <a:t>请输入标题</a:t>
            </a:r>
          </a:p>
        </p:txBody>
      </p:sp>
      <p:sp>
        <p:nvSpPr>
          <p:cNvPr id="27" name="文本框 26"/>
          <p:cNvSpPr txBox="1"/>
          <p:nvPr/>
        </p:nvSpPr>
        <p:spPr>
          <a:xfrm>
            <a:off x="4326236" y="1808355"/>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02 </a:t>
            </a:r>
            <a:r>
              <a:rPr lang="zh-CN" altLang="en-US" sz="2400" dirty="0">
                <a:latin typeface="时尚中黑简体" panose="01010104010101010101" pitchFamily="2" charset="-122"/>
                <a:ea typeface="时尚中黑简体" panose="01010104010101010101" pitchFamily="2" charset="-122"/>
              </a:rPr>
              <a:t>请输入标题</a:t>
            </a:r>
          </a:p>
        </p:txBody>
      </p:sp>
      <p:sp>
        <p:nvSpPr>
          <p:cNvPr id="29" name="文本框 28"/>
          <p:cNvSpPr txBox="1"/>
          <p:nvPr/>
        </p:nvSpPr>
        <p:spPr>
          <a:xfrm>
            <a:off x="9560576" y="1799239"/>
            <a:ext cx="2230736" cy="461665"/>
          </a:xfrm>
          <a:prstGeom prst="rect">
            <a:avLst/>
          </a:prstGeom>
          <a:noFill/>
        </p:spPr>
        <p:txBody>
          <a:bodyPr wrap="square" rtlCol="0">
            <a:spAutoFit/>
          </a:bodyPr>
          <a:lstStyle/>
          <a:p>
            <a:r>
              <a:rPr lang="en-US" altLang="zh-CN" sz="2400" dirty="0">
                <a:latin typeface="时尚中黑简体" panose="01010104010101010101" pitchFamily="2" charset="-122"/>
                <a:ea typeface="时尚中黑简体" panose="01010104010101010101" pitchFamily="2" charset="-122"/>
              </a:rPr>
              <a:t>04 </a:t>
            </a:r>
            <a:r>
              <a:rPr lang="zh-CN" altLang="en-US" sz="2400" dirty="0">
                <a:latin typeface="时尚中黑简体" panose="01010104010101010101" pitchFamily="2" charset="-122"/>
                <a:ea typeface="时尚中黑简体" panose="01010104010101010101" pitchFamily="2" charset="-122"/>
              </a:rPr>
              <a:t>请输入标题</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9" presetClass="entr" presetSubtype="0" fill="hold" grpId="1"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ppt_x</p:attrName>
                                        </p:attrNameLst>
                                      </p:cBhvr>
                                      <p:tavLst>
                                        <p:tav tm="0">
                                          <p:val>
                                            <p:strVal val="#ppt_x-.2"/>
                                          </p:val>
                                        </p:tav>
                                        <p:tav tm="100000">
                                          <p:val>
                                            <p:strVal val="#ppt_x"/>
                                          </p:val>
                                        </p:tav>
                                      </p:tavLst>
                                    </p:anim>
                                    <p:anim calcmode="lin" valueType="num">
                                      <p:cBhvr>
                                        <p:cTn id="13"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FOUR</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t>20</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5292022"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项目简介</a:t>
            </a:r>
          </a:p>
        </p:txBody>
      </p:sp>
      <p:sp>
        <p:nvSpPr>
          <p:cNvPr id="7" name="文本框 6"/>
          <p:cNvSpPr txBox="1"/>
          <p:nvPr/>
        </p:nvSpPr>
        <p:spPr>
          <a:xfrm>
            <a:off x="7003359"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市场前景</a:t>
            </a:r>
          </a:p>
        </p:txBody>
      </p:sp>
      <p:sp>
        <p:nvSpPr>
          <p:cNvPr id="8" name="文本框 7"/>
          <p:cNvSpPr txBox="1"/>
          <p:nvPr/>
        </p:nvSpPr>
        <p:spPr>
          <a:xfrm>
            <a:off x="8714696"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产品计划</a:t>
            </a:r>
          </a:p>
        </p:txBody>
      </p:sp>
      <p:sp>
        <p:nvSpPr>
          <p:cNvPr id="9" name="文本框 8"/>
          <p:cNvSpPr txBox="1"/>
          <p:nvPr/>
        </p:nvSpPr>
        <p:spPr>
          <a:xfrm>
            <a:off x="10426032" y="324893"/>
            <a:ext cx="1126156" cy="369332"/>
          </a:xfrm>
          <a:prstGeom prst="rect">
            <a:avLst/>
          </a:prstGeom>
          <a:noFill/>
        </p:spPr>
        <p:txBody>
          <a:bodyPr wrap="square" rtlCol="0">
            <a:spAutoFit/>
          </a:bodyPr>
          <a:lstStyle/>
          <a:p>
            <a:r>
              <a:rPr lang="zh-CN" altLang="en-US" dirty="0">
                <a:solidFill>
                  <a:schemeClr val="bg1"/>
                </a:solidFill>
                <a:latin typeface="华文黑体" charset="-122"/>
                <a:ea typeface="华文黑体" charset="-122"/>
              </a:rPr>
              <a:t>预算报告</a:t>
            </a:r>
          </a:p>
        </p:txBody>
      </p:sp>
      <p:sp>
        <p:nvSpPr>
          <p:cNvPr id="10" name="矩形 9"/>
          <p:cNvSpPr/>
          <p:nvPr/>
        </p:nvSpPr>
        <p:spPr>
          <a:xfrm>
            <a:off x="823227" y="86867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sp>
        <p:nvSpPr>
          <p:cNvPr id="12" name="矩形 11"/>
          <p:cNvSpPr/>
          <p:nvPr/>
        </p:nvSpPr>
        <p:spPr>
          <a:xfrm>
            <a:off x="823227" y="347141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sp>
        <p:nvSpPr>
          <p:cNvPr id="13" name="矩形 12"/>
          <p:cNvSpPr/>
          <p:nvPr/>
        </p:nvSpPr>
        <p:spPr>
          <a:xfrm>
            <a:off x="823227" y="4772789"/>
            <a:ext cx="110423" cy="1063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华文黑体" charset="-122"/>
              <a:ea typeface="华文黑体" charset="-122"/>
            </a:endParaRPr>
          </a:p>
        </p:txBody>
      </p:sp>
      <p:cxnSp>
        <p:nvCxnSpPr>
          <p:cNvPr id="15" name="直接连接符 14"/>
          <p:cNvCxnSpPr/>
          <p:nvPr/>
        </p:nvCxnSpPr>
        <p:spPr>
          <a:xfrm>
            <a:off x="4408371" y="849428"/>
            <a:ext cx="7143817" cy="19251"/>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734602" y="3471419"/>
            <a:ext cx="4687503" cy="461665"/>
          </a:xfrm>
          <a:prstGeom prst="rect">
            <a:avLst/>
          </a:prstGeom>
          <a:noFill/>
        </p:spPr>
        <p:txBody>
          <a:bodyPr wrap="square" rtlCol="0">
            <a:spAutoFit/>
          </a:bodyPr>
          <a:lstStyle/>
          <a:p>
            <a:pPr algn="dist"/>
            <a:r>
              <a:rPr lang="zh-CN" altLang="en-US" sz="2400" dirty="0">
                <a:solidFill>
                  <a:schemeClr val="bg1"/>
                </a:solidFill>
                <a:latin typeface="华文黑体" charset="-122"/>
                <a:ea typeface="华文黑体" charset="-122"/>
              </a:rPr>
              <a:t>ADD YOUR TEXT </a:t>
            </a:r>
            <a:r>
              <a:rPr lang="en-US" altLang="zh-CN" sz="2400" dirty="0">
                <a:solidFill>
                  <a:schemeClr val="bg1"/>
                </a:solidFill>
                <a:latin typeface="华文黑体" charset="-122"/>
                <a:ea typeface="华文黑体" charset="-122"/>
              </a:rPr>
              <a:t>HERE</a:t>
            </a:r>
            <a:endParaRPr lang="zh-CN" altLang="en-US" sz="2400" dirty="0">
              <a:solidFill>
                <a:schemeClr val="bg1"/>
              </a:solidFill>
              <a:latin typeface="华文黑体" charset="-122"/>
              <a:ea typeface="华文黑体" charset="-122"/>
            </a:endParaRPr>
          </a:p>
        </p:txBody>
      </p:sp>
      <p:sp>
        <p:nvSpPr>
          <p:cNvPr id="17" name="文本框 16"/>
          <p:cNvSpPr txBox="1"/>
          <p:nvPr/>
        </p:nvSpPr>
        <p:spPr>
          <a:xfrm>
            <a:off x="5062888" y="4350211"/>
            <a:ext cx="2066223" cy="369332"/>
          </a:xfrm>
          <a:prstGeom prst="rect">
            <a:avLst/>
          </a:prstGeom>
          <a:noFill/>
        </p:spPr>
        <p:txBody>
          <a:bodyPr wrap="square" rtlCol="0">
            <a:spAutoFit/>
          </a:bodyPr>
          <a:lstStyle/>
          <a:p>
            <a:pPr algn="ctr"/>
            <a:r>
              <a:rPr lang="zh-CN" altLang="en-US" dirty="0">
                <a:solidFill>
                  <a:schemeClr val="bg1"/>
                </a:solidFill>
                <a:latin typeface="华文黑体" charset="-122"/>
                <a:ea typeface="华文黑体" charset="-122"/>
              </a:rPr>
              <a:t>汇报人：萌萌队</a:t>
            </a:r>
          </a:p>
        </p:txBody>
      </p:sp>
      <p:sp>
        <p:nvSpPr>
          <p:cNvPr id="2" name="矩形 1"/>
          <p:cNvSpPr/>
          <p:nvPr/>
        </p:nvSpPr>
        <p:spPr>
          <a:xfrm>
            <a:off x="755850" y="3702251"/>
            <a:ext cx="8331000" cy="2502497"/>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黑体" charset="-122"/>
              <a:ea typeface="华文黑体" charset="-122"/>
            </a:endParaRPr>
          </a:p>
        </p:txBody>
      </p:sp>
      <p:grpSp>
        <p:nvGrpSpPr>
          <p:cNvPr id="18" name="组合 17"/>
          <p:cNvGrpSpPr/>
          <p:nvPr/>
        </p:nvGrpSpPr>
        <p:grpSpPr>
          <a:xfrm>
            <a:off x="792407" y="675130"/>
            <a:ext cx="5876362" cy="974703"/>
            <a:chOff x="792407" y="675130"/>
            <a:chExt cx="5876362" cy="974703"/>
          </a:xfrm>
        </p:grpSpPr>
        <p:sp>
          <p:nvSpPr>
            <p:cNvPr id="19" name="文本框 18"/>
            <p:cNvSpPr txBox="1"/>
            <p:nvPr/>
          </p:nvSpPr>
          <p:spPr>
            <a:xfrm>
              <a:off x="792407" y="675130"/>
              <a:ext cx="4861956" cy="584775"/>
            </a:xfrm>
            <a:prstGeom prst="rect">
              <a:avLst/>
            </a:prstGeom>
            <a:noFill/>
          </p:spPr>
          <p:txBody>
            <a:bodyPr wrap="square" rtlCol="0">
              <a:spAutoFit/>
            </a:bodyPr>
            <a:lstStyle/>
            <a:p>
              <a:r>
                <a:rPr lang="zh-CN" altLang="en-US" sz="3200" dirty="0">
                  <a:solidFill>
                    <a:srgbClr val="3F434F"/>
                  </a:solidFill>
                  <a:latin typeface="华文黑体" charset="-122"/>
                  <a:ea typeface="华文黑体" charset="-122"/>
                </a:rPr>
                <a:t>点击添加标题</a:t>
              </a:r>
            </a:p>
          </p:txBody>
        </p:sp>
        <p:cxnSp>
          <p:nvCxnSpPr>
            <p:cNvPr id="20" name="直接连接符 19"/>
            <p:cNvCxnSpPr/>
            <p:nvPr/>
          </p:nvCxnSpPr>
          <p:spPr>
            <a:xfrm>
              <a:off x="849444" y="1649833"/>
              <a:ext cx="1400270" cy="0"/>
            </a:xfrm>
            <a:prstGeom prst="line">
              <a:avLst/>
            </a:prstGeom>
            <a:ln w="76200">
              <a:solidFill>
                <a:schemeClr val="tx2"/>
              </a:solidFill>
              <a:prstDash val="solid"/>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00435" y="1192437"/>
              <a:ext cx="5868334" cy="313932"/>
            </a:xfrm>
            <a:prstGeom prst="rect">
              <a:avLst/>
            </a:prstGeom>
            <a:noFill/>
          </p:spPr>
          <p:txBody>
            <a:bodyPr wrap="square" rtlCol="0">
              <a:spAutoFit/>
            </a:bodyPr>
            <a:lstStyle/>
            <a:p>
              <a:pPr>
                <a:lnSpc>
                  <a:spcPct val="120000"/>
                </a:lnSpc>
              </a:pPr>
              <a:r>
                <a:rPr lang="en-US" altLang="zh-CN" sz="1200" dirty="0" err="1">
                  <a:latin typeface="华文黑体" charset="-122"/>
                  <a:ea typeface="华文黑体" charset="-122"/>
                  <a:sym typeface="+mn-ea"/>
                </a:rPr>
                <a:t>Lorem</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ipsum</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doloror</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amet</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consectetur</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adipisicing</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elit</a:t>
              </a:r>
              <a:r>
                <a:rPr lang="en-US" altLang="zh-CN" sz="1200" dirty="0">
                  <a:latin typeface="华文黑体" charset="-122"/>
                  <a:ea typeface="华文黑体" charset="-122"/>
                  <a:sym typeface="+mn-ea"/>
                </a:rPr>
                <a:t> </a:t>
              </a:r>
              <a:r>
                <a:rPr lang="en-US" altLang="zh-CN" sz="1200" dirty="0" err="1">
                  <a:latin typeface="华文黑体" charset="-122"/>
                  <a:ea typeface="华文黑体" charset="-122"/>
                  <a:sym typeface="+mn-ea"/>
                </a:rPr>
                <a:t>sed</a:t>
              </a:r>
              <a:r>
                <a:rPr lang="en-US" altLang="zh-CN" sz="1200" dirty="0">
                  <a:latin typeface="华文黑体" charset="-122"/>
                  <a:ea typeface="华文黑体" charset="-122"/>
                  <a:sym typeface="+mn-ea"/>
                </a:rPr>
                <a:t> do </a:t>
              </a:r>
              <a:r>
                <a:rPr lang="en-US" altLang="zh-CN" sz="1200" dirty="0" err="1">
                  <a:latin typeface="华文黑体" charset="-122"/>
                  <a:ea typeface="华文黑体" charset="-122"/>
                  <a:sym typeface="+mn-ea"/>
                </a:rPr>
                <a:t>eiusmod</a:t>
              </a:r>
              <a:endParaRPr lang="zh-CN" altLang="en-US" sz="1200" dirty="0">
                <a:latin typeface="华文黑体" charset="-122"/>
                <a:ea typeface="华文黑体" charset="-122"/>
                <a:sym typeface="+mn-ea"/>
              </a:endParaRPr>
            </a:p>
          </p:txBody>
        </p:sp>
      </p:grpSp>
      <p:sp>
        <p:nvSpPr>
          <p:cNvPr id="22" name="文本框 21"/>
          <p:cNvSpPr txBox="1"/>
          <p:nvPr/>
        </p:nvSpPr>
        <p:spPr>
          <a:xfrm>
            <a:off x="709065" y="2387846"/>
            <a:ext cx="5146035" cy="10895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US" altLang="zh-CN" dirty="0" err="1">
                <a:latin typeface="华文黑体" charset="-122"/>
                <a:ea typeface="华文黑体" charset="-122"/>
                <a:sym typeface="+mn-ea"/>
              </a:rPr>
              <a:t>Lorem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ipsum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doloror</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amet</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consectetur</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adipisicing</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elit</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sed</a:t>
            </a:r>
            <a:r>
              <a:rPr lang="en-US" altLang="zh-CN" dirty="0">
                <a:latin typeface="华文黑体" charset="-122"/>
                <a:ea typeface="华文黑体" charset="-122"/>
                <a:sym typeface="+mn-ea"/>
              </a:rPr>
              <a:t> do </a:t>
            </a:r>
            <a:r>
              <a:rPr lang="en-US" altLang="zh-CN" dirty="0" err="1">
                <a:latin typeface="华文黑体" charset="-122"/>
                <a:ea typeface="华文黑体" charset="-122"/>
                <a:sym typeface="+mn-ea"/>
              </a:rPr>
              <a:t>eiusmod</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temporLorem</a:t>
            </a:r>
            <a:r>
              <a:rPr lang="en-US" altLang="zh-CN" dirty="0">
                <a:latin typeface="华文黑体" charset="-122"/>
                <a:ea typeface="华文黑体" charset="-122"/>
                <a:sym typeface="+mn-ea"/>
              </a:rPr>
              <a:t> </a:t>
            </a:r>
            <a:r>
              <a:rPr lang="en-US" altLang="zh-CN" dirty="0" err="1">
                <a:latin typeface="华文黑体" charset="-122"/>
                <a:ea typeface="华文黑体" charset="-122"/>
                <a:sym typeface="+mn-ea"/>
              </a:rPr>
              <a:t>ipsum</a:t>
            </a:r>
            <a:r>
              <a:rPr lang="en-US" altLang="zh-CN" dirty="0">
                <a:latin typeface="华文黑体" charset="-122"/>
                <a:ea typeface="华文黑体" charset="-122"/>
                <a:sym typeface="+mn-ea"/>
              </a:rPr>
              <a:t> </a:t>
            </a:r>
            <a:endParaRPr lang="zh-CN" altLang="en-US" dirty="0">
              <a:latin typeface="华文黑体" charset="-122"/>
              <a:ea typeface="华文黑体" charset="-122"/>
              <a:sym typeface="+mn-ea"/>
            </a:endParaRPr>
          </a:p>
        </p:txBody>
      </p:sp>
      <p:sp>
        <p:nvSpPr>
          <p:cNvPr id="25" name="矩形 24"/>
          <p:cNvSpPr/>
          <p:nvPr/>
        </p:nvSpPr>
        <p:spPr>
          <a:xfrm>
            <a:off x="755850" y="4561609"/>
            <a:ext cx="3766139" cy="867930"/>
          </a:xfrm>
          <a:prstGeom prst="rect">
            <a:avLst/>
          </a:prstGeom>
        </p:spPr>
        <p:txBody>
          <a:bodyPr wrap="square">
            <a:spAutoFit/>
          </a:bodyPr>
          <a:lstStyle/>
          <a:p>
            <a:pPr>
              <a:lnSpc>
                <a:spcPct val="120000"/>
              </a:lnSpc>
            </a:pPr>
            <a:r>
              <a:rPr lang="en-US" altLang="zh-CN" sz="1400" dirty="0" err="1">
                <a:solidFill>
                  <a:schemeClr val="bg1"/>
                </a:solidFill>
                <a:latin typeface="华文黑体" charset="-122"/>
                <a:ea typeface="华文黑体" charset="-122"/>
                <a:sym typeface="+mn-ea"/>
              </a:rPr>
              <a:t>Lorem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ipsum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doloror</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amet</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consectetur</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adipisicing</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elit</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sed</a:t>
            </a:r>
            <a:r>
              <a:rPr lang="en-US" altLang="zh-CN" sz="1400" dirty="0">
                <a:solidFill>
                  <a:schemeClr val="bg1"/>
                </a:solidFill>
                <a:latin typeface="华文黑体" charset="-122"/>
                <a:ea typeface="华文黑体" charset="-122"/>
                <a:sym typeface="+mn-ea"/>
              </a:rPr>
              <a:t> do </a:t>
            </a:r>
            <a:r>
              <a:rPr lang="en-US" altLang="zh-CN" sz="1400" dirty="0" err="1">
                <a:solidFill>
                  <a:schemeClr val="bg1"/>
                </a:solidFill>
                <a:latin typeface="华文黑体" charset="-122"/>
                <a:ea typeface="华文黑体" charset="-122"/>
                <a:sym typeface="+mn-ea"/>
              </a:rPr>
              <a:t>eiusmod</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temporLorem</a:t>
            </a:r>
            <a:r>
              <a:rPr lang="en-US" altLang="zh-CN" sz="1400" dirty="0">
                <a:solidFill>
                  <a:schemeClr val="bg1"/>
                </a:solidFill>
                <a:latin typeface="华文黑体" charset="-122"/>
                <a:ea typeface="华文黑体" charset="-122"/>
                <a:sym typeface="+mn-ea"/>
              </a:rPr>
              <a:t> </a:t>
            </a:r>
            <a:r>
              <a:rPr lang="en-US" altLang="zh-CN" sz="1400" dirty="0" err="1">
                <a:solidFill>
                  <a:schemeClr val="bg1"/>
                </a:solidFill>
                <a:latin typeface="华文黑体" charset="-122"/>
                <a:ea typeface="华文黑体" charset="-122"/>
                <a:sym typeface="+mn-ea"/>
              </a:rPr>
              <a:t>ipsum</a:t>
            </a:r>
            <a:r>
              <a:rPr lang="en-US" altLang="zh-CN" sz="1400" dirty="0">
                <a:solidFill>
                  <a:schemeClr val="bg1"/>
                </a:solidFill>
                <a:latin typeface="华文黑体" charset="-122"/>
                <a:ea typeface="华文黑体" charset="-122"/>
                <a:sym typeface="+mn-ea"/>
              </a:rPr>
              <a:t> </a:t>
            </a:r>
            <a:endParaRPr lang="zh-CN" altLang="en-US" sz="1400" dirty="0">
              <a:solidFill>
                <a:schemeClr val="bg1"/>
              </a:solidFill>
              <a:latin typeface="华文黑体" charset="-122"/>
              <a:ea typeface="华文黑体" charset="-122"/>
              <a:sym typeface="+mn-ea"/>
            </a:endParaRPr>
          </a:p>
        </p:txBody>
      </p:sp>
      <p:pic>
        <p:nvPicPr>
          <p:cNvPr id="23" name="PA_图片 2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6729074" y="1630782"/>
            <a:ext cx="5228854" cy="3493667"/>
          </a:xfrm>
          <a:prstGeom prst="rect">
            <a:avLst/>
          </a:prstGeom>
          <a:ln w="2857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300"/>
                                        <p:tgtEl>
                                          <p:spTgt spid="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1100"/>
                                        <p:tgtEl>
                                          <p:spTgt spid="25"/>
                                        </p:tgtEl>
                                      </p:cBhvr>
                                    </p:animEffect>
                                  </p:childTnLst>
                                </p:cTn>
                              </p:par>
                              <p:par>
                                <p:cTn id="11" presetID="22" presetClass="entr" presetSubtype="2"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right)">
                                      <p:cBhvr>
                                        <p:cTn id="13" dur="1000"/>
                                        <p:tgtEl>
                                          <p:spTgt spid="22"/>
                                        </p:tgtEl>
                                      </p:cBhvr>
                                    </p:animEffect>
                                  </p:childTnLst>
                                </p:cTn>
                              </p:par>
                              <p:par>
                                <p:cTn id="14" presetID="22" presetClass="entr" presetSubtype="8" fill="hold"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11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209030" y="1878330"/>
            <a:ext cx="2493645" cy="1692910"/>
          </a:xfrm>
          <a:prstGeom prst="rect">
            <a:avLst/>
          </a:prstGeom>
          <a:blipFill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939530" y="1878330"/>
            <a:ext cx="2493645" cy="1692910"/>
          </a:xfrm>
          <a:prstGeom prst="rect">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485515" y="1878330"/>
            <a:ext cx="2493645" cy="169291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53745" y="1878330"/>
            <a:ext cx="2493645" cy="169291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5374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8" name="文本框 7"/>
          <p:cNvSpPr txBox="1"/>
          <p:nvPr/>
        </p:nvSpPr>
        <p:spPr>
          <a:xfrm>
            <a:off x="3484880"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9" name="文本框 8"/>
          <p:cNvSpPr txBox="1"/>
          <p:nvPr/>
        </p:nvSpPr>
        <p:spPr>
          <a:xfrm>
            <a:off x="62083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0" name="文本框 9"/>
          <p:cNvSpPr txBox="1"/>
          <p:nvPr/>
        </p:nvSpPr>
        <p:spPr>
          <a:xfrm>
            <a:off x="8938895" y="3841115"/>
            <a:ext cx="2494280" cy="1706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50000"/>
              </a:lnSpc>
            </a:pPr>
            <a:r>
              <a:rPr lang="zh-CN" altLang="en-US" sz="1000" dirty="0">
                <a:solidFill>
                  <a:srgbClr val="353535"/>
                </a:solidFill>
                <a:latin typeface="华文细黑" panose="02010600040101010101" charset="-122"/>
                <a:ea typeface="华文细黑" panose="02010600040101010101" charset="-122"/>
                <a:sym typeface="+mn-ea"/>
              </a:rPr>
              <a:t>I 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woman.I </a:t>
            </a:r>
            <a:r>
              <a:rPr lang="zh-CN" altLang="en-US" sz="1000" dirty="0">
                <a:solidFill>
                  <a:srgbClr val="353535"/>
                </a:solidFill>
                <a:latin typeface="华文细黑" panose="02010600040101010101" charset="-122"/>
                <a:ea typeface="华文细黑" panose="02010600040101010101" charset="-122"/>
                <a:sym typeface="+mn-ea"/>
              </a:rPr>
              <a:t>love you more than I've ever loved any woman</a:t>
            </a:r>
            <a:r>
              <a:rPr lang="zh-CN" altLang="en-US" sz="1000">
                <a:solidFill>
                  <a:srgbClr val="353535"/>
                </a:solidFill>
                <a:latin typeface="华文细黑" panose="02010600040101010101" charset="-122"/>
                <a:ea typeface="华文细黑" panose="02010600040101010101" charset="-122"/>
                <a:sym typeface="+mn-ea"/>
              </a:rPr>
              <a:t>. And I've waited longer for you than I've waited for any woman.</a:t>
            </a:r>
            <a:endParaRPr lang="zh-CN" altLang="en-US" sz="1000" dirty="0">
              <a:solidFill>
                <a:srgbClr val="353535"/>
              </a:solidFill>
              <a:latin typeface="华文细黑" panose="02010600040101010101" charset="-122"/>
              <a:ea typeface="华文细黑" panose="02010600040101010101" charset="-122"/>
              <a:sym typeface="+mn-ea"/>
            </a:endParaRPr>
          </a:p>
        </p:txBody>
      </p:sp>
      <p:sp>
        <p:nvSpPr>
          <p:cNvPr id="15" name="文本框 14"/>
          <p:cNvSpPr txBox="1"/>
          <p:nvPr/>
        </p:nvSpPr>
        <p:spPr>
          <a:xfrm>
            <a:off x="4490720" y="497840"/>
            <a:ext cx="3211195" cy="4959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tx1"/>
                </a:solidFill>
                <a:latin typeface="华文细黑" panose="02010600040101010101" charset="-122"/>
                <a:ea typeface="华文细黑" panose="02010600040101010101" charset="-122"/>
                <a:sym typeface="+mn-ea"/>
              </a:rPr>
              <a:t>点此替换文本</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3" dur="500"/>
                                        <p:tgtEl>
                                          <p:spTgt spid="7"/>
                                        </p:tgtEl>
                                      </p:cBhvr>
                                    </p:animEffect>
                                  </p:childTnLst>
                                </p:cTn>
                              </p:par>
                            </p:childTnLst>
                          </p:cTn>
                        </p:par>
                        <p:par>
                          <p:cTn id="14" fill="hold">
                            <p:stCondLst>
                              <p:cond delay="1000"/>
                            </p:stCondLst>
                            <p:childTnLst>
                              <p:par>
                                <p:cTn id="15" presetID="14" presetClass="entr" presetSubtype="5" fill="hold" grpId="1"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vertical)">
                                      <p:cBhvr>
                                        <p:cTn id="17" dur="500"/>
                                        <p:tgtEl>
                                          <p:spTgt spid="16"/>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4" presetClass="entr" presetSubtype="5" fill="hold" grpId="1"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vertical)">
                                      <p:cBhvr>
                                        <p:cTn id="27" dur="500"/>
                                        <p:tgtEl>
                                          <p:spTgt spid="8"/>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500"/>
                                        <p:tgtEl>
                                          <p:spTgt spid="4"/>
                                        </p:tgtEl>
                                      </p:cBhvr>
                                    </p:animEffect>
                                  </p:childTnLst>
                                </p:cTn>
                              </p:par>
                            </p:childTnLst>
                          </p:cTn>
                        </p:par>
                        <p:par>
                          <p:cTn id="32" fill="hold">
                            <p:stCondLst>
                              <p:cond delay="3000"/>
                            </p:stCondLst>
                            <p:childTnLst>
                              <p:par>
                                <p:cTn id="33" presetID="14" presetClass="entr" presetSubtype="5" fill="hold" grpId="1"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vertical)">
                                      <p:cBhvr>
                                        <p:cTn id="35" dur="500"/>
                                        <p:tgtEl>
                                          <p:spTgt spid="9"/>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4000"/>
                            </p:stCondLst>
                            <p:childTnLst>
                              <p:par>
                                <p:cTn id="43" presetID="14" presetClass="entr" presetSubtype="5" fill="hold" grpId="1"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randombar(vertical)">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6" grpId="0"/>
      <p:bldP spid="16" grpId="1"/>
      <p:bldP spid="8" grpId="0"/>
      <p:bldP spid="8" grpId="1"/>
      <p:bldP spid="9" grpId="0"/>
      <p:bldP spid="9" grpId="1"/>
      <p:bldP spid="10" grpId="0"/>
      <p:bldP spid="10" grpId="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占位符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12" y="2336826"/>
            <a:ext cx="2048256" cy="2044438"/>
          </a:xfrm>
          <a:prstGeom prst="rect">
            <a:avLst/>
          </a:prstGeom>
        </p:spPr>
      </p:pic>
      <p:pic>
        <p:nvPicPr>
          <p:cNvPr id="16" name="图片占位符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5487" y="2336826"/>
            <a:ext cx="2048256" cy="2044438"/>
          </a:xfrm>
          <a:prstGeom prst="rect">
            <a:avLst/>
          </a:prstGeom>
        </p:spPr>
      </p:pic>
      <p:pic>
        <p:nvPicPr>
          <p:cNvPr id="17" name="图片占位符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449" y="2336826"/>
            <a:ext cx="2048256" cy="2044438"/>
          </a:xfrm>
          <a:prstGeom prst="rect">
            <a:avLst/>
          </a:prstGeom>
        </p:spPr>
      </p:pic>
      <p:sp>
        <p:nvSpPr>
          <p:cNvPr id="26" name="Rectangle 56"/>
          <p:cNvSpPr/>
          <p:nvPr/>
        </p:nvSpPr>
        <p:spPr>
          <a:xfrm>
            <a:off x="1090635" y="4555900"/>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BUSINESS</a:t>
            </a:r>
          </a:p>
          <a:p>
            <a:endParaRPr lang="en-US" sz="1000" dirty="0">
              <a:solidFill>
                <a:schemeClr val="tx1">
                  <a:lumMod val="65000"/>
                  <a:lumOff val="35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p>
        </p:txBody>
      </p:sp>
      <p:sp>
        <p:nvSpPr>
          <p:cNvPr id="27" name="Rectangle 57"/>
          <p:cNvSpPr/>
          <p:nvPr/>
        </p:nvSpPr>
        <p:spPr>
          <a:xfrm>
            <a:off x="3201988" y="4553045"/>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SUCCESS</a:t>
            </a:r>
          </a:p>
          <a:p>
            <a:endParaRPr lang="en-US" sz="1000" dirty="0">
              <a:solidFill>
                <a:schemeClr val="bg1">
                  <a:lumMod val="50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p>
        </p:txBody>
      </p:sp>
      <p:sp>
        <p:nvSpPr>
          <p:cNvPr id="28" name="Rectangle 58"/>
          <p:cNvSpPr/>
          <p:nvPr/>
        </p:nvSpPr>
        <p:spPr>
          <a:xfrm>
            <a:off x="5313341" y="4553045"/>
            <a:ext cx="2047875" cy="1569660"/>
          </a:xfrm>
          <a:prstGeom prst="rect">
            <a:avLst/>
          </a:prstGeom>
        </p:spPr>
        <p:txBody>
          <a:bodyPr wrap="square">
            <a:spAutoFit/>
          </a:bodyPr>
          <a:lstStyle/>
          <a:p>
            <a:r>
              <a:rPr lang="en-US" sz="1200" b="1" dirty="0">
                <a:solidFill>
                  <a:schemeClr val="tx1">
                    <a:lumMod val="75000"/>
                    <a:lumOff val="25000"/>
                  </a:schemeClr>
                </a:solidFill>
                <a:ea typeface="Roboto" pitchFamily="2" charset="0"/>
              </a:rPr>
              <a:t>READY TO </a:t>
            </a:r>
            <a:r>
              <a:rPr lang="en-US" sz="1200" b="1" dirty="0">
                <a:solidFill>
                  <a:schemeClr val="accent1"/>
                </a:solidFill>
                <a:ea typeface="Roboto" pitchFamily="2" charset="0"/>
              </a:rPr>
              <a:t>CREATIVE</a:t>
            </a:r>
          </a:p>
          <a:p>
            <a:endParaRPr lang="en-US" sz="1000" dirty="0">
              <a:solidFill>
                <a:schemeClr val="bg1">
                  <a:lumMod val="50000"/>
                </a:schemeClr>
              </a:solidFill>
              <a:ea typeface="Roboto" pitchFamily="2" charset="0"/>
            </a:endParaRPr>
          </a:p>
          <a:p>
            <a:r>
              <a:rPr lang="en-US" sz="1200" dirty="0">
                <a:solidFill>
                  <a:schemeClr val="tx1">
                    <a:lumMod val="65000"/>
                    <a:lumOff val="35000"/>
                  </a:schemeClr>
                </a:solidFill>
                <a:ea typeface="Roboto" pitchFamily="2" charset="0"/>
              </a:rPr>
              <a:t>Proactively customize highly efficient results whereas functional action items Proactively customize highly efficient results whereas functional action items</a:t>
            </a:r>
          </a:p>
        </p:txBody>
      </p:sp>
      <p:sp>
        <p:nvSpPr>
          <p:cNvPr id="36" name="文本框 35"/>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p>
        </p:txBody>
      </p:sp>
      <p:grpSp>
        <p:nvGrpSpPr>
          <p:cNvPr id="3" name="组合 2"/>
          <p:cNvGrpSpPr/>
          <p:nvPr/>
        </p:nvGrpSpPr>
        <p:grpSpPr>
          <a:xfrm>
            <a:off x="6996223" y="1473200"/>
            <a:ext cx="5195777" cy="2913443"/>
            <a:chOff x="6996223" y="1473200"/>
            <a:chExt cx="5195777" cy="2913443"/>
          </a:xfrm>
          <a:solidFill>
            <a:srgbClr val="7F7F7F"/>
          </a:solidFill>
        </p:grpSpPr>
        <p:sp>
          <p:nvSpPr>
            <p:cNvPr id="18" name="Rectangle 1"/>
            <p:cNvSpPr/>
            <p:nvPr/>
          </p:nvSpPr>
          <p:spPr>
            <a:xfrm>
              <a:off x="6996223" y="1473200"/>
              <a:ext cx="5195777" cy="2743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直角三角形 36"/>
            <p:cNvSpPr/>
            <p:nvPr/>
          </p:nvSpPr>
          <p:spPr>
            <a:xfrm rot="10800000">
              <a:off x="6996223" y="4216400"/>
              <a:ext cx="430482" cy="17024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TextBox 16"/>
          <p:cNvSpPr txBox="1"/>
          <p:nvPr/>
        </p:nvSpPr>
        <p:spPr>
          <a:xfrm>
            <a:off x="7359508" y="1944922"/>
            <a:ext cx="4256486" cy="523220"/>
          </a:xfrm>
          <a:prstGeom prst="rect">
            <a:avLst/>
          </a:prstGeom>
          <a:noFill/>
        </p:spPr>
        <p:txBody>
          <a:bodyPr wrap="none" rtlCol="0">
            <a:spAutoFit/>
          </a:bodyPr>
          <a:lstStyle/>
          <a:p>
            <a:r>
              <a:rPr lang="en-US" sz="2800" dirty="0">
                <a:solidFill>
                  <a:schemeClr val="bg1"/>
                </a:solidFill>
                <a:latin typeface="Chaparral Pro" panose="02060503040505020203" pitchFamily="18" charset="0"/>
              </a:rPr>
              <a:t>P</a:t>
            </a:r>
            <a:r>
              <a:rPr lang="id-ID" sz="2800" dirty="0">
                <a:solidFill>
                  <a:schemeClr val="bg1"/>
                </a:solidFill>
                <a:latin typeface="Chaparral Pro" panose="02060503040505020203" pitchFamily="18" charset="0"/>
              </a:rPr>
              <a:t>ictures say a million words</a:t>
            </a:r>
          </a:p>
        </p:txBody>
      </p:sp>
      <p:sp>
        <p:nvSpPr>
          <p:cNvPr id="39" name="TextBox 17"/>
          <p:cNvSpPr txBox="1"/>
          <p:nvPr/>
        </p:nvSpPr>
        <p:spPr>
          <a:xfrm>
            <a:off x="7388083" y="2481261"/>
            <a:ext cx="4514539" cy="1040285"/>
          </a:xfrm>
          <a:prstGeom prst="rect">
            <a:avLst/>
          </a:prstGeom>
          <a:noFill/>
        </p:spPr>
        <p:txBody>
          <a:bodyPr wrap="square" rtlCol="0">
            <a:spAutoFit/>
          </a:bodyPr>
          <a:lstStyle/>
          <a:p>
            <a:pPr>
              <a:lnSpc>
                <a:spcPct val="110000"/>
              </a:lnSpc>
            </a:pPr>
            <a:r>
              <a:rPr lang="en-US" altLang="zh-CN" sz="1400" dirty="0">
                <a:solidFill>
                  <a:schemeClr val="bg1"/>
                </a:solidFill>
              </a:rPr>
              <a:t>Lorem Ipsum has been the industry's standard dummy text ever since the </a:t>
            </a:r>
            <a:r>
              <a:rPr lang="en-US" altLang="zh-CN" sz="1400" dirty="0" err="1">
                <a:solidFill>
                  <a:schemeClr val="bg1"/>
                </a:solidFill>
              </a:rPr>
              <a:t>1500s</a:t>
            </a:r>
            <a:r>
              <a:rPr lang="id-ID" altLang="zh-CN" sz="1400" dirty="0">
                <a:solidFill>
                  <a:schemeClr val="bg1"/>
                </a:solidFill>
              </a:rPr>
              <a:t>. </a:t>
            </a:r>
            <a:r>
              <a:rPr lang="id-ID" altLang="zh-CN" sz="1400" b="1" dirty="0">
                <a:solidFill>
                  <a:schemeClr val="bg1"/>
                </a:solidFill>
              </a:rPr>
              <a:t>Fusce som libero topi </a:t>
            </a:r>
            <a:r>
              <a:rPr lang="id-ID" altLang="zh-CN" sz="1400" dirty="0">
                <a:solidFill>
                  <a:schemeClr val="bg1"/>
                </a:solidFill>
              </a:rPr>
              <a:t>sombrero bikinan meksiko</a:t>
            </a:r>
            <a:r>
              <a:rPr lang="en-US" altLang="zh-CN" sz="1400" dirty="0">
                <a:solidFill>
                  <a:schemeClr val="bg1"/>
                </a:solidFill>
              </a:rPr>
              <a:t> </a:t>
            </a:r>
            <a:r>
              <a:rPr lang="en-US" altLang="zh-CN" sz="1400" b="1" dirty="0">
                <a:solidFill>
                  <a:schemeClr val="bg1"/>
                </a:solidFill>
              </a:rPr>
              <a:t>when an unknown printer </a:t>
            </a:r>
            <a:r>
              <a:rPr lang="en-US" altLang="zh-CN" sz="1400" dirty="0">
                <a:solidFill>
                  <a:schemeClr val="bg1"/>
                </a:solidFill>
              </a:rPr>
              <a:t>took a galley of type and scrambled it to make a type specimen book. </a:t>
            </a:r>
            <a:endParaRPr lang="id-ID" altLang="zh-CN" sz="1400" dirty="0">
              <a:solidFill>
                <a:schemeClr val="bg1"/>
              </a:solidFill>
            </a:endParaRPr>
          </a:p>
        </p:txBody>
      </p:sp>
      <p:grpSp>
        <p:nvGrpSpPr>
          <p:cNvPr id="41" name="组合 40"/>
          <p:cNvGrpSpPr/>
          <p:nvPr/>
        </p:nvGrpSpPr>
        <p:grpSpPr>
          <a:xfrm>
            <a:off x="0" y="2338387"/>
            <a:ext cx="1090635" cy="2048256"/>
            <a:chOff x="0" y="2338387"/>
            <a:chExt cx="1090635" cy="2048256"/>
          </a:xfrm>
          <a:solidFill>
            <a:srgbClr val="7F7F7F"/>
          </a:solidFill>
        </p:grpSpPr>
        <p:sp>
          <p:nvSpPr>
            <p:cNvPr id="23" name="Rectangle 35"/>
            <p:cNvSpPr/>
            <p:nvPr/>
          </p:nvSpPr>
          <p:spPr>
            <a:xfrm>
              <a:off x="0" y="2338387"/>
              <a:ext cx="1090635" cy="2048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hape 8480"/>
            <p:cNvSpPr/>
            <p:nvPr/>
          </p:nvSpPr>
          <p:spPr>
            <a:xfrm>
              <a:off x="345292" y="3185975"/>
              <a:ext cx="400050" cy="353080"/>
            </a:xfrm>
            <a:custGeom>
              <a:avLst/>
              <a:gdLst/>
              <a:ahLst/>
              <a:cxnLst>
                <a:cxn ang="0">
                  <a:pos x="wd2" y="hd2"/>
                </a:cxn>
                <a:cxn ang="5400000">
                  <a:pos x="wd2" y="hd2"/>
                </a:cxn>
                <a:cxn ang="10800000">
                  <a:pos x="wd2" y="hd2"/>
                </a:cxn>
                <a:cxn ang="16200000">
                  <a:pos x="wd2" y="hd2"/>
                </a:cxn>
              </a:cxnLst>
              <a:rect l="0" t="0" r="r" b="b"/>
              <a:pathLst>
                <a:path w="21600" h="21600" extrusionOk="0">
                  <a:moveTo>
                    <a:pt x="5409" y="6912"/>
                  </a:moveTo>
                  <a:cubicBezTo>
                    <a:pt x="5409" y="7132"/>
                    <a:pt x="5373" y="7354"/>
                    <a:pt x="5303" y="7555"/>
                  </a:cubicBezTo>
                  <a:cubicBezTo>
                    <a:pt x="5161" y="7957"/>
                    <a:pt x="4948" y="8238"/>
                    <a:pt x="4593" y="8419"/>
                  </a:cubicBezTo>
                  <a:cubicBezTo>
                    <a:pt x="4416" y="8520"/>
                    <a:pt x="4185" y="8580"/>
                    <a:pt x="3973" y="8580"/>
                  </a:cubicBezTo>
                  <a:cubicBezTo>
                    <a:pt x="3175" y="8580"/>
                    <a:pt x="2518" y="7836"/>
                    <a:pt x="2518" y="6933"/>
                  </a:cubicBezTo>
                  <a:cubicBezTo>
                    <a:pt x="2518" y="6028"/>
                    <a:pt x="3175" y="5284"/>
                    <a:pt x="3973" y="5284"/>
                  </a:cubicBezTo>
                  <a:cubicBezTo>
                    <a:pt x="4753" y="5284"/>
                    <a:pt x="5409" y="6008"/>
                    <a:pt x="5409" y="6912"/>
                  </a:cubicBezTo>
                  <a:cubicBezTo>
                    <a:pt x="5409" y="6912"/>
                    <a:pt x="5409" y="6912"/>
                    <a:pt x="5409" y="6912"/>
                  </a:cubicBezTo>
                  <a:close/>
                  <a:moveTo>
                    <a:pt x="8300" y="13181"/>
                  </a:moveTo>
                  <a:cubicBezTo>
                    <a:pt x="8300" y="12397"/>
                    <a:pt x="8867" y="11774"/>
                    <a:pt x="9541" y="11774"/>
                  </a:cubicBezTo>
                  <a:lnTo>
                    <a:pt x="11847" y="11774"/>
                  </a:lnTo>
                  <a:cubicBezTo>
                    <a:pt x="12537" y="11774"/>
                    <a:pt x="13088" y="12418"/>
                    <a:pt x="13088" y="13181"/>
                  </a:cubicBezTo>
                  <a:lnTo>
                    <a:pt x="13088" y="15793"/>
                  </a:lnTo>
                  <a:cubicBezTo>
                    <a:pt x="13088" y="16577"/>
                    <a:pt x="12520" y="17199"/>
                    <a:pt x="11847" y="17199"/>
                  </a:cubicBezTo>
                  <a:lnTo>
                    <a:pt x="9541" y="17199"/>
                  </a:lnTo>
                  <a:cubicBezTo>
                    <a:pt x="8850" y="17199"/>
                    <a:pt x="8300" y="16557"/>
                    <a:pt x="8300" y="15793"/>
                  </a:cubicBezTo>
                  <a:cubicBezTo>
                    <a:pt x="8300" y="15793"/>
                    <a:pt x="8300" y="13181"/>
                    <a:pt x="8300" y="13181"/>
                  </a:cubicBezTo>
                  <a:close/>
                  <a:moveTo>
                    <a:pt x="10640" y="2813"/>
                  </a:moveTo>
                  <a:cubicBezTo>
                    <a:pt x="11439" y="2813"/>
                    <a:pt x="12094" y="3556"/>
                    <a:pt x="12094" y="4461"/>
                  </a:cubicBezTo>
                  <a:cubicBezTo>
                    <a:pt x="12094" y="5364"/>
                    <a:pt x="11439" y="6109"/>
                    <a:pt x="10640" y="6109"/>
                  </a:cubicBezTo>
                  <a:cubicBezTo>
                    <a:pt x="9842" y="6109"/>
                    <a:pt x="9186" y="5386"/>
                    <a:pt x="9186" y="4461"/>
                  </a:cubicBezTo>
                  <a:cubicBezTo>
                    <a:pt x="9186" y="3536"/>
                    <a:pt x="9842" y="2813"/>
                    <a:pt x="10640" y="2813"/>
                  </a:cubicBezTo>
                  <a:cubicBezTo>
                    <a:pt x="10640" y="2813"/>
                    <a:pt x="10640" y="2813"/>
                    <a:pt x="10640" y="2813"/>
                  </a:cubicBezTo>
                  <a:close/>
                  <a:moveTo>
                    <a:pt x="0" y="6933"/>
                  </a:moveTo>
                  <a:cubicBezTo>
                    <a:pt x="0" y="9404"/>
                    <a:pt x="1791" y="11393"/>
                    <a:pt x="3955" y="11393"/>
                  </a:cubicBezTo>
                  <a:cubicBezTo>
                    <a:pt x="4150" y="11393"/>
                    <a:pt x="4381" y="11373"/>
                    <a:pt x="4558" y="11332"/>
                  </a:cubicBezTo>
                  <a:lnTo>
                    <a:pt x="4558" y="20455"/>
                  </a:lnTo>
                  <a:cubicBezTo>
                    <a:pt x="4558" y="21118"/>
                    <a:pt x="4983" y="21600"/>
                    <a:pt x="5586" y="21600"/>
                  </a:cubicBezTo>
                  <a:lnTo>
                    <a:pt x="15961" y="21600"/>
                  </a:lnTo>
                  <a:cubicBezTo>
                    <a:pt x="16546" y="21600"/>
                    <a:pt x="16989" y="21118"/>
                    <a:pt x="16989" y="20455"/>
                  </a:cubicBezTo>
                  <a:lnTo>
                    <a:pt x="16989" y="17059"/>
                  </a:lnTo>
                  <a:lnTo>
                    <a:pt x="19809" y="20093"/>
                  </a:lnTo>
                  <a:cubicBezTo>
                    <a:pt x="20482" y="20816"/>
                    <a:pt x="21600" y="20274"/>
                    <a:pt x="21600" y="19229"/>
                  </a:cubicBezTo>
                  <a:lnTo>
                    <a:pt x="21600" y="9946"/>
                  </a:lnTo>
                  <a:cubicBezTo>
                    <a:pt x="21600" y="8881"/>
                    <a:pt x="20482" y="8339"/>
                    <a:pt x="19809" y="9083"/>
                  </a:cubicBezTo>
                  <a:lnTo>
                    <a:pt x="16989" y="12115"/>
                  </a:lnTo>
                  <a:lnTo>
                    <a:pt x="16989" y="8720"/>
                  </a:lnTo>
                  <a:cubicBezTo>
                    <a:pt x="16989" y="8057"/>
                    <a:pt x="16546" y="7555"/>
                    <a:pt x="15961" y="7555"/>
                  </a:cubicBezTo>
                  <a:lnTo>
                    <a:pt x="13514" y="7555"/>
                  </a:lnTo>
                  <a:cubicBezTo>
                    <a:pt x="14169" y="6751"/>
                    <a:pt x="14578" y="5666"/>
                    <a:pt x="14578" y="4480"/>
                  </a:cubicBezTo>
                  <a:cubicBezTo>
                    <a:pt x="14578" y="2009"/>
                    <a:pt x="12805" y="0"/>
                    <a:pt x="10640" y="0"/>
                  </a:cubicBezTo>
                  <a:cubicBezTo>
                    <a:pt x="8672" y="0"/>
                    <a:pt x="7041" y="1647"/>
                    <a:pt x="6738" y="3798"/>
                  </a:cubicBezTo>
                  <a:cubicBezTo>
                    <a:pt x="6030" y="2974"/>
                    <a:pt x="5036" y="2472"/>
                    <a:pt x="3937" y="2472"/>
                  </a:cubicBezTo>
                  <a:cubicBezTo>
                    <a:pt x="1774" y="2472"/>
                    <a:pt x="0" y="4461"/>
                    <a:pt x="0" y="6933"/>
                  </a:cubicBezTo>
                  <a:cubicBezTo>
                    <a:pt x="0" y="6933"/>
                    <a:pt x="0" y="6933"/>
                    <a:pt x="0" y="6933"/>
                  </a:cubicBezTo>
                  <a:close/>
                </a:path>
              </a:pathLst>
            </a:custGeom>
            <a:grpFill/>
            <a:ln w="12700" cap="flat">
              <a:noFill/>
              <a:miter lim="400000"/>
            </a:ln>
            <a:effectLst/>
          </p:spPr>
          <p:txBody>
            <a:bodyPr wrap="square" lIns="38100" tIns="38100" rIns="38100" bIns="38100" numCol="1" anchor="ctr">
              <a:noAutofit/>
            </a:bodyPr>
            <a:lstStyle/>
            <a:p>
              <a:pPr lvl="0" defTabSz="4572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Calibri" panose="020F0502020204030204" charset="0"/>
              </a:endParaRPr>
            </a:p>
          </p:txBody>
        </p:sp>
      </p:grpSp>
      <p:sp>
        <p:nvSpPr>
          <p:cNvPr id="42" name="Freeform 71"/>
          <p:cNvSpPr>
            <a:spLocks noEditPoints="1"/>
          </p:cNvSpPr>
          <p:nvPr/>
        </p:nvSpPr>
        <p:spPr bwMode="auto">
          <a:xfrm flipH="1">
            <a:off x="8565704" y="1396821"/>
            <a:ext cx="3770985" cy="3209163"/>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solidFill>
            <a:schemeClr val="bg1">
              <a:alpha val="27000"/>
            </a:schemeClr>
          </a:solidFill>
          <a:ln>
            <a:noFill/>
          </a:ln>
        </p:spPr>
        <p:txBody>
          <a:bodyPr vert="horz" wrap="square" lIns="91440" tIns="45720" rIns="91440" bIns="45720" numCol="1" anchor="t" anchorCtr="0" compatLnSpc="1"/>
          <a:lstStyle/>
          <a:p>
            <a:endParaRPr lang="id-ID"/>
          </a:p>
        </p:txBody>
      </p:sp>
      <p:sp>
        <p:nvSpPr>
          <p:cNvPr id="21" name="TextBox 12"/>
          <p:cNvSpPr txBox="1"/>
          <p:nvPr/>
        </p:nvSpPr>
        <p:spPr>
          <a:xfrm>
            <a:off x="7952980" y="1473200"/>
            <a:ext cx="556563" cy="230832"/>
          </a:xfrm>
          <a:prstGeom prst="rect">
            <a:avLst/>
          </a:prstGeom>
          <a:solidFill>
            <a:schemeClr val="tx1">
              <a:lumMod val="75000"/>
              <a:lumOff val="25000"/>
            </a:schemeClr>
          </a:solidFill>
        </p:spPr>
        <p:txBody>
          <a:bodyPr wrap="none" rtlCol="0">
            <a:spAutoFit/>
          </a:bodyPr>
          <a:lstStyle/>
          <a:p>
            <a:r>
              <a:rPr lang="en-US" sz="900" b="1" dirty="0">
                <a:solidFill>
                  <a:schemeClr val="bg1"/>
                </a:solidFill>
              </a:rPr>
              <a:t>Page 01</a:t>
            </a:r>
          </a:p>
        </p:txBody>
      </p:sp>
      <p:sp>
        <p:nvSpPr>
          <p:cNvPr id="60" name="矩形 59"/>
          <p:cNvSpPr/>
          <p:nvPr/>
        </p:nvSpPr>
        <p:spPr>
          <a:xfrm>
            <a:off x="8420100" y="6155787"/>
            <a:ext cx="3771900" cy="9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left)">
                                      <p:cBhvr>
                                        <p:cTn id="12" dur="500"/>
                                        <p:tgtEl>
                                          <p:spTgt spid="41"/>
                                        </p:tgtEl>
                                      </p:cBhvr>
                                    </p:animEffect>
                                  </p:childTnLst>
                                </p:cTn>
                              </p:par>
                            </p:childTnLst>
                          </p:cTn>
                        </p:par>
                        <p:par>
                          <p:cTn id="13" fill="hold">
                            <p:stCondLst>
                              <p:cond delay="1000"/>
                            </p:stCondLst>
                            <p:childTnLst>
                              <p:par>
                                <p:cTn id="14" presetID="3" presetClass="entr" presetSubtype="5"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vertical)">
                                      <p:cBhvr>
                                        <p:cTn id="16" dur="500"/>
                                        <p:tgtEl>
                                          <p:spTgt spid="15"/>
                                        </p:tgtEl>
                                      </p:cBhvr>
                                    </p:animEffect>
                                  </p:childTnLst>
                                </p:cTn>
                              </p:par>
                            </p:childTnLst>
                          </p:cTn>
                        </p:par>
                        <p:par>
                          <p:cTn id="17" fill="hold">
                            <p:stCondLst>
                              <p:cond delay="1500"/>
                            </p:stCondLst>
                            <p:childTnLst>
                              <p:par>
                                <p:cTn id="18" presetID="12" presetClass="entr" presetSubtype="1"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p:tgtEl>
                                          <p:spTgt spid="26"/>
                                        </p:tgtEl>
                                        <p:attrNameLst>
                                          <p:attrName>ppt_y</p:attrName>
                                        </p:attrNameLst>
                                      </p:cBhvr>
                                      <p:tavLst>
                                        <p:tav tm="0">
                                          <p:val>
                                            <p:strVal val="#ppt_y-#ppt_h*1.125000"/>
                                          </p:val>
                                        </p:tav>
                                        <p:tav tm="100000">
                                          <p:val>
                                            <p:strVal val="#ppt_y"/>
                                          </p:val>
                                        </p:tav>
                                      </p:tavLst>
                                    </p:anim>
                                    <p:animEffect transition="in" filter="wipe(down)">
                                      <p:cBhvr>
                                        <p:cTn id="21" dur="500"/>
                                        <p:tgtEl>
                                          <p:spTgt spid="26"/>
                                        </p:tgtEl>
                                      </p:cBhvr>
                                    </p:animEffect>
                                  </p:childTnLst>
                                </p:cTn>
                              </p:par>
                            </p:childTnLst>
                          </p:cTn>
                        </p:par>
                        <p:par>
                          <p:cTn id="22" fill="hold">
                            <p:stCondLst>
                              <p:cond delay="2000"/>
                            </p:stCondLst>
                            <p:childTnLst>
                              <p:par>
                                <p:cTn id="23" presetID="3" presetClass="entr" presetSubtype="5"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vertical)">
                                      <p:cBhvr>
                                        <p:cTn id="25" dur="500"/>
                                        <p:tgtEl>
                                          <p:spTgt spid="16"/>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p:tgtEl>
                                          <p:spTgt spid="27"/>
                                        </p:tgtEl>
                                        <p:attrNameLst>
                                          <p:attrName>ppt_y</p:attrName>
                                        </p:attrNameLst>
                                      </p:cBhvr>
                                      <p:tavLst>
                                        <p:tav tm="0">
                                          <p:val>
                                            <p:strVal val="#ppt_y-#ppt_h*1.125000"/>
                                          </p:val>
                                        </p:tav>
                                        <p:tav tm="100000">
                                          <p:val>
                                            <p:strVal val="#ppt_y"/>
                                          </p:val>
                                        </p:tav>
                                      </p:tavLst>
                                    </p:anim>
                                    <p:animEffect transition="in" filter="wipe(down)">
                                      <p:cBhvr>
                                        <p:cTn id="30" dur="500"/>
                                        <p:tgtEl>
                                          <p:spTgt spid="27"/>
                                        </p:tgtEl>
                                      </p:cBhvr>
                                    </p:animEffect>
                                  </p:childTnLst>
                                </p:cTn>
                              </p:par>
                            </p:childTnLst>
                          </p:cTn>
                        </p:par>
                        <p:par>
                          <p:cTn id="31" fill="hold">
                            <p:stCondLst>
                              <p:cond delay="3000"/>
                            </p:stCondLst>
                            <p:childTnLst>
                              <p:par>
                                <p:cTn id="32" presetID="3" presetClass="entr" presetSubtype="5"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vertical)">
                                      <p:cBhvr>
                                        <p:cTn id="34" dur="500"/>
                                        <p:tgtEl>
                                          <p:spTgt spid="17"/>
                                        </p:tgtEl>
                                      </p:cBhvr>
                                    </p:animEffect>
                                  </p:childTnLst>
                                </p:cTn>
                              </p:par>
                            </p:childTnLst>
                          </p:cTn>
                        </p:par>
                        <p:par>
                          <p:cTn id="35" fill="hold">
                            <p:stCondLst>
                              <p:cond delay="3500"/>
                            </p:stCondLst>
                            <p:childTnLst>
                              <p:par>
                                <p:cTn id="36" presetID="12" presetClass="entr" presetSubtype="1"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p:tgtEl>
                                          <p:spTgt spid="28"/>
                                        </p:tgtEl>
                                        <p:attrNameLst>
                                          <p:attrName>ppt_y</p:attrName>
                                        </p:attrNameLst>
                                      </p:cBhvr>
                                      <p:tavLst>
                                        <p:tav tm="0">
                                          <p:val>
                                            <p:strVal val="#ppt_y-#ppt_h*1.125000"/>
                                          </p:val>
                                        </p:tav>
                                        <p:tav tm="100000">
                                          <p:val>
                                            <p:strVal val="#ppt_y"/>
                                          </p:val>
                                        </p:tav>
                                      </p:tavLst>
                                    </p:anim>
                                    <p:animEffect transition="in" filter="wipe(down)">
                                      <p:cBhvr>
                                        <p:cTn id="39" dur="500"/>
                                        <p:tgtEl>
                                          <p:spTgt spid="2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500"/>
                                        <p:tgtEl>
                                          <p:spTgt spid="3"/>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750"/>
                                        <p:tgtEl>
                                          <p:spTgt spid="38"/>
                                        </p:tgtEl>
                                      </p:cBhvr>
                                    </p:animEffect>
                                    <p:anim calcmode="lin" valueType="num">
                                      <p:cBhvr>
                                        <p:cTn id="52" dur="750" fill="hold"/>
                                        <p:tgtEl>
                                          <p:spTgt spid="38"/>
                                        </p:tgtEl>
                                        <p:attrNameLst>
                                          <p:attrName>ppt_x</p:attrName>
                                        </p:attrNameLst>
                                      </p:cBhvr>
                                      <p:tavLst>
                                        <p:tav tm="0">
                                          <p:val>
                                            <p:strVal val="#ppt_x"/>
                                          </p:val>
                                        </p:tav>
                                        <p:tav tm="100000">
                                          <p:val>
                                            <p:strVal val="#ppt_x"/>
                                          </p:val>
                                        </p:tav>
                                      </p:tavLst>
                                    </p:anim>
                                    <p:anim calcmode="lin" valueType="num">
                                      <p:cBhvr>
                                        <p:cTn id="53" dur="750" fill="hold"/>
                                        <p:tgtEl>
                                          <p:spTgt spid="38"/>
                                        </p:tgtEl>
                                        <p:attrNameLst>
                                          <p:attrName>ppt_y</p:attrName>
                                        </p:attrNameLst>
                                      </p:cBhvr>
                                      <p:tavLst>
                                        <p:tav tm="0">
                                          <p:val>
                                            <p:strVal val="#ppt_y+.1"/>
                                          </p:val>
                                        </p:tav>
                                        <p:tav tm="100000">
                                          <p:val>
                                            <p:strVal val="#ppt_y"/>
                                          </p:val>
                                        </p:tav>
                                      </p:tavLst>
                                    </p:anim>
                                  </p:childTnLst>
                                </p:cTn>
                              </p:par>
                              <p:par>
                                <p:cTn id="54" presetID="22" presetClass="entr" presetSubtype="2"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right)">
                                      <p:cBhvr>
                                        <p:cTn id="56" dur="500"/>
                                        <p:tgtEl>
                                          <p:spTgt spid="42"/>
                                        </p:tgtEl>
                                      </p:cBhvr>
                                    </p:animEffect>
                                  </p:childTnLst>
                                </p:cTn>
                              </p:par>
                            </p:childTnLst>
                          </p:cTn>
                        </p:par>
                        <p:par>
                          <p:cTn id="57" fill="hold">
                            <p:stCondLst>
                              <p:cond delay="6000"/>
                            </p:stCondLst>
                            <p:childTnLst>
                              <p:par>
                                <p:cTn id="58" presetID="22" presetClass="entr" presetSubtype="1"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wipe(up)">
                                      <p:cBhvr>
                                        <p:cTn id="60" dur="500"/>
                                        <p:tgtEl>
                                          <p:spTgt spid="39"/>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additive="base">
                                        <p:cTn id="63" dur="500" fill="hold"/>
                                        <p:tgtEl>
                                          <p:spTgt spid="60"/>
                                        </p:tgtEl>
                                        <p:attrNameLst>
                                          <p:attrName>ppt_x</p:attrName>
                                        </p:attrNameLst>
                                      </p:cBhvr>
                                      <p:tavLst>
                                        <p:tav tm="0">
                                          <p:val>
                                            <p:strVal val="1+#ppt_w/2"/>
                                          </p:val>
                                        </p:tav>
                                        <p:tav tm="100000">
                                          <p:val>
                                            <p:strVal val="#ppt_x"/>
                                          </p:val>
                                        </p:tav>
                                      </p:tavLst>
                                    </p:anim>
                                    <p:anim calcmode="lin" valueType="num">
                                      <p:cBhvr additive="base">
                                        <p:cTn id="6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36" grpId="0"/>
      <p:bldP spid="38" grpId="0"/>
      <p:bldP spid="39" grpId="0"/>
      <p:bldP spid="42" grpId="0" animBg="1"/>
      <p:bldP spid="21"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0" y="0"/>
            <a:ext cx="9524426" cy="6972300"/>
          </a:xfrm>
        </p:spPr>
      </p:pic>
      <p:sp>
        <p:nvSpPr>
          <p:cNvPr id="11" name="Rectangle 20"/>
          <p:cNvSpPr/>
          <p:nvPr/>
        </p:nvSpPr>
        <p:spPr>
          <a:xfrm>
            <a:off x="4225319" y="1352550"/>
            <a:ext cx="7674700" cy="426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6" name="TextBox 5"/>
          <p:cNvSpPr txBox="1"/>
          <p:nvPr/>
        </p:nvSpPr>
        <p:spPr>
          <a:xfrm>
            <a:off x="4695340" y="2818478"/>
            <a:ext cx="6163160" cy="101566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6600" b="1" kern="0" noProof="0" dirty="0">
                <a:solidFill>
                  <a:schemeClr val="bg1"/>
                </a:solidFill>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rPr>
              <a:t>谢谢观看</a:t>
            </a:r>
            <a:endParaRPr kumimoji="0" lang="en-US" sz="66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Open Sans Semibold" panose="020B0706030804020204" pitchFamily="34" charset="0"/>
              <a:sym typeface="微软雅黑" panose="020B0503020204020204" pitchFamily="34" charset="-122"/>
            </a:endParaRPr>
          </a:p>
        </p:txBody>
      </p:sp>
      <p:sp>
        <p:nvSpPr>
          <p:cNvPr id="7" name="TextBox 6"/>
          <p:cNvSpPr txBox="1"/>
          <p:nvPr/>
        </p:nvSpPr>
        <p:spPr>
          <a:xfrm flipH="1">
            <a:off x="4695340" y="3954102"/>
            <a:ext cx="6734659" cy="1154162"/>
          </a:xfrm>
          <a:prstGeom prst="rect">
            <a:avLst/>
          </a:prstGeom>
          <a:noFill/>
        </p:spPr>
        <p:txBody>
          <a:bodyPr wrap="square" lIns="0" tIns="0" rIns="0" bIns="0" rtlCol="0">
            <a:spAutoFit/>
          </a:bodyPr>
          <a:lstStyle/>
          <a:p>
            <a:pPr lvl="0">
              <a:lnSpc>
                <a:spcPct val="125000"/>
              </a:lnSpc>
              <a:defRPr/>
            </a:pP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不仅可以创建演示文稿用户可以在投影仪或者计算机上进行演示，也可以将演示文稿打印出来，制作成胶片，以便应用到更广泛的领域中。利用</a:t>
            </a:r>
            <a:r>
              <a:rPr 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Microsoft Office PowerPoint</a:t>
            </a:r>
            <a:r>
              <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rPr>
              <a:t>不仅可以创建演示文稿</a:t>
            </a:r>
          </a:p>
          <a:p>
            <a:pPr lvl="0">
              <a:lnSpc>
                <a:spcPct val="125000"/>
              </a:lnSpc>
              <a:defRPr/>
            </a:pPr>
            <a:endParaRPr lang="zh-CN" altLang="en-US" sz="1200" kern="0" dirty="0">
              <a:solidFill>
                <a:schemeClr val="bg1"/>
              </a:solidFill>
              <a:latin typeface="微软雅黑" panose="020B0503020204020204" pitchFamily="34" charset="-122"/>
              <a:ea typeface="微软雅黑" panose="020B0503020204020204" pitchFamily="34" charset="-122"/>
              <a:cs typeface="Open Sans" panose="020B0606030504020204" pitchFamily="34" charset="0"/>
              <a:sym typeface="微软雅黑" panose="020B0503020204020204" pitchFamily="34" charset="-122"/>
            </a:endParaRPr>
          </a:p>
        </p:txBody>
      </p:sp>
      <p:sp>
        <p:nvSpPr>
          <p:cNvPr id="9" name="TextBox 5"/>
          <p:cNvSpPr txBox="1"/>
          <p:nvPr/>
        </p:nvSpPr>
        <p:spPr>
          <a:xfrm>
            <a:off x="4695340" y="1896525"/>
            <a:ext cx="3940660" cy="92333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6000" b="1" kern="0" noProof="0" dirty="0">
                <a:solidFill>
                  <a:schemeClr val="bg1"/>
                </a:solidFill>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rPr>
              <a:t>FASHION</a:t>
            </a:r>
            <a:endParaRPr kumimoji="0" lang="en-US" sz="6000" b="1" i="0" u="none" strike="noStrike" kern="0" cap="none" spc="0" normalizeH="0" baseline="0" noProof="0" dirty="0">
              <a:ln>
                <a:noFill/>
              </a:ln>
              <a:solidFill>
                <a:schemeClr val="bg1"/>
              </a:solidFill>
              <a:effectLst/>
              <a:uLnTx/>
              <a:uFillTx/>
              <a:latin typeface="Yu Gothic UI" panose="020B0500000000000000" pitchFamily="34" charset="-128"/>
              <a:ea typeface="Yu Gothic UI" panose="020B0500000000000000" pitchFamily="34" charset="-128"/>
              <a:cs typeface="Open Sans Semibold" panose="020B0706030804020204" pitchFamily="34" charset="0"/>
              <a:sym typeface="微软雅黑" panose="020B0503020204020204" pitchFamily="34" charset="-122"/>
            </a:endParaRPr>
          </a:p>
        </p:txBody>
      </p:sp>
      <p:sp>
        <p:nvSpPr>
          <p:cNvPr id="3" name="矩形 2"/>
          <p:cNvSpPr/>
          <p:nvPr/>
        </p:nvSpPr>
        <p:spPr>
          <a:xfrm>
            <a:off x="8030920" y="2317434"/>
            <a:ext cx="149350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ONE</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t>3</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71800" y="-1231900"/>
            <a:ext cx="184731" cy="369332"/>
          </a:xfrm>
          <a:prstGeom prst="rect">
            <a:avLst/>
          </a:prstGeom>
          <a:noFill/>
        </p:spPr>
        <p:txBody>
          <a:bodyPr wrap="none" rtlCol="0">
            <a:spAutoFit/>
          </a:bodyPr>
          <a:lstStyle/>
          <a:p>
            <a:endParaRPr lang="zh-CN" altLang="en-US" dirty="0"/>
          </a:p>
        </p:txBody>
      </p:sp>
      <p:sp>
        <p:nvSpPr>
          <p:cNvPr id="11" name="文本框 10"/>
          <p:cNvSpPr txBox="1"/>
          <p:nvPr/>
        </p:nvSpPr>
        <p:spPr>
          <a:xfrm>
            <a:off x="3120571" y="475040"/>
            <a:ext cx="5950858" cy="486287"/>
          </a:xfrm>
          <a:prstGeom prst="rect">
            <a:avLst/>
          </a:prstGeom>
          <a:noFill/>
        </p:spPr>
        <p:txBody>
          <a:bodyPr wrap="square" rtlCol="0">
            <a:spAutoFit/>
          </a:bodyPr>
          <a:lstStyle/>
          <a:p>
            <a:pPr algn="ctr">
              <a:lnSpc>
                <a:spcPct val="80000"/>
              </a:lnSpc>
            </a:pPr>
            <a:r>
              <a:rPr lang="en-US" altLang="zh-CN" sz="3200" dirty="0">
                <a:solidFill>
                  <a:schemeClr val="tx1">
                    <a:lumMod val="75000"/>
                    <a:lumOff val="25000"/>
                  </a:schemeClr>
                </a:solidFill>
              </a:rPr>
              <a:t>FASHION PORTFOLIO FOR THREE</a:t>
            </a:r>
          </a:p>
        </p:txBody>
      </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83" y="1290844"/>
            <a:ext cx="3431446" cy="5108036"/>
          </a:xfrm>
          <a:prstGeom prst="rect">
            <a:avLst/>
          </a:prstGeom>
          <a:noFill/>
          <a:ln>
            <a:noFill/>
          </a:ln>
        </p:spPr>
      </p:pic>
      <p:grpSp>
        <p:nvGrpSpPr>
          <p:cNvPr id="13" name="组合 12"/>
          <p:cNvGrpSpPr/>
          <p:nvPr/>
        </p:nvGrpSpPr>
        <p:grpSpPr>
          <a:xfrm>
            <a:off x="4368928" y="1290844"/>
            <a:ext cx="2069065" cy="5108036"/>
            <a:chOff x="4368928" y="1290844"/>
            <a:chExt cx="2069065" cy="4824369"/>
          </a:xfrm>
        </p:grpSpPr>
        <p:pic>
          <p:nvPicPr>
            <p:cNvPr id="22" name="图片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8928" y="3228146"/>
              <a:ext cx="2069065" cy="2887067"/>
            </a:xfrm>
            <a:prstGeom prst="rect">
              <a:avLst/>
            </a:prstGeom>
            <a:noFill/>
            <a:ln>
              <a:noFill/>
            </a:ln>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8929" y="1290844"/>
              <a:ext cx="2069064" cy="1551798"/>
            </a:xfrm>
            <a:prstGeom prst="rect">
              <a:avLst/>
            </a:prstGeom>
            <a:noFill/>
            <a:ln>
              <a:noFill/>
            </a:ln>
          </p:spPr>
        </p:pic>
      </p:grpSp>
      <p:grpSp>
        <p:nvGrpSpPr>
          <p:cNvPr id="24" name="组合 23"/>
          <p:cNvGrpSpPr/>
          <p:nvPr/>
        </p:nvGrpSpPr>
        <p:grpSpPr>
          <a:xfrm>
            <a:off x="442913" y="1081597"/>
            <a:ext cx="6148387" cy="5487397"/>
            <a:chOff x="366033" y="1436688"/>
            <a:chExt cx="6591979" cy="3811134"/>
          </a:xfrm>
        </p:grpSpPr>
        <p:grpSp>
          <p:nvGrpSpPr>
            <p:cNvPr id="25" name="组合 24"/>
            <p:cNvGrpSpPr/>
            <p:nvPr/>
          </p:nvGrpSpPr>
          <p:grpSpPr>
            <a:xfrm>
              <a:off x="366033" y="1436688"/>
              <a:ext cx="290512" cy="290512"/>
              <a:chOff x="4353833" y="2300288"/>
              <a:chExt cx="546780" cy="546780"/>
            </a:xfrm>
          </p:grpSpPr>
          <p:cxnSp>
            <p:nvCxnSpPr>
              <p:cNvPr id="35" name="直接连接符 34"/>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flipH="1">
              <a:off x="6667500" y="1436688"/>
              <a:ext cx="290512" cy="290512"/>
              <a:chOff x="4353833" y="2300288"/>
              <a:chExt cx="546780" cy="546780"/>
            </a:xfrm>
          </p:grpSpPr>
          <p:cxnSp>
            <p:nvCxnSpPr>
              <p:cNvPr id="33" name="直接连接符 32"/>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flipV="1">
              <a:off x="366033" y="4957310"/>
              <a:ext cx="290512" cy="290512"/>
              <a:chOff x="4353833" y="2300288"/>
              <a:chExt cx="546780" cy="546780"/>
            </a:xfrm>
          </p:grpSpPr>
          <p:cxnSp>
            <p:nvCxnSpPr>
              <p:cNvPr id="31" name="直接连接符 30"/>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flipH="1" flipV="1">
              <a:off x="6667500" y="4957310"/>
              <a:ext cx="290512" cy="290512"/>
              <a:chOff x="4353833" y="2300288"/>
              <a:chExt cx="546780" cy="546780"/>
            </a:xfrm>
          </p:grpSpPr>
          <p:cxnSp>
            <p:nvCxnSpPr>
              <p:cNvPr id="29" name="直接连接符 28"/>
              <p:cNvCxnSpPr/>
              <p:nvPr/>
            </p:nvCxnSpPr>
            <p:spPr>
              <a:xfrm>
                <a:off x="4353833" y="230028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4080443" y="2573678"/>
                <a:ext cx="546780" cy="0"/>
              </a:xfrm>
              <a:prstGeom prst="line">
                <a:avLst/>
              </a:prstGeom>
              <a:ln w="41275" cap="sq">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38" name="文本框 37"/>
          <p:cNvSpPr txBox="1"/>
          <p:nvPr/>
        </p:nvSpPr>
        <p:spPr>
          <a:xfrm>
            <a:off x="6862264" y="1728487"/>
            <a:ext cx="2936573" cy="1583510"/>
          </a:xfrm>
          <a:prstGeom prst="rect">
            <a:avLst/>
          </a:prstGeom>
          <a:noFill/>
        </p:spPr>
        <p:txBody>
          <a:bodyPr wrap="none" rtlCol="0">
            <a:spAutoFit/>
          </a:bodyPr>
          <a:lstStyle/>
          <a:p>
            <a:pPr>
              <a:lnSpc>
                <a:spcPct val="85000"/>
              </a:lnSpc>
            </a:pPr>
            <a:r>
              <a:rPr lang="en-US" altLang="zh-CN" sz="3800" dirty="0">
                <a:solidFill>
                  <a:schemeClr val="accent1"/>
                </a:solidFill>
                <a:latin typeface="Chaparral Pro" panose="02060503040505020203" pitchFamily="18" charset="0"/>
              </a:rPr>
              <a:t>FASHION</a:t>
            </a:r>
          </a:p>
          <a:p>
            <a:pPr>
              <a:lnSpc>
                <a:spcPct val="85000"/>
              </a:lnSpc>
            </a:pPr>
            <a:r>
              <a:rPr lang="en-US" altLang="zh-CN" sz="3800" dirty="0">
                <a:solidFill>
                  <a:schemeClr val="accent1"/>
                </a:solidFill>
                <a:latin typeface="Chaparral Pro" panose="02060503040505020203" pitchFamily="18" charset="0"/>
              </a:rPr>
              <a:t>PORTFOLIO </a:t>
            </a:r>
          </a:p>
          <a:p>
            <a:pPr>
              <a:lnSpc>
                <a:spcPct val="85000"/>
              </a:lnSpc>
            </a:pPr>
            <a:r>
              <a:rPr lang="en-US" altLang="zh-CN" sz="3800" dirty="0">
                <a:solidFill>
                  <a:schemeClr val="accent1"/>
                </a:solidFill>
                <a:latin typeface="Chaparral Pro" panose="02060503040505020203" pitchFamily="18" charset="0"/>
              </a:rPr>
              <a:t>POWERPOINT</a:t>
            </a:r>
          </a:p>
        </p:txBody>
      </p:sp>
      <p:cxnSp>
        <p:nvCxnSpPr>
          <p:cNvPr id="39" name="直接连接符 38"/>
          <p:cNvCxnSpPr/>
          <p:nvPr/>
        </p:nvCxnSpPr>
        <p:spPr>
          <a:xfrm>
            <a:off x="6988742" y="3379288"/>
            <a:ext cx="4623383" cy="1319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5" name="文本框 44"/>
          <p:cNvSpPr txBox="1"/>
          <p:nvPr/>
        </p:nvSpPr>
        <p:spPr>
          <a:xfrm>
            <a:off x="6900364" y="3942323"/>
            <a:ext cx="2182905" cy="356251"/>
          </a:xfrm>
          <a:prstGeom prst="rect">
            <a:avLst/>
          </a:prstGeom>
          <a:noFill/>
        </p:spPr>
        <p:txBody>
          <a:bodyPr wrap="none" rtlCol="0">
            <a:spAutoFit/>
          </a:bodyPr>
          <a:lstStyle/>
          <a:p>
            <a:pPr>
              <a:lnSpc>
                <a:spcPct val="85000"/>
              </a:lnSpc>
            </a:pPr>
            <a:r>
              <a:rPr lang="en-US" altLang="zh-CN" sz="2000" dirty="0">
                <a:solidFill>
                  <a:schemeClr val="tx1">
                    <a:lumMod val="75000"/>
                    <a:lumOff val="25000"/>
                  </a:schemeClr>
                </a:solidFill>
                <a:latin typeface="Chaparral Pro" panose="02060503040505020203" pitchFamily="18" charset="0"/>
              </a:rPr>
              <a:t>Style popular index</a:t>
            </a:r>
          </a:p>
        </p:txBody>
      </p:sp>
      <p:sp>
        <p:nvSpPr>
          <p:cNvPr id="46" name="文本框 45"/>
          <p:cNvSpPr txBox="1"/>
          <p:nvPr/>
        </p:nvSpPr>
        <p:spPr>
          <a:xfrm>
            <a:off x="6907226" y="4513513"/>
            <a:ext cx="4679499" cy="1569660"/>
          </a:xfrm>
          <a:prstGeom prst="rect">
            <a:avLst/>
          </a:prstGeom>
          <a:noFill/>
        </p:spPr>
        <p:txBody>
          <a:bodyPr wrap="square" rtlCol="0">
            <a:spAutoFit/>
          </a:bodyPr>
          <a:lstStyle>
            <a:defPPr>
              <a:defRPr lang="zh-CN"/>
            </a:defPPr>
            <a:lvl1pPr algn="ctr">
              <a:lnSpc>
                <a:spcPct val="120000"/>
              </a:lnSpc>
              <a:defRPr sz="1600">
                <a:solidFill>
                  <a:schemeClr val="tx1">
                    <a:lumMod val="75000"/>
                    <a:lumOff val="25000"/>
                  </a:schemeClr>
                </a:solidFill>
              </a:defRPr>
            </a:lvl1pPr>
          </a:lstStyle>
          <a:p>
            <a:pPr algn="l"/>
            <a:r>
              <a:rPr lang="en-US" altLang="zh-CN" dirty="0"/>
              <a:t>Some people insist that only today and tomorrow matter. But how much poorer we would be if we really lived by that rule! So much of what we do today is frivolous and futile and soon forgotten. So much of what we hope to do tomorrow never happens.</a:t>
            </a:r>
            <a:endParaRPr lang="zh-CN" altLang="en-US" dirty="0"/>
          </a:p>
        </p:txBody>
      </p:sp>
      <p:grpSp>
        <p:nvGrpSpPr>
          <p:cNvPr id="47" name="组合 46"/>
          <p:cNvGrpSpPr/>
          <p:nvPr/>
        </p:nvGrpSpPr>
        <p:grpSpPr>
          <a:xfrm>
            <a:off x="6988742" y="4408638"/>
            <a:ext cx="737619" cy="118495"/>
            <a:chOff x="5675086" y="-1047234"/>
            <a:chExt cx="737619" cy="118495"/>
          </a:xfrm>
        </p:grpSpPr>
        <p:sp>
          <p:nvSpPr>
            <p:cNvPr id="48" name="五角星 47"/>
            <p:cNvSpPr/>
            <p:nvPr/>
          </p:nvSpPr>
          <p:spPr>
            <a:xfrm>
              <a:off x="5675086"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五角星 49"/>
            <p:cNvSpPr/>
            <p:nvPr/>
          </p:nvSpPr>
          <p:spPr>
            <a:xfrm>
              <a:off x="5829867"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50"/>
            <p:cNvSpPr/>
            <p:nvPr/>
          </p:nvSpPr>
          <p:spPr>
            <a:xfrm>
              <a:off x="5984648" y="-1047234"/>
              <a:ext cx="118495" cy="118495"/>
            </a:xfrm>
            <a:prstGeom prst="star5">
              <a:avLst>
                <a:gd name="adj" fmla="val 28389"/>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五角星 51"/>
            <p:cNvSpPr/>
            <p:nvPr/>
          </p:nvSpPr>
          <p:spPr>
            <a:xfrm>
              <a:off x="6139429" y="-1047234"/>
              <a:ext cx="118495" cy="118495"/>
            </a:xfrm>
            <a:prstGeom prst="star5">
              <a:avLst>
                <a:gd name="adj" fmla="val 28389"/>
                <a:gd name="hf" fmla="val 105146"/>
                <a:gd name="vf" fmla="val 110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角星 52"/>
            <p:cNvSpPr/>
            <p:nvPr/>
          </p:nvSpPr>
          <p:spPr>
            <a:xfrm>
              <a:off x="6294210" y="-1047234"/>
              <a:ext cx="118495" cy="118495"/>
            </a:xfrm>
            <a:prstGeom prst="star5">
              <a:avLst>
                <a:gd name="adj" fmla="val 28389"/>
                <a:gd name="hf" fmla="val 105146"/>
                <a:gd name="vf" fmla="val 1105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4"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4)">
                                      <p:cBhvr>
                                        <p:cTn id="12" dur="1000"/>
                                        <p:tgtEl>
                                          <p:spTgt spid="24"/>
                                        </p:tgtEl>
                                      </p:cBhvr>
                                    </p:animEffect>
                                  </p:childTnLst>
                                </p:cTn>
                              </p:par>
                              <p:par>
                                <p:cTn id="13" presetID="2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par>
                                <p:cTn id="16" presetID="22" presetClass="entr" presetSubtype="8" fill="hold" nodeType="withEffect">
                                  <p:stCondLst>
                                    <p:cond delay="50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p:tgtEl>
                                          <p:spTgt spid="38"/>
                                        </p:tgtEl>
                                        <p:attrNameLst>
                                          <p:attrName>ppt_y</p:attrName>
                                        </p:attrNameLst>
                                      </p:cBhvr>
                                      <p:tavLst>
                                        <p:tav tm="0">
                                          <p:val>
                                            <p:strVal val="#ppt_y+#ppt_h*1.125000"/>
                                          </p:val>
                                        </p:tav>
                                        <p:tav tm="100000">
                                          <p:val>
                                            <p:strVal val="#ppt_y"/>
                                          </p:val>
                                        </p:tav>
                                      </p:tavLst>
                                    </p:anim>
                                    <p:animEffect transition="in" filter="wipe(up)">
                                      <p:cBhvr>
                                        <p:cTn id="23" dur="500"/>
                                        <p:tgtEl>
                                          <p:spTgt spid="38"/>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2500"/>
                            </p:stCondLst>
                            <p:childTnLst>
                              <p:par>
                                <p:cTn id="29" presetID="12" presetClass="entr" presetSubtype="1"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p:tgtEl>
                                          <p:spTgt spid="45"/>
                                        </p:tgtEl>
                                        <p:attrNameLst>
                                          <p:attrName>ppt_y</p:attrName>
                                        </p:attrNameLst>
                                      </p:cBhvr>
                                      <p:tavLst>
                                        <p:tav tm="0">
                                          <p:val>
                                            <p:strVal val="#ppt_y-#ppt_h*1.125000"/>
                                          </p:val>
                                        </p:tav>
                                        <p:tav tm="100000">
                                          <p:val>
                                            <p:strVal val="#ppt_y"/>
                                          </p:val>
                                        </p:tav>
                                      </p:tavLst>
                                    </p:anim>
                                    <p:animEffect transition="in" filter="wipe(down)">
                                      <p:cBhvr>
                                        <p:cTn id="32" dur="500"/>
                                        <p:tgtEl>
                                          <p:spTgt spid="4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up)">
                                      <p:cBhvr>
                                        <p:cTn id="40"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 grpId="0"/>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片包含 室内, 墙壁, 床, 房间&#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3" y="3549650"/>
            <a:ext cx="4815663" cy="2857500"/>
          </a:xfrm>
          <a:prstGeom prst="rect">
            <a:avLst/>
          </a:prstGeom>
          <a:effectLst>
            <a:outerShdw blurRad="50800" dist="38100" dir="2700000" algn="tl" rotWithShape="0">
              <a:prstClr val="black">
                <a:alpha val="40000"/>
              </a:prstClr>
            </a:outerShdw>
          </a:effectLst>
        </p:spPr>
      </p:pic>
      <p:pic>
        <p:nvPicPr>
          <p:cNvPr id="12" name="图片 11" descr="图片包含 室内, 墙壁, 窗户, 地板&#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763" y="457200"/>
            <a:ext cx="4815662" cy="2857500"/>
          </a:xfrm>
          <a:prstGeom prst="rect">
            <a:avLst/>
          </a:prstGeom>
          <a:effectLst>
            <a:outerShdw blurRad="50800" dist="38100" dir="2700000" algn="tl" rotWithShape="0">
              <a:prstClr val="black">
                <a:alpha val="40000"/>
              </a:prstClr>
            </a:outerShdw>
          </a:effectLst>
        </p:spPr>
      </p:pic>
      <p:sp>
        <p:nvSpPr>
          <p:cNvPr id="13" name="矩形 12"/>
          <p:cNvSpPr/>
          <p:nvPr/>
        </p:nvSpPr>
        <p:spPr>
          <a:xfrm>
            <a:off x="766763" y="45720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66763" y="3549650"/>
            <a:ext cx="4815662" cy="10033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室内, 地板, 墙壁, 房间&#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2625" y="1885950"/>
            <a:ext cx="5965975" cy="3395223"/>
          </a:xfrm>
          <a:prstGeom prst="rect">
            <a:avLst/>
          </a:prstGeom>
          <a:ln w="28575">
            <a:solidFill>
              <a:schemeClr val="bg1"/>
            </a:solidFill>
          </a:ln>
          <a:effectLst>
            <a:outerShdw blurRad="50800" dist="38100" dir="2700000" algn="tl" rotWithShape="0">
              <a:prstClr val="black">
                <a:alpha val="40000"/>
              </a:prstClr>
            </a:outerShdw>
          </a:effectLst>
        </p:spPr>
      </p:pic>
      <p:sp>
        <p:nvSpPr>
          <p:cNvPr id="19" name="文本框 18"/>
          <p:cNvSpPr txBox="1"/>
          <p:nvPr/>
        </p:nvSpPr>
        <p:spPr>
          <a:xfrm>
            <a:off x="1172530" y="597708"/>
            <a:ext cx="4334328" cy="683264"/>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sp>
        <p:nvSpPr>
          <p:cNvPr id="20" name="文本框 19"/>
          <p:cNvSpPr txBox="1"/>
          <p:nvPr/>
        </p:nvSpPr>
        <p:spPr>
          <a:xfrm>
            <a:off x="1172530" y="3709668"/>
            <a:ext cx="4334328" cy="683264"/>
          </a:xfrm>
          <a:prstGeom prst="rect">
            <a:avLst/>
          </a:prstGeom>
          <a:noFill/>
        </p:spPr>
        <p:txBody>
          <a:bodyPr wrap="square" rtlCol="0">
            <a:spAutoFit/>
          </a:bodyPr>
          <a:lstStyle/>
          <a:p>
            <a:pPr>
              <a:lnSpc>
                <a:spcPct val="120000"/>
              </a:lnSpc>
            </a:pPr>
            <a:r>
              <a:rPr lang="en-US" altLang="zh-CN" sz="1600" dirty="0" err="1">
                <a:solidFill>
                  <a:schemeClr val="bg1"/>
                </a:solidFill>
                <a:latin typeface="华文黑体" charset="-122"/>
                <a:ea typeface="华文黑体" charset="-122"/>
                <a:sym typeface="+mn-ea"/>
              </a:rPr>
              <a:t>Lorem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ipsum</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doloror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amet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consectetur</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adipisicing</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elit</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sed</a:t>
            </a:r>
            <a:r>
              <a:rPr lang="en-US" altLang="zh-CN" sz="1600" dirty="0">
                <a:solidFill>
                  <a:schemeClr val="bg1"/>
                </a:solidFill>
                <a:latin typeface="华文黑体" charset="-122"/>
                <a:ea typeface="华文黑体" charset="-122"/>
                <a:sym typeface="+mn-ea"/>
              </a:rPr>
              <a:t> do </a:t>
            </a:r>
            <a:r>
              <a:rPr lang="en-US" altLang="zh-CN" sz="1600" dirty="0" err="1">
                <a:solidFill>
                  <a:schemeClr val="bg1"/>
                </a:solidFill>
                <a:latin typeface="华文黑体" charset="-122"/>
                <a:ea typeface="华文黑体" charset="-122"/>
                <a:sym typeface="+mn-ea"/>
              </a:rPr>
              <a:t>eiusmod</a:t>
            </a:r>
            <a:r>
              <a:rPr lang="en-US" altLang="zh-CN" sz="1600" dirty="0">
                <a:solidFill>
                  <a:schemeClr val="bg1"/>
                </a:solidFill>
                <a:latin typeface="华文黑体" charset="-122"/>
                <a:ea typeface="华文黑体" charset="-122"/>
                <a:sym typeface="+mn-ea"/>
              </a:rPr>
              <a:t> </a:t>
            </a:r>
            <a:r>
              <a:rPr lang="en-US" altLang="zh-CN" sz="1600" dirty="0" err="1">
                <a:solidFill>
                  <a:schemeClr val="bg1"/>
                </a:solidFill>
                <a:latin typeface="华文黑体" charset="-122"/>
                <a:ea typeface="华文黑体" charset="-122"/>
                <a:sym typeface="+mn-ea"/>
              </a:rPr>
              <a:t>tempor</a:t>
            </a:r>
            <a:endParaRPr lang="en-US" altLang="zh-CN" sz="1600" dirty="0">
              <a:solidFill>
                <a:schemeClr val="bg1"/>
              </a:solidFill>
              <a:latin typeface="华文黑体" charset="-122"/>
              <a:ea typeface="华文黑体" charset="-122"/>
              <a:sym typeface="+mn-ea"/>
            </a:endParaRPr>
          </a:p>
        </p:txBody>
      </p:sp>
      <p:sp>
        <p:nvSpPr>
          <p:cNvPr id="21" name="文本框 20"/>
          <p:cNvSpPr txBox="1"/>
          <p:nvPr/>
        </p:nvSpPr>
        <p:spPr>
          <a:xfrm>
            <a:off x="6062879" y="769992"/>
            <a:ext cx="4305299" cy="523220"/>
          </a:xfrm>
          <a:prstGeom prst="rect">
            <a:avLst/>
          </a:prstGeom>
          <a:noFill/>
        </p:spPr>
        <p:txBody>
          <a:bodyPr wrap="square" rtlCol="0">
            <a:spAutoFit/>
          </a:bodyPr>
          <a:lstStyle/>
          <a:p>
            <a:r>
              <a:rPr lang="zh-CN" altLang="en-US" sz="2800" dirty="0">
                <a:latin typeface="华文黑体" charset="-122"/>
                <a:ea typeface="华文黑体" charset="-122"/>
              </a:rPr>
              <a:t>点击添加标题</a:t>
            </a:r>
          </a:p>
        </p:txBody>
      </p:sp>
      <p:sp>
        <p:nvSpPr>
          <p:cNvPr id="22" name="文本框 21"/>
          <p:cNvSpPr txBox="1"/>
          <p:nvPr/>
        </p:nvSpPr>
        <p:spPr>
          <a:xfrm>
            <a:off x="5956300" y="5670440"/>
            <a:ext cx="5037706" cy="609398"/>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a:t>
            </a:r>
            <a:endParaRPr lang="zh-CN" altLang="en-US" sz="1400" dirty="0">
              <a:latin typeface="华文黑体" charset="-122"/>
              <a:ea typeface="华文黑体" charset="-122"/>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par>
                          <p:cTn id="12" fill="hold">
                            <p:stCondLst>
                              <p:cond delay="0"/>
                            </p:stCondLst>
                            <p:childTnLst>
                              <p:par>
                                <p:cTn id="13" presetID="42"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750"/>
                                        <p:tgtEl>
                                          <p:spTgt spid="12"/>
                                        </p:tgtEl>
                                      </p:cBhvr>
                                    </p:animEffect>
                                    <p:anim calcmode="lin" valueType="num">
                                      <p:cBhvr>
                                        <p:cTn id="16" dur="750" fill="hold"/>
                                        <p:tgtEl>
                                          <p:spTgt spid="12"/>
                                        </p:tgtEl>
                                        <p:attrNameLst>
                                          <p:attrName>ppt_x</p:attrName>
                                        </p:attrNameLst>
                                      </p:cBhvr>
                                      <p:tavLst>
                                        <p:tav tm="0">
                                          <p:val>
                                            <p:strVal val="#ppt_x"/>
                                          </p:val>
                                        </p:tav>
                                        <p:tav tm="100000">
                                          <p:val>
                                            <p:strVal val="#ppt_x"/>
                                          </p:val>
                                        </p:tav>
                                      </p:tavLst>
                                    </p:anim>
                                    <p:anim calcmode="lin" valueType="num">
                                      <p:cBhvr>
                                        <p:cTn id="17" dur="750" fill="hold"/>
                                        <p:tgtEl>
                                          <p:spTgt spid="12"/>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750"/>
                                        <p:tgtEl>
                                          <p:spTgt spid="10"/>
                                        </p:tgtEl>
                                      </p:cBhvr>
                                    </p:animEffect>
                                    <p:anim calcmode="lin" valueType="num">
                                      <p:cBhvr>
                                        <p:cTn id="26" dur="750" fill="hold"/>
                                        <p:tgtEl>
                                          <p:spTgt spid="10"/>
                                        </p:tgtEl>
                                        <p:attrNameLst>
                                          <p:attrName>ppt_x</p:attrName>
                                        </p:attrNameLst>
                                      </p:cBhvr>
                                      <p:tavLst>
                                        <p:tav tm="0">
                                          <p:val>
                                            <p:strVal val="#ppt_x"/>
                                          </p:val>
                                        </p:tav>
                                        <p:tav tm="100000">
                                          <p:val>
                                            <p:strVal val="#ppt_x"/>
                                          </p:val>
                                        </p:tav>
                                      </p:tavLst>
                                    </p:anim>
                                    <p:anim calcmode="lin" valueType="num">
                                      <p:cBhvr>
                                        <p:cTn id="27" dur="750" fill="hold"/>
                                        <p:tgtEl>
                                          <p:spTgt spid="10"/>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750"/>
                                        <p:tgtEl>
                                          <p:spTgt spid="14"/>
                                        </p:tgtEl>
                                      </p:cBhvr>
                                    </p:animEffect>
                                    <p:anim calcmode="lin" valueType="num">
                                      <p:cBhvr>
                                        <p:cTn id="31" dur="750" fill="hold"/>
                                        <p:tgtEl>
                                          <p:spTgt spid="14"/>
                                        </p:tgtEl>
                                        <p:attrNameLst>
                                          <p:attrName>ppt_x</p:attrName>
                                        </p:attrNameLst>
                                      </p:cBhvr>
                                      <p:tavLst>
                                        <p:tav tm="0">
                                          <p:val>
                                            <p:strVal val="#ppt_x"/>
                                          </p:val>
                                        </p:tav>
                                        <p:tav tm="100000">
                                          <p:val>
                                            <p:strVal val="#ppt_x"/>
                                          </p:val>
                                        </p:tav>
                                      </p:tavLst>
                                    </p:anim>
                                    <p:anim calcmode="lin" valueType="num">
                                      <p:cBhvr>
                                        <p:cTn id="32" dur="75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1000"/>
                                        <p:tgtEl>
                                          <p:spTgt spid="20"/>
                                        </p:tgtEl>
                                      </p:cBhvr>
                                    </p:animEffect>
                                    <p:anim calcmode="lin" valueType="num">
                                      <p:cBhvr>
                                        <p:cTn id="41" dur="1000" fill="hold"/>
                                        <p:tgtEl>
                                          <p:spTgt spid="20"/>
                                        </p:tgtEl>
                                        <p:attrNameLst>
                                          <p:attrName>ppt_x</p:attrName>
                                        </p:attrNameLst>
                                      </p:cBhvr>
                                      <p:tavLst>
                                        <p:tav tm="0">
                                          <p:val>
                                            <p:strVal val="#ppt_x"/>
                                          </p:val>
                                        </p:tav>
                                        <p:tav tm="100000">
                                          <p:val>
                                            <p:strVal val="#ppt_x"/>
                                          </p:val>
                                        </p:tav>
                                      </p:tavLst>
                                    </p:anim>
                                    <p:anim calcmode="lin" valueType="num">
                                      <p:cBhvr>
                                        <p:cTn id="42" dur="1000" fill="hold"/>
                                        <p:tgtEl>
                                          <p:spTgt spid="20"/>
                                        </p:tgtEl>
                                        <p:attrNameLst>
                                          <p:attrName>ppt_y</p:attrName>
                                        </p:attrNameLst>
                                      </p:cBhvr>
                                      <p:tavLst>
                                        <p:tav tm="0">
                                          <p:val>
                                            <p:strVal val="#ppt_y+.1"/>
                                          </p:val>
                                        </p:tav>
                                        <p:tav tm="100000">
                                          <p:val>
                                            <p:strVal val="#ppt_y"/>
                                          </p:val>
                                        </p:tav>
                                      </p:tavLst>
                                    </p:anim>
                                  </p:childTnLst>
                                </p:cTn>
                              </p:par>
                              <p:par>
                                <p:cTn id="43" presetID="22" presetClass="entr" presetSubtype="2"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right)">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Other_3"/>
          <p:cNvSpPr/>
          <p:nvPr>
            <p:custDataLst>
              <p:tags r:id="rId1"/>
            </p:custDataLst>
          </p:nvPr>
        </p:nvSpPr>
        <p:spPr>
          <a:xfrm>
            <a:off x="3226278" y="855240"/>
            <a:ext cx="4082768" cy="3726286"/>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MH_Picture_1"/>
          <p:cNvSpPr/>
          <p:nvPr>
            <p:custDataLst>
              <p:tags r:id="rId2"/>
            </p:custDataLst>
          </p:nvPr>
        </p:nvSpPr>
        <p:spPr>
          <a:xfrm>
            <a:off x="1020884" y="1408400"/>
            <a:ext cx="2657654" cy="2511703"/>
          </a:xfrm>
          <a:prstGeom prst="rect">
            <a:avLst/>
          </a:prstGeom>
          <a:blipFill dpi="0" rotWithShape="1">
            <a:blip r:embed="rId10">
              <a:extLst>
                <a:ext uri="{28A0092B-C50C-407E-A947-70E740481C1C}">
                  <a14:useLocalDpi xmlns:a14="http://schemas.microsoft.com/office/drawing/2010/main" val="0"/>
                </a:ext>
              </a:extLst>
            </a:blip>
            <a:srcRect/>
            <a:stretch>
              <a:fillRect/>
            </a:stretch>
          </a:blip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MH_Text_1"/>
          <p:cNvSpPr/>
          <p:nvPr>
            <p:custDataLst>
              <p:tags r:id="rId3"/>
            </p:custDataLst>
          </p:nvPr>
        </p:nvSpPr>
        <p:spPr>
          <a:xfrm>
            <a:off x="3835500" y="1043803"/>
            <a:ext cx="2994510"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FFFFFF"/>
                </a:solidFill>
              </a:rPr>
              <a:t>LOREM IPSUM DOLOR SIT AMET</a:t>
            </a:r>
            <a:endParaRPr lang="zh-CN" altLang="en-US" dirty="0">
              <a:solidFill>
                <a:srgbClr val="FFFFFF"/>
              </a:solidFill>
            </a:endParaRPr>
          </a:p>
        </p:txBody>
      </p:sp>
      <p:sp>
        <p:nvSpPr>
          <p:cNvPr id="10" name="MH_Picture_2"/>
          <p:cNvSpPr/>
          <p:nvPr>
            <p:custDataLst>
              <p:tags r:id="rId4"/>
            </p:custDataLst>
          </p:nvPr>
        </p:nvSpPr>
        <p:spPr>
          <a:xfrm>
            <a:off x="3977680" y="4015905"/>
            <a:ext cx="3515104" cy="2511703"/>
          </a:xfrm>
          <a:prstGeom prst="rect">
            <a:avLst/>
          </a:prstGeom>
          <a:blipFill dpi="0" rotWithShape="1">
            <a:blip r:embed="rId11">
              <a:extLst>
                <a:ext uri="{28A0092B-C50C-407E-A947-70E740481C1C}">
                  <a14:useLocalDpi xmlns:a14="http://schemas.microsoft.com/office/drawing/2010/main" val="0"/>
                </a:ext>
              </a:extLst>
            </a:blip>
            <a:srcRect/>
            <a:stretch>
              <a:fillRect/>
            </a:stretch>
          </a:blip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Text_2"/>
          <p:cNvSpPr/>
          <p:nvPr>
            <p:custDataLst>
              <p:tags r:id="rId5"/>
            </p:custDataLst>
          </p:nvPr>
        </p:nvSpPr>
        <p:spPr>
          <a:xfrm>
            <a:off x="3862844" y="2665391"/>
            <a:ext cx="2994508"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FFFFFF"/>
                </a:solidFill>
              </a:rPr>
              <a:t>LOREM IPSUM DOLOR SIT AMET</a:t>
            </a:r>
            <a:endParaRPr lang="zh-CN" altLang="en-US" dirty="0">
              <a:solidFill>
                <a:srgbClr val="FFFFFF"/>
              </a:solidFill>
            </a:endParaRPr>
          </a:p>
        </p:txBody>
      </p:sp>
      <p:sp>
        <p:nvSpPr>
          <p:cNvPr id="12" name="MH_Text_3"/>
          <p:cNvSpPr/>
          <p:nvPr>
            <p:custDataLst>
              <p:tags r:id="rId6"/>
            </p:custDataLst>
          </p:nvPr>
        </p:nvSpPr>
        <p:spPr>
          <a:xfrm>
            <a:off x="985846" y="3933806"/>
            <a:ext cx="2056693" cy="135051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dirty="0">
                <a:solidFill>
                  <a:srgbClr val="3F434F"/>
                </a:solidFill>
              </a:rPr>
              <a:t>LOREM IPSUM DOLOR SIT AMET</a:t>
            </a:r>
            <a:endParaRPr lang="zh-CN" altLang="en-US" dirty="0">
              <a:solidFill>
                <a:srgbClr val="3F434F"/>
              </a:solidFill>
            </a:endParaRPr>
          </a:p>
        </p:txBody>
      </p:sp>
      <p:sp>
        <p:nvSpPr>
          <p:cNvPr id="8" name="MH_Picture_3"/>
          <p:cNvSpPr/>
          <p:nvPr>
            <p:custDataLst>
              <p:tags r:id="rId7"/>
            </p:custDataLst>
          </p:nvPr>
        </p:nvSpPr>
        <p:spPr>
          <a:xfrm>
            <a:off x="7676522" y="855240"/>
            <a:ext cx="4067926" cy="5425195"/>
          </a:xfrm>
          <a:prstGeom prst="rect">
            <a:avLst/>
          </a:prstGeom>
          <a:blipFill dpi="0" rotWithShape="1">
            <a:blip r:embed="rId12">
              <a:extLst>
                <a:ext uri="{28A0092B-C50C-407E-A947-70E740481C1C}">
                  <a14:useLocalDpi xmlns:a14="http://schemas.microsoft.com/office/drawing/2010/main" val="0"/>
                </a:ext>
              </a:extLst>
            </a:blip>
            <a:srcRect/>
            <a:stretch>
              <a:fillRect/>
            </a:stretch>
          </a:blip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p:tgtEl>
                                          <p:spTgt spid="9"/>
                                        </p:tgtEl>
                                        <p:attrNameLst>
                                          <p:attrName>ppt_x</p:attrName>
                                        </p:attrNameLst>
                                      </p:cBhvr>
                                      <p:tavLst>
                                        <p:tav tm="0">
                                          <p:val>
                                            <p:strVal val="#ppt_x-#ppt_w*1.125000"/>
                                          </p:val>
                                        </p:tav>
                                        <p:tav tm="100000">
                                          <p:val>
                                            <p:strVal val="#ppt_x"/>
                                          </p:val>
                                        </p:tav>
                                      </p:tavLst>
                                    </p:anim>
                                    <p:animEffect transition="in" filter="wipe(right)">
                                      <p:cBhvr>
                                        <p:cTn id="23" dur="500"/>
                                        <p:tgtEl>
                                          <p:spTgt spid="9"/>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p:bldP spid="10" grpId="0" animBg="1"/>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190" y="1603278"/>
            <a:ext cx="5692198" cy="3596894"/>
          </a:xfrm>
          <a:prstGeom prst="rect">
            <a:avLst/>
          </a:prstGeom>
          <a:ln w="38100">
            <a:solidFill>
              <a:schemeClr val="bg1"/>
            </a:solidFill>
          </a:ln>
          <a:effectLst>
            <a:outerShdw blurRad="50800" dist="38100" dir="2700000" algn="tl" rotWithShape="0">
              <a:prstClr val="black">
                <a:alpha val="40000"/>
              </a:prstClr>
            </a:outerShdw>
          </a:effectLst>
        </p:spPr>
      </p:pic>
      <p:grpSp>
        <p:nvGrpSpPr>
          <p:cNvPr id="12" name="组合 11"/>
          <p:cNvGrpSpPr/>
          <p:nvPr/>
        </p:nvGrpSpPr>
        <p:grpSpPr>
          <a:xfrm>
            <a:off x="984382" y="5674553"/>
            <a:ext cx="6392522" cy="812530"/>
            <a:chOff x="649962" y="5586968"/>
            <a:chExt cx="6392522" cy="812530"/>
          </a:xfrm>
        </p:grpSpPr>
        <p:sp>
          <p:nvSpPr>
            <p:cNvPr id="7" name="文本框 6"/>
            <p:cNvSpPr txBox="1"/>
            <p:nvPr/>
          </p:nvSpPr>
          <p:spPr>
            <a:xfrm>
              <a:off x="649962" y="5586968"/>
              <a:ext cx="4305299" cy="461665"/>
            </a:xfrm>
            <a:prstGeom prst="rect">
              <a:avLst/>
            </a:prstGeom>
            <a:noFill/>
          </p:spPr>
          <p:txBody>
            <a:bodyPr wrap="square" rtlCol="0">
              <a:spAutoFit/>
            </a:bodyPr>
            <a:lstStyle/>
            <a:p>
              <a:r>
                <a:rPr lang="en-US" altLang="zh-CN" sz="2400" dirty="0">
                  <a:latin typeface="华文黑体" charset="-122"/>
                  <a:ea typeface="华文黑体" charset="-122"/>
                </a:rPr>
                <a:t>ADD</a:t>
              </a:r>
              <a:r>
                <a:rPr lang="zh-CN" altLang="en-US" sz="2400" dirty="0">
                  <a:latin typeface="华文黑体" charset="-122"/>
                  <a:ea typeface="华文黑体" charset="-122"/>
                </a:rPr>
                <a:t>  </a:t>
              </a:r>
              <a:r>
                <a:rPr lang="en-US" altLang="zh-CN" sz="2400" dirty="0">
                  <a:latin typeface="华文黑体" charset="-122"/>
                  <a:ea typeface="华文黑体" charset="-122"/>
                </a:rPr>
                <a:t>TITLE</a:t>
              </a:r>
              <a:r>
                <a:rPr lang="zh-CN" altLang="en-US" sz="2400" dirty="0">
                  <a:latin typeface="华文黑体" charset="-122"/>
                  <a:ea typeface="华文黑体" charset="-122"/>
                </a:rPr>
                <a:t>  </a:t>
              </a:r>
              <a:r>
                <a:rPr lang="en-US" altLang="zh-CN" sz="2400" dirty="0">
                  <a:latin typeface="华文黑体" charset="-122"/>
                  <a:ea typeface="华文黑体" charset="-122"/>
                </a:rPr>
                <a:t>HERE</a:t>
              </a:r>
              <a:endParaRPr lang="zh-CN" altLang="en-US" sz="2400" dirty="0">
                <a:latin typeface="华文黑体" charset="-122"/>
                <a:ea typeface="华文黑体" charset="-122"/>
              </a:endParaRPr>
            </a:p>
          </p:txBody>
        </p:sp>
        <p:sp>
          <p:nvSpPr>
            <p:cNvPr id="8" name="文本框 7"/>
            <p:cNvSpPr txBox="1"/>
            <p:nvPr/>
          </p:nvSpPr>
          <p:spPr>
            <a:xfrm>
              <a:off x="649962" y="6048633"/>
              <a:ext cx="6392522" cy="350865"/>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a:t>
              </a:r>
              <a:endParaRPr lang="zh-CN" altLang="en-US" sz="1400" dirty="0">
                <a:latin typeface="华文黑体" charset="-122"/>
                <a:ea typeface="华文黑体" charset="-122"/>
                <a:sym typeface="+mn-ea"/>
              </a:endParaRPr>
            </a:p>
          </p:txBody>
        </p:sp>
      </p:grpSp>
      <p:grpSp>
        <p:nvGrpSpPr>
          <p:cNvPr id="13" name="组合 12"/>
          <p:cNvGrpSpPr/>
          <p:nvPr/>
        </p:nvGrpSpPr>
        <p:grpSpPr>
          <a:xfrm>
            <a:off x="8306859" y="2334198"/>
            <a:ext cx="1870988" cy="1086791"/>
            <a:chOff x="649962" y="5961658"/>
            <a:chExt cx="4305299" cy="514502"/>
          </a:xfrm>
        </p:grpSpPr>
        <p:sp>
          <p:nvSpPr>
            <p:cNvPr id="14" name="文本框 13"/>
            <p:cNvSpPr txBox="1"/>
            <p:nvPr/>
          </p:nvSpPr>
          <p:spPr>
            <a:xfrm>
              <a:off x="649962" y="5961658"/>
              <a:ext cx="4305299" cy="173949"/>
            </a:xfrm>
            <a:prstGeom prst="rect">
              <a:avLst/>
            </a:prstGeom>
            <a:noFill/>
          </p:spPr>
          <p:txBody>
            <a:bodyPr wrap="square" rtlCol="0">
              <a:spAutoFit/>
            </a:bodyPr>
            <a:lstStyle/>
            <a:p>
              <a:r>
                <a:rPr lang="en-US" altLang="zh-CN" sz="1400" dirty="0">
                  <a:latin typeface="华文黑体" charset="-122"/>
                  <a:ea typeface="华文黑体" charset="-122"/>
                </a:rPr>
                <a:t>ADD</a:t>
              </a:r>
              <a:r>
                <a:rPr lang="zh-CN" altLang="en-US" sz="1400" dirty="0">
                  <a:latin typeface="华文黑体" charset="-122"/>
                  <a:ea typeface="华文黑体" charset="-122"/>
                </a:rPr>
                <a:t>  </a:t>
              </a:r>
              <a:r>
                <a:rPr lang="en-US" altLang="zh-CN" sz="1400" dirty="0">
                  <a:latin typeface="华文黑体" charset="-122"/>
                  <a:ea typeface="华文黑体" charset="-122"/>
                </a:rPr>
                <a:t>TITLE</a:t>
              </a:r>
              <a:r>
                <a:rPr lang="zh-CN" altLang="en-US" sz="1400" dirty="0">
                  <a:latin typeface="华文黑体" charset="-122"/>
                  <a:ea typeface="华文黑体" charset="-122"/>
                </a:rPr>
                <a:t>  </a:t>
              </a:r>
              <a:r>
                <a:rPr lang="en-US" altLang="zh-CN" sz="1400" dirty="0">
                  <a:latin typeface="华文黑体" charset="-122"/>
                  <a:ea typeface="华文黑体" charset="-122"/>
                </a:rPr>
                <a:t>HERE</a:t>
              </a:r>
              <a:endParaRPr lang="zh-CN" altLang="en-US" sz="1400" dirty="0">
                <a:latin typeface="华文黑体" charset="-122"/>
                <a:ea typeface="华文黑体" charset="-122"/>
              </a:endParaRPr>
            </a:p>
          </p:txBody>
        </p:sp>
        <p:sp>
          <p:nvSpPr>
            <p:cNvPr id="15" name="文本框 14"/>
            <p:cNvSpPr txBox="1"/>
            <p:nvPr/>
          </p:nvSpPr>
          <p:spPr>
            <a:xfrm>
              <a:off x="699129" y="6053692"/>
              <a:ext cx="3632200" cy="313108"/>
            </a:xfrm>
            <a:prstGeom prst="rect">
              <a:avLst/>
            </a:prstGeom>
            <a:noFill/>
          </p:spPr>
          <p:txBody>
            <a:bodyPr wrap="square" rtlCol="0">
              <a:spAutoFit/>
            </a:bodyPr>
            <a:lstStyle/>
            <a:p>
              <a:pPr>
                <a:lnSpc>
                  <a:spcPct val="150000"/>
                </a:lnSpc>
              </a:pPr>
              <a:r>
                <a:rPr lang="en-US" altLang="zh-CN" sz="1000" dirty="0" err="1">
                  <a:latin typeface="华文黑体" charset="-122"/>
                  <a:ea typeface="华文黑体" charset="-122"/>
                  <a:sym typeface="+mn-ea"/>
                </a:rPr>
                <a:t>Lorem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ipsum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doloror</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amet</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consectetur</a:t>
              </a:r>
              <a:endParaRPr lang="en-US" altLang="zh-CN" sz="1000" dirty="0">
                <a:latin typeface="华文黑体" charset="-122"/>
                <a:ea typeface="华文黑体" charset="-122"/>
              </a:endParaRPr>
            </a:p>
          </p:txBody>
        </p:sp>
        <p:cxnSp>
          <p:nvCxnSpPr>
            <p:cNvPr id="16" name="直接连接符 15"/>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8464103" y="4278992"/>
            <a:ext cx="1870988" cy="1182570"/>
            <a:chOff x="775251" y="5974494"/>
            <a:chExt cx="4305299" cy="598624"/>
          </a:xfrm>
        </p:grpSpPr>
        <p:sp>
          <p:nvSpPr>
            <p:cNvPr id="18" name="文本框 17"/>
            <p:cNvSpPr txBox="1"/>
            <p:nvPr/>
          </p:nvSpPr>
          <p:spPr>
            <a:xfrm>
              <a:off x="775251" y="5974494"/>
              <a:ext cx="4305299" cy="155799"/>
            </a:xfrm>
            <a:prstGeom prst="rect">
              <a:avLst/>
            </a:prstGeom>
            <a:noFill/>
          </p:spPr>
          <p:txBody>
            <a:bodyPr wrap="square" rtlCol="0">
              <a:spAutoFit/>
            </a:bodyPr>
            <a:lstStyle/>
            <a:p>
              <a:pPr algn="r"/>
              <a:r>
                <a:rPr lang="en-US" altLang="zh-CN" sz="1400" dirty="0">
                  <a:latin typeface="华文黑体" charset="-122"/>
                  <a:ea typeface="华文黑体" charset="-122"/>
                </a:rPr>
                <a:t>ADD</a:t>
              </a:r>
              <a:r>
                <a:rPr lang="zh-CN" altLang="en-US" sz="1400" dirty="0">
                  <a:latin typeface="华文黑体" charset="-122"/>
                  <a:ea typeface="华文黑体" charset="-122"/>
                </a:rPr>
                <a:t>  </a:t>
              </a:r>
              <a:r>
                <a:rPr lang="en-US" altLang="zh-CN" sz="1400" dirty="0">
                  <a:latin typeface="华文黑体" charset="-122"/>
                  <a:ea typeface="华文黑体" charset="-122"/>
                </a:rPr>
                <a:t>TITLE</a:t>
              </a:r>
              <a:r>
                <a:rPr lang="zh-CN" altLang="en-US" sz="1400" dirty="0">
                  <a:latin typeface="华文黑体" charset="-122"/>
                  <a:ea typeface="华文黑体" charset="-122"/>
                </a:rPr>
                <a:t>  </a:t>
              </a:r>
              <a:r>
                <a:rPr lang="en-US" altLang="zh-CN" sz="1400" dirty="0">
                  <a:latin typeface="华文黑体" charset="-122"/>
                  <a:ea typeface="华文黑体" charset="-122"/>
                </a:rPr>
                <a:t>HERE</a:t>
              </a:r>
              <a:endParaRPr lang="zh-CN" altLang="en-US" sz="1400" b="1" dirty="0">
                <a:latin typeface="华文黑体" charset="-122"/>
                <a:ea typeface="华文黑体" charset="-122"/>
              </a:endParaRPr>
            </a:p>
          </p:txBody>
        </p:sp>
        <p:sp>
          <p:nvSpPr>
            <p:cNvPr id="19" name="文本框 18"/>
            <p:cNvSpPr txBox="1"/>
            <p:nvPr/>
          </p:nvSpPr>
          <p:spPr>
            <a:xfrm>
              <a:off x="1411961" y="6065047"/>
              <a:ext cx="3632200" cy="280438"/>
            </a:xfrm>
            <a:prstGeom prst="rect">
              <a:avLst/>
            </a:prstGeom>
            <a:noFill/>
          </p:spPr>
          <p:txBody>
            <a:bodyPr wrap="square" rtlCol="0">
              <a:spAutoFit/>
            </a:bodyPr>
            <a:lstStyle/>
            <a:p>
              <a:pPr algn="r">
                <a:lnSpc>
                  <a:spcPct val="150000"/>
                </a:lnSpc>
              </a:pPr>
              <a:r>
                <a:rPr lang="en-US" altLang="zh-CN" sz="1000" dirty="0" err="1">
                  <a:latin typeface="华文黑体" charset="-122"/>
                  <a:ea typeface="华文黑体" charset="-122"/>
                  <a:sym typeface="+mn-ea"/>
                </a:rPr>
                <a:t>Lorem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ipsum</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doloror</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amet</a:t>
              </a:r>
              <a:r>
                <a:rPr lang="en-US" altLang="zh-CN" sz="1000" dirty="0">
                  <a:latin typeface="华文黑体" charset="-122"/>
                  <a:ea typeface="华文黑体" charset="-122"/>
                  <a:sym typeface="+mn-ea"/>
                </a:rPr>
                <a:t> </a:t>
              </a:r>
              <a:r>
                <a:rPr lang="en-US" altLang="zh-CN" sz="1000" dirty="0" err="1">
                  <a:latin typeface="华文黑体" charset="-122"/>
                  <a:ea typeface="华文黑体" charset="-122"/>
                  <a:sym typeface="+mn-ea"/>
                </a:rPr>
                <a:t>consectetur</a:t>
              </a:r>
              <a:endParaRPr lang="en-US" altLang="zh-CN" sz="1000" dirty="0">
                <a:latin typeface="华文黑体" charset="-122"/>
                <a:ea typeface="华文黑体" charset="-122"/>
              </a:endParaRPr>
            </a:p>
          </p:txBody>
        </p:sp>
        <p:cxnSp>
          <p:nvCxnSpPr>
            <p:cNvPr id="20" name="直接连接符 19"/>
            <p:cNvCxnSpPr/>
            <p:nvPr/>
          </p:nvCxnSpPr>
          <p:spPr>
            <a:xfrm>
              <a:off x="4136798" y="6573118"/>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文本框 21"/>
          <p:cNvSpPr txBox="1"/>
          <p:nvPr/>
        </p:nvSpPr>
        <p:spPr>
          <a:xfrm>
            <a:off x="1187453" y="328291"/>
            <a:ext cx="4413644" cy="584775"/>
          </a:xfrm>
          <a:prstGeom prst="rect">
            <a:avLst/>
          </a:prstGeom>
          <a:noFill/>
        </p:spPr>
        <p:txBody>
          <a:bodyPr wrap="square" rtlCol="0">
            <a:spAutoFit/>
          </a:bodyPr>
          <a:lstStyle/>
          <a:p>
            <a:r>
              <a:rPr lang="zh-CN" altLang="en-US" sz="3200" dirty="0">
                <a:latin typeface="华文黑体" charset="-122"/>
                <a:ea typeface="华文黑体" charset="-122"/>
              </a:rPr>
              <a:t>点击此处添加标题</a:t>
            </a:r>
          </a:p>
        </p:txBody>
      </p:sp>
      <p:sp>
        <p:nvSpPr>
          <p:cNvPr id="23" name="文本框 22"/>
          <p:cNvSpPr txBox="1"/>
          <p:nvPr/>
        </p:nvSpPr>
        <p:spPr>
          <a:xfrm>
            <a:off x="1187453" y="978542"/>
            <a:ext cx="8028817" cy="350865"/>
          </a:xfrm>
          <a:prstGeom prst="rect">
            <a:avLst/>
          </a:prstGeom>
          <a:noFill/>
        </p:spPr>
        <p:txBody>
          <a:bodyPr wrap="square" rtlCol="0">
            <a:spAutoFit/>
          </a:bodyPr>
          <a:lstStyle/>
          <a:p>
            <a:pPr>
              <a:lnSpc>
                <a:spcPct val="120000"/>
              </a:lnSpc>
            </a:pPr>
            <a:r>
              <a:rPr lang="en-US" altLang="zh-CN" sz="1400" dirty="0" err="1">
                <a:latin typeface="华文黑体" charset="-122"/>
                <a:ea typeface="华文黑体" charset="-122"/>
                <a:sym typeface="+mn-ea"/>
              </a:rPr>
              <a:t>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doloror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amet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consectetur</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adipisicing</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elit</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sed</a:t>
            </a:r>
            <a:r>
              <a:rPr lang="en-US" altLang="zh-CN" sz="1400" dirty="0">
                <a:latin typeface="华文黑体" charset="-122"/>
                <a:ea typeface="华文黑体" charset="-122"/>
                <a:sym typeface="+mn-ea"/>
              </a:rPr>
              <a:t> do </a:t>
            </a:r>
            <a:r>
              <a:rPr lang="en-US" altLang="zh-CN" sz="1400" dirty="0" err="1">
                <a:latin typeface="华文黑体" charset="-122"/>
                <a:ea typeface="华文黑体" charset="-122"/>
                <a:sym typeface="+mn-ea"/>
              </a:rPr>
              <a:t>eiusmod</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temporLorem</a:t>
            </a:r>
            <a:r>
              <a:rPr lang="en-US" altLang="zh-CN" sz="1400" dirty="0">
                <a:latin typeface="华文黑体" charset="-122"/>
                <a:ea typeface="华文黑体" charset="-122"/>
                <a:sym typeface="+mn-ea"/>
              </a:rPr>
              <a:t> </a:t>
            </a:r>
            <a:r>
              <a:rPr lang="en-US" altLang="zh-CN" sz="1400" dirty="0" err="1">
                <a:latin typeface="华文黑体" charset="-122"/>
                <a:ea typeface="华文黑体" charset="-122"/>
                <a:sym typeface="+mn-ea"/>
              </a:rPr>
              <a:t>ipsum</a:t>
            </a:r>
            <a:r>
              <a:rPr lang="en-US" altLang="zh-CN" sz="1400" dirty="0">
                <a:latin typeface="华文黑体" charset="-122"/>
                <a:ea typeface="华文黑体" charset="-122"/>
                <a:sym typeface="+mn-ea"/>
              </a:rPr>
              <a:t> </a:t>
            </a:r>
            <a:endParaRPr lang="zh-CN" altLang="en-US" sz="1400" dirty="0">
              <a:latin typeface="华文黑体" charset="-122"/>
              <a:ea typeface="华文黑体" charset="-122"/>
              <a:sym typeface="+mn-ea"/>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5776" y="1498923"/>
            <a:ext cx="1749073" cy="1749073"/>
          </a:xfrm>
          <a:prstGeom prst="rect">
            <a:avLst/>
          </a:prstGeom>
          <a:ln w="38100">
            <a:solidFill>
              <a:schemeClr val="bg1"/>
            </a:solidFill>
          </a:ln>
          <a:effectLst>
            <a:outerShdw blurRad="50800" dist="38100" dir="2700000" algn="tl" rotWithShape="0">
              <a:prstClr val="black">
                <a:alpha val="40000"/>
              </a:prstClr>
            </a:outerShdw>
          </a:effectLst>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99696" y="3962656"/>
            <a:ext cx="1761348" cy="1761348"/>
          </a:xfrm>
          <a:prstGeom prst="rect">
            <a:avLst/>
          </a:prstGeom>
          <a:ln w="38100">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49" presetClass="entr" presetSubtype="0"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par>
                                <p:cTn id="27" presetID="42"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9" presetClass="entr" presetSubtype="0" decel="10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par>
                                <p:cTn id="39" presetID="42"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室内, 地板, 墙壁, 生活&#10;&#10;已生成极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1330" y="898525"/>
            <a:ext cx="3341651" cy="2250141"/>
          </a:xfrm>
          <a:prstGeom prst="rect">
            <a:avLst/>
          </a:prstGeom>
          <a:ln w="28575">
            <a:solidFill>
              <a:schemeClr val="bg1"/>
            </a:solidFill>
          </a:ln>
          <a:effectLst>
            <a:outerShdw blurRad="50800" dist="38100" dir="2700000" algn="tl" rotWithShape="0">
              <a:prstClr val="black">
                <a:alpha val="40000"/>
              </a:prstClr>
            </a:outerShdw>
          </a:effectLst>
        </p:spPr>
      </p:pic>
      <p:pic>
        <p:nvPicPr>
          <p:cNvPr id="11" name="图片 10" descr="图片包含 室内, 地板, 生活, 墙壁&#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5647" y="3745452"/>
            <a:ext cx="3293077" cy="2227767"/>
          </a:xfrm>
          <a:prstGeom prst="rect">
            <a:avLst/>
          </a:prstGeom>
          <a:ln w="28575">
            <a:solidFill>
              <a:schemeClr val="bg1"/>
            </a:solidFill>
          </a:ln>
          <a:effectLst>
            <a:outerShdw blurRad="50800" dist="38100" dir="2700000" algn="tl" rotWithShape="0">
              <a:prstClr val="black">
                <a:alpha val="40000"/>
              </a:prstClr>
            </a:outerShdw>
          </a:effectLst>
        </p:spPr>
      </p:pic>
      <p:pic>
        <p:nvPicPr>
          <p:cNvPr id="7" name="图片 6" descr="图片包含 室内, 墙壁, 房间, 地板&#10;&#10;已生成极高可信度的说明"/>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67" y="1006289"/>
            <a:ext cx="3660754" cy="5060950"/>
          </a:xfrm>
          <a:prstGeom prst="rect">
            <a:avLst/>
          </a:prstGeom>
          <a:ln w="38100">
            <a:solidFill>
              <a:schemeClr val="bg1"/>
            </a:solidFill>
          </a:ln>
          <a:effectLst>
            <a:outerShdw blurRad="50800" dist="38100" dir="2700000" algn="tl" rotWithShape="0">
              <a:prstClr val="black">
                <a:alpha val="40000"/>
              </a:prstClr>
            </a:outerShdw>
          </a:effectLst>
        </p:spPr>
      </p:pic>
      <p:grpSp>
        <p:nvGrpSpPr>
          <p:cNvPr id="20" name="组合 19"/>
          <p:cNvGrpSpPr/>
          <p:nvPr/>
        </p:nvGrpSpPr>
        <p:grpSpPr>
          <a:xfrm>
            <a:off x="8219502" y="1270900"/>
            <a:ext cx="2585054" cy="1215551"/>
            <a:chOff x="699129" y="5900701"/>
            <a:chExt cx="4305300" cy="575459"/>
          </a:xfrm>
        </p:grpSpPr>
        <p:sp>
          <p:nvSpPr>
            <p:cNvPr id="21" name="文本框 20"/>
            <p:cNvSpPr txBox="1"/>
            <p:nvPr/>
          </p:nvSpPr>
          <p:spPr>
            <a:xfrm>
              <a:off x="699130" y="5900701"/>
              <a:ext cx="4305299" cy="305982"/>
            </a:xfrm>
            <a:prstGeom prst="rect">
              <a:avLst/>
            </a:prstGeom>
            <a:noFill/>
          </p:spPr>
          <p:txBody>
            <a:bodyPr wrap="square" rtlCol="0">
              <a:spAutoFit/>
            </a:bodyPr>
            <a:lstStyle/>
            <a:p>
              <a:r>
                <a:rPr lang="en-US" altLang="zh-CN" dirty="0">
                  <a:latin typeface="华文黑体" charset="-122"/>
                  <a:ea typeface="华文黑体" charset="-122"/>
                </a:rPr>
                <a:t>ADD</a:t>
              </a:r>
              <a:r>
                <a:rPr lang="zh-CN" altLang="en-US" dirty="0">
                  <a:latin typeface="华文黑体" charset="-122"/>
                  <a:ea typeface="华文黑体" charset="-122"/>
                </a:rPr>
                <a:t>  </a:t>
              </a:r>
              <a:r>
                <a:rPr lang="en-US" altLang="zh-CN" dirty="0">
                  <a:latin typeface="华文黑体" charset="-122"/>
                  <a:ea typeface="华文黑体" charset="-122"/>
                </a:rPr>
                <a:t>TITLE</a:t>
              </a:r>
              <a:r>
                <a:rPr lang="zh-CN" altLang="en-US" dirty="0">
                  <a:latin typeface="华文黑体" charset="-122"/>
                  <a:ea typeface="华文黑体" charset="-122"/>
                </a:rPr>
                <a:t>  </a:t>
              </a:r>
              <a:r>
                <a:rPr lang="en-US" altLang="zh-CN" dirty="0">
                  <a:latin typeface="华文黑体" charset="-122"/>
                  <a:ea typeface="华文黑体" charset="-122"/>
                </a:rPr>
                <a:t>HERE</a:t>
              </a:r>
              <a:endParaRPr lang="zh-CN" altLang="en-US" dirty="0">
                <a:latin typeface="华文黑体" charset="-122"/>
                <a:ea typeface="华文黑体" charset="-122"/>
              </a:endParaRPr>
            </a:p>
          </p:txBody>
        </p:sp>
        <p:sp>
          <p:nvSpPr>
            <p:cNvPr id="22" name="文本框 21"/>
            <p:cNvSpPr txBox="1"/>
            <p:nvPr/>
          </p:nvSpPr>
          <p:spPr>
            <a:xfrm>
              <a:off x="699129" y="6053692"/>
              <a:ext cx="3632200" cy="390188"/>
            </a:xfrm>
            <a:prstGeom prst="rect">
              <a:avLst/>
            </a:prstGeom>
            <a:noFill/>
          </p:spPr>
          <p:txBody>
            <a:bodyPr wrap="square" rtlCol="0">
              <a:spAutoFit/>
            </a:bodyPr>
            <a:lstStyle/>
            <a:p>
              <a:pPr>
                <a:lnSpc>
                  <a:spcPct val="15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endParaRPr lang="en-US" altLang="zh-CN" sz="1100" dirty="0">
                <a:latin typeface="华文黑体" charset="-122"/>
                <a:ea typeface="华文黑体" charset="-122"/>
              </a:endParaRPr>
            </a:p>
          </p:txBody>
        </p:sp>
        <p:cxnSp>
          <p:nvCxnSpPr>
            <p:cNvPr id="23" name="直接连接符 22"/>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5095122" y="4160881"/>
            <a:ext cx="2585054" cy="1215551"/>
            <a:chOff x="699129" y="5900701"/>
            <a:chExt cx="4305300" cy="575459"/>
          </a:xfrm>
        </p:grpSpPr>
        <p:sp>
          <p:nvSpPr>
            <p:cNvPr id="25" name="文本框 24"/>
            <p:cNvSpPr txBox="1"/>
            <p:nvPr/>
          </p:nvSpPr>
          <p:spPr>
            <a:xfrm>
              <a:off x="699131" y="5900701"/>
              <a:ext cx="4305298" cy="174847"/>
            </a:xfrm>
            <a:prstGeom prst="rect">
              <a:avLst/>
            </a:prstGeom>
            <a:noFill/>
          </p:spPr>
          <p:txBody>
            <a:bodyPr wrap="square" rtlCol="0">
              <a:spAutoFit/>
            </a:bodyPr>
            <a:lstStyle/>
            <a:p>
              <a:pPr algn="r"/>
              <a:r>
                <a:rPr lang="en-US" altLang="zh-CN" dirty="0">
                  <a:latin typeface="华文黑体" charset="-122"/>
                  <a:ea typeface="华文黑体" charset="-122"/>
                </a:rPr>
                <a:t>ADD</a:t>
              </a:r>
              <a:r>
                <a:rPr lang="zh-CN" altLang="en-US" dirty="0">
                  <a:latin typeface="华文黑体" charset="-122"/>
                  <a:ea typeface="华文黑体" charset="-122"/>
                </a:rPr>
                <a:t>  </a:t>
              </a:r>
              <a:r>
                <a:rPr lang="en-US" altLang="zh-CN" dirty="0">
                  <a:latin typeface="华文黑体" charset="-122"/>
                  <a:ea typeface="华文黑体" charset="-122"/>
                </a:rPr>
                <a:t>TITLE</a:t>
              </a:r>
              <a:r>
                <a:rPr lang="zh-CN" altLang="en-US" dirty="0">
                  <a:latin typeface="华文黑体" charset="-122"/>
                  <a:ea typeface="华文黑体" charset="-122"/>
                </a:rPr>
                <a:t>  </a:t>
              </a:r>
              <a:r>
                <a:rPr lang="en-US" altLang="zh-CN" dirty="0">
                  <a:latin typeface="华文黑体" charset="-122"/>
                  <a:ea typeface="华文黑体" charset="-122"/>
                </a:rPr>
                <a:t>HERE</a:t>
              </a:r>
              <a:endParaRPr lang="zh-CN" altLang="en-US" dirty="0">
                <a:latin typeface="华文黑体" charset="-122"/>
                <a:ea typeface="华文黑体" charset="-122"/>
              </a:endParaRPr>
            </a:p>
          </p:txBody>
        </p:sp>
        <p:sp>
          <p:nvSpPr>
            <p:cNvPr id="26" name="文本框 25"/>
            <p:cNvSpPr txBox="1"/>
            <p:nvPr/>
          </p:nvSpPr>
          <p:spPr>
            <a:xfrm>
              <a:off x="699129" y="6053692"/>
              <a:ext cx="3632200" cy="269980"/>
            </a:xfrm>
            <a:prstGeom prst="rect">
              <a:avLst/>
            </a:prstGeom>
            <a:noFill/>
          </p:spPr>
          <p:txBody>
            <a:bodyPr wrap="square" rtlCol="0">
              <a:spAutoFit/>
            </a:bodyPr>
            <a:lstStyle/>
            <a:p>
              <a:pPr algn="r">
                <a:lnSpc>
                  <a:spcPct val="150000"/>
                </a:lnSpc>
              </a:pPr>
              <a:r>
                <a:rPr lang="en-US" altLang="zh-CN" sz="1100" dirty="0" err="1">
                  <a:latin typeface="华文黑体" charset="-122"/>
                  <a:ea typeface="华文黑体" charset="-122"/>
                  <a:sym typeface="+mn-ea"/>
                </a:rPr>
                <a:t>Lorem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ipsum</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doloror</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amet</a:t>
              </a:r>
              <a:r>
                <a:rPr lang="en-US" altLang="zh-CN" sz="1100" dirty="0">
                  <a:latin typeface="华文黑体" charset="-122"/>
                  <a:ea typeface="华文黑体" charset="-122"/>
                  <a:sym typeface="+mn-ea"/>
                </a:rPr>
                <a:t> </a:t>
              </a:r>
              <a:r>
                <a:rPr lang="en-US" altLang="zh-CN" sz="1100" dirty="0" err="1">
                  <a:latin typeface="华文黑体" charset="-122"/>
                  <a:ea typeface="华文黑体" charset="-122"/>
                  <a:sym typeface="+mn-ea"/>
                </a:rPr>
                <a:t>consectetur</a:t>
              </a:r>
              <a:endParaRPr lang="en-US" altLang="zh-CN" sz="1100" dirty="0">
                <a:latin typeface="华文黑体" charset="-122"/>
                <a:ea typeface="华文黑体" charset="-122"/>
              </a:endParaRPr>
            </a:p>
          </p:txBody>
        </p:sp>
        <p:cxnSp>
          <p:nvCxnSpPr>
            <p:cNvPr id="27" name="直接连接符 26"/>
            <p:cNvCxnSpPr/>
            <p:nvPr/>
          </p:nvCxnSpPr>
          <p:spPr>
            <a:xfrm>
              <a:off x="1032492" y="6476160"/>
              <a:ext cx="6073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矩形 28"/>
          <p:cNvSpPr/>
          <p:nvPr/>
        </p:nvSpPr>
        <p:spPr>
          <a:xfrm>
            <a:off x="8095647" y="898525"/>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99903" y="3745452"/>
            <a:ext cx="3293078" cy="2227767"/>
          </a:xfrm>
          <a:prstGeom prst="rect">
            <a:avLst/>
          </a:prstGeom>
          <a:noFill/>
          <a:ln w="28575">
            <a:solidFill>
              <a:srgbClr val="3F43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7"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ppt_x</p:attrName>
                                        </p:attrNameLst>
                                      </p:cBhvr>
                                      <p:tavLst>
                                        <p:tav tm="0">
                                          <p:val>
                                            <p:strVal val="#ppt_x-#ppt_w/2"/>
                                          </p:val>
                                        </p:tav>
                                        <p:tav tm="100000">
                                          <p:val>
                                            <p:strVal val="#ppt_x"/>
                                          </p:val>
                                        </p:tav>
                                      </p:tavLst>
                                    </p:anim>
                                    <p:anim calcmode="lin" valueType="num">
                                      <p:cBhvr>
                                        <p:cTn id="17" dur="500" fill="hold"/>
                                        <p:tgtEl>
                                          <p:spTgt spid="29"/>
                                        </p:tgtEl>
                                        <p:attrNameLst>
                                          <p:attrName>ppt_y</p:attrName>
                                        </p:attrNameLst>
                                      </p:cBhvr>
                                      <p:tavLst>
                                        <p:tav tm="0">
                                          <p:val>
                                            <p:strVal val="#ppt_y"/>
                                          </p:val>
                                        </p:tav>
                                        <p:tav tm="100000">
                                          <p:val>
                                            <p:strVal val="#ppt_y"/>
                                          </p:val>
                                        </p:tav>
                                      </p:tavLst>
                                    </p:anim>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strVal val="#ppt_h"/>
                                          </p:val>
                                        </p:tav>
                                        <p:tav tm="100000">
                                          <p:val>
                                            <p:strVal val="#ppt_h"/>
                                          </p:val>
                                        </p:tav>
                                      </p:tavLst>
                                    </p:anim>
                                  </p:childTnLst>
                                </p:cTn>
                              </p:par>
                              <p:par>
                                <p:cTn id="20" presetID="17" presetClass="entr" presetSubtype="2"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p:cTn id="22" dur="500" fill="hold"/>
                                        <p:tgtEl>
                                          <p:spTgt spid="30"/>
                                        </p:tgtEl>
                                        <p:attrNameLst>
                                          <p:attrName>ppt_x</p:attrName>
                                        </p:attrNameLst>
                                      </p:cBhvr>
                                      <p:tavLst>
                                        <p:tav tm="0">
                                          <p:val>
                                            <p:strVal val="#ppt_x+#ppt_w/2"/>
                                          </p:val>
                                        </p:tav>
                                        <p:tav tm="100000">
                                          <p:val>
                                            <p:strVal val="#ppt_x"/>
                                          </p:val>
                                        </p:tav>
                                      </p:tavLst>
                                    </p:anim>
                                    <p:anim calcmode="lin" valueType="num">
                                      <p:cBhvr>
                                        <p:cTn id="23" dur="500" fill="hold"/>
                                        <p:tgtEl>
                                          <p:spTgt spid="30"/>
                                        </p:tgtEl>
                                        <p:attrNameLst>
                                          <p:attrName>ppt_y</p:attrName>
                                        </p:attrNameLst>
                                      </p:cBhvr>
                                      <p:tavLst>
                                        <p:tav tm="0">
                                          <p:val>
                                            <p:strVal val="#ppt_y"/>
                                          </p:val>
                                        </p:tav>
                                        <p:tav tm="100000">
                                          <p:val>
                                            <p:strVal val="#ppt_y"/>
                                          </p:val>
                                        </p:tav>
                                      </p:tavLst>
                                    </p:anim>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strVal val="#ppt_h"/>
                                          </p:val>
                                        </p:tav>
                                        <p:tav tm="100000">
                                          <p:val>
                                            <p:strVal val="#ppt_h"/>
                                          </p:val>
                                        </p:tav>
                                      </p:tavLst>
                                    </p:anim>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03" r="4403"/>
          <a:stretch>
            <a:fillRect/>
          </a:stretch>
        </p:blipFill>
        <p:spPr/>
      </p:pic>
      <p:sp>
        <p:nvSpPr>
          <p:cNvPr id="23" name="Freeform: Shape 22"/>
          <p:cNvSpPr/>
          <p:nvPr/>
        </p:nvSpPr>
        <p:spPr bwMode="auto">
          <a:xfrm flipH="1">
            <a:off x="0" y="3445929"/>
            <a:ext cx="9572978" cy="3412071"/>
          </a:xfrm>
          <a:custGeom>
            <a:avLst/>
            <a:gdLst>
              <a:gd name="connsiteX0" fmla="*/ 9572978 w 9572978"/>
              <a:gd name="connsiteY0" fmla="*/ 0 h 3412071"/>
              <a:gd name="connsiteX1" fmla="*/ 5153378 w 9572978"/>
              <a:gd name="connsiteY1" fmla="*/ 0 h 3412071"/>
              <a:gd name="connsiteX2" fmla="*/ 4419600 w 9572978"/>
              <a:gd name="connsiteY2" fmla="*/ 0 h 3412071"/>
              <a:gd name="connsiteX3" fmla="*/ 3417750 w 9572978"/>
              <a:gd name="connsiteY3" fmla="*/ 0 h 3412071"/>
              <a:gd name="connsiteX4" fmla="*/ 0 w 9572978"/>
              <a:gd name="connsiteY4" fmla="*/ 3412071 h 3412071"/>
              <a:gd name="connsiteX5" fmla="*/ 4419600 w 9572978"/>
              <a:gd name="connsiteY5" fmla="*/ 3412071 h 3412071"/>
              <a:gd name="connsiteX6" fmla="*/ 5153378 w 9572978"/>
              <a:gd name="connsiteY6" fmla="*/ 3412071 h 3412071"/>
              <a:gd name="connsiteX7" fmla="*/ 9572978 w 9572978"/>
              <a:gd name="connsiteY7" fmla="*/ 3412071 h 3412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72978" h="3412071">
                <a:moveTo>
                  <a:pt x="9572978" y="0"/>
                </a:moveTo>
                <a:lnTo>
                  <a:pt x="5153378" y="0"/>
                </a:lnTo>
                <a:lnTo>
                  <a:pt x="4419600" y="0"/>
                </a:lnTo>
                <a:lnTo>
                  <a:pt x="3417750" y="0"/>
                </a:lnTo>
                <a:lnTo>
                  <a:pt x="0" y="3412071"/>
                </a:lnTo>
                <a:lnTo>
                  <a:pt x="4419600" y="3412071"/>
                </a:lnTo>
                <a:lnTo>
                  <a:pt x="5153378" y="3412071"/>
                </a:lnTo>
                <a:lnTo>
                  <a:pt x="9572978" y="3412071"/>
                </a:lnTo>
                <a:close/>
              </a:path>
            </a:pathLst>
          </a:custGeom>
          <a:solidFill>
            <a:schemeClr val="tx1">
              <a:alpha val="5000"/>
            </a:schemeClr>
          </a:solidFill>
          <a:ln>
            <a:noFill/>
          </a:ln>
        </p:spPr>
        <p:txBody>
          <a:bodyPr vert="horz" wrap="square" lIns="91440" tIns="45720" rIns="91440" bIns="45720" numCol="1" rtlCol="0" anchor="t" anchorCtr="0" compatLnSpc="1">
            <a:noAutofit/>
          </a:bodyPr>
          <a:lstStyle/>
          <a:p>
            <a:pPr algn="ctr"/>
            <a:endParaRPr lang="en-US" dirty="0"/>
          </a:p>
        </p:txBody>
      </p:sp>
      <p:sp>
        <p:nvSpPr>
          <p:cNvPr id="44" name="TextBox 43"/>
          <p:cNvSpPr txBox="1"/>
          <p:nvPr/>
        </p:nvSpPr>
        <p:spPr>
          <a:xfrm>
            <a:off x="1012152" y="3523715"/>
            <a:ext cx="4740104" cy="646331"/>
          </a:xfrm>
          <a:prstGeom prst="rect">
            <a:avLst/>
          </a:prstGeom>
          <a:noFill/>
        </p:spPr>
        <p:txBody>
          <a:bodyPr wrap="square" rtlCol="0">
            <a:spAutoFit/>
          </a:bodyPr>
          <a:lstStyle/>
          <a:p>
            <a:r>
              <a:rPr lang="en-US" sz="3600" b="1" dirty="0">
                <a:latin typeface="Montserrat" panose="02000505000000020004" pitchFamily="2" charset="0"/>
                <a:ea typeface="Roboto" pitchFamily="2" charset="0"/>
                <a:cs typeface="Lato" panose="020F0502020204030203" pitchFamily="34" charset="0"/>
              </a:rPr>
              <a:t>PART TWO</a:t>
            </a:r>
            <a:endParaRPr lang="id-ID" sz="3600" b="1" dirty="0">
              <a:latin typeface="Montserrat" panose="02000505000000020004" pitchFamily="2" charset="0"/>
              <a:ea typeface="Roboto" pitchFamily="2" charset="0"/>
              <a:cs typeface="Lato" panose="020F0502020204030203" pitchFamily="34" charset="0"/>
            </a:endParaRPr>
          </a:p>
        </p:txBody>
      </p:sp>
      <p:sp>
        <p:nvSpPr>
          <p:cNvPr id="45" name="TextBox 44"/>
          <p:cNvSpPr txBox="1"/>
          <p:nvPr/>
        </p:nvSpPr>
        <p:spPr>
          <a:xfrm>
            <a:off x="1012152" y="4730272"/>
            <a:ext cx="1601721" cy="276999"/>
          </a:xfrm>
          <a:prstGeom prst="rect">
            <a:avLst/>
          </a:prstGeom>
          <a:noFill/>
        </p:spPr>
        <p:txBody>
          <a:bodyPr wrap="none" rtlCol="0">
            <a:spAutoFit/>
          </a:bodyPr>
          <a:lstStyle/>
          <a:p>
            <a:r>
              <a:rPr lang="en-US" sz="1200" dirty="0">
                <a:solidFill>
                  <a:schemeClr val="tx1">
                    <a:lumMod val="85000"/>
                    <a:lumOff val="15000"/>
                  </a:schemeClr>
                </a:solidFill>
                <a:latin typeface="+mj-lt"/>
                <a:ea typeface="Lato" panose="020F0502020204030203" pitchFamily="34" charset="0"/>
                <a:cs typeface="Lato" panose="020F0502020204030203" pitchFamily="34" charset="0"/>
              </a:rPr>
              <a:t>Your Subtitle Here</a:t>
            </a:r>
            <a:endParaRPr lang="id-ID" sz="1200" dirty="0">
              <a:solidFill>
                <a:schemeClr val="tx1">
                  <a:lumMod val="85000"/>
                  <a:lumOff val="15000"/>
                </a:schemeClr>
              </a:solidFill>
              <a:latin typeface="+mj-lt"/>
              <a:ea typeface="Lato" panose="020F0502020204030203" pitchFamily="34" charset="0"/>
              <a:cs typeface="Lato" panose="020F0502020204030203" pitchFamily="34" charset="0"/>
            </a:endParaRPr>
          </a:p>
        </p:txBody>
      </p:sp>
      <p:sp>
        <p:nvSpPr>
          <p:cNvPr id="46" name="Rectangle 45"/>
          <p:cNvSpPr/>
          <p:nvPr/>
        </p:nvSpPr>
        <p:spPr>
          <a:xfrm>
            <a:off x="1012152" y="5071463"/>
            <a:ext cx="4140428" cy="1237262"/>
          </a:xfrm>
          <a:prstGeom prst="rect">
            <a:avLst/>
          </a:prstGeom>
        </p:spPr>
        <p:txBody>
          <a:bodyPr wrap="square">
            <a:spAutoFit/>
          </a:bodyPr>
          <a:lstStyle/>
          <a:p>
            <a:pPr>
              <a:lnSpc>
                <a:spcPct val="120000"/>
              </a:lnSpc>
            </a:pPr>
            <a:r>
              <a:rPr lang="id-ID" sz="1400" b="1" dirty="0">
                <a:solidFill>
                  <a:schemeClr val="tx1">
                    <a:lumMod val="85000"/>
                    <a:lumOff val="15000"/>
                  </a:schemeClr>
                </a:solidFill>
                <a:latin typeface="Calibri" panose="020F0502020204030204"/>
                <a:cs typeface="Calibri" panose="020F0502020204030204"/>
              </a:rPr>
              <a:t>Lollipop lemon drops lollipop muffin, </a:t>
            </a:r>
            <a:r>
              <a:rPr lang="id-ID" sz="1200" dirty="0">
                <a:solidFill>
                  <a:schemeClr val="tx1">
                    <a:lumMod val="85000"/>
                    <a:lumOff val="15000"/>
                  </a:schemeClr>
                </a:solidFill>
                <a:latin typeface="Calibri" panose="020F0502020204030204"/>
                <a:cs typeface="Calibri" panose="020F0502020204030204"/>
              </a:rPr>
              <a:t>I love pastry jelly biscuit. Halvah I love cake tiramisu jelly-o pudding donut I love. Macaroon pudding liquorice icing candy canes. Chupa chups powder danish topping bonbon cupcake chupa chups. </a:t>
            </a:r>
            <a:r>
              <a:rPr lang="id-ID" sz="1200" dirty="0">
                <a:solidFill>
                  <a:schemeClr val="tx1">
                    <a:lumMod val="85000"/>
                    <a:lumOff val="15000"/>
                  </a:schemeClr>
                </a:solidFill>
                <a:latin typeface="Calibri Light" panose="020F0302020204030204" pitchFamily="34" charset="0"/>
                <a:cs typeface="Calibri" panose="020F0502020204030204"/>
              </a:rPr>
              <a:t>Macaroon carrot cake I love. Cotton candy I love I love. </a:t>
            </a:r>
            <a:endParaRPr lang="en-US" sz="1200" dirty="0">
              <a:solidFill>
                <a:schemeClr val="tx1">
                  <a:lumMod val="85000"/>
                  <a:lumOff val="15000"/>
                </a:schemeClr>
              </a:solidFill>
              <a:latin typeface="Calibri Light" panose="020F0302020204030204" pitchFamily="34" charset="0"/>
              <a:cs typeface="Calibri" panose="020F0502020204030204"/>
            </a:endParaRPr>
          </a:p>
        </p:txBody>
      </p:sp>
      <p:sp>
        <p:nvSpPr>
          <p:cNvPr id="47" name="TextBox 46"/>
          <p:cNvSpPr txBox="1"/>
          <p:nvPr/>
        </p:nvSpPr>
        <p:spPr>
          <a:xfrm>
            <a:off x="11425238" y="267413"/>
            <a:ext cx="457777" cy="230832"/>
          </a:xfrm>
          <a:prstGeom prst="rect">
            <a:avLst/>
          </a:prstGeom>
          <a:noFill/>
          <a:ln>
            <a:noFill/>
          </a:ln>
        </p:spPr>
        <p:txBody>
          <a:bodyPr wrap="square" rtlCol="0" anchor="ctr">
            <a:spAutoFit/>
          </a:bodyPr>
          <a:lstStyle/>
          <a:p>
            <a:pPr algn="ctr"/>
            <a:fld id="{260E2A6B-A809-4840-BF14-8648BC0BDF87}" type="slidenum">
              <a:rPr lang="id-ID" sz="900" b="0" i="0" strike="noStrike" spc="300" smtClean="0">
                <a:solidFill>
                  <a:schemeClr val="bg1"/>
                </a:solidFill>
                <a:latin typeface="Gill Sans MT" panose="020B0502020104020203" pitchFamily="34" charset="0"/>
                <a:ea typeface="Roboto Condensed Light" panose="02000000000000000000" pitchFamily="2" charset="0"/>
                <a:cs typeface="Lato Heavy" panose="020F0902020204030203" pitchFamily="34" charset="0"/>
              </a:rPr>
              <a:t>9</a:t>
            </a:fld>
            <a:endParaRPr lang="id-ID" sz="4400" b="0" i="0" strike="noStrike" spc="300" dirty="0">
              <a:solidFill>
                <a:schemeClr val="bg1"/>
              </a:solidFill>
              <a:latin typeface="Gill Sans MT" panose="020B0502020104020203" pitchFamily="34" charset="0"/>
              <a:ea typeface="Roboto Condensed Light" panose="02000000000000000000" pitchFamily="2" charset="0"/>
              <a:cs typeface="Lato Heavy" panose="020F0902020204030203" pitchFamily="34" charset="0"/>
            </a:endParaRPr>
          </a:p>
        </p:txBody>
      </p:sp>
      <p:cxnSp>
        <p:nvCxnSpPr>
          <p:cNvPr id="48" name="Straight Connector 47"/>
          <p:cNvCxnSpPr/>
          <p:nvPr/>
        </p:nvCxnSpPr>
        <p:spPr>
          <a:xfrm>
            <a:off x="6096000" y="304477"/>
            <a:ext cx="0" cy="1567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425238" y="304477"/>
            <a:ext cx="0" cy="15670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725622" y="0"/>
            <a:ext cx="1981280" cy="19812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67741" y="2118361"/>
            <a:ext cx="699022" cy="1310640"/>
            <a:chOff x="67741" y="2135289"/>
            <a:chExt cx="699022" cy="1310640"/>
          </a:xfrm>
        </p:grpSpPr>
        <p:sp>
          <p:nvSpPr>
            <p:cNvPr id="29" name="Rectangle 28"/>
            <p:cNvSpPr/>
            <p:nvPr/>
          </p:nvSpPr>
          <p:spPr>
            <a:xfrm>
              <a:off x="67741"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0" name="Rectangle 29"/>
            <p:cNvSpPr/>
            <p:nvPr/>
          </p:nvSpPr>
          <p:spPr>
            <a:xfrm>
              <a:off x="22664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31" name="Rectangle 30"/>
            <p:cNvSpPr/>
            <p:nvPr/>
          </p:nvSpPr>
          <p:spPr>
            <a:xfrm>
              <a:off x="385545"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solidFill>
                  <a:schemeClr val="tx1"/>
                </a:solidFill>
              </a:endParaRPr>
            </a:p>
          </p:txBody>
        </p:sp>
        <p:sp>
          <p:nvSpPr>
            <p:cNvPr id="39" name="Rectangle 38"/>
            <p:cNvSpPr/>
            <p:nvPr/>
          </p:nvSpPr>
          <p:spPr>
            <a:xfrm>
              <a:off x="544448"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sp>
          <p:nvSpPr>
            <p:cNvPr id="40" name="Rectangle 39"/>
            <p:cNvSpPr/>
            <p:nvPr/>
          </p:nvSpPr>
          <p:spPr>
            <a:xfrm>
              <a:off x="703353" y="2135289"/>
              <a:ext cx="63410" cy="1310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tx1"/>
                </a:solidFill>
              </a:endParaRPr>
            </a:p>
          </p:txBody>
        </p:sp>
      </p:grpSp>
      <p:sp>
        <p:nvSpPr>
          <p:cNvPr id="41" name="TextBox 40"/>
          <p:cNvSpPr txBox="1"/>
          <p:nvPr/>
        </p:nvSpPr>
        <p:spPr>
          <a:xfrm rot="16200000">
            <a:off x="-245824" y="4525705"/>
            <a:ext cx="1552249" cy="338554"/>
          </a:xfrm>
          <a:prstGeom prst="rect">
            <a:avLst/>
          </a:prstGeom>
          <a:noFill/>
        </p:spPr>
        <p:txBody>
          <a:bodyPr wrap="square" rtlCol="0">
            <a:spAutoFit/>
          </a:bodyPr>
          <a:lstStyle/>
          <a:p>
            <a:r>
              <a:rPr lang="id-ID" sz="1600" b="1" dirty="0">
                <a:solidFill>
                  <a:schemeClr val="accent1"/>
                </a:solidFill>
                <a:latin typeface="Montserrat" panose="02000505000000020004" pitchFamily="2" charset="0"/>
                <a:ea typeface="Roboto" pitchFamily="2" charset="0"/>
                <a:cs typeface="Lato" panose="020F0502020204030203" pitchFamily="34" charset="0"/>
              </a:rPr>
              <a:t>Awesome</a:t>
            </a:r>
          </a:p>
        </p:txBody>
      </p:sp>
      <p:sp>
        <p:nvSpPr>
          <p:cNvPr id="42" name="Rectangle 41"/>
          <p:cNvSpPr/>
          <p:nvPr/>
        </p:nvSpPr>
        <p:spPr>
          <a:xfrm>
            <a:off x="293835" y="3445929"/>
            <a:ext cx="472928" cy="472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ppt_x"/>
                                          </p:val>
                                        </p:tav>
                                        <p:tav tm="100000">
                                          <p:val>
                                            <p:strVal val="#ppt_x"/>
                                          </p:val>
                                        </p:tav>
                                      </p:tavLst>
                                    </p:anim>
                                    <p:anim calcmode="lin" valueType="num">
                                      <p:cBhvr additive="base">
                                        <p:cTn id="8" dur="1000" fill="hold"/>
                                        <p:tgtEl>
                                          <p:spTgt spid="44"/>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000" fill="hold"/>
                                        <p:tgtEl>
                                          <p:spTgt spid="45"/>
                                        </p:tgtEl>
                                        <p:attrNameLst>
                                          <p:attrName>ppt_x</p:attrName>
                                        </p:attrNameLst>
                                      </p:cBhvr>
                                      <p:tavLst>
                                        <p:tav tm="0">
                                          <p:val>
                                            <p:strVal val="#ppt_x"/>
                                          </p:val>
                                        </p:tav>
                                        <p:tav tm="100000">
                                          <p:val>
                                            <p:strVal val="#ppt_x"/>
                                          </p:val>
                                        </p:tav>
                                      </p:tavLst>
                                    </p:anim>
                                    <p:anim calcmode="lin" valueType="num">
                                      <p:cBhvr additive="base">
                                        <p:cTn id="12" dur="1000" fill="hold"/>
                                        <p:tgtEl>
                                          <p:spTgt spid="45"/>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ppt_x"/>
                                          </p:val>
                                        </p:tav>
                                        <p:tav tm="100000">
                                          <p:val>
                                            <p:strVal val="#ppt_x"/>
                                          </p:val>
                                        </p:tav>
                                      </p:tavLst>
                                    </p:anim>
                                    <p:anim calcmode="lin" valueType="num">
                                      <p:cBhvr additive="base">
                                        <p:cTn id="16" dur="10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8" decel="100000" fill="hold" nodeType="withEffect">
                                  <p:stCondLst>
                                    <p:cond delay="75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0-#ppt_w/2"/>
                                          </p:val>
                                        </p:tav>
                                        <p:tav tm="100000">
                                          <p:val>
                                            <p:strVal val="#ppt_x"/>
                                          </p:val>
                                        </p:tav>
                                      </p:tavLst>
                                    </p:anim>
                                    <p:anim calcmode="lin" valueType="num">
                                      <p:cBhvr additive="base">
                                        <p:cTn id="20" dur="1000" fill="hold"/>
                                        <p:tgtEl>
                                          <p:spTgt spid="28"/>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75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1000" fill="hold"/>
                                        <p:tgtEl>
                                          <p:spTgt spid="42"/>
                                        </p:tgtEl>
                                        <p:attrNameLst>
                                          <p:attrName>ppt_x</p:attrName>
                                        </p:attrNameLst>
                                      </p:cBhvr>
                                      <p:tavLst>
                                        <p:tav tm="0">
                                          <p:val>
                                            <p:strVal val="0-#ppt_w/2"/>
                                          </p:val>
                                        </p:tav>
                                        <p:tav tm="100000">
                                          <p:val>
                                            <p:strVal val="#ppt_x"/>
                                          </p:val>
                                        </p:tav>
                                      </p:tavLst>
                                    </p:anim>
                                    <p:anim calcmode="lin" valueType="num">
                                      <p:cBhvr additive="base">
                                        <p:cTn id="24" dur="1000" fill="hold"/>
                                        <p:tgtEl>
                                          <p:spTgt spid="42"/>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75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1" grpId="0"/>
      <p:bldP spid="4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Other"/>
  <p:tag name="MH_ORDER" val="3"/>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Pictur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Text"/>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Picture"/>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Text"/>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Text"/>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70602143046"/>
  <p:tag name="MH_LIBRARY" val="GRAPHIC"/>
  <p:tag name="MH_TYPE" val="Pictur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千图海量PPT模板www.58pic.com​​">
  <a:themeElements>
    <a:clrScheme name="自定义 93">
      <a:dk1>
        <a:sysClr val="windowText" lastClr="000000"/>
      </a:dk1>
      <a:lt1>
        <a:sysClr val="window" lastClr="FFFFFF"/>
      </a:lt1>
      <a:dk2>
        <a:srgbClr val="44546A"/>
      </a:dk2>
      <a:lt2>
        <a:srgbClr val="E7E6E6"/>
      </a:lt2>
      <a:accent1>
        <a:srgbClr val="D0C7BE"/>
      </a:accent1>
      <a:accent2>
        <a:srgbClr val="D0C7BE"/>
      </a:accent2>
      <a:accent3>
        <a:srgbClr val="D0C7BE"/>
      </a:accent3>
      <a:accent4>
        <a:srgbClr val="D0C7BE"/>
      </a:accent4>
      <a:accent5>
        <a:srgbClr val="D0C7BE"/>
      </a:accent5>
      <a:accent6>
        <a:srgbClr val="D0C7BE"/>
      </a:accent6>
      <a:hlink>
        <a:srgbClr val="D0C7BE"/>
      </a:hlink>
      <a:folHlink>
        <a:srgbClr val="D0C7BE"/>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1718</Words>
  <Application>Microsoft Office PowerPoint</Application>
  <PresentationFormat>宽屏</PresentationFormat>
  <Paragraphs>170</Paragraphs>
  <Slides>24</Slides>
  <Notes>24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24</vt:i4>
      </vt:variant>
    </vt:vector>
  </HeadingPairs>
  <TitlesOfParts>
    <vt:vector size="38" baseType="lpstr">
      <vt:lpstr>Chaparral Pro</vt:lpstr>
      <vt:lpstr>Montserrat</vt:lpstr>
      <vt:lpstr>Yu Gothic UI</vt:lpstr>
      <vt:lpstr>等线</vt:lpstr>
      <vt:lpstr>等线 Light</vt:lpstr>
      <vt:lpstr>华文黑体</vt:lpstr>
      <vt:lpstr>华文细黑</vt:lpstr>
      <vt:lpstr>时尚中黑简体</vt:lpstr>
      <vt:lpstr>微软雅黑</vt:lpstr>
      <vt:lpstr>Arial</vt:lpstr>
      <vt:lpstr>Calibri</vt:lpstr>
      <vt:lpstr>Calibri Light</vt:lpstr>
      <vt:lpstr>Gill Sans MT</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11</cp:revision>
  <dcterms:created xsi:type="dcterms:W3CDTF">2018-05-26T05:20:00Z</dcterms:created>
  <dcterms:modified xsi:type="dcterms:W3CDTF">2021-01-04T22:29:09Z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