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7" r:id="rId2"/>
    <p:sldId id="259" r:id="rId3"/>
    <p:sldId id="269" r:id="rId4"/>
    <p:sldId id="271" r:id="rId5"/>
    <p:sldId id="272" r:id="rId6"/>
    <p:sldId id="273" r:id="rId7"/>
    <p:sldId id="258" r:id="rId8"/>
    <p:sldId id="274" r:id="rId9"/>
    <p:sldId id="275" r:id="rId10"/>
    <p:sldId id="276" r:id="rId11"/>
    <p:sldId id="27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3A8"/>
    <a:srgbClr val="3C6EAA"/>
    <a:srgbClr val="FE8294"/>
    <a:srgbClr val="FE4D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2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BBF06-C0F1-4EEA-9161-94E5AE50D86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358CC-A703-4029-B39F-0A33770C7D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58CC-A703-4029-B39F-0A33770C7D5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58CC-A703-4029-B39F-0A33770C7D5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58CC-A703-4029-B39F-0A33770C7D5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58CC-A703-4029-B39F-0A33770C7D5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58CC-A703-4029-B39F-0A33770C7D5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838C-BFF6-44EE-AD8D-5776E64BEE18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9CA9-6F5A-421B-95A9-7871EC999B68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7A39-82AA-4E11-A7C9-5F620A269A31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1022-6ACA-4F55-B3A0-0BD25C3254E5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879A-9CBE-4B28-AD8B-12F5DF23C6A9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2DD-C6AF-4BE5-B518-78EF51980AF8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006E-3573-49D4-BEA0-7B5B64C8EDFE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5F6B-40D9-4ED2-9306-49B62633A4C2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EFE52-2D3F-4BD5-AFD2-08925509856C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C7CF-6A18-4EBB-9944-CC735FF06DA2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FC4C6-D029-4A02-8D8A-374C012F707B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A764-9A3F-4F6A-B636-243E8D961E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510178" y="-954668"/>
            <a:ext cx="3559556" cy="3542489"/>
            <a:chOff x="5588764" y="391169"/>
            <a:chExt cx="2614564" cy="2602028"/>
          </a:xfrm>
        </p:grpSpPr>
        <p:sp>
          <p:nvSpPr>
            <p:cNvPr id="64" name="Freeform 5"/>
            <p:cNvSpPr/>
            <p:nvPr/>
          </p:nvSpPr>
          <p:spPr bwMode="auto">
            <a:xfrm rot="619297">
              <a:off x="5641282" y="391169"/>
              <a:ext cx="2499217" cy="2601749"/>
            </a:xfrm>
            <a:custGeom>
              <a:avLst/>
              <a:gdLst>
                <a:gd name="T0" fmla="*/ 121 w 245"/>
                <a:gd name="T1" fmla="*/ 0 h 255"/>
                <a:gd name="T2" fmla="*/ 158 w 245"/>
                <a:gd name="T3" fmla="*/ 61 h 255"/>
                <a:gd name="T4" fmla="*/ 234 w 245"/>
                <a:gd name="T5" fmla="*/ 65 h 255"/>
                <a:gd name="T6" fmla="*/ 198 w 245"/>
                <a:gd name="T7" fmla="*/ 128 h 255"/>
                <a:gd name="T8" fmla="*/ 233 w 245"/>
                <a:gd name="T9" fmla="*/ 191 h 255"/>
                <a:gd name="T10" fmla="*/ 160 w 245"/>
                <a:gd name="T11" fmla="*/ 193 h 255"/>
                <a:gd name="T12" fmla="*/ 122 w 245"/>
                <a:gd name="T13" fmla="*/ 255 h 255"/>
                <a:gd name="T14" fmla="*/ 87 w 245"/>
                <a:gd name="T15" fmla="*/ 193 h 255"/>
                <a:gd name="T16" fmla="*/ 11 w 245"/>
                <a:gd name="T17" fmla="*/ 190 h 255"/>
                <a:gd name="T18" fmla="*/ 47 w 245"/>
                <a:gd name="T19" fmla="*/ 125 h 255"/>
                <a:gd name="T20" fmla="*/ 11 w 245"/>
                <a:gd name="T21" fmla="*/ 65 h 255"/>
                <a:gd name="T22" fmla="*/ 86 w 245"/>
                <a:gd name="T23" fmla="*/ 62 h 255"/>
                <a:gd name="T24" fmla="*/ 121 w 245"/>
                <a:gd name="T2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255">
                  <a:moveTo>
                    <a:pt x="121" y="0"/>
                  </a:moveTo>
                  <a:cubicBezTo>
                    <a:pt x="142" y="0"/>
                    <a:pt x="147" y="55"/>
                    <a:pt x="158" y="61"/>
                  </a:cubicBezTo>
                  <a:cubicBezTo>
                    <a:pt x="170" y="67"/>
                    <a:pt x="222" y="43"/>
                    <a:pt x="234" y="65"/>
                  </a:cubicBezTo>
                  <a:cubicBezTo>
                    <a:pt x="245" y="85"/>
                    <a:pt x="198" y="115"/>
                    <a:pt x="198" y="128"/>
                  </a:cubicBezTo>
                  <a:cubicBezTo>
                    <a:pt x="198" y="141"/>
                    <a:pt x="244" y="172"/>
                    <a:pt x="233" y="191"/>
                  </a:cubicBezTo>
                  <a:cubicBezTo>
                    <a:pt x="222" y="211"/>
                    <a:pt x="172" y="186"/>
                    <a:pt x="160" y="193"/>
                  </a:cubicBezTo>
                  <a:cubicBezTo>
                    <a:pt x="148" y="200"/>
                    <a:pt x="143" y="255"/>
                    <a:pt x="122" y="255"/>
                  </a:cubicBezTo>
                  <a:cubicBezTo>
                    <a:pt x="101" y="255"/>
                    <a:pt x="98" y="199"/>
                    <a:pt x="87" y="193"/>
                  </a:cubicBezTo>
                  <a:cubicBezTo>
                    <a:pt x="75" y="187"/>
                    <a:pt x="24" y="212"/>
                    <a:pt x="11" y="190"/>
                  </a:cubicBezTo>
                  <a:cubicBezTo>
                    <a:pt x="0" y="169"/>
                    <a:pt x="47" y="138"/>
                    <a:pt x="47" y="125"/>
                  </a:cubicBezTo>
                  <a:cubicBezTo>
                    <a:pt x="48" y="113"/>
                    <a:pt x="1" y="83"/>
                    <a:pt x="11" y="65"/>
                  </a:cubicBezTo>
                  <a:cubicBezTo>
                    <a:pt x="23" y="45"/>
                    <a:pt x="73" y="69"/>
                    <a:pt x="86" y="62"/>
                  </a:cubicBezTo>
                  <a:cubicBezTo>
                    <a:pt x="97" y="55"/>
                    <a:pt x="100" y="0"/>
                    <a:pt x="121" y="0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"/>
            <p:cNvSpPr/>
            <p:nvPr/>
          </p:nvSpPr>
          <p:spPr bwMode="auto">
            <a:xfrm rot="619297">
              <a:off x="5631554" y="404266"/>
              <a:ext cx="2520576" cy="2588931"/>
            </a:xfrm>
            <a:custGeom>
              <a:avLst/>
              <a:gdLst>
                <a:gd name="T0" fmla="*/ 129 w 247"/>
                <a:gd name="T1" fmla="*/ 1 h 254"/>
                <a:gd name="T2" fmla="*/ 162 w 247"/>
                <a:gd name="T3" fmla="*/ 63 h 254"/>
                <a:gd name="T4" fmla="*/ 237 w 247"/>
                <a:gd name="T5" fmla="*/ 71 h 254"/>
                <a:gd name="T6" fmla="*/ 198 w 247"/>
                <a:gd name="T7" fmla="*/ 131 h 254"/>
                <a:gd name="T8" fmla="*/ 229 w 247"/>
                <a:gd name="T9" fmla="*/ 196 h 254"/>
                <a:gd name="T10" fmla="*/ 156 w 247"/>
                <a:gd name="T11" fmla="*/ 193 h 254"/>
                <a:gd name="T12" fmla="*/ 116 w 247"/>
                <a:gd name="T13" fmla="*/ 252 h 254"/>
                <a:gd name="T14" fmla="*/ 84 w 247"/>
                <a:gd name="T15" fmla="*/ 189 h 254"/>
                <a:gd name="T16" fmla="*/ 11 w 247"/>
                <a:gd name="T17" fmla="*/ 182 h 254"/>
                <a:gd name="T18" fmla="*/ 49 w 247"/>
                <a:gd name="T19" fmla="*/ 121 h 254"/>
                <a:gd name="T20" fmla="*/ 18 w 247"/>
                <a:gd name="T21" fmla="*/ 59 h 254"/>
                <a:gd name="T22" fmla="*/ 91 w 247"/>
                <a:gd name="T23" fmla="*/ 60 h 254"/>
                <a:gd name="T24" fmla="*/ 129 w 247"/>
                <a:gd name="T25" fmla="*/ 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4">
                  <a:moveTo>
                    <a:pt x="129" y="1"/>
                  </a:moveTo>
                  <a:cubicBezTo>
                    <a:pt x="150" y="2"/>
                    <a:pt x="151" y="57"/>
                    <a:pt x="162" y="63"/>
                  </a:cubicBezTo>
                  <a:cubicBezTo>
                    <a:pt x="174" y="70"/>
                    <a:pt x="226" y="49"/>
                    <a:pt x="237" y="71"/>
                  </a:cubicBezTo>
                  <a:cubicBezTo>
                    <a:pt x="247" y="91"/>
                    <a:pt x="199" y="118"/>
                    <a:pt x="198" y="131"/>
                  </a:cubicBezTo>
                  <a:cubicBezTo>
                    <a:pt x="197" y="144"/>
                    <a:pt x="241" y="177"/>
                    <a:pt x="229" y="196"/>
                  </a:cubicBezTo>
                  <a:cubicBezTo>
                    <a:pt x="217" y="214"/>
                    <a:pt x="169" y="187"/>
                    <a:pt x="156" y="193"/>
                  </a:cubicBezTo>
                  <a:cubicBezTo>
                    <a:pt x="144" y="199"/>
                    <a:pt x="137" y="254"/>
                    <a:pt x="116" y="252"/>
                  </a:cubicBezTo>
                  <a:cubicBezTo>
                    <a:pt x="95" y="251"/>
                    <a:pt x="95" y="196"/>
                    <a:pt x="84" y="189"/>
                  </a:cubicBezTo>
                  <a:cubicBezTo>
                    <a:pt x="73" y="182"/>
                    <a:pt x="21" y="204"/>
                    <a:pt x="11" y="182"/>
                  </a:cubicBezTo>
                  <a:cubicBezTo>
                    <a:pt x="0" y="161"/>
                    <a:pt x="48" y="134"/>
                    <a:pt x="49" y="121"/>
                  </a:cubicBezTo>
                  <a:cubicBezTo>
                    <a:pt x="50" y="108"/>
                    <a:pt x="7" y="76"/>
                    <a:pt x="18" y="59"/>
                  </a:cubicBezTo>
                  <a:cubicBezTo>
                    <a:pt x="30" y="40"/>
                    <a:pt x="78" y="66"/>
                    <a:pt x="91" y="60"/>
                  </a:cubicBezTo>
                  <a:cubicBezTo>
                    <a:pt x="103" y="54"/>
                    <a:pt x="109" y="0"/>
                    <a:pt x="129" y="1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7"/>
            <p:cNvSpPr/>
            <p:nvPr/>
          </p:nvSpPr>
          <p:spPr bwMode="auto">
            <a:xfrm rot="619297">
              <a:off x="5631554" y="412810"/>
              <a:ext cx="2520576" cy="2571843"/>
            </a:xfrm>
            <a:custGeom>
              <a:avLst/>
              <a:gdLst>
                <a:gd name="T0" fmla="*/ 137 w 247"/>
                <a:gd name="T1" fmla="*/ 2 h 252"/>
                <a:gd name="T2" fmla="*/ 165 w 247"/>
                <a:gd name="T3" fmla="*/ 65 h 252"/>
                <a:gd name="T4" fmla="*/ 239 w 247"/>
                <a:gd name="T5" fmla="*/ 77 h 252"/>
                <a:gd name="T6" fmla="*/ 197 w 247"/>
                <a:gd name="T7" fmla="*/ 134 h 252"/>
                <a:gd name="T8" fmla="*/ 224 w 247"/>
                <a:gd name="T9" fmla="*/ 200 h 252"/>
                <a:gd name="T10" fmla="*/ 152 w 247"/>
                <a:gd name="T11" fmla="*/ 193 h 252"/>
                <a:gd name="T12" fmla="*/ 109 w 247"/>
                <a:gd name="T13" fmla="*/ 250 h 252"/>
                <a:gd name="T14" fmla="*/ 81 w 247"/>
                <a:gd name="T15" fmla="*/ 185 h 252"/>
                <a:gd name="T16" fmla="*/ 9 w 247"/>
                <a:gd name="T17" fmla="*/ 174 h 252"/>
                <a:gd name="T18" fmla="*/ 50 w 247"/>
                <a:gd name="T19" fmla="*/ 116 h 252"/>
                <a:gd name="T20" fmla="*/ 23 w 247"/>
                <a:gd name="T21" fmla="*/ 52 h 252"/>
                <a:gd name="T22" fmla="*/ 95 w 247"/>
                <a:gd name="T23" fmla="*/ 58 h 252"/>
                <a:gd name="T24" fmla="*/ 137 w 247"/>
                <a:gd name="T25" fmla="*/ 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2">
                  <a:moveTo>
                    <a:pt x="137" y="2"/>
                  </a:moveTo>
                  <a:cubicBezTo>
                    <a:pt x="157" y="4"/>
                    <a:pt x="155" y="58"/>
                    <a:pt x="165" y="65"/>
                  </a:cubicBezTo>
                  <a:cubicBezTo>
                    <a:pt x="177" y="73"/>
                    <a:pt x="229" y="55"/>
                    <a:pt x="239" y="77"/>
                  </a:cubicBezTo>
                  <a:cubicBezTo>
                    <a:pt x="247" y="98"/>
                    <a:pt x="198" y="121"/>
                    <a:pt x="197" y="134"/>
                  </a:cubicBezTo>
                  <a:cubicBezTo>
                    <a:pt x="196" y="147"/>
                    <a:pt x="237" y="182"/>
                    <a:pt x="224" y="200"/>
                  </a:cubicBezTo>
                  <a:cubicBezTo>
                    <a:pt x="210" y="217"/>
                    <a:pt x="164" y="188"/>
                    <a:pt x="152" y="193"/>
                  </a:cubicBezTo>
                  <a:cubicBezTo>
                    <a:pt x="140" y="198"/>
                    <a:pt x="130" y="252"/>
                    <a:pt x="109" y="250"/>
                  </a:cubicBezTo>
                  <a:cubicBezTo>
                    <a:pt x="88" y="247"/>
                    <a:pt x="91" y="192"/>
                    <a:pt x="81" y="185"/>
                  </a:cubicBezTo>
                  <a:cubicBezTo>
                    <a:pt x="70" y="177"/>
                    <a:pt x="18" y="196"/>
                    <a:pt x="9" y="174"/>
                  </a:cubicBezTo>
                  <a:cubicBezTo>
                    <a:pt x="0" y="153"/>
                    <a:pt x="49" y="129"/>
                    <a:pt x="50" y="116"/>
                  </a:cubicBezTo>
                  <a:cubicBezTo>
                    <a:pt x="52" y="104"/>
                    <a:pt x="11" y="69"/>
                    <a:pt x="23" y="52"/>
                  </a:cubicBezTo>
                  <a:cubicBezTo>
                    <a:pt x="37" y="35"/>
                    <a:pt x="83" y="63"/>
                    <a:pt x="95" y="58"/>
                  </a:cubicBezTo>
                  <a:cubicBezTo>
                    <a:pt x="107" y="53"/>
                    <a:pt x="116" y="0"/>
                    <a:pt x="137" y="2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8"/>
            <p:cNvSpPr/>
            <p:nvPr/>
          </p:nvSpPr>
          <p:spPr bwMode="auto">
            <a:xfrm rot="619297">
              <a:off x="5619922" y="412531"/>
              <a:ext cx="2541939" cy="2559027"/>
            </a:xfrm>
            <a:custGeom>
              <a:avLst/>
              <a:gdLst>
                <a:gd name="T0" fmla="*/ 145 w 249"/>
                <a:gd name="T1" fmla="*/ 4 h 251"/>
                <a:gd name="T2" fmla="*/ 170 w 249"/>
                <a:gd name="T3" fmla="*/ 69 h 251"/>
                <a:gd name="T4" fmla="*/ 242 w 249"/>
                <a:gd name="T5" fmla="*/ 84 h 251"/>
                <a:gd name="T6" fmla="*/ 197 w 249"/>
                <a:gd name="T7" fmla="*/ 138 h 251"/>
                <a:gd name="T8" fmla="*/ 219 w 249"/>
                <a:gd name="T9" fmla="*/ 205 h 251"/>
                <a:gd name="T10" fmla="*/ 148 w 249"/>
                <a:gd name="T11" fmla="*/ 194 h 251"/>
                <a:gd name="T12" fmla="*/ 103 w 249"/>
                <a:gd name="T13" fmla="*/ 248 h 251"/>
                <a:gd name="T14" fmla="*/ 79 w 249"/>
                <a:gd name="T15" fmla="*/ 182 h 251"/>
                <a:gd name="T16" fmla="*/ 8 w 249"/>
                <a:gd name="T17" fmla="*/ 168 h 251"/>
                <a:gd name="T18" fmla="*/ 52 w 249"/>
                <a:gd name="T19" fmla="*/ 112 h 251"/>
                <a:gd name="T20" fmla="*/ 30 w 249"/>
                <a:gd name="T21" fmla="*/ 47 h 251"/>
                <a:gd name="T22" fmla="*/ 100 w 249"/>
                <a:gd name="T23" fmla="*/ 56 h 251"/>
                <a:gd name="T24" fmla="*/ 145 w 249"/>
                <a:gd name="T25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251">
                  <a:moveTo>
                    <a:pt x="145" y="4"/>
                  </a:moveTo>
                  <a:cubicBezTo>
                    <a:pt x="165" y="7"/>
                    <a:pt x="160" y="61"/>
                    <a:pt x="170" y="69"/>
                  </a:cubicBezTo>
                  <a:cubicBezTo>
                    <a:pt x="180" y="77"/>
                    <a:pt x="233" y="62"/>
                    <a:pt x="242" y="84"/>
                  </a:cubicBezTo>
                  <a:cubicBezTo>
                    <a:pt x="249" y="105"/>
                    <a:pt x="199" y="126"/>
                    <a:pt x="197" y="138"/>
                  </a:cubicBezTo>
                  <a:cubicBezTo>
                    <a:pt x="195" y="150"/>
                    <a:pt x="234" y="188"/>
                    <a:pt x="219" y="205"/>
                  </a:cubicBezTo>
                  <a:cubicBezTo>
                    <a:pt x="205" y="222"/>
                    <a:pt x="161" y="190"/>
                    <a:pt x="148" y="194"/>
                  </a:cubicBezTo>
                  <a:cubicBezTo>
                    <a:pt x="137" y="199"/>
                    <a:pt x="124" y="251"/>
                    <a:pt x="103" y="248"/>
                  </a:cubicBezTo>
                  <a:cubicBezTo>
                    <a:pt x="83" y="244"/>
                    <a:pt x="88" y="190"/>
                    <a:pt x="79" y="182"/>
                  </a:cubicBezTo>
                  <a:cubicBezTo>
                    <a:pt x="69" y="173"/>
                    <a:pt x="16" y="189"/>
                    <a:pt x="8" y="168"/>
                  </a:cubicBezTo>
                  <a:cubicBezTo>
                    <a:pt x="0" y="147"/>
                    <a:pt x="50" y="125"/>
                    <a:pt x="52" y="112"/>
                  </a:cubicBezTo>
                  <a:cubicBezTo>
                    <a:pt x="55" y="100"/>
                    <a:pt x="16" y="63"/>
                    <a:pt x="30" y="47"/>
                  </a:cubicBezTo>
                  <a:cubicBezTo>
                    <a:pt x="44" y="30"/>
                    <a:pt x="88" y="61"/>
                    <a:pt x="100" y="56"/>
                  </a:cubicBezTo>
                  <a:cubicBezTo>
                    <a:pt x="112" y="52"/>
                    <a:pt x="125" y="0"/>
                    <a:pt x="145" y="4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9"/>
            <p:cNvSpPr/>
            <p:nvPr/>
          </p:nvSpPr>
          <p:spPr bwMode="auto">
            <a:xfrm rot="619297">
              <a:off x="5610612" y="421007"/>
              <a:ext cx="2559027" cy="2550483"/>
            </a:xfrm>
            <a:custGeom>
              <a:avLst/>
              <a:gdLst>
                <a:gd name="T0" fmla="*/ 153 w 251"/>
                <a:gd name="T1" fmla="*/ 5 h 250"/>
                <a:gd name="T2" fmla="*/ 174 w 251"/>
                <a:gd name="T3" fmla="*/ 71 h 250"/>
                <a:gd name="T4" fmla="*/ 244 w 251"/>
                <a:gd name="T5" fmla="*/ 90 h 250"/>
                <a:gd name="T6" fmla="*/ 197 w 251"/>
                <a:gd name="T7" fmla="*/ 141 h 250"/>
                <a:gd name="T8" fmla="*/ 215 w 251"/>
                <a:gd name="T9" fmla="*/ 209 h 250"/>
                <a:gd name="T10" fmla="*/ 145 w 251"/>
                <a:gd name="T11" fmla="*/ 194 h 250"/>
                <a:gd name="T12" fmla="*/ 97 w 251"/>
                <a:gd name="T13" fmla="*/ 245 h 250"/>
                <a:gd name="T14" fmla="*/ 76 w 251"/>
                <a:gd name="T15" fmla="*/ 177 h 250"/>
                <a:gd name="T16" fmla="*/ 7 w 251"/>
                <a:gd name="T17" fmla="*/ 160 h 250"/>
                <a:gd name="T18" fmla="*/ 54 w 251"/>
                <a:gd name="T19" fmla="*/ 108 h 250"/>
                <a:gd name="T20" fmla="*/ 36 w 251"/>
                <a:gd name="T21" fmla="*/ 40 h 250"/>
                <a:gd name="T22" fmla="*/ 105 w 251"/>
                <a:gd name="T23" fmla="*/ 54 h 250"/>
                <a:gd name="T24" fmla="*/ 153 w 251"/>
                <a:gd name="T25" fmla="*/ 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50">
                  <a:moveTo>
                    <a:pt x="153" y="5"/>
                  </a:moveTo>
                  <a:cubicBezTo>
                    <a:pt x="173" y="9"/>
                    <a:pt x="165" y="62"/>
                    <a:pt x="174" y="71"/>
                  </a:cubicBezTo>
                  <a:cubicBezTo>
                    <a:pt x="184" y="80"/>
                    <a:pt x="238" y="68"/>
                    <a:pt x="244" y="90"/>
                  </a:cubicBezTo>
                  <a:cubicBezTo>
                    <a:pt x="251" y="111"/>
                    <a:pt x="200" y="129"/>
                    <a:pt x="197" y="141"/>
                  </a:cubicBezTo>
                  <a:cubicBezTo>
                    <a:pt x="194" y="153"/>
                    <a:pt x="231" y="193"/>
                    <a:pt x="215" y="209"/>
                  </a:cubicBezTo>
                  <a:cubicBezTo>
                    <a:pt x="199" y="225"/>
                    <a:pt x="158" y="191"/>
                    <a:pt x="145" y="194"/>
                  </a:cubicBezTo>
                  <a:cubicBezTo>
                    <a:pt x="133" y="198"/>
                    <a:pt x="117" y="250"/>
                    <a:pt x="97" y="245"/>
                  </a:cubicBezTo>
                  <a:cubicBezTo>
                    <a:pt x="77" y="240"/>
                    <a:pt x="86" y="186"/>
                    <a:pt x="76" y="177"/>
                  </a:cubicBezTo>
                  <a:cubicBezTo>
                    <a:pt x="67" y="169"/>
                    <a:pt x="14" y="181"/>
                    <a:pt x="7" y="160"/>
                  </a:cubicBezTo>
                  <a:cubicBezTo>
                    <a:pt x="0" y="139"/>
                    <a:pt x="51" y="120"/>
                    <a:pt x="54" y="108"/>
                  </a:cubicBezTo>
                  <a:cubicBezTo>
                    <a:pt x="57" y="95"/>
                    <a:pt x="21" y="56"/>
                    <a:pt x="36" y="40"/>
                  </a:cubicBezTo>
                  <a:cubicBezTo>
                    <a:pt x="51" y="25"/>
                    <a:pt x="93" y="58"/>
                    <a:pt x="105" y="54"/>
                  </a:cubicBezTo>
                  <a:cubicBezTo>
                    <a:pt x="117" y="51"/>
                    <a:pt x="133" y="0"/>
                    <a:pt x="153" y="5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0"/>
            <p:cNvSpPr/>
            <p:nvPr/>
          </p:nvSpPr>
          <p:spPr bwMode="auto">
            <a:xfrm rot="619297">
              <a:off x="5611378" y="421076"/>
              <a:ext cx="2559027" cy="2541939"/>
            </a:xfrm>
            <a:custGeom>
              <a:avLst/>
              <a:gdLst>
                <a:gd name="T0" fmla="*/ 160 w 251"/>
                <a:gd name="T1" fmla="*/ 6 h 249"/>
                <a:gd name="T2" fmla="*/ 178 w 251"/>
                <a:gd name="T3" fmla="*/ 74 h 249"/>
                <a:gd name="T4" fmla="*/ 246 w 251"/>
                <a:gd name="T5" fmla="*/ 97 h 249"/>
                <a:gd name="T6" fmla="*/ 196 w 251"/>
                <a:gd name="T7" fmla="*/ 145 h 249"/>
                <a:gd name="T8" fmla="*/ 209 w 251"/>
                <a:gd name="T9" fmla="*/ 215 h 249"/>
                <a:gd name="T10" fmla="*/ 141 w 251"/>
                <a:gd name="T11" fmla="*/ 195 h 249"/>
                <a:gd name="T12" fmla="*/ 91 w 251"/>
                <a:gd name="T13" fmla="*/ 243 h 249"/>
                <a:gd name="T14" fmla="*/ 73 w 251"/>
                <a:gd name="T15" fmla="*/ 174 h 249"/>
                <a:gd name="T16" fmla="*/ 5 w 251"/>
                <a:gd name="T17" fmla="*/ 153 h 249"/>
                <a:gd name="T18" fmla="*/ 55 w 251"/>
                <a:gd name="T19" fmla="*/ 104 h 249"/>
                <a:gd name="T20" fmla="*/ 42 w 251"/>
                <a:gd name="T21" fmla="*/ 35 h 249"/>
                <a:gd name="T22" fmla="*/ 109 w 251"/>
                <a:gd name="T23" fmla="*/ 53 h 249"/>
                <a:gd name="T24" fmla="*/ 160 w 251"/>
                <a:gd name="T25" fmla="*/ 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49">
                  <a:moveTo>
                    <a:pt x="160" y="6"/>
                  </a:moveTo>
                  <a:cubicBezTo>
                    <a:pt x="181" y="12"/>
                    <a:pt x="169" y="65"/>
                    <a:pt x="178" y="74"/>
                  </a:cubicBezTo>
                  <a:cubicBezTo>
                    <a:pt x="187" y="84"/>
                    <a:pt x="241" y="76"/>
                    <a:pt x="246" y="97"/>
                  </a:cubicBezTo>
                  <a:cubicBezTo>
                    <a:pt x="251" y="118"/>
                    <a:pt x="199" y="133"/>
                    <a:pt x="196" y="145"/>
                  </a:cubicBezTo>
                  <a:cubicBezTo>
                    <a:pt x="192" y="157"/>
                    <a:pt x="226" y="199"/>
                    <a:pt x="209" y="215"/>
                  </a:cubicBezTo>
                  <a:cubicBezTo>
                    <a:pt x="193" y="230"/>
                    <a:pt x="154" y="193"/>
                    <a:pt x="141" y="195"/>
                  </a:cubicBezTo>
                  <a:cubicBezTo>
                    <a:pt x="129" y="198"/>
                    <a:pt x="110" y="249"/>
                    <a:pt x="91" y="243"/>
                  </a:cubicBezTo>
                  <a:cubicBezTo>
                    <a:pt x="70" y="237"/>
                    <a:pt x="82" y="184"/>
                    <a:pt x="73" y="174"/>
                  </a:cubicBezTo>
                  <a:cubicBezTo>
                    <a:pt x="64" y="165"/>
                    <a:pt x="11" y="174"/>
                    <a:pt x="5" y="153"/>
                  </a:cubicBezTo>
                  <a:cubicBezTo>
                    <a:pt x="0" y="132"/>
                    <a:pt x="52" y="116"/>
                    <a:pt x="55" y="104"/>
                  </a:cubicBezTo>
                  <a:cubicBezTo>
                    <a:pt x="59" y="92"/>
                    <a:pt x="25" y="50"/>
                    <a:pt x="42" y="35"/>
                  </a:cubicBezTo>
                  <a:cubicBezTo>
                    <a:pt x="58" y="20"/>
                    <a:pt x="97" y="56"/>
                    <a:pt x="109" y="53"/>
                  </a:cubicBezTo>
                  <a:cubicBezTo>
                    <a:pt x="122" y="50"/>
                    <a:pt x="141" y="0"/>
                    <a:pt x="160" y="6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1"/>
            <p:cNvSpPr/>
            <p:nvPr/>
          </p:nvSpPr>
          <p:spPr bwMode="auto">
            <a:xfrm rot="619297">
              <a:off x="5602416" y="434239"/>
              <a:ext cx="2580387" cy="2520577"/>
            </a:xfrm>
            <a:custGeom>
              <a:avLst/>
              <a:gdLst>
                <a:gd name="T0" fmla="*/ 169 w 253"/>
                <a:gd name="T1" fmla="*/ 7 h 247"/>
                <a:gd name="T2" fmla="*/ 182 w 253"/>
                <a:gd name="T3" fmla="*/ 77 h 247"/>
                <a:gd name="T4" fmla="*/ 249 w 253"/>
                <a:gd name="T5" fmla="*/ 104 h 247"/>
                <a:gd name="T6" fmla="*/ 196 w 253"/>
                <a:gd name="T7" fmla="*/ 148 h 247"/>
                <a:gd name="T8" fmla="*/ 205 w 253"/>
                <a:gd name="T9" fmla="*/ 219 h 247"/>
                <a:gd name="T10" fmla="*/ 137 w 253"/>
                <a:gd name="T11" fmla="*/ 196 h 247"/>
                <a:gd name="T12" fmla="*/ 85 w 253"/>
                <a:gd name="T13" fmla="*/ 240 h 247"/>
                <a:gd name="T14" fmla="*/ 71 w 253"/>
                <a:gd name="T15" fmla="*/ 170 h 247"/>
                <a:gd name="T16" fmla="*/ 5 w 253"/>
                <a:gd name="T17" fmla="*/ 145 h 247"/>
                <a:gd name="T18" fmla="*/ 57 w 253"/>
                <a:gd name="T19" fmla="*/ 100 h 247"/>
                <a:gd name="T20" fmla="*/ 48 w 253"/>
                <a:gd name="T21" fmla="*/ 29 h 247"/>
                <a:gd name="T22" fmla="*/ 115 w 253"/>
                <a:gd name="T23" fmla="*/ 51 h 247"/>
                <a:gd name="T24" fmla="*/ 169 w 253"/>
                <a:gd name="T25" fmla="*/ 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7">
                  <a:moveTo>
                    <a:pt x="169" y="7"/>
                  </a:moveTo>
                  <a:cubicBezTo>
                    <a:pt x="189" y="15"/>
                    <a:pt x="174" y="67"/>
                    <a:pt x="182" y="77"/>
                  </a:cubicBezTo>
                  <a:cubicBezTo>
                    <a:pt x="191" y="87"/>
                    <a:pt x="245" y="82"/>
                    <a:pt x="249" y="104"/>
                  </a:cubicBezTo>
                  <a:cubicBezTo>
                    <a:pt x="253" y="124"/>
                    <a:pt x="200" y="136"/>
                    <a:pt x="196" y="148"/>
                  </a:cubicBezTo>
                  <a:cubicBezTo>
                    <a:pt x="191" y="160"/>
                    <a:pt x="223" y="204"/>
                    <a:pt x="205" y="219"/>
                  </a:cubicBezTo>
                  <a:cubicBezTo>
                    <a:pt x="187" y="233"/>
                    <a:pt x="150" y="193"/>
                    <a:pt x="137" y="196"/>
                  </a:cubicBezTo>
                  <a:cubicBezTo>
                    <a:pt x="125" y="198"/>
                    <a:pt x="104" y="247"/>
                    <a:pt x="85" y="240"/>
                  </a:cubicBezTo>
                  <a:cubicBezTo>
                    <a:pt x="65" y="233"/>
                    <a:pt x="79" y="180"/>
                    <a:pt x="71" y="170"/>
                  </a:cubicBezTo>
                  <a:cubicBezTo>
                    <a:pt x="63" y="160"/>
                    <a:pt x="9" y="166"/>
                    <a:pt x="5" y="145"/>
                  </a:cubicBezTo>
                  <a:cubicBezTo>
                    <a:pt x="0" y="124"/>
                    <a:pt x="53" y="111"/>
                    <a:pt x="57" y="100"/>
                  </a:cubicBezTo>
                  <a:cubicBezTo>
                    <a:pt x="61" y="87"/>
                    <a:pt x="30" y="43"/>
                    <a:pt x="48" y="29"/>
                  </a:cubicBezTo>
                  <a:cubicBezTo>
                    <a:pt x="65" y="15"/>
                    <a:pt x="102" y="54"/>
                    <a:pt x="115" y="51"/>
                  </a:cubicBezTo>
                  <a:cubicBezTo>
                    <a:pt x="127" y="49"/>
                    <a:pt x="149" y="0"/>
                    <a:pt x="169" y="7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2"/>
            <p:cNvSpPr/>
            <p:nvPr/>
          </p:nvSpPr>
          <p:spPr bwMode="auto">
            <a:xfrm rot="619297">
              <a:off x="5602799" y="442818"/>
              <a:ext cx="2580387" cy="2499217"/>
            </a:xfrm>
            <a:custGeom>
              <a:avLst/>
              <a:gdLst>
                <a:gd name="T0" fmla="*/ 176 w 253"/>
                <a:gd name="T1" fmla="*/ 8 h 245"/>
                <a:gd name="T2" fmla="*/ 185 w 253"/>
                <a:gd name="T3" fmla="*/ 79 h 245"/>
                <a:gd name="T4" fmla="*/ 251 w 253"/>
                <a:gd name="T5" fmla="*/ 110 h 245"/>
                <a:gd name="T6" fmla="*/ 195 w 253"/>
                <a:gd name="T7" fmla="*/ 151 h 245"/>
                <a:gd name="T8" fmla="*/ 200 w 253"/>
                <a:gd name="T9" fmla="*/ 223 h 245"/>
                <a:gd name="T10" fmla="*/ 133 w 253"/>
                <a:gd name="T11" fmla="*/ 196 h 245"/>
                <a:gd name="T12" fmla="*/ 78 w 253"/>
                <a:gd name="T13" fmla="*/ 238 h 245"/>
                <a:gd name="T14" fmla="*/ 67 w 253"/>
                <a:gd name="T15" fmla="*/ 166 h 245"/>
                <a:gd name="T16" fmla="*/ 3 w 253"/>
                <a:gd name="T17" fmla="*/ 138 h 245"/>
                <a:gd name="T18" fmla="*/ 58 w 253"/>
                <a:gd name="T19" fmla="*/ 95 h 245"/>
                <a:gd name="T20" fmla="*/ 54 w 253"/>
                <a:gd name="T21" fmla="*/ 22 h 245"/>
                <a:gd name="T22" fmla="*/ 119 w 253"/>
                <a:gd name="T23" fmla="*/ 49 h 245"/>
                <a:gd name="T24" fmla="*/ 176 w 253"/>
                <a:gd name="T25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5">
                  <a:moveTo>
                    <a:pt x="176" y="8"/>
                  </a:moveTo>
                  <a:cubicBezTo>
                    <a:pt x="196" y="17"/>
                    <a:pt x="178" y="68"/>
                    <a:pt x="185" y="79"/>
                  </a:cubicBezTo>
                  <a:cubicBezTo>
                    <a:pt x="193" y="90"/>
                    <a:pt x="248" y="88"/>
                    <a:pt x="251" y="110"/>
                  </a:cubicBezTo>
                  <a:cubicBezTo>
                    <a:pt x="253" y="130"/>
                    <a:pt x="199" y="139"/>
                    <a:pt x="195" y="151"/>
                  </a:cubicBezTo>
                  <a:cubicBezTo>
                    <a:pt x="190" y="163"/>
                    <a:pt x="219" y="210"/>
                    <a:pt x="200" y="223"/>
                  </a:cubicBezTo>
                  <a:cubicBezTo>
                    <a:pt x="181" y="237"/>
                    <a:pt x="146" y="194"/>
                    <a:pt x="133" y="196"/>
                  </a:cubicBezTo>
                  <a:cubicBezTo>
                    <a:pt x="121" y="197"/>
                    <a:pt x="97" y="245"/>
                    <a:pt x="78" y="238"/>
                  </a:cubicBezTo>
                  <a:cubicBezTo>
                    <a:pt x="58" y="229"/>
                    <a:pt x="75" y="177"/>
                    <a:pt x="67" y="166"/>
                  </a:cubicBezTo>
                  <a:cubicBezTo>
                    <a:pt x="60" y="155"/>
                    <a:pt x="6" y="159"/>
                    <a:pt x="3" y="138"/>
                  </a:cubicBezTo>
                  <a:cubicBezTo>
                    <a:pt x="0" y="117"/>
                    <a:pt x="53" y="106"/>
                    <a:pt x="58" y="95"/>
                  </a:cubicBezTo>
                  <a:cubicBezTo>
                    <a:pt x="63" y="82"/>
                    <a:pt x="34" y="36"/>
                    <a:pt x="54" y="22"/>
                  </a:cubicBezTo>
                  <a:cubicBezTo>
                    <a:pt x="72" y="9"/>
                    <a:pt x="106" y="51"/>
                    <a:pt x="119" y="49"/>
                  </a:cubicBezTo>
                  <a:cubicBezTo>
                    <a:pt x="131" y="48"/>
                    <a:pt x="156" y="0"/>
                    <a:pt x="176" y="8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"/>
            <p:cNvSpPr/>
            <p:nvPr/>
          </p:nvSpPr>
          <p:spPr bwMode="auto">
            <a:xfrm rot="619297">
              <a:off x="5590016" y="442435"/>
              <a:ext cx="2601749" cy="2499217"/>
            </a:xfrm>
            <a:custGeom>
              <a:avLst/>
              <a:gdLst>
                <a:gd name="T0" fmla="*/ 184 w 255"/>
                <a:gd name="T1" fmla="*/ 10 h 245"/>
                <a:gd name="T2" fmla="*/ 190 w 255"/>
                <a:gd name="T3" fmla="*/ 82 h 245"/>
                <a:gd name="T4" fmla="*/ 254 w 255"/>
                <a:gd name="T5" fmla="*/ 117 h 245"/>
                <a:gd name="T6" fmla="*/ 195 w 255"/>
                <a:gd name="T7" fmla="*/ 155 h 245"/>
                <a:gd name="T8" fmla="*/ 195 w 255"/>
                <a:gd name="T9" fmla="*/ 229 h 245"/>
                <a:gd name="T10" fmla="*/ 130 w 255"/>
                <a:gd name="T11" fmla="*/ 197 h 245"/>
                <a:gd name="T12" fmla="*/ 72 w 255"/>
                <a:gd name="T13" fmla="*/ 236 h 245"/>
                <a:gd name="T14" fmla="*/ 65 w 255"/>
                <a:gd name="T15" fmla="*/ 162 h 245"/>
                <a:gd name="T16" fmla="*/ 2 w 255"/>
                <a:gd name="T17" fmla="*/ 131 h 245"/>
                <a:gd name="T18" fmla="*/ 60 w 255"/>
                <a:gd name="T19" fmla="*/ 91 h 245"/>
                <a:gd name="T20" fmla="*/ 60 w 255"/>
                <a:gd name="T21" fmla="*/ 17 h 245"/>
                <a:gd name="T22" fmla="*/ 124 w 255"/>
                <a:gd name="T23" fmla="*/ 48 h 245"/>
                <a:gd name="T24" fmla="*/ 184 w 255"/>
                <a:gd name="T25" fmla="*/ 1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45">
                  <a:moveTo>
                    <a:pt x="184" y="10"/>
                  </a:moveTo>
                  <a:cubicBezTo>
                    <a:pt x="204" y="20"/>
                    <a:pt x="182" y="71"/>
                    <a:pt x="190" y="82"/>
                  </a:cubicBezTo>
                  <a:cubicBezTo>
                    <a:pt x="197" y="94"/>
                    <a:pt x="252" y="95"/>
                    <a:pt x="254" y="117"/>
                  </a:cubicBezTo>
                  <a:cubicBezTo>
                    <a:pt x="255" y="137"/>
                    <a:pt x="200" y="144"/>
                    <a:pt x="195" y="155"/>
                  </a:cubicBezTo>
                  <a:cubicBezTo>
                    <a:pt x="189" y="167"/>
                    <a:pt x="216" y="216"/>
                    <a:pt x="195" y="229"/>
                  </a:cubicBezTo>
                  <a:cubicBezTo>
                    <a:pt x="176" y="241"/>
                    <a:pt x="143" y="196"/>
                    <a:pt x="130" y="197"/>
                  </a:cubicBezTo>
                  <a:cubicBezTo>
                    <a:pt x="118" y="197"/>
                    <a:pt x="91" y="245"/>
                    <a:pt x="72" y="236"/>
                  </a:cubicBezTo>
                  <a:cubicBezTo>
                    <a:pt x="52" y="226"/>
                    <a:pt x="73" y="174"/>
                    <a:pt x="65" y="162"/>
                  </a:cubicBezTo>
                  <a:cubicBezTo>
                    <a:pt x="58" y="152"/>
                    <a:pt x="3" y="152"/>
                    <a:pt x="2" y="131"/>
                  </a:cubicBezTo>
                  <a:cubicBezTo>
                    <a:pt x="0" y="110"/>
                    <a:pt x="55" y="103"/>
                    <a:pt x="60" y="91"/>
                  </a:cubicBezTo>
                  <a:cubicBezTo>
                    <a:pt x="66" y="79"/>
                    <a:pt x="39" y="30"/>
                    <a:pt x="60" y="17"/>
                  </a:cubicBezTo>
                  <a:cubicBezTo>
                    <a:pt x="79" y="5"/>
                    <a:pt x="111" y="49"/>
                    <a:pt x="124" y="48"/>
                  </a:cubicBezTo>
                  <a:cubicBezTo>
                    <a:pt x="137" y="48"/>
                    <a:pt x="165" y="0"/>
                    <a:pt x="184" y="10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4"/>
            <p:cNvSpPr/>
            <p:nvPr/>
          </p:nvSpPr>
          <p:spPr bwMode="auto">
            <a:xfrm rot="619297">
              <a:off x="5588764" y="443479"/>
              <a:ext cx="2614564" cy="2512032"/>
            </a:xfrm>
            <a:custGeom>
              <a:avLst/>
              <a:gdLst>
                <a:gd name="T0" fmla="*/ 0 w 256"/>
                <a:gd name="T1" fmla="*/ 124 h 246"/>
                <a:gd name="T2" fmla="*/ 61 w 256"/>
                <a:gd name="T3" fmla="*/ 88 h 246"/>
                <a:gd name="T4" fmla="*/ 65 w 256"/>
                <a:gd name="T5" fmla="*/ 11 h 246"/>
                <a:gd name="T6" fmla="*/ 128 w 256"/>
                <a:gd name="T7" fmla="*/ 47 h 246"/>
                <a:gd name="T8" fmla="*/ 191 w 256"/>
                <a:gd name="T9" fmla="*/ 12 h 246"/>
                <a:gd name="T10" fmla="*/ 193 w 256"/>
                <a:gd name="T11" fmla="*/ 86 h 246"/>
                <a:gd name="T12" fmla="*/ 255 w 256"/>
                <a:gd name="T13" fmla="*/ 124 h 246"/>
                <a:gd name="T14" fmla="*/ 194 w 256"/>
                <a:gd name="T15" fmla="*/ 159 h 246"/>
                <a:gd name="T16" fmla="*/ 190 w 256"/>
                <a:gd name="T17" fmla="*/ 234 h 246"/>
                <a:gd name="T18" fmla="*/ 125 w 256"/>
                <a:gd name="T19" fmla="*/ 198 h 246"/>
                <a:gd name="T20" fmla="*/ 65 w 256"/>
                <a:gd name="T21" fmla="*/ 234 h 246"/>
                <a:gd name="T22" fmla="*/ 62 w 256"/>
                <a:gd name="T23" fmla="*/ 159 h 246"/>
                <a:gd name="T24" fmla="*/ 0 w 256"/>
                <a:gd name="T25" fmla="*/ 12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46">
                  <a:moveTo>
                    <a:pt x="0" y="124"/>
                  </a:moveTo>
                  <a:cubicBezTo>
                    <a:pt x="0" y="103"/>
                    <a:pt x="55" y="99"/>
                    <a:pt x="61" y="88"/>
                  </a:cubicBezTo>
                  <a:cubicBezTo>
                    <a:pt x="67" y="75"/>
                    <a:pt x="43" y="24"/>
                    <a:pt x="65" y="11"/>
                  </a:cubicBezTo>
                  <a:cubicBezTo>
                    <a:pt x="85" y="0"/>
                    <a:pt x="115" y="47"/>
                    <a:pt x="128" y="47"/>
                  </a:cubicBezTo>
                  <a:cubicBezTo>
                    <a:pt x="141" y="47"/>
                    <a:pt x="172" y="1"/>
                    <a:pt x="191" y="12"/>
                  </a:cubicBezTo>
                  <a:cubicBezTo>
                    <a:pt x="211" y="23"/>
                    <a:pt x="186" y="73"/>
                    <a:pt x="193" y="86"/>
                  </a:cubicBezTo>
                  <a:cubicBezTo>
                    <a:pt x="200" y="98"/>
                    <a:pt x="256" y="102"/>
                    <a:pt x="255" y="124"/>
                  </a:cubicBezTo>
                  <a:cubicBezTo>
                    <a:pt x="255" y="145"/>
                    <a:pt x="200" y="148"/>
                    <a:pt x="194" y="159"/>
                  </a:cubicBezTo>
                  <a:cubicBezTo>
                    <a:pt x="187" y="171"/>
                    <a:pt x="212" y="222"/>
                    <a:pt x="190" y="234"/>
                  </a:cubicBezTo>
                  <a:cubicBezTo>
                    <a:pt x="169" y="246"/>
                    <a:pt x="139" y="198"/>
                    <a:pt x="125" y="198"/>
                  </a:cubicBezTo>
                  <a:cubicBezTo>
                    <a:pt x="113" y="197"/>
                    <a:pt x="83" y="244"/>
                    <a:pt x="65" y="234"/>
                  </a:cubicBezTo>
                  <a:cubicBezTo>
                    <a:pt x="46" y="223"/>
                    <a:pt x="69" y="172"/>
                    <a:pt x="62" y="159"/>
                  </a:cubicBezTo>
                  <a:cubicBezTo>
                    <a:pt x="55" y="148"/>
                    <a:pt x="0" y="145"/>
                    <a:pt x="0" y="124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2755653" y="2987615"/>
            <a:ext cx="58178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3200" dirty="0">
                <a:solidFill>
                  <a:srgbClr val="3563A8"/>
                </a:solidFill>
              </a:rPr>
              <a:t>【</a:t>
            </a:r>
            <a:r>
              <a:rPr lang="zh-CN" altLang="en-US" sz="3200" dirty="0">
                <a:solidFill>
                  <a:srgbClr val="3563A8"/>
                </a:solidFill>
              </a:rPr>
              <a:t>极简主义</a:t>
            </a:r>
            <a:r>
              <a:rPr lang="en-US" altLang="zh-CN" sz="3200" dirty="0">
                <a:solidFill>
                  <a:srgbClr val="3563A8"/>
                </a:solidFill>
              </a:rPr>
              <a:t>】</a:t>
            </a:r>
          </a:p>
          <a:p>
            <a:pPr algn="r">
              <a:lnSpc>
                <a:spcPct val="150000"/>
              </a:lnSpc>
            </a:pPr>
            <a:r>
              <a:rPr lang="zh-CN" altLang="en-US" sz="3200" dirty="0">
                <a:solidFill>
                  <a:srgbClr val="3563A8"/>
                </a:solidFill>
              </a:rPr>
              <a:t>简约线条商务汇报通用</a:t>
            </a:r>
            <a:r>
              <a:rPr lang="en-US" altLang="zh-CN" sz="3200" dirty="0">
                <a:solidFill>
                  <a:srgbClr val="3563A8"/>
                </a:solidFill>
              </a:rPr>
              <a:t>PPT</a:t>
            </a:r>
            <a:r>
              <a:rPr lang="zh-CN" altLang="en-US" sz="3200" dirty="0">
                <a:solidFill>
                  <a:srgbClr val="3563A8"/>
                </a:solidFill>
              </a:rPr>
              <a:t>模板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1982432" y="4536557"/>
            <a:ext cx="6466114" cy="166257"/>
            <a:chOff x="2233239" y="4536372"/>
            <a:chExt cx="6466114" cy="192986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2233239" y="4536372"/>
              <a:ext cx="6466114" cy="0"/>
            </a:xfrm>
            <a:prstGeom prst="line">
              <a:avLst/>
            </a:prstGeom>
            <a:ln w="6350"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3212953" y="4729358"/>
              <a:ext cx="5486400" cy="0"/>
            </a:xfrm>
            <a:prstGeom prst="line">
              <a:avLst/>
            </a:prstGeom>
            <a:ln w="6350"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 rot="619297">
            <a:off x="-2209912" y="-1844306"/>
            <a:ext cx="6484691" cy="6452906"/>
            <a:chOff x="6940262" y="3251983"/>
            <a:chExt cx="971550" cy="966788"/>
          </a:xfrm>
        </p:grpSpPr>
        <p:sp>
          <p:nvSpPr>
            <p:cNvPr id="37" name="Freeform 5"/>
            <p:cNvSpPr/>
            <p:nvPr/>
          </p:nvSpPr>
          <p:spPr bwMode="auto">
            <a:xfrm>
              <a:off x="6959312" y="3251983"/>
              <a:ext cx="928688" cy="966788"/>
            </a:xfrm>
            <a:custGeom>
              <a:avLst/>
              <a:gdLst>
                <a:gd name="T0" fmla="*/ 121 w 245"/>
                <a:gd name="T1" fmla="*/ 0 h 255"/>
                <a:gd name="T2" fmla="*/ 158 w 245"/>
                <a:gd name="T3" fmla="*/ 61 h 255"/>
                <a:gd name="T4" fmla="*/ 234 w 245"/>
                <a:gd name="T5" fmla="*/ 65 h 255"/>
                <a:gd name="T6" fmla="*/ 198 w 245"/>
                <a:gd name="T7" fmla="*/ 128 h 255"/>
                <a:gd name="T8" fmla="*/ 233 w 245"/>
                <a:gd name="T9" fmla="*/ 191 h 255"/>
                <a:gd name="T10" fmla="*/ 160 w 245"/>
                <a:gd name="T11" fmla="*/ 193 h 255"/>
                <a:gd name="T12" fmla="*/ 122 w 245"/>
                <a:gd name="T13" fmla="*/ 255 h 255"/>
                <a:gd name="T14" fmla="*/ 87 w 245"/>
                <a:gd name="T15" fmla="*/ 193 h 255"/>
                <a:gd name="T16" fmla="*/ 11 w 245"/>
                <a:gd name="T17" fmla="*/ 190 h 255"/>
                <a:gd name="T18" fmla="*/ 47 w 245"/>
                <a:gd name="T19" fmla="*/ 125 h 255"/>
                <a:gd name="T20" fmla="*/ 11 w 245"/>
                <a:gd name="T21" fmla="*/ 65 h 255"/>
                <a:gd name="T22" fmla="*/ 86 w 245"/>
                <a:gd name="T23" fmla="*/ 62 h 255"/>
                <a:gd name="T24" fmla="*/ 121 w 245"/>
                <a:gd name="T2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255">
                  <a:moveTo>
                    <a:pt x="121" y="0"/>
                  </a:moveTo>
                  <a:cubicBezTo>
                    <a:pt x="142" y="0"/>
                    <a:pt x="147" y="55"/>
                    <a:pt x="158" y="61"/>
                  </a:cubicBezTo>
                  <a:cubicBezTo>
                    <a:pt x="170" y="67"/>
                    <a:pt x="222" y="43"/>
                    <a:pt x="234" y="65"/>
                  </a:cubicBezTo>
                  <a:cubicBezTo>
                    <a:pt x="245" y="85"/>
                    <a:pt x="198" y="115"/>
                    <a:pt x="198" y="128"/>
                  </a:cubicBezTo>
                  <a:cubicBezTo>
                    <a:pt x="198" y="141"/>
                    <a:pt x="244" y="172"/>
                    <a:pt x="233" y="191"/>
                  </a:cubicBezTo>
                  <a:cubicBezTo>
                    <a:pt x="222" y="211"/>
                    <a:pt x="172" y="186"/>
                    <a:pt x="160" y="193"/>
                  </a:cubicBezTo>
                  <a:cubicBezTo>
                    <a:pt x="148" y="200"/>
                    <a:pt x="143" y="255"/>
                    <a:pt x="122" y="255"/>
                  </a:cubicBezTo>
                  <a:cubicBezTo>
                    <a:pt x="101" y="255"/>
                    <a:pt x="98" y="199"/>
                    <a:pt x="87" y="193"/>
                  </a:cubicBezTo>
                  <a:cubicBezTo>
                    <a:pt x="75" y="187"/>
                    <a:pt x="24" y="212"/>
                    <a:pt x="11" y="190"/>
                  </a:cubicBezTo>
                  <a:cubicBezTo>
                    <a:pt x="0" y="169"/>
                    <a:pt x="47" y="138"/>
                    <a:pt x="47" y="125"/>
                  </a:cubicBezTo>
                  <a:cubicBezTo>
                    <a:pt x="48" y="113"/>
                    <a:pt x="1" y="83"/>
                    <a:pt x="11" y="65"/>
                  </a:cubicBezTo>
                  <a:cubicBezTo>
                    <a:pt x="23" y="45"/>
                    <a:pt x="73" y="69"/>
                    <a:pt x="86" y="62"/>
                  </a:cubicBezTo>
                  <a:cubicBezTo>
                    <a:pt x="97" y="55"/>
                    <a:pt x="100" y="0"/>
                    <a:pt x="121" y="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6"/>
            <p:cNvSpPr/>
            <p:nvPr/>
          </p:nvSpPr>
          <p:spPr bwMode="auto">
            <a:xfrm>
              <a:off x="6956137" y="3256746"/>
              <a:ext cx="936625" cy="962025"/>
            </a:xfrm>
            <a:custGeom>
              <a:avLst/>
              <a:gdLst>
                <a:gd name="T0" fmla="*/ 129 w 247"/>
                <a:gd name="T1" fmla="*/ 1 h 254"/>
                <a:gd name="T2" fmla="*/ 162 w 247"/>
                <a:gd name="T3" fmla="*/ 63 h 254"/>
                <a:gd name="T4" fmla="*/ 237 w 247"/>
                <a:gd name="T5" fmla="*/ 71 h 254"/>
                <a:gd name="T6" fmla="*/ 198 w 247"/>
                <a:gd name="T7" fmla="*/ 131 h 254"/>
                <a:gd name="T8" fmla="*/ 229 w 247"/>
                <a:gd name="T9" fmla="*/ 196 h 254"/>
                <a:gd name="T10" fmla="*/ 156 w 247"/>
                <a:gd name="T11" fmla="*/ 193 h 254"/>
                <a:gd name="T12" fmla="*/ 116 w 247"/>
                <a:gd name="T13" fmla="*/ 252 h 254"/>
                <a:gd name="T14" fmla="*/ 84 w 247"/>
                <a:gd name="T15" fmla="*/ 189 h 254"/>
                <a:gd name="T16" fmla="*/ 11 w 247"/>
                <a:gd name="T17" fmla="*/ 182 h 254"/>
                <a:gd name="T18" fmla="*/ 49 w 247"/>
                <a:gd name="T19" fmla="*/ 121 h 254"/>
                <a:gd name="T20" fmla="*/ 18 w 247"/>
                <a:gd name="T21" fmla="*/ 59 h 254"/>
                <a:gd name="T22" fmla="*/ 91 w 247"/>
                <a:gd name="T23" fmla="*/ 60 h 254"/>
                <a:gd name="T24" fmla="*/ 129 w 247"/>
                <a:gd name="T25" fmla="*/ 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4">
                  <a:moveTo>
                    <a:pt x="129" y="1"/>
                  </a:moveTo>
                  <a:cubicBezTo>
                    <a:pt x="150" y="2"/>
                    <a:pt x="151" y="57"/>
                    <a:pt x="162" y="63"/>
                  </a:cubicBezTo>
                  <a:cubicBezTo>
                    <a:pt x="174" y="70"/>
                    <a:pt x="226" y="49"/>
                    <a:pt x="237" y="71"/>
                  </a:cubicBezTo>
                  <a:cubicBezTo>
                    <a:pt x="247" y="91"/>
                    <a:pt x="199" y="118"/>
                    <a:pt x="198" y="131"/>
                  </a:cubicBezTo>
                  <a:cubicBezTo>
                    <a:pt x="197" y="144"/>
                    <a:pt x="241" y="177"/>
                    <a:pt x="229" y="196"/>
                  </a:cubicBezTo>
                  <a:cubicBezTo>
                    <a:pt x="217" y="214"/>
                    <a:pt x="169" y="187"/>
                    <a:pt x="156" y="193"/>
                  </a:cubicBezTo>
                  <a:cubicBezTo>
                    <a:pt x="144" y="199"/>
                    <a:pt x="137" y="254"/>
                    <a:pt x="116" y="252"/>
                  </a:cubicBezTo>
                  <a:cubicBezTo>
                    <a:pt x="95" y="251"/>
                    <a:pt x="95" y="196"/>
                    <a:pt x="84" y="189"/>
                  </a:cubicBezTo>
                  <a:cubicBezTo>
                    <a:pt x="73" y="182"/>
                    <a:pt x="21" y="204"/>
                    <a:pt x="11" y="182"/>
                  </a:cubicBezTo>
                  <a:cubicBezTo>
                    <a:pt x="0" y="161"/>
                    <a:pt x="48" y="134"/>
                    <a:pt x="49" y="121"/>
                  </a:cubicBezTo>
                  <a:cubicBezTo>
                    <a:pt x="50" y="108"/>
                    <a:pt x="7" y="76"/>
                    <a:pt x="18" y="59"/>
                  </a:cubicBezTo>
                  <a:cubicBezTo>
                    <a:pt x="30" y="40"/>
                    <a:pt x="78" y="66"/>
                    <a:pt x="91" y="60"/>
                  </a:cubicBezTo>
                  <a:cubicBezTo>
                    <a:pt x="103" y="54"/>
                    <a:pt x="109" y="0"/>
                    <a:pt x="129" y="1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7"/>
            <p:cNvSpPr/>
            <p:nvPr/>
          </p:nvSpPr>
          <p:spPr bwMode="auto">
            <a:xfrm>
              <a:off x="6956137" y="3259921"/>
              <a:ext cx="936625" cy="955675"/>
            </a:xfrm>
            <a:custGeom>
              <a:avLst/>
              <a:gdLst>
                <a:gd name="T0" fmla="*/ 137 w 247"/>
                <a:gd name="T1" fmla="*/ 2 h 252"/>
                <a:gd name="T2" fmla="*/ 165 w 247"/>
                <a:gd name="T3" fmla="*/ 65 h 252"/>
                <a:gd name="T4" fmla="*/ 239 w 247"/>
                <a:gd name="T5" fmla="*/ 77 h 252"/>
                <a:gd name="T6" fmla="*/ 197 w 247"/>
                <a:gd name="T7" fmla="*/ 134 h 252"/>
                <a:gd name="T8" fmla="*/ 224 w 247"/>
                <a:gd name="T9" fmla="*/ 200 h 252"/>
                <a:gd name="T10" fmla="*/ 152 w 247"/>
                <a:gd name="T11" fmla="*/ 193 h 252"/>
                <a:gd name="T12" fmla="*/ 109 w 247"/>
                <a:gd name="T13" fmla="*/ 250 h 252"/>
                <a:gd name="T14" fmla="*/ 81 w 247"/>
                <a:gd name="T15" fmla="*/ 185 h 252"/>
                <a:gd name="T16" fmla="*/ 9 w 247"/>
                <a:gd name="T17" fmla="*/ 174 h 252"/>
                <a:gd name="T18" fmla="*/ 50 w 247"/>
                <a:gd name="T19" fmla="*/ 116 h 252"/>
                <a:gd name="T20" fmla="*/ 23 w 247"/>
                <a:gd name="T21" fmla="*/ 52 h 252"/>
                <a:gd name="T22" fmla="*/ 95 w 247"/>
                <a:gd name="T23" fmla="*/ 58 h 252"/>
                <a:gd name="T24" fmla="*/ 137 w 247"/>
                <a:gd name="T25" fmla="*/ 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2">
                  <a:moveTo>
                    <a:pt x="137" y="2"/>
                  </a:moveTo>
                  <a:cubicBezTo>
                    <a:pt x="157" y="4"/>
                    <a:pt x="155" y="58"/>
                    <a:pt x="165" y="65"/>
                  </a:cubicBezTo>
                  <a:cubicBezTo>
                    <a:pt x="177" y="73"/>
                    <a:pt x="229" y="55"/>
                    <a:pt x="239" y="77"/>
                  </a:cubicBezTo>
                  <a:cubicBezTo>
                    <a:pt x="247" y="98"/>
                    <a:pt x="198" y="121"/>
                    <a:pt x="197" y="134"/>
                  </a:cubicBezTo>
                  <a:cubicBezTo>
                    <a:pt x="196" y="147"/>
                    <a:pt x="237" y="182"/>
                    <a:pt x="224" y="200"/>
                  </a:cubicBezTo>
                  <a:cubicBezTo>
                    <a:pt x="210" y="217"/>
                    <a:pt x="164" y="188"/>
                    <a:pt x="152" y="193"/>
                  </a:cubicBezTo>
                  <a:cubicBezTo>
                    <a:pt x="140" y="198"/>
                    <a:pt x="130" y="252"/>
                    <a:pt x="109" y="250"/>
                  </a:cubicBezTo>
                  <a:cubicBezTo>
                    <a:pt x="88" y="247"/>
                    <a:pt x="91" y="192"/>
                    <a:pt x="81" y="185"/>
                  </a:cubicBezTo>
                  <a:cubicBezTo>
                    <a:pt x="70" y="177"/>
                    <a:pt x="18" y="196"/>
                    <a:pt x="9" y="174"/>
                  </a:cubicBezTo>
                  <a:cubicBezTo>
                    <a:pt x="0" y="153"/>
                    <a:pt x="49" y="129"/>
                    <a:pt x="50" y="116"/>
                  </a:cubicBezTo>
                  <a:cubicBezTo>
                    <a:pt x="52" y="104"/>
                    <a:pt x="11" y="69"/>
                    <a:pt x="23" y="52"/>
                  </a:cubicBezTo>
                  <a:cubicBezTo>
                    <a:pt x="37" y="35"/>
                    <a:pt x="83" y="63"/>
                    <a:pt x="95" y="58"/>
                  </a:cubicBezTo>
                  <a:cubicBezTo>
                    <a:pt x="107" y="53"/>
                    <a:pt x="116" y="0"/>
                    <a:pt x="137" y="2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8"/>
            <p:cNvSpPr/>
            <p:nvPr/>
          </p:nvSpPr>
          <p:spPr bwMode="auto">
            <a:xfrm>
              <a:off x="6951375" y="3259921"/>
              <a:ext cx="944563" cy="950913"/>
            </a:xfrm>
            <a:custGeom>
              <a:avLst/>
              <a:gdLst>
                <a:gd name="T0" fmla="*/ 145 w 249"/>
                <a:gd name="T1" fmla="*/ 4 h 251"/>
                <a:gd name="T2" fmla="*/ 170 w 249"/>
                <a:gd name="T3" fmla="*/ 69 h 251"/>
                <a:gd name="T4" fmla="*/ 242 w 249"/>
                <a:gd name="T5" fmla="*/ 84 h 251"/>
                <a:gd name="T6" fmla="*/ 197 w 249"/>
                <a:gd name="T7" fmla="*/ 138 h 251"/>
                <a:gd name="T8" fmla="*/ 219 w 249"/>
                <a:gd name="T9" fmla="*/ 205 h 251"/>
                <a:gd name="T10" fmla="*/ 148 w 249"/>
                <a:gd name="T11" fmla="*/ 194 h 251"/>
                <a:gd name="T12" fmla="*/ 103 w 249"/>
                <a:gd name="T13" fmla="*/ 248 h 251"/>
                <a:gd name="T14" fmla="*/ 79 w 249"/>
                <a:gd name="T15" fmla="*/ 182 h 251"/>
                <a:gd name="T16" fmla="*/ 8 w 249"/>
                <a:gd name="T17" fmla="*/ 168 h 251"/>
                <a:gd name="T18" fmla="*/ 52 w 249"/>
                <a:gd name="T19" fmla="*/ 112 h 251"/>
                <a:gd name="T20" fmla="*/ 30 w 249"/>
                <a:gd name="T21" fmla="*/ 47 h 251"/>
                <a:gd name="T22" fmla="*/ 100 w 249"/>
                <a:gd name="T23" fmla="*/ 56 h 251"/>
                <a:gd name="T24" fmla="*/ 145 w 249"/>
                <a:gd name="T25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251">
                  <a:moveTo>
                    <a:pt x="145" y="4"/>
                  </a:moveTo>
                  <a:cubicBezTo>
                    <a:pt x="165" y="7"/>
                    <a:pt x="160" y="61"/>
                    <a:pt x="170" y="69"/>
                  </a:cubicBezTo>
                  <a:cubicBezTo>
                    <a:pt x="180" y="77"/>
                    <a:pt x="233" y="62"/>
                    <a:pt x="242" y="84"/>
                  </a:cubicBezTo>
                  <a:cubicBezTo>
                    <a:pt x="249" y="105"/>
                    <a:pt x="199" y="126"/>
                    <a:pt x="197" y="138"/>
                  </a:cubicBezTo>
                  <a:cubicBezTo>
                    <a:pt x="195" y="150"/>
                    <a:pt x="234" y="188"/>
                    <a:pt x="219" y="205"/>
                  </a:cubicBezTo>
                  <a:cubicBezTo>
                    <a:pt x="205" y="222"/>
                    <a:pt x="161" y="190"/>
                    <a:pt x="148" y="194"/>
                  </a:cubicBezTo>
                  <a:cubicBezTo>
                    <a:pt x="137" y="199"/>
                    <a:pt x="124" y="251"/>
                    <a:pt x="103" y="248"/>
                  </a:cubicBezTo>
                  <a:cubicBezTo>
                    <a:pt x="83" y="244"/>
                    <a:pt x="88" y="190"/>
                    <a:pt x="79" y="182"/>
                  </a:cubicBezTo>
                  <a:cubicBezTo>
                    <a:pt x="69" y="173"/>
                    <a:pt x="16" y="189"/>
                    <a:pt x="8" y="168"/>
                  </a:cubicBezTo>
                  <a:cubicBezTo>
                    <a:pt x="0" y="147"/>
                    <a:pt x="50" y="125"/>
                    <a:pt x="52" y="112"/>
                  </a:cubicBezTo>
                  <a:cubicBezTo>
                    <a:pt x="55" y="100"/>
                    <a:pt x="16" y="63"/>
                    <a:pt x="30" y="47"/>
                  </a:cubicBezTo>
                  <a:cubicBezTo>
                    <a:pt x="44" y="30"/>
                    <a:pt x="88" y="61"/>
                    <a:pt x="100" y="56"/>
                  </a:cubicBezTo>
                  <a:cubicBezTo>
                    <a:pt x="112" y="52"/>
                    <a:pt x="125" y="0"/>
                    <a:pt x="145" y="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9"/>
            <p:cNvSpPr/>
            <p:nvPr/>
          </p:nvSpPr>
          <p:spPr bwMode="auto">
            <a:xfrm>
              <a:off x="6948200" y="3263096"/>
              <a:ext cx="950913" cy="947738"/>
            </a:xfrm>
            <a:custGeom>
              <a:avLst/>
              <a:gdLst>
                <a:gd name="T0" fmla="*/ 153 w 251"/>
                <a:gd name="T1" fmla="*/ 5 h 250"/>
                <a:gd name="T2" fmla="*/ 174 w 251"/>
                <a:gd name="T3" fmla="*/ 71 h 250"/>
                <a:gd name="T4" fmla="*/ 244 w 251"/>
                <a:gd name="T5" fmla="*/ 90 h 250"/>
                <a:gd name="T6" fmla="*/ 197 w 251"/>
                <a:gd name="T7" fmla="*/ 141 h 250"/>
                <a:gd name="T8" fmla="*/ 215 w 251"/>
                <a:gd name="T9" fmla="*/ 209 h 250"/>
                <a:gd name="T10" fmla="*/ 145 w 251"/>
                <a:gd name="T11" fmla="*/ 194 h 250"/>
                <a:gd name="T12" fmla="*/ 97 w 251"/>
                <a:gd name="T13" fmla="*/ 245 h 250"/>
                <a:gd name="T14" fmla="*/ 76 w 251"/>
                <a:gd name="T15" fmla="*/ 177 h 250"/>
                <a:gd name="T16" fmla="*/ 7 w 251"/>
                <a:gd name="T17" fmla="*/ 160 h 250"/>
                <a:gd name="T18" fmla="*/ 54 w 251"/>
                <a:gd name="T19" fmla="*/ 108 h 250"/>
                <a:gd name="T20" fmla="*/ 36 w 251"/>
                <a:gd name="T21" fmla="*/ 40 h 250"/>
                <a:gd name="T22" fmla="*/ 105 w 251"/>
                <a:gd name="T23" fmla="*/ 54 h 250"/>
                <a:gd name="T24" fmla="*/ 153 w 251"/>
                <a:gd name="T25" fmla="*/ 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50">
                  <a:moveTo>
                    <a:pt x="153" y="5"/>
                  </a:moveTo>
                  <a:cubicBezTo>
                    <a:pt x="173" y="9"/>
                    <a:pt x="165" y="62"/>
                    <a:pt x="174" y="71"/>
                  </a:cubicBezTo>
                  <a:cubicBezTo>
                    <a:pt x="184" y="80"/>
                    <a:pt x="238" y="68"/>
                    <a:pt x="244" y="90"/>
                  </a:cubicBezTo>
                  <a:cubicBezTo>
                    <a:pt x="251" y="111"/>
                    <a:pt x="200" y="129"/>
                    <a:pt x="197" y="141"/>
                  </a:cubicBezTo>
                  <a:cubicBezTo>
                    <a:pt x="194" y="153"/>
                    <a:pt x="231" y="193"/>
                    <a:pt x="215" y="209"/>
                  </a:cubicBezTo>
                  <a:cubicBezTo>
                    <a:pt x="199" y="225"/>
                    <a:pt x="158" y="191"/>
                    <a:pt x="145" y="194"/>
                  </a:cubicBezTo>
                  <a:cubicBezTo>
                    <a:pt x="133" y="198"/>
                    <a:pt x="117" y="250"/>
                    <a:pt x="97" y="245"/>
                  </a:cubicBezTo>
                  <a:cubicBezTo>
                    <a:pt x="77" y="240"/>
                    <a:pt x="86" y="186"/>
                    <a:pt x="76" y="177"/>
                  </a:cubicBezTo>
                  <a:cubicBezTo>
                    <a:pt x="67" y="169"/>
                    <a:pt x="14" y="181"/>
                    <a:pt x="7" y="160"/>
                  </a:cubicBezTo>
                  <a:cubicBezTo>
                    <a:pt x="0" y="139"/>
                    <a:pt x="51" y="120"/>
                    <a:pt x="54" y="108"/>
                  </a:cubicBezTo>
                  <a:cubicBezTo>
                    <a:pt x="57" y="95"/>
                    <a:pt x="21" y="56"/>
                    <a:pt x="36" y="40"/>
                  </a:cubicBezTo>
                  <a:cubicBezTo>
                    <a:pt x="51" y="25"/>
                    <a:pt x="93" y="58"/>
                    <a:pt x="105" y="54"/>
                  </a:cubicBezTo>
                  <a:cubicBezTo>
                    <a:pt x="117" y="51"/>
                    <a:pt x="133" y="0"/>
                    <a:pt x="153" y="5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"/>
            <p:cNvSpPr/>
            <p:nvPr/>
          </p:nvSpPr>
          <p:spPr bwMode="auto">
            <a:xfrm>
              <a:off x="6948200" y="3263096"/>
              <a:ext cx="950913" cy="944563"/>
            </a:xfrm>
            <a:custGeom>
              <a:avLst/>
              <a:gdLst>
                <a:gd name="T0" fmla="*/ 160 w 251"/>
                <a:gd name="T1" fmla="*/ 6 h 249"/>
                <a:gd name="T2" fmla="*/ 178 w 251"/>
                <a:gd name="T3" fmla="*/ 74 h 249"/>
                <a:gd name="T4" fmla="*/ 246 w 251"/>
                <a:gd name="T5" fmla="*/ 97 h 249"/>
                <a:gd name="T6" fmla="*/ 196 w 251"/>
                <a:gd name="T7" fmla="*/ 145 h 249"/>
                <a:gd name="T8" fmla="*/ 209 w 251"/>
                <a:gd name="T9" fmla="*/ 215 h 249"/>
                <a:gd name="T10" fmla="*/ 141 w 251"/>
                <a:gd name="T11" fmla="*/ 195 h 249"/>
                <a:gd name="T12" fmla="*/ 91 w 251"/>
                <a:gd name="T13" fmla="*/ 243 h 249"/>
                <a:gd name="T14" fmla="*/ 73 w 251"/>
                <a:gd name="T15" fmla="*/ 174 h 249"/>
                <a:gd name="T16" fmla="*/ 5 w 251"/>
                <a:gd name="T17" fmla="*/ 153 h 249"/>
                <a:gd name="T18" fmla="*/ 55 w 251"/>
                <a:gd name="T19" fmla="*/ 104 h 249"/>
                <a:gd name="T20" fmla="*/ 42 w 251"/>
                <a:gd name="T21" fmla="*/ 35 h 249"/>
                <a:gd name="T22" fmla="*/ 109 w 251"/>
                <a:gd name="T23" fmla="*/ 53 h 249"/>
                <a:gd name="T24" fmla="*/ 160 w 251"/>
                <a:gd name="T25" fmla="*/ 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49">
                  <a:moveTo>
                    <a:pt x="160" y="6"/>
                  </a:moveTo>
                  <a:cubicBezTo>
                    <a:pt x="181" y="12"/>
                    <a:pt x="169" y="65"/>
                    <a:pt x="178" y="74"/>
                  </a:cubicBezTo>
                  <a:cubicBezTo>
                    <a:pt x="187" y="84"/>
                    <a:pt x="241" y="76"/>
                    <a:pt x="246" y="97"/>
                  </a:cubicBezTo>
                  <a:cubicBezTo>
                    <a:pt x="251" y="118"/>
                    <a:pt x="199" y="133"/>
                    <a:pt x="196" y="145"/>
                  </a:cubicBezTo>
                  <a:cubicBezTo>
                    <a:pt x="192" y="157"/>
                    <a:pt x="226" y="199"/>
                    <a:pt x="209" y="215"/>
                  </a:cubicBezTo>
                  <a:cubicBezTo>
                    <a:pt x="193" y="230"/>
                    <a:pt x="154" y="193"/>
                    <a:pt x="141" y="195"/>
                  </a:cubicBezTo>
                  <a:cubicBezTo>
                    <a:pt x="129" y="198"/>
                    <a:pt x="110" y="249"/>
                    <a:pt x="91" y="243"/>
                  </a:cubicBezTo>
                  <a:cubicBezTo>
                    <a:pt x="70" y="237"/>
                    <a:pt x="82" y="184"/>
                    <a:pt x="73" y="174"/>
                  </a:cubicBezTo>
                  <a:cubicBezTo>
                    <a:pt x="64" y="165"/>
                    <a:pt x="11" y="174"/>
                    <a:pt x="5" y="153"/>
                  </a:cubicBezTo>
                  <a:cubicBezTo>
                    <a:pt x="0" y="132"/>
                    <a:pt x="52" y="116"/>
                    <a:pt x="55" y="104"/>
                  </a:cubicBezTo>
                  <a:cubicBezTo>
                    <a:pt x="59" y="92"/>
                    <a:pt x="25" y="50"/>
                    <a:pt x="42" y="35"/>
                  </a:cubicBezTo>
                  <a:cubicBezTo>
                    <a:pt x="58" y="20"/>
                    <a:pt x="97" y="56"/>
                    <a:pt x="109" y="53"/>
                  </a:cubicBezTo>
                  <a:cubicBezTo>
                    <a:pt x="122" y="50"/>
                    <a:pt x="141" y="0"/>
                    <a:pt x="160" y="6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1"/>
            <p:cNvSpPr/>
            <p:nvPr/>
          </p:nvSpPr>
          <p:spPr bwMode="auto">
            <a:xfrm>
              <a:off x="6945025" y="3267858"/>
              <a:ext cx="958850" cy="936625"/>
            </a:xfrm>
            <a:custGeom>
              <a:avLst/>
              <a:gdLst>
                <a:gd name="T0" fmla="*/ 169 w 253"/>
                <a:gd name="T1" fmla="*/ 7 h 247"/>
                <a:gd name="T2" fmla="*/ 182 w 253"/>
                <a:gd name="T3" fmla="*/ 77 h 247"/>
                <a:gd name="T4" fmla="*/ 249 w 253"/>
                <a:gd name="T5" fmla="*/ 104 h 247"/>
                <a:gd name="T6" fmla="*/ 196 w 253"/>
                <a:gd name="T7" fmla="*/ 148 h 247"/>
                <a:gd name="T8" fmla="*/ 205 w 253"/>
                <a:gd name="T9" fmla="*/ 219 h 247"/>
                <a:gd name="T10" fmla="*/ 137 w 253"/>
                <a:gd name="T11" fmla="*/ 196 h 247"/>
                <a:gd name="T12" fmla="*/ 85 w 253"/>
                <a:gd name="T13" fmla="*/ 240 h 247"/>
                <a:gd name="T14" fmla="*/ 71 w 253"/>
                <a:gd name="T15" fmla="*/ 170 h 247"/>
                <a:gd name="T16" fmla="*/ 5 w 253"/>
                <a:gd name="T17" fmla="*/ 145 h 247"/>
                <a:gd name="T18" fmla="*/ 57 w 253"/>
                <a:gd name="T19" fmla="*/ 100 h 247"/>
                <a:gd name="T20" fmla="*/ 48 w 253"/>
                <a:gd name="T21" fmla="*/ 29 h 247"/>
                <a:gd name="T22" fmla="*/ 115 w 253"/>
                <a:gd name="T23" fmla="*/ 51 h 247"/>
                <a:gd name="T24" fmla="*/ 169 w 253"/>
                <a:gd name="T25" fmla="*/ 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7">
                  <a:moveTo>
                    <a:pt x="169" y="7"/>
                  </a:moveTo>
                  <a:cubicBezTo>
                    <a:pt x="189" y="15"/>
                    <a:pt x="174" y="67"/>
                    <a:pt x="182" y="77"/>
                  </a:cubicBezTo>
                  <a:cubicBezTo>
                    <a:pt x="191" y="87"/>
                    <a:pt x="245" y="82"/>
                    <a:pt x="249" y="104"/>
                  </a:cubicBezTo>
                  <a:cubicBezTo>
                    <a:pt x="253" y="124"/>
                    <a:pt x="200" y="136"/>
                    <a:pt x="196" y="148"/>
                  </a:cubicBezTo>
                  <a:cubicBezTo>
                    <a:pt x="191" y="160"/>
                    <a:pt x="223" y="204"/>
                    <a:pt x="205" y="219"/>
                  </a:cubicBezTo>
                  <a:cubicBezTo>
                    <a:pt x="187" y="233"/>
                    <a:pt x="150" y="193"/>
                    <a:pt x="137" y="196"/>
                  </a:cubicBezTo>
                  <a:cubicBezTo>
                    <a:pt x="125" y="198"/>
                    <a:pt x="104" y="247"/>
                    <a:pt x="85" y="240"/>
                  </a:cubicBezTo>
                  <a:cubicBezTo>
                    <a:pt x="65" y="233"/>
                    <a:pt x="79" y="180"/>
                    <a:pt x="71" y="170"/>
                  </a:cubicBezTo>
                  <a:cubicBezTo>
                    <a:pt x="63" y="160"/>
                    <a:pt x="9" y="166"/>
                    <a:pt x="5" y="145"/>
                  </a:cubicBezTo>
                  <a:cubicBezTo>
                    <a:pt x="0" y="124"/>
                    <a:pt x="53" y="111"/>
                    <a:pt x="57" y="100"/>
                  </a:cubicBezTo>
                  <a:cubicBezTo>
                    <a:pt x="61" y="87"/>
                    <a:pt x="30" y="43"/>
                    <a:pt x="48" y="29"/>
                  </a:cubicBezTo>
                  <a:cubicBezTo>
                    <a:pt x="65" y="15"/>
                    <a:pt x="102" y="54"/>
                    <a:pt x="115" y="51"/>
                  </a:cubicBezTo>
                  <a:cubicBezTo>
                    <a:pt x="127" y="49"/>
                    <a:pt x="149" y="0"/>
                    <a:pt x="169" y="7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2"/>
            <p:cNvSpPr/>
            <p:nvPr/>
          </p:nvSpPr>
          <p:spPr bwMode="auto">
            <a:xfrm>
              <a:off x="6945025" y="3271033"/>
              <a:ext cx="958850" cy="928688"/>
            </a:xfrm>
            <a:custGeom>
              <a:avLst/>
              <a:gdLst>
                <a:gd name="T0" fmla="*/ 176 w 253"/>
                <a:gd name="T1" fmla="*/ 8 h 245"/>
                <a:gd name="T2" fmla="*/ 185 w 253"/>
                <a:gd name="T3" fmla="*/ 79 h 245"/>
                <a:gd name="T4" fmla="*/ 251 w 253"/>
                <a:gd name="T5" fmla="*/ 110 h 245"/>
                <a:gd name="T6" fmla="*/ 195 w 253"/>
                <a:gd name="T7" fmla="*/ 151 h 245"/>
                <a:gd name="T8" fmla="*/ 200 w 253"/>
                <a:gd name="T9" fmla="*/ 223 h 245"/>
                <a:gd name="T10" fmla="*/ 133 w 253"/>
                <a:gd name="T11" fmla="*/ 196 h 245"/>
                <a:gd name="T12" fmla="*/ 78 w 253"/>
                <a:gd name="T13" fmla="*/ 238 h 245"/>
                <a:gd name="T14" fmla="*/ 67 w 253"/>
                <a:gd name="T15" fmla="*/ 166 h 245"/>
                <a:gd name="T16" fmla="*/ 3 w 253"/>
                <a:gd name="T17" fmla="*/ 138 h 245"/>
                <a:gd name="T18" fmla="*/ 58 w 253"/>
                <a:gd name="T19" fmla="*/ 95 h 245"/>
                <a:gd name="T20" fmla="*/ 54 w 253"/>
                <a:gd name="T21" fmla="*/ 22 h 245"/>
                <a:gd name="T22" fmla="*/ 119 w 253"/>
                <a:gd name="T23" fmla="*/ 49 h 245"/>
                <a:gd name="T24" fmla="*/ 176 w 253"/>
                <a:gd name="T25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5">
                  <a:moveTo>
                    <a:pt x="176" y="8"/>
                  </a:moveTo>
                  <a:cubicBezTo>
                    <a:pt x="196" y="17"/>
                    <a:pt x="178" y="68"/>
                    <a:pt x="185" y="79"/>
                  </a:cubicBezTo>
                  <a:cubicBezTo>
                    <a:pt x="193" y="90"/>
                    <a:pt x="248" y="88"/>
                    <a:pt x="251" y="110"/>
                  </a:cubicBezTo>
                  <a:cubicBezTo>
                    <a:pt x="253" y="130"/>
                    <a:pt x="199" y="139"/>
                    <a:pt x="195" y="151"/>
                  </a:cubicBezTo>
                  <a:cubicBezTo>
                    <a:pt x="190" y="163"/>
                    <a:pt x="219" y="210"/>
                    <a:pt x="200" y="223"/>
                  </a:cubicBezTo>
                  <a:cubicBezTo>
                    <a:pt x="181" y="237"/>
                    <a:pt x="146" y="194"/>
                    <a:pt x="133" y="196"/>
                  </a:cubicBezTo>
                  <a:cubicBezTo>
                    <a:pt x="121" y="197"/>
                    <a:pt x="97" y="245"/>
                    <a:pt x="78" y="238"/>
                  </a:cubicBezTo>
                  <a:cubicBezTo>
                    <a:pt x="58" y="229"/>
                    <a:pt x="75" y="177"/>
                    <a:pt x="67" y="166"/>
                  </a:cubicBezTo>
                  <a:cubicBezTo>
                    <a:pt x="60" y="155"/>
                    <a:pt x="6" y="159"/>
                    <a:pt x="3" y="138"/>
                  </a:cubicBezTo>
                  <a:cubicBezTo>
                    <a:pt x="0" y="117"/>
                    <a:pt x="53" y="106"/>
                    <a:pt x="58" y="95"/>
                  </a:cubicBezTo>
                  <a:cubicBezTo>
                    <a:pt x="63" y="82"/>
                    <a:pt x="34" y="36"/>
                    <a:pt x="54" y="22"/>
                  </a:cubicBezTo>
                  <a:cubicBezTo>
                    <a:pt x="72" y="9"/>
                    <a:pt x="106" y="51"/>
                    <a:pt x="119" y="49"/>
                  </a:cubicBezTo>
                  <a:cubicBezTo>
                    <a:pt x="131" y="48"/>
                    <a:pt x="156" y="0"/>
                    <a:pt x="176" y="8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3"/>
            <p:cNvSpPr/>
            <p:nvPr/>
          </p:nvSpPr>
          <p:spPr bwMode="auto">
            <a:xfrm>
              <a:off x="6940262" y="3271033"/>
              <a:ext cx="966788" cy="928688"/>
            </a:xfrm>
            <a:custGeom>
              <a:avLst/>
              <a:gdLst>
                <a:gd name="T0" fmla="*/ 184 w 255"/>
                <a:gd name="T1" fmla="*/ 10 h 245"/>
                <a:gd name="T2" fmla="*/ 190 w 255"/>
                <a:gd name="T3" fmla="*/ 82 h 245"/>
                <a:gd name="T4" fmla="*/ 254 w 255"/>
                <a:gd name="T5" fmla="*/ 117 h 245"/>
                <a:gd name="T6" fmla="*/ 195 w 255"/>
                <a:gd name="T7" fmla="*/ 155 h 245"/>
                <a:gd name="T8" fmla="*/ 195 w 255"/>
                <a:gd name="T9" fmla="*/ 229 h 245"/>
                <a:gd name="T10" fmla="*/ 130 w 255"/>
                <a:gd name="T11" fmla="*/ 197 h 245"/>
                <a:gd name="T12" fmla="*/ 72 w 255"/>
                <a:gd name="T13" fmla="*/ 236 h 245"/>
                <a:gd name="T14" fmla="*/ 65 w 255"/>
                <a:gd name="T15" fmla="*/ 162 h 245"/>
                <a:gd name="T16" fmla="*/ 2 w 255"/>
                <a:gd name="T17" fmla="*/ 131 h 245"/>
                <a:gd name="T18" fmla="*/ 60 w 255"/>
                <a:gd name="T19" fmla="*/ 91 h 245"/>
                <a:gd name="T20" fmla="*/ 60 w 255"/>
                <a:gd name="T21" fmla="*/ 17 h 245"/>
                <a:gd name="T22" fmla="*/ 124 w 255"/>
                <a:gd name="T23" fmla="*/ 48 h 245"/>
                <a:gd name="T24" fmla="*/ 184 w 255"/>
                <a:gd name="T25" fmla="*/ 1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45">
                  <a:moveTo>
                    <a:pt x="184" y="10"/>
                  </a:moveTo>
                  <a:cubicBezTo>
                    <a:pt x="204" y="20"/>
                    <a:pt x="182" y="71"/>
                    <a:pt x="190" y="82"/>
                  </a:cubicBezTo>
                  <a:cubicBezTo>
                    <a:pt x="197" y="94"/>
                    <a:pt x="252" y="95"/>
                    <a:pt x="254" y="117"/>
                  </a:cubicBezTo>
                  <a:cubicBezTo>
                    <a:pt x="255" y="137"/>
                    <a:pt x="200" y="144"/>
                    <a:pt x="195" y="155"/>
                  </a:cubicBezTo>
                  <a:cubicBezTo>
                    <a:pt x="189" y="167"/>
                    <a:pt x="216" y="216"/>
                    <a:pt x="195" y="229"/>
                  </a:cubicBezTo>
                  <a:cubicBezTo>
                    <a:pt x="176" y="241"/>
                    <a:pt x="143" y="196"/>
                    <a:pt x="130" y="197"/>
                  </a:cubicBezTo>
                  <a:cubicBezTo>
                    <a:pt x="118" y="197"/>
                    <a:pt x="91" y="245"/>
                    <a:pt x="72" y="236"/>
                  </a:cubicBezTo>
                  <a:cubicBezTo>
                    <a:pt x="52" y="226"/>
                    <a:pt x="73" y="174"/>
                    <a:pt x="65" y="162"/>
                  </a:cubicBezTo>
                  <a:cubicBezTo>
                    <a:pt x="58" y="152"/>
                    <a:pt x="3" y="152"/>
                    <a:pt x="2" y="131"/>
                  </a:cubicBezTo>
                  <a:cubicBezTo>
                    <a:pt x="0" y="110"/>
                    <a:pt x="55" y="103"/>
                    <a:pt x="60" y="91"/>
                  </a:cubicBezTo>
                  <a:cubicBezTo>
                    <a:pt x="66" y="79"/>
                    <a:pt x="39" y="30"/>
                    <a:pt x="60" y="17"/>
                  </a:cubicBezTo>
                  <a:cubicBezTo>
                    <a:pt x="79" y="5"/>
                    <a:pt x="111" y="49"/>
                    <a:pt x="124" y="48"/>
                  </a:cubicBezTo>
                  <a:cubicBezTo>
                    <a:pt x="137" y="48"/>
                    <a:pt x="165" y="0"/>
                    <a:pt x="184" y="1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4"/>
            <p:cNvSpPr/>
            <p:nvPr/>
          </p:nvSpPr>
          <p:spPr bwMode="auto">
            <a:xfrm>
              <a:off x="6940262" y="3271033"/>
              <a:ext cx="971550" cy="933450"/>
            </a:xfrm>
            <a:custGeom>
              <a:avLst/>
              <a:gdLst>
                <a:gd name="T0" fmla="*/ 0 w 256"/>
                <a:gd name="T1" fmla="*/ 124 h 246"/>
                <a:gd name="T2" fmla="*/ 61 w 256"/>
                <a:gd name="T3" fmla="*/ 88 h 246"/>
                <a:gd name="T4" fmla="*/ 65 w 256"/>
                <a:gd name="T5" fmla="*/ 11 h 246"/>
                <a:gd name="T6" fmla="*/ 128 w 256"/>
                <a:gd name="T7" fmla="*/ 47 h 246"/>
                <a:gd name="T8" fmla="*/ 191 w 256"/>
                <a:gd name="T9" fmla="*/ 12 h 246"/>
                <a:gd name="T10" fmla="*/ 193 w 256"/>
                <a:gd name="T11" fmla="*/ 86 h 246"/>
                <a:gd name="T12" fmla="*/ 255 w 256"/>
                <a:gd name="T13" fmla="*/ 124 h 246"/>
                <a:gd name="T14" fmla="*/ 194 w 256"/>
                <a:gd name="T15" fmla="*/ 159 h 246"/>
                <a:gd name="T16" fmla="*/ 190 w 256"/>
                <a:gd name="T17" fmla="*/ 234 h 246"/>
                <a:gd name="T18" fmla="*/ 125 w 256"/>
                <a:gd name="T19" fmla="*/ 198 h 246"/>
                <a:gd name="T20" fmla="*/ 65 w 256"/>
                <a:gd name="T21" fmla="*/ 234 h 246"/>
                <a:gd name="T22" fmla="*/ 62 w 256"/>
                <a:gd name="T23" fmla="*/ 159 h 246"/>
                <a:gd name="T24" fmla="*/ 0 w 256"/>
                <a:gd name="T25" fmla="*/ 12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46">
                  <a:moveTo>
                    <a:pt x="0" y="124"/>
                  </a:moveTo>
                  <a:cubicBezTo>
                    <a:pt x="0" y="103"/>
                    <a:pt x="55" y="99"/>
                    <a:pt x="61" y="88"/>
                  </a:cubicBezTo>
                  <a:cubicBezTo>
                    <a:pt x="67" y="75"/>
                    <a:pt x="43" y="24"/>
                    <a:pt x="65" y="11"/>
                  </a:cubicBezTo>
                  <a:cubicBezTo>
                    <a:pt x="85" y="0"/>
                    <a:pt x="115" y="47"/>
                    <a:pt x="128" y="47"/>
                  </a:cubicBezTo>
                  <a:cubicBezTo>
                    <a:pt x="141" y="47"/>
                    <a:pt x="172" y="1"/>
                    <a:pt x="191" y="12"/>
                  </a:cubicBezTo>
                  <a:cubicBezTo>
                    <a:pt x="211" y="23"/>
                    <a:pt x="186" y="73"/>
                    <a:pt x="193" y="86"/>
                  </a:cubicBezTo>
                  <a:cubicBezTo>
                    <a:pt x="200" y="98"/>
                    <a:pt x="256" y="102"/>
                    <a:pt x="255" y="124"/>
                  </a:cubicBezTo>
                  <a:cubicBezTo>
                    <a:pt x="255" y="145"/>
                    <a:pt x="200" y="148"/>
                    <a:pt x="194" y="159"/>
                  </a:cubicBezTo>
                  <a:cubicBezTo>
                    <a:pt x="187" y="171"/>
                    <a:pt x="212" y="222"/>
                    <a:pt x="190" y="234"/>
                  </a:cubicBezTo>
                  <a:cubicBezTo>
                    <a:pt x="169" y="246"/>
                    <a:pt x="139" y="198"/>
                    <a:pt x="125" y="198"/>
                  </a:cubicBezTo>
                  <a:cubicBezTo>
                    <a:pt x="113" y="197"/>
                    <a:pt x="83" y="244"/>
                    <a:pt x="65" y="234"/>
                  </a:cubicBezTo>
                  <a:cubicBezTo>
                    <a:pt x="46" y="223"/>
                    <a:pt x="69" y="172"/>
                    <a:pt x="62" y="159"/>
                  </a:cubicBezTo>
                  <a:cubicBezTo>
                    <a:pt x="55" y="148"/>
                    <a:pt x="0" y="145"/>
                    <a:pt x="0" y="12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grpSp>
        <p:nvGrpSpPr>
          <p:cNvPr id="51" name="组合 50"/>
          <p:cNvGrpSpPr/>
          <p:nvPr/>
        </p:nvGrpSpPr>
        <p:grpSpPr>
          <a:xfrm rot="619297">
            <a:off x="7962830" y="3043578"/>
            <a:ext cx="6484691" cy="6452906"/>
            <a:chOff x="6940262" y="3251983"/>
            <a:chExt cx="971550" cy="966788"/>
          </a:xfrm>
        </p:grpSpPr>
        <p:sp>
          <p:nvSpPr>
            <p:cNvPr id="53" name="Freeform 5"/>
            <p:cNvSpPr/>
            <p:nvPr/>
          </p:nvSpPr>
          <p:spPr bwMode="auto">
            <a:xfrm>
              <a:off x="6959312" y="3251983"/>
              <a:ext cx="928688" cy="966788"/>
            </a:xfrm>
            <a:custGeom>
              <a:avLst/>
              <a:gdLst>
                <a:gd name="T0" fmla="*/ 121 w 245"/>
                <a:gd name="T1" fmla="*/ 0 h 255"/>
                <a:gd name="T2" fmla="*/ 158 w 245"/>
                <a:gd name="T3" fmla="*/ 61 h 255"/>
                <a:gd name="T4" fmla="*/ 234 w 245"/>
                <a:gd name="T5" fmla="*/ 65 h 255"/>
                <a:gd name="T6" fmla="*/ 198 w 245"/>
                <a:gd name="T7" fmla="*/ 128 h 255"/>
                <a:gd name="T8" fmla="*/ 233 w 245"/>
                <a:gd name="T9" fmla="*/ 191 h 255"/>
                <a:gd name="T10" fmla="*/ 160 w 245"/>
                <a:gd name="T11" fmla="*/ 193 h 255"/>
                <a:gd name="T12" fmla="*/ 122 w 245"/>
                <a:gd name="T13" fmla="*/ 255 h 255"/>
                <a:gd name="T14" fmla="*/ 87 w 245"/>
                <a:gd name="T15" fmla="*/ 193 h 255"/>
                <a:gd name="T16" fmla="*/ 11 w 245"/>
                <a:gd name="T17" fmla="*/ 190 h 255"/>
                <a:gd name="T18" fmla="*/ 47 w 245"/>
                <a:gd name="T19" fmla="*/ 125 h 255"/>
                <a:gd name="T20" fmla="*/ 11 w 245"/>
                <a:gd name="T21" fmla="*/ 65 h 255"/>
                <a:gd name="T22" fmla="*/ 86 w 245"/>
                <a:gd name="T23" fmla="*/ 62 h 255"/>
                <a:gd name="T24" fmla="*/ 121 w 245"/>
                <a:gd name="T2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255">
                  <a:moveTo>
                    <a:pt x="121" y="0"/>
                  </a:moveTo>
                  <a:cubicBezTo>
                    <a:pt x="142" y="0"/>
                    <a:pt x="147" y="55"/>
                    <a:pt x="158" y="61"/>
                  </a:cubicBezTo>
                  <a:cubicBezTo>
                    <a:pt x="170" y="67"/>
                    <a:pt x="222" y="43"/>
                    <a:pt x="234" y="65"/>
                  </a:cubicBezTo>
                  <a:cubicBezTo>
                    <a:pt x="245" y="85"/>
                    <a:pt x="198" y="115"/>
                    <a:pt x="198" y="128"/>
                  </a:cubicBezTo>
                  <a:cubicBezTo>
                    <a:pt x="198" y="141"/>
                    <a:pt x="244" y="172"/>
                    <a:pt x="233" y="191"/>
                  </a:cubicBezTo>
                  <a:cubicBezTo>
                    <a:pt x="222" y="211"/>
                    <a:pt x="172" y="186"/>
                    <a:pt x="160" y="193"/>
                  </a:cubicBezTo>
                  <a:cubicBezTo>
                    <a:pt x="148" y="200"/>
                    <a:pt x="143" y="255"/>
                    <a:pt x="122" y="255"/>
                  </a:cubicBezTo>
                  <a:cubicBezTo>
                    <a:pt x="101" y="255"/>
                    <a:pt x="98" y="199"/>
                    <a:pt x="87" y="193"/>
                  </a:cubicBezTo>
                  <a:cubicBezTo>
                    <a:pt x="75" y="187"/>
                    <a:pt x="24" y="212"/>
                    <a:pt x="11" y="190"/>
                  </a:cubicBezTo>
                  <a:cubicBezTo>
                    <a:pt x="0" y="169"/>
                    <a:pt x="47" y="138"/>
                    <a:pt x="47" y="125"/>
                  </a:cubicBezTo>
                  <a:cubicBezTo>
                    <a:pt x="48" y="113"/>
                    <a:pt x="1" y="83"/>
                    <a:pt x="11" y="65"/>
                  </a:cubicBezTo>
                  <a:cubicBezTo>
                    <a:pt x="23" y="45"/>
                    <a:pt x="73" y="69"/>
                    <a:pt x="86" y="62"/>
                  </a:cubicBezTo>
                  <a:cubicBezTo>
                    <a:pt x="97" y="55"/>
                    <a:pt x="100" y="0"/>
                    <a:pt x="121" y="0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6"/>
            <p:cNvSpPr/>
            <p:nvPr/>
          </p:nvSpPr>
          <p:spPr bwMode="auto">
            <a:xfrm>
              <a:off x="6956137" y="3256746"/>
              <a:ext cx="936625" cy="962025"/>
            </a:xfrm>
            <a:custGeom>
              <a:avLst/>
              <a:gdLst>
                <a:gd name="T0" fmla="*/ 129 w 247"/>
                <a:gd name="T1" fmla="*/ 1 h 254"/>
                <a:gd name="T2" fmla="*/ 162 w 247"/>
                <a:gd name="T3" fmla="*/ 63 h 254"/>
                <a:gd name="T4" fmla="*/ 237 w 247"/>
                <a:gd name="T5" fmla="*/ 71 h 254"/>
                <a:gd name="T6" fmla="*/ 198 w 247"/>
                <a:gd name="T7" fmla="*/ 131 h 254"/>
                <a:gd name="T8" fmla="*/ 229 w 247"/>
                <a:gd name="T9" fmla="*/ 196 h 254"/>
                <a:gd name="T10" fmla="*/ 156 w 247"/>
                <a:gd name="T11" fmla="*/ 193 h 254"/>
                <a:gd name="T12" fmla="*/ 116 w 247"/>
                <a:gd name="T13" fmla="*/ 252 h 254"/>
                <a:gd name="T14" fmla="*/ 84 w 247"/>
                <a:gd name="T15" fmla="*/ 189 h 254"/>
                <a:gd name="T16" fmla="*/ 11 w 247"/>
                <a:gd name="T17" fmla="*/ 182 h 254"/>
                <a:gd name="T18" fmla="*/ 49 w 247"/>
                <a:gd name="T19" fmla="*/ 121 h 254"/>
                <a:gd name="T20" fmla="*/ 18 w 247"/>
                <a:gd name="T21" fmla="*/ 59 h 254"/>
                <a:gd name="T22" fmla="*/ 91 w 247"/>
                <a:gd name="T23" fmla="*/ 60 h 254"/>
                <a:gd name="T24" fmla="*/ 129 w 247"/>
                <a:gd name="T25" fmla="*/ 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4">
                  <a:moveTo>
                    <a:pt x="129" y="1"/>
                  </a:moveTo>
                  <a:cubicBezTo>
                    <a:pt x="150" y="2"/>
                    <a:pt x="151" y="57"/>
                    <a:pt x="162" y="63"/>
                  </a:cubicBezTo>
                  <a:cubicBezTo>
                    <a:pt x="174" y="70"/>
                    <a:pt x="226" y="49"/>
                    <a:pt x="237" y="71"/>
                  </a:cubicBezTo>
                  <a:cubicBezTo>
                    <a:pt x="247" y="91"/>
                    <a:pt x="199" y="118"/>
                    <a:pt x="198" y="131"/>
                  </a:cubicBezTo>
                  <a:cubicBezTo>
                    <a:pt x="197" y="144"/>
                    <a:pt x="241" y="177"/>
                    <a:pt x="229" y="196"/>
                  </a:cubicBezTo>
                  <a:cubicBezTo>
                    <a:pt x="217" y="214"/>
                    <a:pt x="169" y="187"/>
                    <a:pt x="156" y="193"/>
                  </a:cubicBezTo>
                  <a:cubicBezTo>
                    <a:pt x="144" y="199"/>
                    <a:pt x="137" y="254"/>
                    <a:pt x="116" y="252"/>
                  </a:cubicBezTo>
                  <a:cubicBezTo>
                    <a:pt x="95" y="251"/>
                    <a:pt x="95" y="196"/>
                    <a:pt x="84" y="189"/>
                  </a:cubicBezTo>
                  <a:cubicBezTo>
                    <a:pt x="73" y="182"/>
                    <a:pt x="21" y="204"/>
                    <a:pt x="11" y="182"/>
                  </a:cubicBezTo>
                  <a:cubicBezTo>
                    <a:pt x="0" y="161"/>
                    <a:pt x="48" y="134"/>
                    <a:pt x="49" y="121"/>
                  </a:cubicBezTo>
                  <a:cubicBezTo>
                    <a:pt x="50" y="108"/>
                    <a:pt x="7" y="76"/>
                    <a:pt x="18" y="59"/>
                  </a:cubicBezTo>
                  <a:cubicBezTo>
                    <a:pt x="30" y="40"/>
                    <a:pt x="78" y="66"/>
                    <a:pt x="91" y="60"/>
                  </a:cubicBezTo>
                  <a:cubicBezTo>
                    <a:pt x="103" y="54"/>
                    <a:pt x="109" y="0"/>
                    <a:pt x="129" y="1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7"/>
            <p:cNvSpPr/>
            <p:nvPr/>
          </p:nvSpPr>
          <p:spPr bwMode="auto">
            <a:xfrm>
              <a:off x="6956137" y="3259921"/>
              <a:ext cx="936625" cy="955675"/>
            </a:xfrm>
            <a:custGeom>
              <a:avLst/>
              <a:gdLst>
                <a:gd name="T0" fmla="*/ 137 w 247"/>
                <a:gd name="T1" fmla="*/ 2 h 252"/>
                <a:gd name="T2" fmla="*/ 165 w 247"/>
                <a:gd name="T3" fmla="*/ 65 h 252"/>
                <a:gd name="T4" fmla="*/ 239 w 247"/>
                <a:gd name="T5" fmla="*/ 77 h 252"/>
                <a:gd name="T6" fmla="*/ 197 w 247"/>
                <a:gd name="T7" fmla="*/ 134 h 252"/>
                <a:gd name="T8" fmla="*/ 224 w 247"/>
                <a:gd name="T9" fmla="*/ 200 h 252"/>
                <a:gd name="T10" fmla="*/ 152 w 247"/>
                <a:gd name="T11" fmla="*/ 193 h 252"/>
                <a:gd name="T12" fmla="*/ 109 w 247"/>
                <a:gd name="T13" fmla="*/ 250 h 252"/>
                <a:gd name="T14" fmla="*/ 81 w 247"/>
                <a:gd name="T15" fmla="*/ 185 h 252"/>
                <a:gd name="T16" fmla="*/ 9 w 247"/>
                <a:gd name="T17" fmla="*/ 174 h 252"/>
                <a:gd name="T18" fmla="*/ 50 w 247"/>
                <a:gd name="T19" fmla="*/ 116 h 252"/>
                <a:gd name="T20" fmla="*/ 23 w 247"/>
                <a:gd name="T21" fmla="*/ 52 h 252"/>
                <a:gd name="T22" fmla="*/ 95 w 247"/>
                <a:gd name="T23" fmla="*/ 58 h 252"/>
                <a:gd name="T24" fmla="*/ 137 w 247"/>
                <a:gd name="T25" fmla="*/ 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2">
                  <a:moveTo>
                    <a:pt x="137" y="2"/>
                  </a:moveTo>
                  <a:cubicBezTo>
                    <a:pt x="157" y="4"/>
                    <a:pt x="155" y="58"/>
                    <a:pt x="165" y="65"/>
                  </a:cubicBezTo>
                  <a:cubicBezTo>
                    <a:pt x="177" y="73"/>
                    <a:pt x="229" y="55"/>
                    <a:pt x="239" y="77"/>
                  </a:cubicBezTo>
                  <a:cubicBezTo>
                    <a:pt x="247" y="98"/>
                    <a:pt x="198" y="121"/>
                    <a:pt x="197" y="134"/>
                  </a:cubicBezTo>
                  <a:cubicBezTo>
                    <a:pt x="196" y="147"/>
                    <a:pt x="237" y="182"/>
                    <a:pt x="224" y="200"/>
                  </a:cubicBezTo>
                  <a:cubicBezTo>
                    <a:pt x="210" y="217"/>
                    <a:pt x="164" y="188"/>
                    <a:pt x="152" y="193"/>
                  </a:cubicBezTo>
                  <a:cubicBezTo>
                    <a:pt x="140" y="198"/>
                    <a:pt x="130" y="252"/>
                    <a:pt x="109" y="250"/>
                  </a:cubicBezTo>
                  <a:cubicBezTo>
                    <a:pt x="88" y="247"/>
                    <a:pt x="91" y="192"/>
                    <a:pt x="81" y="185"/>
                  </a:cubicBezTo>
                  <a:cubicBezTo>
                    <a:pt x="70" y="177"/>
                    <a:pt x="18" y="196"/>
                    <a:pt x="9" y="174"/>
                  </a:cubicBezTo>
                  <a:cubicBezTo>
                    <a:pt x="0" y="153"/>
                    <a:pt x="49" y="129"/>
                    <a:pt x="50" y="116"/>
                  </a:cubicBezTo>
                  <a:cubicBezTo>
                    <a:pt x="52" y="104"/>
                    <a:pt x="11" y="69"/>
                    <a:pt x="23" y="52"/>
                  </a:cubicBezTo>
                  <a:cubicBezTo>
                    <a:pt x="37" y="35"/>
                    <a:pt x="83" y="63"/>
                    <a:pt x="95" y="58"/>
                  </a:cubicBezTo>
                  <a:cubicBezTo>
                    <a:pt x="107" y="53"/>
                    <a:pt x="116" y="0"/>
                    <a:pt x="137" y="2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8"/>
            <p:cNvSpPr/>
            <p:nvPr/>
          </p:nvSpPr>
          <p:spPr bwMode="auto">
            <a:xfrm>
              <a:off x="6951375" y="3259921"/>
              <a:ext cx="944563" cy="950913"/>
            </a:xfrm>
            <a:custGeom>
              <a:avLst/>
              <a:gdLst>
                <a:gd name="T0" fmla="*/ 145 w 249"/>
                <a:gd name="T1" fmla="*/ 4 h 251"/>
                <a:gd name="T2" fmla="*/ 170 w 249"/>
                <a:gd name="T3" fmla="*/ 69 h 251"/>
                <a:gd name="T4" fmla="*/ 242 w 249"/>
                <a:gd name="T5" fmla="*/ 84 h 251"/>
                <a:gd name="T6" fmla="*/ 197 w 249"/>
                <a:gd name="T7" fmla="*/ 138 h 251"/>
                <a:gd name="T8" fmla="*/ 219 w 249"/>
                <a:gd name="T9" fmla="*/ 205 h 251"/>
                <a:gd name="T10" fmla="*/ 148 w 249"/>
                <a:gd name="T11" fmla="*/ 194 h 251"/>
                <a:gd name="T12" fmla="*/ 103 w 249"/>
                <a:gd name="T13" fmla="*/ 248 h 251"/>
                <a:gd name="T14" fmla="*/ 79 w 249"/>
                <a:gd name="T15" fmla="*/ 182 h 251"/>
                <a:gd name="T16" fmla="*/ 8 w 249"/>
                <a:gd name="T17" fmla="*/ 168 h 251"/>
                <a:gd name="T18" fmla="*/ 52 w 249"/>
                <a:gd name="T19" fmla="*/ 112 h 251"/>
                <a:gd name="T20" fmla="*/ 30 w 249"/>
                <a:gd name="T21" fmla="*/ 47 h 251"/>
                <a:gd name="T22" fmla="*/ 100 w 249"/>
                <a:gd name="T23" fmla="*/ 56 h 251"/>
                <a:gd name="T24" fmla="*/ 145 w 249"/>
                <a:gd name="T25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251">
                  <a:moveTo>
                    <a:pt x="145" y="4"/>
                  </a:moveTo>
                  <a:cubicBezTo>
                    <a:pt x="165" y="7"/>
                    <a:pt x="160" y="61"/>
                    <a:pt x="170" y="69"/>
                  </a:cubicBezTo>
                  <a:cubicBezTo>
                    <a:pt x="180" y="77"/>
                    <a:pt x="233" y="62"/>
                    <a:pt x="242" y="84"/>
                  </a:cubicBezTo>
                  <a:cubicBezTo>
                    <a:pt x="249" y="105"/>
                    <a:pt x="199" y="126"/>
                    <a:pt x="197" y="138"/>
                  </a:cubicBezTo>
                  <a:cubicBezTo>
                    <a:pt x="195" y="150"/>
                    <a:pt x="234" y="188"/>
                    <a:pt x="219" y="205"/>
                  </a:cubicBezTo>
                  <a:cubicBezTo>
                    <a:pt x="205" y="222"/>
                    <a:pt x="161" y="190"/>
                    <a:pt x="148" y="194"/>
                  </a:cubicBezTo>
                  <a:cubicBezTo>
                    <a:pt x="137" y="199"/>
                    <a:pt x="124" y="251"/>
                    <a:pt x="103" y="248"/>
                  </a:cubicBezTo>
                  <a:cubicBezTo>
                    <a:pt x="83" y="244"/>
                    <a:pt x="88" y="190"/>
                    <a:pt x="79" y="182"/>
                  </a:cubicBezTo>
                  <a:cubicBezTo>
                    <a:pt x="69" y="173"/>
                    <a:pt x="16" y="189"/>
                    <a:pt x="8" y="168"/>
                  </a:cubicBezTo>
                  <a:cubicBezTo>
                    <a:pt x="0" y="147"/>
                    <a:pt x="50" y="125"/>
                    <a:pt x="52" y="112"/>
                  </a:cubicBezTo>
                  <a:cubicBezTo>
                    <a:pt x="55" y="100"/>
                    <a:pt x="16" y="63"/>
                    <a:pt x="30" y="47"/>
                  </a:cubicBezTo>
                  <a:cubicBezTo>
                    <a:pt x="44" y="30"/>
                    <a:pt x="88" y="61"/>
                    <a:pt x="100" y="56"/>
                  </a:cubicBezTo>
                  <a:cubicBezTo>
                    <a:pt x="112" y="52"/>
                    <a:pt x="125" y="0"/>
                    <a:pt x="145" y="4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9"/>
            <p:cNvSpPr/>
            <p:nvPr/>
          </p:nvSpPr>
          <p:spPr bwMode="auto">
            <a:xfrm>
              <a:off x="6948200" y="3263096"/>
              <a:ext cx="950913" cy="947738"/>
            </a:xfrm>
            <a:custGeom>
              <a:avLst/>
              <a:gdLst>
                <a:gd name="T0" fmla="*/ 153 w 251"/>
                <a:gd name="T1" fmla="*/ 5 h 250"/>
                <a:gd name="T2" fmla="*/ 174 w 251"/>
                <a:gd name="T3" fmla="*/ 71 h 250"/>
                <a:gd name="T4" fmla="*/ 244 w 251"/>
                <a:gd name="T5" fmla="*/ 90 h 250"/>
                <a:gd name="T6" fmla="*/ 197 w 251"/>
                <a:gd name="T7" fmla="*/ 141 h 250"/>
                <a:gd name="T8" fmla="*/ 215 w 251"/>
                <a:gd name="T9" fmla="*/ 209 h 250"/>
                <a:gd name="T10" fmla="*/ 145 w 251"/>
                <a:gd name="T11" fmla="*/ 194 h 250"/>
                <a:gd name="T12" fmla="*/ 97 w 251"/>
                <a:gd name="T13" fmla="*/ 245 h 250"/>
                <a:gd name="T14" fmla="*/ 76 w 251"/>
                <a:gd name="T15" fmla="*/ 177 h 250"/>
                <a:gd name="T16" fmla="*/ 7 w 251"/>
                <a:gd name="T17" fmla="*/ 160 h 250"/>
                <a:gd name="T18" fmla="*/ 54 w 251"/>
                <a:gd name="T19" fmla="*/ 108 h 250"/>
                <a:gd name="T20" fmla="*/ 36 w 251"/>
                <a:gd name="T21" fmla="*/ 40 h 250"/>
                <a:gd name="T22" fmla="*/ 105 w 251"/>
                <a:gd name="T23" fmla="*/ 54 h 250"/>
                <a:gd name="T24" fmla="*/ 153 w 251"/>
                <a:gd name="T25" fmla="*/ 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50">
                  <a:moveTo>
                    <a:pt x="153" y="5"/>
                  </a:moveTo>
                  <a:cubicBezTo>
                    <a:pt x="173" y="9"/>
                    <a:pt x="165" y="62"/>
                    <a:pt x="174" y="71"/>
                  </a:cubicBezTo>
                  <a:cubicBezTo>
                    <a:pt x="184" y="80"/>
                    <a:pt x="238" y="68"/>
                    <a:pt x="244" y="90"/>
                  </a:cubicBezTo>
                  <a:cubicBezTo>
                    <a:pt x="251" y="111"/>
                    <a:pt x="200" y="129"/>
                    <a:pt x="197" y="141"/>
                  </a:cubicBezTo>
                  <a:cubicBezTo>
                    <a:pt x="194" y="153"/>
                    <a:pt x="231" y="193"/>
                    <a:pt x="215" y="209"/>
                  </a:cubicBezTo>
                  <a:cubicBezTo>
                    <a:pt x="199" y="225"/>
                    <a:pt x="158" y="191"/>
                    <a:pt x="145" y="194"/>
                  </a:cubicBezTo>
                  <a:cubicBezTo>
                    <a:pt x="133" y="198"/>
                    <a:pt x="117" y="250"/>
                    <a:pt x="97" y="245"/>
                  </a:cubicBezTo>
                  <a:cubicBezTo>
                    <a:pt x="77" y="240"/>
                    <a:pt x="86" y="186"/>
                    <a:pt x="76" y="177"/>
                  </a:cubicBezTo>
                  <a:cubicBezTo>
                    <a:pt x="67" y="169"/>
                    <a:pt x="14" y="181"/>
                    <a:pt x="7" y="160"/>
                  </a:cubicBezTo>
                  <a:cubicBezTo>
                    <a:pt x="0" y="139"/>
                    <a:pt x="51" y="120"/>
                    <a:pt x="54" y="108"/>
                  </a:cubicBezTo>
                  <a:cubicBezTo>
                    <a:pt x="57" y="95"/>
                    <a:pt x="21" y="56"/>
                    <a:pt x="36" y="40"/>
                  </a:cubicBezTo>
                  <a:cubicBezTo>
                    <a:pt x="51" y="25"/>
                    <a:pt x="93" y="58"/>
                    <a:pt x="105" y="54"/>
                  </a:cubicBezTo>
                  <a:cubicBezTo>
                    <a:pt x="117" y="51"/>
                    <a:pt x="133" y="0"/>
                    <a:pt x="153" y="5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0"/>
            <p:cNvSpPr/>
            <p:nvPr/>
          </p:nvSpPr>
          <p:spPr bwMode="auto">
            <a:xfrm>
              <a:off x="6948200" y="3263096"/>
              <a:ext cx="950913" cy="944563"/>
            </a:xfrm>
            <a:custGeom>
              <a:avLst/>
              <a:gdLst>
                <a:gd name="T0" fmla="*/ 160 w 251"/>
                <a:gd name="T1" fmla="*/ 6 h 249"/>
                <a:gd name="T2" fmla="*/ 178 w 251"/>
                <a:gd name="T3" fmla="*/ 74 h 249"/>
                <a:gd name="T4" fmla="*/ 246 w 251"/>
                <a:gd name="T5" fmla="*/ 97 h 249"/>
                <a:gd name="T6" fmla="*/ 196 w 251"/>
                <a:gd name="T7" fmla="*/ 145 h 249"/>
                <a:gd name="T8" fmla="*/ 209 w 251"/>
                <a:gd name="T9" fmla="*/ 215 h 249"/>
                <a:gd name="T10" fmla="*/ 141 w 251"/>
                <a:gd name="T11" fmla="*/ 195 h 249"/>
                <a:gd name="T12" fmla="*/ 91 w 251"/>
                <a:gd name="T13" fmla="*/ 243 h 249"/>
                <a:gd name="T14" fmla="*/ 73 w 251"/>
                <a:gd name="T15" fmla="*/ 174 h 249"/>
                <a:gd name="T16" fmla="*/ 5 w 251"/>
                <a:gd name="T17" fmla="*/ 153 h 249"/>
                <a:gd name="T18" fmla="*/ 55 w 251"/>
                <a:gd name="T19" fmla="*/ 104 h 249"/>
                <a:gd name="T20" fmla="*/ 42 w 251"/>
                <a:gd name="T21" fmla="*/ 35 h 249"/>
                <a:gd name="T22" fmla="*/ 109 w 251"/>
                <a:gd name="T23" fmla="*/ 53 h 249"/>
                <a:gd name="T24" fmla="*/ 160 w 251"/>
                <a:gd name="T25" fmla="*/ 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49">
                  <a:moveTo>
                    <a:pt x="160" y="6"/>
                  </a:moveTo>
                  <a:cubicBezTo>
                    <a:pt x="181" y="12"/>
                    <a:pt x="169" y="65"/>
                    <a:pt x="178" y="74"/>
                  </a:cubicBezTo>
                  <a:cubicBezTo>
                    <a:pt x="187" y="84"/>
                    <a:pt x="241" y="76"/>
                    <a:pt x="246" y="97"/>
                  </a:cubicBezTo>
                  <a:cubicBezTo>
                    <a:pt x="251" y="118"/>
                    <a:pt x="199" y="133"/>
                    <a:pt x="196" y="145"/>
                  </a:cubicBezTo>
                  <a:cubicBezTo>
                    <a:pt x="192" y="157"/>
                    <a:pt x="226" y="199"/>
                    <a:pt x="209" y="215"/>
                  </a:cubicBezTo>
                  <a:cubicBezTo>
                    <a:pt x="193" y="230"/>
                    <a:pt x="154" y="193"/>
                    <a:pt x="141" y="195"/>
                  </a:cubicBezTo>
                  <a:cubicBezTo>
                    <a:pt x="129" y="198"/>
                    <a:pt x="110" y="249"/>
                    <a:pt x="91" y="243"/>
                  </a:cubicBezTo>
                  <a:cubicBezTo>
                    <a:pt x="70" y="237"/>
                    <a:pt x="82" y="184"/>
                    <a:pt x="73" y="174"/>
                  </a:cubicBezTo>
                  <a:cubicBezTo>
                    <a:pt x="64" y="165"/>
                    <a:pt x="11" y="174"/>
                    <a:pt x="5" y="153"/>
                  </a:cubicBezTo>
                  <a:cubicBezTo>
                    <a:pt x="0" y="132"/>
                    <a:pt x="52" y="116"/>
                    <a:pt x="55" y="104"/>
                  </a:cubicBezTo>
                  <a:cubicBezTo>
                    <a:pt x="59" y="92"/>
                    <a:pt x="25" y="50"/>
                    <a:pt x="42" y="35"/>
                  </a:cubicBezTo>
                  <a:cubicBezTo>
                    <a:pt x="58" y="20"/>
                    <a:pt x="97" y="56"/>
                    <a:pt x="109" y="53"/>
                  </a:cubicBezTo>
                  <a:cubicBezTo>
                    <a:pt x="122" y="50"/>
                    <a:pt x="141" y="0"/>
                    <a:pt x="160" y="6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1"/>
            <p:cNvSpPr/>
            <p:nvPr/>
          </p:nvSpPr>
          <p:spPr bwMode="auto">
            <a:xfrm>
              <a:off x="6945025" y="3267858"/>
              <a:ext cx="958850" cy="936625"/>
            </a:xfrm>
            <a:custGeom>
              <a:avLst/>
              <a:gdLst>
                <a:gd name="T0" fmla="*/ 169 w 253"/>
                <a:gd name="T1" fmla="*/ 7 h 247"/>
                <a:gd name="T2" fmla="*/ 182 w 253"/>
                <a:gd name="T3" fmla="*/ 77 h 247"/>
                <a:gd name="T4" fmla="*/ 249 w 253"/>
                <a:gd name="T5" fmla="*/ 104 h 247"/>
                <a:gd name="T6" fmla="*/ 196 w 253"/>
                <a:gd name="T7" fmla="*/ 148 h 247"/>
                <a:gd name="T8" fmla="*/ 205 w 253"/>
                <a:gd name="T9" fmla="*/ 219 h 247"/>
                <a:gd name="T10" fmla="*/ 137 w 253"/>
                <a:gd name="T11" fmla="*/ 196 h 247"/>
                <a:gd name="T12" fmla="*/ 85 w 253"/>
                <a:gd name="T13" fmla="*/ 240 h 247"/>
                <a:gd name="T14" fmla="*/ 71 w 253"/>
                <a:gd name="T15" fmla="*/ 170 h 247"/>
                <a:gd name="T16" fmla="*/ 5 w 253"/>
                <a:gd name="T17" fmla="*/ 145 h 247"/>
                <a:gd name="T18" fmla="*/ 57 w 253"/>
                <a:gd name="T19" fmla="*/ 100 h 247"/>
                <a:gd name="T20" fmla="*/ 48 w 253"/>
                <a:gd name="T21" fmla="*/ 29 h 247"/>
                <a:gd name="T22" fmla="*/ 115 w 253"/>
                <a:gd name="T23" fmla="*/ 51 h 247"/>
                <a:gd name="T24" fmla="*/ 169 w 253"/>
                <a:gd name="T25" fmla="*/ 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7">
                  <a:moveTo>
                    <a:pt x="169" y="7"/>
                  </a:moveTo>
                  <a:cubicBezTo>
                    <a:pt x="189" y="15"/>
                    <a:pt x="174" y="67"/>
                    <a:pt x="182" y="77"/>
                  </a:cubicBezTo>
                  <a:cubicBezTo>
                    <a:pt x="191" y="87"/>
                    <a:pt x="245" y="82"/>
                    <a:pt x="249" y="104"/>
                  </a:cubicBezTo>
                  <a:cubicBezTo>
                    <a:pt x="253" y="124"/>
                    <a:pt x="200" y="136"/>
                    <a:pt x="196" y="148"/>
                  </a:cubicBezTo>
                  <a:cubicBezTo>
                    <a:pt x="191" y="160"/>
                    <a:pt x="223" y="204"/>
                    <a:pt x="205" y="219"/>
                  </a:cubicBezTo>
                  <a:cubicBezTo>
                    <a:pt x="187" y="233"/>
                    <a:pt x="150" y="193"/>
                    <a:pt x="137" y="196"/>
                  </a:cubicBezTo>
                  <a:cubicBezTo>
                    <a:pt x="125" y="198"/>
                    <a:pt x="104" y="247"/>
                    <a:pt x="85" y="240"/>
                  </a:cubicBezTo>
                  <a:cubicBezTo>
                    <a:pt x="65" y="233"/>
                    <a:pt x="79" y="180"/>
                    <a:pt x="71" y="170"/>
                  </a:cubicBezTo>
                  <a:cubicBezTo>
                    <a:pt x="63" y="160"/>
                    <a:pt x="9" y="166"/>
                    <a:pt x="5" y="145"/>
                  </a:cubicBezTo>
                  <a:cubicBezTo>
                    <a:pt x="0" y="124"/>
                    <a:pt x="53" y="111"/>
                    <a:pt x="57" y="100"/>
                  </a:cubicBezTo>
                  <a:cubicBezTo>
                    <a:pt x="61" y="87"/>
                    <a:pt x="30" y="43"/>
                    <a:pt x="48" y="29"/>
                  </a:cubicBezTo>
                  <a:cubicBezTo>
                    <a:pt x="65" y="15"/>
                    <a:pt x="102" y="54"/>
                    <a:pt x="115" y="51"/>
                  </a:cubicBezTo>
                  <a:cubicBezTo>
                    <a:pt x="127" y="49"/>
                    <a:pt x="149" y="0"/>
                    <a:pt x="169" y="7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"/>
            <p:cNvSpPr/>
            <p:nvPr/>
          </p:nvSpPr>
          <p:spPr bwMode="auto">
            <a:xfrm>
              <a:off x="6945025" y="3271033"/>
              <a:ext cx="958850" cy="928688"/>
            </a:xfrm>
            <a:custGeom>
              <a:avLst/>
              <a:gdLst>
                <a:gd name="T0" fmla="*/ 176 w 253"/>
                <a:gd name="T1" fmla="*/ 8 h 245"/>
                <a:gd name="T2" fmla="*/ 185 w 253"/>
                <a:gd name="T3" fmla="*/ 79 h 245"/>
                <a:gd name="T4" fmla="*/ 251 w 253"/>
                <a:gd name="T5" fmla="*/ 110 h 245"/>
                <a:gd name="T6" fmla="*/ 195 w 253"/>
                <a:gd name="T7" fmla="*/ 151 h 245"/>
                <a:gd name="T8" fmla="*/ 200 w 253"/>
                <a:gd name="T9" fmla="*/ 223 h 245"/>
                <a:gd name="T10" fmla="*/ 133 w 253"/>
                <a:gd name="T11" fmla="*/ 196 h 245"/>
                <a:gd name="T12" fmla="*/ 78 w 253"/>
                <a:gd name="T13" fmla="*/ 238 h 245"/>
                <a:gd name="T14" fmla="*/ 67 w 253"/>
                <a:gd name="T15" fmla="*/ 166 h 245"/>
                <a:gd name="T16" fmla="*/ 3 w 253"/>
                <a:gd name="T17" fmla="*/ 138 h 245"/>
                <a:gd name="T18" fmla="*/ 58 w 253"/>
                <a:gd name="T19" fmla="*/ 95 h 245"/>
                <a:gd name="T20" fmla="*/ 54 w 253"/>
                <a:gd name="T21" fmla="*/ 22 h 245"/>
                <a:gd name="T22" fmla="*/ 119 w 253"/>
                <a:gd name="T23" fmla="*/ 49 h 245"/>
                <a:gd name="T24" fmla="*/ 176 w 253"/>
                <a:gd name="T25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5">
                  <a:moveTo>
                    <a:pt x="176" y="8"/>
                  </a:moveTo>
                  <a:cubicBezTo>
                    <a:pt x="196" y="17"/>
                    <a:pt x="178" y="68"/>
                    <a:pt x="185" y="79"/>
                  </a:cubicBezTo>
                  <a:cubicBezTo>
                    <a:pt x="193" y="90"/>
                    <a:pt x="248" y="88"/>
                    <a:pt x="251" y="110"/>
                  </a:cubicBezTo>
                  <a:cubicBezTo>
                    <a:pt x="253" y="130"/>
                    <a:pt x="199" y="139"/>
                    <a:pt x="195" y="151"/>
                  </a:cubicBezTo>
                  <a:cubicBezTo>
                    <a:pt x="190" y="163"/>
                    <a:pt x="219" y="210"/>
                    <a:pt x="200" y="223"/>
                  </a:cubicBezTo>
                  <a:cubicBezTo>
                    <a:pt x="181" y="237"/>
                    <a:pt x="146" y="194"/>
                    <a:pt x="133" y="196"/>
                  </a:cubicBezTo>
                  <a:cubicBezTo>
                    <a:pt x="121" y="197"/>
                    <a:pt x="97" y="245"/>
                    <a:pt x="78" y="238"/>
                  </a:cubicBezTo>
                  <a:cubicBezTo>
                    <a:pt x="58" y="229"/>
                    <a:pt x="75" y="177"/>
                    <a:pt x="67" y="166"/>
                  </a:cubicBezTo>
                  <a:cubicBezTo>
                    <a:pt x="60" y="155"/>
                    <a:pt x="6" y="159"/>
                    <a:pt x="3" y="138"/>
                  </a:cubicBezTo>
                  <a:cubicBezTo>
                    <a:pt x="0" y="117"/>
                    <a:pt x="53" y="106"/>
                    <a:pt x="58" y="95"/>
                  </a:cubicBezTo>
                  <a:cubicBezTo>
                    <a:pt x="63" y="82"/>
                    <a:pt x="34" y="36"/>
                    <a:pt x="54" y="22"/>
                  </a:cubicBezTo>
                  <a:cubicBezTo>
                    <a:pt x="72" y="9"/>
                    <a:pt x="106" y="51"/>
                    <a:pt x="119" y="49"/>
                  </a:cubicBezTo>
                  <a:cubicBezTo>
                    <a:pt x="131" y="48"/>
                    <a:pt x="156" y="0"/>
                    <a:pt x="176" y="8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3"/>
            <p:cNvSpPr/>
            <p:nvPr/>
          </p:nvSpPr>
          <p:spPr bwMode="auto">
            <a:xfrm>
              <a:off x="6940262" y="3271033"/>
              <a:ext cx="966788" cy="928688"/>
            </a:xfrm>
            <a:custGeom>
              <a:avLst/>
              <a:gdLst>
                <a:gd name="T0" fmla="*/ 184 w 255"/>
                <a:gd name="T1" fmla="*/ 10 h 245"/>
                <a:gd name="T2" fmla="*/ 190 w 255"/>
                <a:gd name="T3" fmla="*/ 82 h 245"/>
                <a:gd name="T4" fmla="*/ 254 w 255"/>
                <a:gd name="T5" fmla="*/ 117 h 245"/>
                <a:gd name="T6" fmla="*/ 195 w 255"/>
                <a:gd name="T7" fmla="*/ 155 h 245"/>
                <a:gd name="T8" fmla="*/ 195 w 255"/>
                <a:gd name="T9" fmla="*/ 229 h 245"/>
                <a:gd name="T10" fmla="*/ 130 w 255"/>
                <a:gd name="T11" fmla="*/ 197 h 245"/>
                <a:gd name="T12" fmla="*/ 72 w 255"/>
                <a:gd name="T13" fmla="*/ 236 h 245"/>
                <a:gd name="T14" fmla="*/ 65 w 255"/>
                <a:gd name="T15" fmla="*/ 162 h 245"/>
                <a:gd name="T16" fmla="*/ 2 w 255"/>
                <a:gd name="T17" fmla="*/ 131 h 245"/>
                <a:gd name="T18" fmla="*/ 60 w 255"/>
                <a:gd name="T19" fmla="*/ 91 h 245"/>
                <a:gd name="T20" fmla="*/ 60 w 255"/>
                <a:gd name="T21" fmla="*/ 17 h 245"/>
                <a:gd name="T22" fmla="*/ 124 w 255"/>
                <a:gd name="T23" fmla="*/ 48 h 245"/>
                <a:gd name="T24" fmla="*/ 184 w 255"/>
                <a:gd name="T25" fmla="*/ 1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45">
                  <a:moveTo>
                    <a:pt x="184" y="10"/>
                  </a:moveTo>
                  <a:cubicBezTo>
                    <a:pt x="204" y="20"/>
                    <a:pt x="182" y="71"/>
                    <a:pt x="190" y="82"/>
                  </a:cubicBezTo>
                  <a:cubicBezTo>
                    <a:pt x="197" y="94"/>
                    <a:pt x="252" y="95"/>
                    <a:pt x="254" y="117"/>
                  </a:cubicBezTo>
                  <a:cubicBezTo>
                    <a:pt x="255" y="137"/>
                    <a:pt x="200" y="144"/>
                    <a:pt x="195" y="155"/>
                  </a:cubicBezTo>
                  <a:cubicBezTo>
                    <a:pt x="189" y="167"/>
                    <a:pt x="216" y="216"/>
                    <a:pt x="195" y="229"/>
                  </a:cubicBezTo>
                  <a:cubicBezTo>
                    <a:pt x="176" y="241"/>
                    <a:pt x="143" y="196"/>
                    <a:pt x="130" y="197"/>
                  </a:cubicBezTo>
                  <a:cubicBezTo>
                    <a:pt x="118" y="197"/>
                    <a:pt x="91" y="245"/>
                    <a:pt x="72" y="236"/>
                  </a:cubicBezTo>
                  <a:cubicBezTo>
                    <a:pt x="52" y="226"/>
                    <a:pt x="73" y="174"/>
                    <a:pt x="65" y="162"/>
                  </a:cubicBezTo>
                  <a:cubicBezTo>
                    <a:pt x="58" y="152"/>
                    <a:pt x="3" y="152"/>
                    <a:pt x="2" y="131"/>
                  </a:cubicBezTo>
                  <a:cubicBezTo>
                    <a:pt x="0" y="110"/>
                    <a:pt x="55" y="103"/>
                    <a:pt x="60" y="91"/>
                  </a:cubicBezTo>
                  <a:cubicBezTo>
                    <a:pt x="66" y="79"/>
                    <a:pt x="39" y="30"/>
                    <a:pt x="60" y="17"/>
                  </a:cubicBezTo>
                  <a:cubicBezTo>
                    <a:pt x="79" y="5"/>
                    <a:pt x="111" y="49"/>
                    <a:pt x="124" y="48"/>
                  </a:cubicBezTo>
                  <a:cubicBezTo>
                    <a:pt x="137" y="48"/>
                    <a:pt x="165" y="0"/>
                    <a:pt x="184" y="10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4"/>
            <p:cNvSpPr/>
            <p:nvPr/>
          </p:nvSpPr>
          <p:spPr bwMode="auto">
            <a:xfrm>
              <a:off x="6940262" y="3271033"/>
              <a:ext cx="971550" cy="933450"/>
            </a:xfrm>
            <a:custGeom>
              <a:avLst/>
              <a:gdLst>
                <a:gd name="T0" fmla="*/ 0 w 256"/>
                <a:gd name="T1" fmla="*/ 124 h 246"/>
                <a:gd name="T2" fmla="*/ 61 w 256"/>
                <a:gd name="T3" fmla="*/ 88 h 246"/>
                <a:gd name="T4" fmla="*/ 65 w 256"/>
                <a:gd name="T5" fmla="*/ 11 h 246"/>
                <a:gd name="T6" fmla="*/ 128 w 256"/>
                <a:gd name="T7" fmla="*/ 47 h 246"/>
                <a:gd name="T8" fmla="*/ 191 w 256"/>
                <a:gd name="T9" fmla="*/ 12 h 246"/>
                <a:gd name="T10" fmla="*/ 193 w 256"/>
                <a:gd name="T11" fmla="*/ 86 h 246"/>
                <a:gd name="T12" fmla="*/ 255 w 256"/>
                <a:gd name="T13" fmla="*/ 124 h 246"/>
                <a:gd name="T14" fmla="*/ 194 w 256"/>
                <a:gd name="T15" fmla="*/ 159 h 246"/>
                <a:gd name="T16" fmla="*/ 190 w 256"/>
                <a:gd name="T17" fmla="*/ 234 h 246"/>
                <a:gd name="T18" fmla="*/ 125 w 256"/>
                <a:gd name="T19" fmla="*/ 198 h 246"/>
                <a:gd name="T20" fmla="*/ 65 w 256"/>
                <a:gd name="T21" fmla="*/ 234 h 246"/>
                <a:gd name="T22" fmla="*/ 62 w 256"/>
                <a:gd name="T23" fmla="*/ 159 h 246"/>
                <a:gd name="T24" fmla="*/ 0 w 256"/>
                <a:gd name="T25" fmla="*/ 12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46">
                  <a:moveTo>
                    <a:pt x="0" y="124"/>
                  </a:moveTo>
                  <a:cubicBezTo>
                    <a:pt x="0" y="103"/>
                    <a:pt x="55" y="99"/>
                    <a:pt x="61" y="88"/>
                  </a:cubicBezTo>
                  <a:cubicBezTo>
                    <a:pt x="67" y="75"/>
                    <a:pt x="43" y="24"/>
                    <a:pt x="65" y="11"/>
                  </a:cubicBezTo>
                  <a:cubicBezTo>
                    <a:pt x="85" y="0"/>
                    <a:pt x="115" y="47"/>
                    <a:pt x="128" y="47"/>
                  </a:cubicBezTo>
                  <a:cubicBezTo>
                    <a:pt x="141" y="47"/>
                    <a:pt x="172" y="1"/>
                    <a:pt x="191" y="12"/>
                  </a:cubicBezTo>
                  <a:cubicBezTo>
                    <a:pt x="211" y="23"/>
                    <a:pt x="186" y="73"/>
                    <a:pt x="193" y="86"/>
                  </a:cubicBezTo>
                  <a:cubicBezTo>
                    <a:pt x="200" y="98"/>
                    <a:pt x="256" y="102"/>
                    <a:pt x="255" y="124"/>
                  </a:cubicBezTo>
                  <a:cubicBezTo>
                    <a:pt x="255" y="145"/>
                    <a:pt x="200" y="148"/>
                    <a:pt x="194" y="159"/>
                  </a:cubicBezTo>
                  <a:cubicBezTo>
                    <a:pt x="187" y="171"/>
                    <a:pt x="212" y="222"/>
                    <a:pt x="190" y="234"/>
                  </a:cubicBezTo>
                  <a:cubicBezTo>
                    <a:pt x="169" y="246"/>
                    <a:pt x="139" y="198"/>
                    <a:pt x="125" y="198"/>
                  </a:cubicBezTo>
                  <a:cubicBezTo>
                    <a:pt x="113" y="197"/>
                    <a:pt x="83" y="244"/>
                    <a:pt x="65" y="234"/>
                  </a:cubicBezTo>
                  <a:cubicBezTo>
                    <a:pt x="46" y="223"/>
                    <a:pt x="69" y="172"/>
                    <a:pt x="62" y="159"/>
                  </a:cubicBezTo>
                  <a:cubicBezTo>
                    <a:pt x="55" y="148"/>
                    <a:pt x="0" y="145"/>
                    <a:pt x="0" y="124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71970" y="5254440"/>
            <a:ext cx="2490176" cy="2478236"/>
            <a:chOff x="5588764" y="391169"/>
            <a:chExt cx="2614564" cy="2602028"/>
          </a:xfrm>
        </p:grpSpPr>
        <p:sp>
          <p:nvSpPr>
            <p:cNvPr id="75" name="Freeform 5"/>
            <p:cNvSpPr/>
            <p:nvPr/>
          </p:nvSpPr>
          <p:spPr bwMode="auto">
            <a:xfrm rot="619297">
              <a:off x="5641282" y="391169"/>
              <a:ext cx="2499217" cy="2601749"/>
            </a:xfrm>
            <a:custGeom>
              <a:avLst/>
              <a:gdLst>
                <a:gd name="T0" fmla="*/ 121 w 245"/>
                <a:gd name="T1" fmla="*/ 0 h 255"/>
                <a:gd name="T2" fmla="*/ 158 w 245"/>
                <a:gd name="T3" fmla="*/ 61 h 255"/>
                <a:gd name="T4" fmla="*/ 234 w 245"/>
                <a:gd name="T5" fmla="*/ 65 h 255"/>
                <a:gd name="T6" fmla="*/ 198 w 245"/>
                <a:gd name="T7" fmla="*/ 128 h 255"/>
                <a:gd name="T8" fmla="*/ 233 w 245"/>
                <a:gd name="T9" fmla="*/ 191 h 255"/>
                <a:gd name="T10" fmla="*/ 160 w 245"/>
                <a:gd name="T11" fmla="*/ 193 h 255"/>
                <a:gd name="T12" fmla="*/ 122 w 245"/>
                <a:gd name="T13" fmla="*/ 255 h 255"/>
                <a:gd name="T14" fmla="*/ 87 w 245"/>
                <a:gd name="T15" fmla="*/ 193 h 255"/>
                <a:gd name="T16" fmla="*/ 11 w 245"/>
                <a:gd name="T17" fmla="*/ 190 h 255"/>
                <a:gd name="T18" fmla="*/ 47 w 245"/>
                <a:gd name="T19" fmla="*/ 125 h 255"/>
                <a:gd name="T20" fmla="*/ 11 w 245"/>
                <a:gd name="T21" fmla="*/ 65 h 255"/>
                <a:gd name="T22" fmla="*/ 86 w 245"/>
                <a:gd name="T23" fmla="*/ 62 h 255"/>
                <a:gd name="T24" fmla="*/ 121 w 245"/>
                <a:gd name="T2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255">
                  <a:moveTo>
                    <a:pt x="121" y="0"/>
                  </a:moveTo>
                  <a:cubicBezTo>
                    <a:pt x="142" y="0"/>
                    <a:pt x="147" y="55"/>
                    <a:pt x="158" y="61"/>
                  </a:cubicBezTo>
                  <a:cubicBezTo>
                    <a:pt x="170" y="67"/>
                    <a:pt x="222" y="43"/>
                    <a:pt x="234" y="65"/>
                  </a:cubicBezTo>
                  <a:cubicBezTo>
                    <a:pt x="245" y="85"/>
                    <a:pt x="198" y="115"/>
                    <a:pt x="198" y="128"/>
                  </a:cubicBezTo>
                  <a:cubicBezTo>
                    <a:pt x="198" y="141"/>
                    <a:pt x="244" y="172"/>
                    <a:pt x="233" y="191"/>
                  </a:cubicBezTo>
                  <a:cubicBezTo>
                    <a:pt x="222" y="211"/>
                    <a:pt x="172" y="186"/>
                    <a:pt x="160" y="193"/>
                  </a:cubicBezTo>
                  <a:cubicBezTo>
                    <a:pt x="148" y="200"/>
                    <a:pt x="143" y="255"/>
                    <a:pt x="122" y="255"/>
                  </a:cubicBezTo>
                  <a:cubicBezTo>
                    <a:pt x="101" y="255"/>
                    <a:pt x="98" y="199"/>
                    <a:pt x="87" y="193"/>
                  </a:cubicBezTo>
                  <a:cubicBezTo>
                    <a:pt x="75" y="187"/>
                    <a:pt x="24" y="212"/>
                    <a:pt x="11" y="190"/>
                  </a:cubicBezTo>
                  <a:cubicBezTo>
                    <a:pt x="0" y="169"/>
                    <a:pt x="47" y="138"/>
                    <a:pt x="47" y="125"/>
                  </a:cubicBezTo>
                  <a:cubicBezTo>
                    <a:pt x="48" y="113"/>
                    <a:pt x="1" y="83"/>
                    <a:pt x="11" y="65"/>
                  </a:cubicBezTo>
                  <a:cubicBezTo>
                    <a:pt x="23" y="45"/>
                    <a:pt x="73" y="69"/>
                    <a:pt x="86" y="62"/>
                  </a:cubicBezTo>
                  <a:cubicBezTo>
                    <a:pt x="97" y="55"/>
                    <a:pt x="100" y="0"/>
                    <a:pt x="121" y="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6"/>
            <p:cNvSpPr/>
            <p:nvPr/>
          </p:nvSpPr>
          <p:spPr bwMode="auto">
            <a:xfrm rot="619297">
              <a:off x="5631554" y="404266"/>
              <a:ext cx="2520576" cy="2588931"/>
            </a:xfrm>
            <a:custGeom>
              <a:avLst/>
              <a:gdLst>
                <a:gd name="T0" fmla="*/ 129 w 247"/>
                <a:gd name="T1" fmla="*/ 1 h 254"/>
                <a:gd name="T2" fmla="*/ 162 w 247"/>
                <a:gd name="T3" fmla="*/ 63 h 254"/>
                <a:gd name="T4" fmla="*/ 237 w 247"/>
                <a:gd name="T5" fmla="*/ 71 h 254"/>
                <a:gd name="T6" fmla="*/ 198 w 247"/>
                <a:gd name="T7" fmla="*/ 131 h 254"/>
                <a:gd name="T8" fmla="*/ 229 w 247"/>
                <a:gd name="T9" fmla="*/ 196 h 254"/>
                <a:gd name="T10" fmla="*/ 156 w 247"/>
                <a:gd name="T11" fmla="*/ 193 h 254"/>
                <a:gd name="T12" fmla="*/ 116 w 247"/>
                <a:gd name="T13" fmla="*/ 252 h 254"/>
                <a:gd name="T14" fmla="*/ 84 w 247"/>
                <a:gd name="T15" fmla="*/ 189 h 254"/>
                <a:gd name="T16" fmla="*/ 11 w 247"/>
                <a:gd name="T17" fmla="*/ 182 h 254"/>
                <a:gd name="T18" fmla="*/ 49 w 247"/>
                <a:gd name="T19" fmla="*/ 121 h 254"/>
                <a:gd name="T20" fmla="*/ 18 w 247"/>
                <a:gd name="T21" fmla="*/ 59 h 254"/>
                <a:gd name="T22" fmla="*/ 91 w 247"/>
                <a:gd name="T23" fmla="*/ 60 h 254"/>
                <a:gd name="T24" fmla="*/ 129 w 247"/>
                <a:gd name="T25" fmla="*/ 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4">
                  <a:moveTo>
                    <a:pt x="129" y="1"/>
                  </a:moveTo>
                  <a:cubicBezTo>
                    <a:pt x="150" y="2"/>
                    <a:pt x="151" y="57"/>
                    <a:pt x="162" y="63"/>
                  </a:cubicBezTo>
                  <a:cubicBezTo>
                    <a:pt x="174" y="70"/>
                    <a:pt x="226" y="49"/>
                    <a:pt x="237" y="71"/>
                  </a:cubicBezTo>
                  <a:cubicBezTo>
                    <a:pt x="247" y="91"/>
                    <a:pt x="199" y="118"/>
                    <a:pt x="198" y="131"/>
                  </a:cubicBezTo>
                  <a:cubicBezTo>
                    <a:pt x="197" y="144"/>
                    <a:pt x="241" y="177"/>
                    <a:pt x="229" y="196"/>
                  </a:cubicBezTo>
                  <a:cubicBezTo>
                    <a:pt x="217" y="214"/>
                    <a:pt x="169" y="187"/>
                    <a:pt x="156" y="193"/>
                  </a:cubicBezTo>
                  <a:cubicBezTo>
                    <a:pt x="144" y="199"/>
                    <a:pt x="137" y="254"/>
                    <a:pt x="116" y="252"/>
                  </a:cubicBezTo>
                  <a:cubicBezTo>
                    <a:pt x="95" y="251"/>
                    <a:pt x="95" y="196"/>
                    <a:pt x="84" y="189"/>
                  </a:cubicBezTo>
                  <a:cubicBezTo>
                    <a:pt x="73" y="182"/>
                    <a:pt x="21" y="204"/>
                    <a:pt x="11" y="182"/>
                  </a:cubicBezTo>
                  <a:cubicBezTo>
                    <a:pt x="0" y="161"/>
                    <a:pt x="48" y="134"/>
                    <a:pt x="49" y="121"/>
                  </a:cubicBezTo>
                  <a:cubicBezTo>
                    <a:pt x="50" y="108"/>
                    <a:pt x="7" y="76"/>
                    <a:pt x="18" y="59"/>
                  </a:cubicBezTo>
                  <a:cubicBezTo>
                    <a:pt x="30" y="40"/>
                    <a:pt x="78" y="66"/>
                    <a:pt x="91" y="60"/>
                  </a:cubicBezTo>
                  <a:cubicBezTo>
                    <a:pt x="103" y="54"/>
                    <a:pt x="109" y="0"/>
                    <a:pt x="129" y="1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"/>
            <p:cNvSpPr/>
            <p:nvPr/>
          </p:nvSpPr>
          <p:spPr bwMode="auto">
            <a:xfrm rot="619297">
              <a:off x="5631554" y="412810"/>
              <a:ext cx="2520576" cy="2571843"/>
            </a:xfrm>
            <a:custGeom>
              <a:avLst/>
              <a:gdLst>
                <a:gd name="T0" fmla="*/ 137 w 247"/>
                <a:gd name="T1" fmla="*/ 2 h 252"/>
                <a:gd name="T2" fmla="*/ 165 w 247"/>
                <a:gd name="T3" fmla="*/ 65 h 252"/>
                <a:gd name="T4" fmla="*/ 239 w 247"/>
                <a:gd name="T5" fmla="*/ 77 h 252"/>
                <a:gd name="T6" fmla="*/ 197 w 247"/>
                <a:gd name="T7" fmla="*/ 134 h 252"/>
                <a:gd name="T8" fmla="*/ 224 w 247"/>
                <a:gd name="T9" fmla="*/ 200 h 252"/>
                <a:gd name="T10" fmla="*/ 152 w 247"/>
                <a:gd name="T11" fmla="*/ 193 h 252"/>
                <a:gd name="T12" fmla="*/ 109 w 247"/>
                <a:gd name="T13" fmla="*/ 250 h 252"/>
                <a:gd name="T14" fmla="*/ 81 w 247"/>
                <a:gd name="T15" fmla="*/ 185 h 252"/>
                <a:gd name="T16" fmla="*/ 9 w 247"/>
                <a:gd name="T17" fmla="*/ 174 h 252"/>
                <a:gd name="T18" fmla="*/ 50 w 247"/>
                <a:gd name="T19" fmla="*/ 116 h 252"/>
                <a:gd name="T20" fmla="*/ 23 w 247"/>
                <a:gd name="T21" fmla="*/ 52 h 252"/>
                <a:gd name="T22" fmla="*/ 95 w 247"/>
                <a:gd name="T23" fmla="*/ 58 h 252"/>
                <a:gd name="T24" fmla="*/ 137 w 247"/>
                <a:gd name="T25" fmla="*/ 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2">
                  <a:moveTo>
                    <a:pt x="137" y="2"/>
                  </a:moveTo>
                  <a:cubicBezTo>
                    <a:pt x="157" y="4"/>
                    <a:pt x="155" y="58"/>
                    <a:pt x="165" y="65"/>
                  </a:cubicBezTo>
                  <a:cubicBezTo>
                    <a:pt x="177" y="73"/>
                    <a:pt x="229" y="55"/>
                    <a:pt x="239" y="77"/>
                  </a:cubicBezTo>
                  <a:cubicBezTo>
                    <a:pt x="247" y="98"/>
                    <a:pt x="198" y="121"/>
                    <a:pt x="197" y="134"/>
                  </a:cubicBezTo>
                  <a:cubicBezTo>
                    <a:pt x="196" y="147"/>
                    <a:pt x="237" y="182"/>
                    <a:pt x="224" y="200"/>
                  </a:cubicBezTo>
                  <a:cubicBezTo>
                    <a:pt x="210" y="217"/>
                    <a:pt x="164" y="188"/>
                    <a:pt x="152" y="193"/>
                  </a:cubicBezTo>
                  <a:cubicBezTo>
                    <a:pt x="140" y="198"/>
                    <a:pt x="130" y="252"/>
                    <a:pt x="109" y="250"/>
                  </a:cubicBezTo>
                  <a:cubicBezTo>
                    <a:pt x="88" y="247"/>
                    <a:pt x="91" y="192"/>
                    <a:pt x="81" y="185"/>
                  </a:cubicBezTo>
                  <a:cubicBezTo>
                    <a:pt x="70" y="177"/>
                    <a:pt x="18" y="196"/>
                    <a:pt x="9" y="174"/>
                  </a:cubicBezTo>
                  <a:cubicBezTo>
                    <a:pt x="0" y="153"/>
                    <a:pt x="49" y="129"/>
                    <a:pt x="50" y="116"/>
                  </a:cubicBezTo>
                  <a:cubicBezTo>
                    <a:pt x="52" y="104"/>
                    <a:pt x="11" y="69"/>
                    <a:pt x="23" y="52"/>
                  </a:cubicBezTo>
                  <a:cubicBezTo>
                    <a:pt x="37" y="35"/>
                    <a:pt x="83" y="63"/>
                    <a:pt x="95" y="58"/>
                  </a:cubicBezTo>
                  <a:cubicBezTo>
                    <a:pt x="107" y="53"/>
                    <a:pt x="116" y="0"/>
                    <a:pt x="137" y="2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8"/>
            <p:cNvSpPr/>
            <p:nvPr/>
          </p:nvSpPr>
          <p:spPr bwMode="auto">
            <a:xfrm rot="619297">
              <a:off x="5619922" y="412531"/>
              <a:ext cx="2541939" cy="2559027"/>
            </a:xfrm>
            <a:custGeom>
              <a:avLst/>
              <a:gdLst>
                <a:gd name="T0" fmla="*/ 145 w 249"/>
                <a:gd name="T1" fmla="*/ 4 h 251"/>
                <a:gd name="T2" fmla="*/ 170 w 249"/>
                <a:gd name="T3" fmla="*/ 69 h 251"/>
                <a:gd name="T4" fmla="*/ 242 w 249"/>
                <a:gd name="T5" fmla="*/ 84 h 251"/>
                <a:gd name="T6" fmla="*/ 197 w 249"/>
                <a:gd name="T7" fmla="*/ 138 h 251"/>
                <a:gd name="T8" fmla="*/ 219 w 249"/>
                <a:gd name="T9" fmla="*/ 205 h 251"/>
                <a:gd name="T10" fmla="*/ 148 w 249"/>
                <a:gd name="T11" fmla="*/ 194 h 251"/>
                <a:gd name="T12" fmla="*/ 103 w 249"/>
                <a:gd name="T13" fmla="*/ 248 h 251"/>
                <a:gd name="T14" fmla="*/ 79 w 249"/>
                <a:gd name="T15" fmla="*/ 182 h 251"/>
                <a:gd name="T16" fmla="*/ 8 w 249"/>
                <a:gd name="T17" fmla="*/ 168 h 251"/>
                <a:gd name="T18" fmla="*/ 52 w 249"/>
                <a:gd name="T19" fmla="*/ 112 h 251"/>
                <a:gd name="T20" fmla="*/ 30 w 249"/>
                <a:gd name="T21" fmla="*/ 47 h 251"/>
                <a:gd name="T22" fmla="*/ 100 w 249"/>
                <a:gd name="T23" fmla="*/ 56 h 251"/>
                <a:gd name="T24" fmla="*/ 145 w 249"/>
                <a:gd name="T25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251">
                  <a:moveTo>
                    <a:pt x="145" y="4"/>
                  </a:moveTo>
                  <a:cubicBezTo>
                    <a:pt x="165" y="7"/>
                    <a:pt x="160" y="61"/>
                    <a:pt x="170" y="69"/>
                  </a:cubicBezTo>
                  <a:cubicBezTo>
                    <a:pt x="180" y="77"/>
                    <a:pt x="233" y="62"/>
                    <a:pt x="242" y="84"/>
                  </a:cubicBezTo>
                  <a:cubicBezTo>
                    <a:pt x="249" y="105"/>
                    <a:pt x="199" y="126"/>
                    <a:pt x="197" y="138"/>
                  </a:cubicBezTo>
                  <a:cubicBezTo>
                    <a:pt x="195" y="150"/>
                    <a:pt x="234" y="188"/>
                    <a:pt x="219" y="205"/>
                  </a:cubicBezTo>
                  <a:cubicBezTo>
                    <a:pt x="205" y="222"/>
                    <a:pt x="161" y="190"/>
                    <a:pt x="148" y="194"/>
                  </a:cubicBezTo>
                  <a:cubicBezTo>
                    <a:pt x="137" y="199"/>
                    <a:pt x="124" y="251"/>
                    <a:pt x="103" y="248"/>
                  </a:cubicBezTo>
                  <a:cubicBezTo>
                    <a:pt x="83" y="244"/>
                    <a:pt x="88" y="190"/>
                    <a:pt x="79" y="182"/>
                  </a:cubicBezTo>
                  <a:cubicBezTo>
                    <a:pt x="69" y="173"/>
                    <a:pt x="16" y="189"/>
                    <a:pt x="8" y="168"/>
                  </a:cubicBezTo>
                  <a:cubicBezTo>
                    <a:pt x="0" y="147"/>
                    <a:pt x="50" y="125"/>
                    <a:pt x="52" y="112"/>
                  </a:cubicBezTo>
                  <a:cubicBezTo>
                    <a:pt x="55" y="100"/>
                    <a:pt x="16" y="63"/>
                    <a:pt x="30" y="47"/>
                  </a:cubicBezTo>
                  <a:cubicBezTo>
                    <a:pt x="44" y="30"/>
                    <a:pt x="88" y="61"/>
                    <a:pt x="100" y="56"/>
                  </a:cubicBezTo>
                  <a:cubicBezTo>
                    <a:pt x="112" y="52"/>
                    <a:pt x="125" y="0"/>
                    <a:pt x="145" y="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9"/>
            <p:cNvSpPr/>
            <p:nvPr/>
          </p:nvSpPr>
          <p:spPr bwMode="auto">
            <a:xfrm rot="619297">
              <a:off x="5610612" y="421007"/>
              <a:ext cx="2559027" cy="2550483"/>
            </a:xfrm>
            <a:custGeom>
              <a:avLst/>
              <a:gdLst>
                <a:gd name="T0" fmla="*/ 153 w 251"/>
                <a:gd name="T1" fmla="*/ 5 h 250"/>
                <a:gd name="T2" fmla="*/ 174 w 251"/>
                <a:gd name="T3" fmla="*/ 71 h 250"/>
                <a:gd name="T4" fmla="*/ 244 w 251"/>
                <a:gd name="T5" fmla="*/ 90 h 250"/>
                <a:gd name="T6" fmla="*/ 197 w 251"/>
                <a:gd name="T7" fmla="*/ 141 h 250"/>
                <a:gd name="T8" fmla="*/ 215 w 251"/>
                <a:gd name="T9" fmla="*/ 209 h 250"/>
                <a:gd name="T10" fmla="*/ 145 w 251"/>
                <a:gd name="T11" fmla="*/ 194 h 250"/>
                <a:gd name="T12" fmla="*/ 97 w 251"/>
                <a:gd name="T13" fmla="*/ 245 h 250"/>
                <a:gd name="T14" fmla="*/ 76 w 251"/>
                <a:gd name="T15" fmla="*/ 177 h 250"/>
                <a:gd name="T16" fmla="*/ 7 w 251"/>
                <a:gd name="T17" fmla="*/ 160 h 250"/>
                <a:gd name="T18" fmla="*/ 54 w 251"/>
                <a:gd name="T19" fmla="*/ 108 h 250"/>
                <a:gd name="T20" fmla="*/ 36 w 251"/>
                <a:gd name="T21" fmla="*/ 40 h 250"/>
                <a:gd name="T22" fmla="*/ 105 w 251"/>
                <a:gd name="T23" fmla="*/ 54 h 250"/>
                <a:gd name="T24" fmla="*/ 153 w 251"/>
                <a:gd name="T25" fmla="*/ 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50">
                  <a:moveTo>
                    <a:pt x="153" y="5"/>
                  </a:moveTo>
                  <a:cubicBezTo>
                    <a:pt x="173" y="9"/>
                    <a:pt x="165" y="62"/>
                    <a:pt x="174" y="71"/>
                  </a:cubicBezTo>
                  <a:cubicBezTo>
                    <a:pt x="184" y="80"/>
                    <a:pt x="238" y="68"/>
                    <a:pt x="244" y="90"/>
                  </a:cubicBezTo>
                  <a:cubicBezTo>
                    <a:pt x="251" y="111"/>
                    <a:pt x="200" y="129"/>
                    <a:pt x="197" y="141"/>
                  </a:cubicBezTo>
                  <a:cubicBezTo>
                    <a:pt x="194" y="153"/>
                    <a:pt x="231" y="193"/>
                    <a:pt x="215" y="209"/>
                  </a:cubicBezTo>
                  <a:cubicBezTo>
                    <a:pt x="199" y="225"/>
                    <a:pt x="158" y="191"/>
                    <a:pt x="145" y="194"/>
                  </a:cubicBezTo>
                  <a:cubicBezTo>
                    <a:pt x="133" y="198"/>
                    <a:pt x="117" y="250"/>
                    <a:pt x="97" y="245"/>
                  </a:cubicBezTo>
                  <a:cubicBezTo>
                    <a:pt x="77" y="240"/>
                    <a:pt x="86" y="186"/>
                    <a:pt x="76" y="177"/>
                  </a:cubicBezTo>
                  <a:cubicBezTo>
                    <a:pt x="67" y="169"/>
                    <a:pt x="14" y="181"/>
                    <a:pt x="7" y="160"/>
                  </a:cubicBezTo>
                  <a:cubicBezTo>
                    <a:pt x="0" y="139"/>
                    <a:pt x="51" y="120"/>
                    <a:pt x="54" y="108"/>
                  </a:cubicBezTo>
                  <a:cubicBezTo>
                    <a:pt x="57" y="95"/>
                    <a:pt x="21" y="56"/>
                    <a:pt x="36" y="40"/>
                  </a:cubicBezTo>
                  <a:cubicBezTo>
                    <a:pt x="51" y="25"/>
                    <a:pt x="93" y="58"/>
                    <a:pt x="105" y="54"/>
                  </a:cubicBezTo>
                  <a:cubicBezTo>
                    <a:pt x="117" y="51"/>
                    <a:pt x="133" y="0"/>
                    <a:pt x="153" y="5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0"/>
            <p:cNvSpPr/>
            <p:nvPr/>
          </p:nvSpPr>
          <p:spPr bwMode="auto">
            <a:xfrm rot="619297">
              <a:off x="5611378" y="421076"/>
              <a:ext cx="2559027" cy="2541939"/>
            </a:xfrm>
            <a:custGeom>
              <a:avLst/>
              <a:gdLst>
                <a:gd name="T0" fmla="*/ 160 w 251"/>
                <a:gd name="T1" fmla="*/ 6 h 249"/>
                <a:gd name="T2" fmla="*/ 178 w 251"/>
                <a:gd name="T3" fmla="*/ 74 h 249"/>
                <a:gd name="T4" fmla="*/ 246 w 251"/>
                <a:gd name="T5" fmla="*/ 97 h 249"/>
                <a:gd name="T6" fmla="*/ 196 w 251"/>
                <a:gd name="T7" fmla="*/ 145 h 249"/>
                <a:gd name="T8" fmla="*/ 209 w 251"/>
                <a:gd name="T9" fmla="*/ 215 h 249"/>
                <a:gd name="T10" fmla="*/ 141 w 251"/>
                <a:gd name="T11" fmla="*/ 195 h 249"/>
                <a:gd name="T12" fmla="*/ 91 w 251"/>
                <a:gd name="T13" fmla="*/ 243 h 249"/>
                <a:gd name="T14" fmla="*/ 73 w 251"/>
                <a:gd name="T15" fmla="*/ 174 h 249"/>
                <a:gd name="T16" fmla="*/ 5 w 251"/>
                <a:gd name="T17" fmla="*/ 153 h 249"/>
                <a:gd name="T18" fmla="*/ 55 w 251"/>
                <a:gd name="T19" fmla="*/ 104 h 249"/>
                <a:gd name="T20" fmla="*/ 42 w 251"/>
                <a:gd name="T21" fmla="*/ 35 h 249"/>
                <a:gd name="T22" fmla="*/ 109 w 251"/>
                <a:gd name="T23" fmla="*/ 53 h 249"/>
                <a:gd name="T24" fmla="*/ 160 w 251"/>
                <a:gd name="T25" fmla="*/ 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49">
                  <a:moveTo>
                    <a:pt x="160" y="6"/>
                  </a:moveTo>
                  <a:cubicBezTo>
                    <a:pt x="181" y="12"/>
                    <a:pt x="169" y="65"/>
                    <a:pt x="178" y="74"/>
                  </a:cubicBezTo>
                  <a:cubicBezTo>
                    <a:pt x="187" y="84"/>
                    <a:pt x="241" y="76"/>
                    <a:pt x="246" y="97"/>
                  </a:cubicBezTo>
                  <a:cubicBezTo>
                    <a:pt x="251" y="118"/>
                    <a:pt x="199" y="133"/>
                    <a:pt x="196" y="145"/>
                  </a:cubicBezTo>
                  <a:cubicBezTo>
                    <a:pt x="192" y="157"/>
                    <a:pt x="226" y="199"/>
                    <a:pt x="209" y="215"/>
                  </a:cubicBezTo>
                  <a:cubicBezTo>
                    <a:pt x="193" y="230"/>
                    <a:pt x="154" y="193"/>
                    <a:pt x="141" y="195"/>
                  </a:cubicBezTo>
                  <a:cubicBezTo>
                    <a:pt x="129" y="198"/>
                    <a:pt x="110" y="249"/>
                    <a:pt x="91" y="243"/>
                  </a:cubicBezTo>
                  <a:cubicBezTo>
                    <a:pt x="70" y="237"/>
                    <a:pt x="82" y="184"/>
                    <a:pt x="73" y="174"/>
                  </a:cubicBezTo>
                  <a:cubicBezTo>
                    <a:pt x="64" y="165"/>
                    <a:pt x="11" y="174"/>
                    <a:pt x="5" y="153"/>
                  </a:cubicBezTo>
                  <a:cubicBezTo>
                    <a:pt x="0" y="132"/>
                    <a:pt x="52" y="116"/>
                    <a:pt x="55" y="104"/>
                  </a:cubicBezTo>
                  <a:cubicBezTo>
                    <a:pt x="59" y="92"/>
                    <a:pt x="25" y="50"/>
                    <a:pt x="42" y="35"/>
                  </a:cubicBezTo>
                  <a:cubicBezTo>
                    <a:pt x="58" y="20"/>
                    <a:pt x="97" y="56"/>
                    <a:pt x="109" y="53"/>
                  </a:cubicBezTo>
                  <a:cubicBezTo>
                    <a:pt x="122" y="50"/>
                    <a:pt x="141" y="0"/>
                    <a:pt x="160" y="6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1"/>
            <p:cNvSpPr/>
            <p:nvPr/>
          </p:nvSpPr>
          <p:spPr bwMode="auto">
            <a:xfrm rot="619297">
              <a:off x="5602416" y="434239"/>
              <a:ext cx="2580387" cy="2520577"/>
            </a:xfrm>
            <a:custGeom>
              <a:avLst/>
              <a:gdLst>
                <a:gd name="T0" fmla="*/ 169 w 253"/>
                <a:gd name="T1" fmla="*/ 7 h 247"/>
                <a:gd name="T2" fmla="*/ 182 w 253"/>
                <a:gd name="T3" fmla="*/ 77 h 247"/>
                <a:gd name="T4" fmla="*/ 249 w 253"/>
                <a:gd name="T5" fmla="*/ 104 h 247"/>
                <a:gd name="T6" fmla="*/ 196 w 253"/>
                <a:gd name="T7" fmla="*/ 148 h 247"/>
                <a:gd name="T8" fmla="*/ 205 w 253"/>
                <a:gd name="T9" fmla="*/ 219 h 247"/>
                <a:gd name="T10" fmla="*/ 137 w 253"/>
                <a:gd name="T11" fmla="*/ 196 h 247"/>
                <a:gd name="T12" fmla="*/ 85 w 253"/>
                <a:gd name="T13" fmla="*/ 240 h 247"/>
                <a:gd name="T14" fmla="*/ 71 w 253"/>
                <a:gd name="T15" fmla="*/ 170 h 247"/>
                <a:gd name="T16" fmla="*/ 5 w 253"/>
                <a:gd name="T17" fmla="*/ 145 h 247"/>
                <a:gd name="T18" fmla="*/ 57 w 253"/>
                <a:gd name="T19" fmla="*/ 100 h 247"/>
                <a:gd name="T20" fmla="*/ 48 w 253"/>
                <a:gd name="T21" fmla="*/ 29 h 247"/>
                <a:gd name="T22" fmla="*/ 115 w 253"/>
                <a:gd name="T23" fmla="*/ 51 h 247"/>
                <a:gd name="T24" fmla="*/ 169 w 253"/>
                <a:gd name="T25" fmla="*/ 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7">
                  <a:moveTo>
                    <a:pt x="169" y="7"/>
                  </a:moveTo>
                  <a:cubicBezTo>
                    <a:pt x="189" y="15"/>
                    <a:pt x="174" y="67"/>
                    <a:pt x="182" y="77"/>
                  </a:cubicBezTo>
                  <a:cubicBezTo>
                    <a:pt x="191" y="87"/>
                    <a:pt x="245" y="82"/>
                    <a:pt x="249" y="104"/>
                  </a:cubicBezTo>
                  <a:cubicBezTo>
                    <a:pt x="253" y="124"/>
                    <a:pt x="200" y="136"/>
                    <a:pt x="196" y="148"/>
                  </a:cubicBezTo>
                  <a:cubicBezTo>
                    <a:pt x="191" y="160"/>
                    <a:pt x="223" y="204"/>
                    <a:pt x="205" y="219"/>
                  </a:cubicBezTo>
                  <a:cubicBezTo>
                    <a:pt x="187" y="233"/>
                    <a:pt x="150" y="193"/>
                    <a:pt x="137" y="196"/>
                  </a:cubicBezTo>
                  <a:cubicBezTo>
                    <a:pt x="125" y="198"/>
                    <a:pt x="104" y="247"/>
                    <a:pt x="85" y="240"/>
                  </a:cubicBezTo>
                  <a:cubicBezTo>
                    <a:pt x="65" y="233"/>
                    <a:pt x="79" y="180"/>
                    <a:pt x="71" y="170"/>
                  </a:cubicBezTo>
                  <a:cubicBezTo>
                    <a:pt x="63" y="160"/>
                    <a:pt x="9" y="166"/>
                    <a:pt x="5" y="145"/>
                  </a:cubicBezTo>
                  <a:cubicBezTo>
                    <a:pt x="0" y="124"/>
                    <a:pt x="53" y="111"/>
                    <a:pt x="57" y="100"/>
                  </a:cubicBezTo>
                  <a:cubicBezTo>
                    <a:pt x="61" y="87"/>
                    <a:pt x="30" y="43"/>
                    <a:pt x="48" y="29"/>
                  </a:cubicBezTo>
                  <a:cubicBezTo>
                    <a:pt x="65" y="15"/>
                    <a:pt x="102" y="54"/>
                    <a:pt x="115" y="51"/>
                  </a:cubicBezTo>
                  <a:cubicBezTo>
                    <a:pt x="127" y="49"/>
                    <a:pt x="149" y="0"/>
                    <a:pt x="169" y="7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2"/>
            <p:cNvSpPr/>
            <p:nvPr/>
          </p:nvSpPr>
          <p:spPr bwMode="auto">
            <a:xfrm rot="619297">
              <a:off x="5602799" y="442818"/>
              <a:ext cx="2580387" cy="2499217"/>
            </a:xfrm>
            <a:custGeom>
              <a:avLst/>
              <a:gdLst>
                <a:gd name="T0" fmla="*/ 176 w 253"/>
                <a:gd name="T1" fmla="*/ 8 h 245"/>
                <a:gd name="T2" fmla="*/ 185 w 253"/>
                <a:gd name="T3" fmla="*/ 79 h 245"/>
                <a:gd name="T4" fmla="*/ 251 w 253"/>
                <a:gd name="T5" fmla="*/ 110 h 245"/>
                <a:gd name="T6" fmla="*/ 195 w 253"/>
                <a:gd name="T7" fmla="*/ 151 h 245"/>
                <a:gd name="T8" fmla="*/ 200 w 253"/>
                <a:gd name="T9" fmla="*/ 223 h 245"/>
                <a:gd name="T10" fmla="*/ 133 w 253"/>
                <a:gd name="T11" fmla="*/ 196 h 245"/>
                <a:gd name="T12" fmla="*/ 78 w 253"/>
                <a:gd name="T13" fmla="*/ 238 h 245"/>
                <a:gd name="T14" fmla="*/ 67 w 253"/>
                <a:gd name="T15" fmla="*/ 166 h 245"/>
                <a:gd name="T16" fmla="*/ 3 w 253"/>
                <a:gd name="T17" fmla="*/ 138 h 245"/>
                <a:gd name="T18" fmla="*/ 58 w 253"/>
                <a:gd name="T19" fmla="*/ 95 h 245"/>
                <a:gd name="T20" fmla="*/ 54 w 253"/>
                <a:gd name="T21" fmla="*/ 22 h 245"/>
                <a:gd name="T22" fmla="*/ 119 w 253"/>
                <a:gd name="T23" fmla="*/ 49 h 245"/>
                <a:gd name="T24" fmla="*/ 176 w 253"/>
                <a:gd name="T25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5">
                  <a:moveTo>
                    <a:pt x="176" y="8"/>
                  </a:moveTo>
                  <a:cubicBezTo>
                    <a:pt x="196" y="17"/>
                    <a:pt x="178" y="68"/>
                    <a:pt x="185" y="79"/>
                  </a:cubicBezTo>
                  <a:cubicBezTo>
                    <a:pt x="193" y="90"/>
                    <a:pt x="248" y="88"/>
                    <a:pt x="251" y="110"/>
                  </a:cubicBezTo>
                  <a:cubicBezTo>
                    <a:pt x="253" y="130"/>
                    <a:pt x="199" y="139"/>
                    <a:pt x="195" y="151"/>
                  </a:cubicBezTo>
                  <a:cubicBezTo>
                    <a:pt x="190" y="163"/>
                    <a:pt x="219" y="210"/>
                    <a:pt x="200" y="223"/>
                  </a:cubicBezTo>
                  <a:cubicBezTo>
                    <a:pt x="181" y="237"/>
                    <a:pt x="146" y="194"/>
                    <a:pt x="133" y="196"/>
                  </a:cubicBezTo>
                  <a:cubicBezTo>
                    <a:pt x="121" y="197"/>
                    <a:pt x="97" y="245"/>
                    <a:pt x="78" y="238"/>
                  </a:cubicBezTo>
                  <a:cubicBezTo>
                    <a:pt x="58" y="229"/>
                    <a:pt x="75" y="177"/>
                    <a:pt x="67" y="166"/>
                  </a:cubicBezTo>
                  <a:cubicBezTo>
                    <a:pt x="60" y="155"/>
                    <a:pt x="6" y="159"/>
                    <a:pt x="3" y="138"/>
                  </a:cubicBezTo>
                  <a:cubicBezTo>
                    <a:pt x="0" y="117"/>
                    <a:pt x="53" y="106"/>
                    <a:pt x="58" y="95"/>
                  </a:cubicBezTo>
                  <a:cubicBezTo>
                    <a:pt x="63" y="82"/>
                    <a:pt x="34" y="36"/>
                    <a:pt x="54" y="22"/>
                  </a:cubicBezTo>
                  <a:cubicBezTo>
                    <a:pt x="72" y="9"/>
                    <a:pt x="106" y="51"/>
                    <a:pt x="119" y="49"/>
                  </a:cubicBezTo>
                  <a:cubicBezTo>
                    <a:pt x="131" y="48"/>
                    <a:pt x="156" y="0"/>
                    <a:pt x="176" y="8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3"/>
            <p:cNvSpPr/>
            <p:nvPr/>
          </p:nvSpPr>
          <p:spPr bwMode="auto">
            <a:xfrm rot="619297">
              <a:off x="5590016" y="442435"/>
              <a:ext cx="2601749" cy="2499217"/>
            </a:xfrm>
            <a:custGeom>
              <a:avLst/>
              <a:gdLst>
                <a:gd name="T0" fmla="*/ 184 w 255"/>
                <a:gd name="T1" fmla="*/ 10 h 245"/>
                <a:gd name="T2" fmla="*/ 190 w 255"/>
                <a:gd name="T3" fmla="*/ 82 h 245"/>
                <a:gd name="T4" fmla="*/ 254 w 255"/>
                <a:gd name="T5" fmla="*/ 117 h 245"/>
                <a:gd name="T6" fmla="*/ 195 w 255"/>
                <a:gd name="T7" fmla="*/ 155 h 245"/>
                <a:gd name="T8" fmla="*/ 195 w 255"/>
                <a:gd name="T9" fmla="*/ 229 h 245"/>
                <a:gd name="T10" fmla="*/ 130 w 255"/>
                <a:gd name="T11" fmla="*/ 197 h 245"/>
                <a:gd name="T12" fmla="*/ 72 w 255"/>
                <a:gd name="T13" fmla="*/ 236 h 245"/>
                <a:gd name="T14" fmla="*/ 65 w 255"/>
                <a:gd name="T15" fmla="*/ 162 h 245"/>
                <a:gd name="T16" fmla="*/ 2 w 255"/>
                <a:gd name="T17" fmla="*/ 131 h 245"/>
                <a:gd name="T18" fmla="*/ 60 w 255"/>
                <a:gd name="T19" fmla="*/ 91 h 245"/>
                <a:gd name="T20" fmla="*/ 60 w 255"/>
                <a:gd name="T21" fmla="*/ 17 h 245"/>
                <a:gd name="T22" fmla="*/ 124 w 255"/>
                <a:gd name="T23" fmla="*/ 48 h 245"/>
                <a:gd name="T24" fmla="*/ 184 w 255"/>
                <a:gd name="T25" fmla="*/ 1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45">
                  <a:moveTo>
                    <a:pt x="184" y="10"/>
                  </a:moveTo>
                  <a:cubicBezTo>
                    <a:pt x="204" y="20"/>
                    <a:pt x="182" y="71"/>
                    <a:pt x="190" y="82"/>
                  </a:cubicBezTo>
                  <a:cubicBezTo>
                    <a:pt x="197" y="94"/>
                    <a:pt x="252" y="95"/>
                    <a:pt x="254" y="117"/>
                  </a:cubicBezTo>
                  <a:cubicBezTo>
                    <a:pt x="255" y="137"/>
                    <a:pt x="200" y="144"/>
                    <a:pt x="195" y="155"/>
                  </a:cubicBezTo>
                  <a:cubicBezTo>
                    <a:pt x="189" y="167"/>
                    <a:pt x="216" y="216"/>
                    <a:pt x="195" y="229"/>
                  </a:cubicBezTo>
                  <a:cubicBezTo>
                    <a:pt x="176" y="241"/>
                    <a:pt x="143" y="196"/>
                    <a:pt x="130" y="197"/>
                  </a:cubicBezTo>
                  <a:cubicBezTo>
                    <a:pt x="118" y="197"/>
                    <a:pt x="91" y="245"/>
                    <a:pt x="72" y="236"/>
                  </a:cubicBezTo>
                  <a:cubicBezTo>
                    <a:pt x="52" y="226"/>
                    <a:pt x="73" y="174"/>
                    <a:pt x="65" y="162"/>
                  </a:cubicBezTo>
                  <a:cubicBezTo>
                    <a:pt x="58" y="152"/>
                    <a:pt x="3" y="152"/>
                    <a:pt x="2" y="131"/>
                  </a:cubicBezTo>
                  <a:cubicBezTo>
                    <a:pt x="0" y="110"/>
                    <a:pt x="55" y="103"/>
                    <a:pt x="60" y="91"/>
                  </a:cubicBezTo>
                  <a:cubicBezTo>
                    <a:pt x="66" y="79"/>
                    <a:pt x="39" y="30"/>
                    <a:pt x="60" y="17"/>
                  </a:cubicBezTo>
                  <a:cubicBezTo>
                    <a:pt x="79" y="5"/>
                    <a:pt x="111" y="49"/>
                    <a:pt x="124" y="48"/>
                  </a:cubicBezTo>
                  <a:cubicBezTo>
                    <a:pt x="137" y="48"/>
                    <a:pt x="165" y="0"/>
                    <a:pt x="184" y="1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"/>
            <p:cNvSpPr/>
            <p:nvPr/>
          </p:nvSpPr>
          <p:spPr bwMode="auto">
            <a:xfrm rot="619297">
              <a:off x="5588764" y="443479"/>
              <a:ext cx="2614564" cy="2512032"/>
            </a:xfrm>
            <a:custGeom>
              <a:avLst/>
              <a:gdLst>
                <a:gd name="T0" fmla="*/ 0 w 256"/>
                <a:gd name="T1" fmla="*/ 124 h 246"/>
                <a:gd name="T2" fmla="*/ 61 w 256"/>
                <a:gd name="T3" fmla="*/ 88 h 246"/>
                <a:gd name="T4" fmla="*/ 65 w 256"/>
                <a:gd name="T5" fmla="*/ 11 h 246"/>
                <a:gd name="T6" fmla="*/ 128 w 256"/>
                <a:gd name="T7" fmla="*/ 47 h 246"/>
                <a:gd name="T8" fmla="*/ 191 w 256"/>
                <a:gd name="T9" fmla="*/ 12 h 246"/>
                <a:gd name="T10" fmla="*/ 193 w 256"/>
                <a:gd name="T11" fmla="*/ 86 h 246"/>
                <a:gd name="T12" fmla="*/ 255 w 256"/>
                <a:gd name="T13" fmla="*/ 124 h 246"/>
                <a:gd name="T14" fmla="*/ 194 w 256"/>
                <a:gd name="T15" fmla="*/ 159 h 246"/>
                <a:gd name="T16" fmla="*/ 190 w 256"/>
                <a:gd name="T17" fmla="*/ 234 h 246"/>
                <a:gd name="T18" fmla="*/ 125 w 256"/>
                <a:gd name="T19" fmla="*/ 198 h 246"/>
                <a:gd name="T20" fmla="*/ 65 w 256"/>
                <a:gd name="T21" fmla="*/ 234 h 246"/>
                <a:gd name="T22" fmla="*/ 62 w 256"/>
                <a:gd name="T23" fmla="*/ 159 h 246"/>
                <a:gd name="T24" fmla="*/ 0 w 256"/>
                <a:gd name="T25" fmla="*/ 12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46">
                  <a:moveTo>
                    <a:pt x="0" y="124"/>
                  </a:moveTo>
                  <a:cubicBezTo>
                    <a:pt x="0" y="103"/>
                    <a:pt x="55" y="99"/>
                    <a:pt x="61" y="88"/>
                  </a:cubicBezTo>
                  <a:cubicBezTo>
                    <a:pt x="67" y="75"/>
                    <a:pt x="43" y="24"/>
                    <a:pt x="65" y="11"/>
                  </a:cubicBezTo>
                  <a:cubicBezTo>
                    <a:pt x="85" y="0"/>
                    <a:pt x="115" y="47"/>
                    <a:pt x="128" y="47"/>
                  </a:cubicBezTo>
                  <a:cubicBezTo>
                    <a:pt x="141" y="47"/>
                    <a:pt x="172" y="1"/>
                    <a:pt x="191" y="12"/>
                  </a:cubicBezTo>
                  <a:cubicBezTo>
                    <a:pt x="211" y="23"/>
                    <a:pt x="186" y="73"/>
                    <a:pt x="193" y="86"/>
                  </a:cubicBezTo>
                  <a:cubicBezTo>
                    <a:pt x="200" y="98"/>
                    <a:pt x="256" y="102"/>
                    <a:pt x="255" y="124"/>
                  </a:cubicBezTo>
                  <a:cubicBezTo>
                    <a:pt x="255" y="145"/>
                    <a:pt x="200" y="148"/>
                    <a:pt x="194" y="159"/>
                  </a:cubicBezTo>
                  <a:cubicBezTo>
                    <a:pt x="187" y="171"/>
                    <a:pt x="212" y="222"/>
                    <a:pt x="190" y="234"/>
                  </a:cubicBezTo>
                  <a:cubicBezTo>
                    <a:pt x="169" y="246"/>
                    <a:pt x="139" y="198"/>
                    <a:pt x="125" y="198"/>
                  </a:cubicBezTo>
                  <a:cubicBezTo>
                    <a:pt x="113" y="197"/>
                    <a:pt x="83" y="244"/>
                    <a:pt x="65" y="234"/>
                  </a:cubicBezTo>
                  <a:cubicBezTo>
                    <a:pt x="46" y="223"/>
                    <a:pt x="69" y="172"/>
                    <a:pt x="62" y="159"/>
                  </a:cubicBezTo>
                  <a:cubicBezTo>
                    <a:pt x="55" y="148"/>
                    <a:pt x="0" y="145"/>
                    <a:pt x="0" y="12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组合 69"/>
          <p:cNvGrpSpPr/>
          <p:nvPr/>
        </p:nvGrpSpPr>
        <p:grpSpPr>
          <a:xfrm>
            <a:off x="1788956" y="2532996"/>
            <a:ext cx="1649600" cy="1649601"/>
            <a:chOff x="1795099" y="2035189"/>
            <a:chExt cx="2602563" cy="2602563"/>
          </a:xfrm>
          <a:noFill/>
        </p:grpSpPr>
        <p:sp>
          <p:nvSpPr>
            <p:cNvPr id="71" name="泪滴形 70"/>
            <p:cNvSpPr/>
            <p:nvPr/>
          </p:nvSpPr>
          <p:spPr>
            <a:xfrm rot="8100000">
              <a:off x="1795099" y="2035189"/>
              <a:ext cx="2602563" cy="2602563"/>
            </a:xfrm>
            <a:prstGeom prst="teardrop">
              <a:avLst>
                <a:gd name="adj" fmla="val 108281"/>
              </a:avLst>
            </a:prstGeom>
            <a:grpFill/>
            <a:ln>
              <a:solidFill>
                <a:srgbClr val="3C6E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72" name="椭圆 71"/>
            <p:cNvSpPr/>
            <p:nvPr/>
          </p:nvSpPr>
          <p:spPr>
            <a:xfrm>
              <a:off x="1936448" y="2176538"/>
              <a:ext cx="2319866" cy="2319866"/>
            </a:xfrm>
            <a:prstGeom prst="ellipse">
              <a:avLst/>
            </a:prstGeom>
            <a:grpFill/>
            <a:ln>
              <a:solidFill>
                <a:srgbClr val="3C6E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8495081" y="2532996"/>
            <a:ext cx="1649600" cy="1649601"/>
            <a:chOff x="1795099" y="2035189"/>
            <a:chExt cx="2602563" cy="2602563"/>
          </a:xfrm>
          <a:noFill/>
        </p:grpSpPr>
        <p:sp>
          <p:nvSpPr>
            <p:cNvPr id="65" name="泪滴形 64"/>
            <p:cNvSpPr/>
            <p:nvPr/>
          </p:nvSpPr>
          <p:spPr>
            <a:xfrm rot="8100000">
              <a:off x="1795099" y="2035189"/>
              <a:ext cx="2602563" cy="2602563"/>
            </a:xfrm>
            <a:prstGeom prst="teardrop">
              <a:avLst>
                <a:gd name="adj" fmla="val 108281"/>
              </a:avLst>
            </a:prstGeom>
            <a:grpFill/>
            <a:ln>
              <a:solidFill>
                <a:srgbClr val="3C6E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66" name="椭圆 65"/>
            <p:cNvSpPr/>
            <p:nvPr/>
          </p:nvSpPr>
          <p:spPr>
            <a:xfrm>
              <a:off x="1936448" y="2176538"/>
              <a:ext cx="2319866" cy="2319866"/>
            </a:xfrm>
            <a:prstGeom prst="ellipse">
              <a:avLst/>
            </a:prstGeom>
            <a:grpFill/>
            <a:ln>
              <a:solidFill>
                <a:srgbClr val="3C6E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6907969" y="2421049"/>
            <a:ext cx="1934179" cy="1934180"/>
            <a:chOff x="1795099" y="2035189"/>
            <a:chExt cx="2602563" cy="2602563"/>
          </a:xfrm>
          <a:solidFill>
            <a:schemeClr val="bg1"/>
          </a:solidFill>
        </p:grpSpPr>
        <p:sp>
          <p:nvSpPr>
            <p:cNvPr id="49" name="泪滴形 48"/>
            <p:cNvSpPr/>
            <p:nvPr/>
          </p:nvSpPr>
          <p:spPr>
            <a:xfrm rot="8100000">
              <a:off x="1795099" y="2035189"/>
              <a:ext cx="2602563" cy="2602563"/>
            </a:xfrm>
            <a:prstGeom prst="teardrop">
              <a:avLst>
                <a:gd name="adj" fmla="val 108281"/>
              </a:avLst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50" name="椭圆 49"/>
            <p:cNvSpPr/>
            <p:nvPr/>
          </p:nvSpPr>
          <p:spPr>
            <a:xfrm>
              <a:off x="1936448" y="2176538"/>
              <a:ext cx="2319866" cy="2319866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6986899" y="3208965"/>
            <a:ext cx="18045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3563A8"/>
                </a:solidFill>
              </a:rPr>
              <a:t>TEXT HERE</a:t>
            </a:r>
            <a:endParaRPr lang="zh-CN" altLang="en-US" b="1" dirty="0">
              <a:solidFill>
                <a:srgbClr val="3563A8"/>
              </a:solidFill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3248953" y="2421049"/>
            <a:ext cx="1934179" cy="1934180"/>
            <a:chOff x="1795099" y="2035189"/>
            <a:chExt cx="2602563" cy="2602563"/>
          </a:xfrm>
          <a:solidFill>
            <a:schemeClr val="bg1"/>
          </a:solidFill>
        </p:grpSpPr>
        <p:sp>
          <p:nvSpPr>
            <p:cNvPr id="54" name="泪滴形 53"/>
            <p:cNvSpPr/>
            <p:nvPr/>
          </p:nvSpPr>
          <p:spPr>
            <a:xfrm rot="8100000">
              <a:off x="1795099" y="2035189"/>
              <a:ext cx="2602563" cy="2602563"/>
            </a:xfrm>
            <a:prstGeom prst="teardrop">
              <a:avLst>
                <a:gd name="adj" fmla="val 108281"/>
              </a:avLst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55" name="椭圆 54"/>
            <p:cNvSpPr/>
            <p:nvPr/>
          </p:nvSpPr>
          <p:spPr>
            <a:xfrm>
              <a:off x="1936448" y="2176538"/>
              <a:ext cx="2319866" cy="2319866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3208151" y="3208965"/>
            <a:ext cx="18045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3563A8"/>
                </a:solidFill>
              </a:rPr>
              <a:t>TEXT HERE</a:t>
            </a:r>
            <a:endParaRPr lang="zh-CN" altLang="en-US" b="1" dirty="0">
              <a:solidFill>
                <a:srgbClr val="3563A8"/>
              </a:solidFill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4802014" y="2367444"/>
            <a:ext cx="2395430" cy="2395430"/>
            <a:chOff x="1795099" y="2035189"/>
            <a:chExt cx="2602563" cy="2602563"/>
          </a:xfrm>
          <a:solidFill>
            <a:schemeClr val="bg1"/>
          </a:solidFill>
        </p:grpSpPr>
        <p:sp>
          <p:nvSpPr>
            <p:cNvPr id="59" name="泪滴形 58"/>
            <p:cNvSpPr/>
            <p:nvPr/>
          </p:nvSpPr>
          <p:spPr>
            <a:xfrm rot="8100000">
              <a:off x="1795099" y="2035189"/>
              <a:ext cx="2602563" cy="2602563"/>
            </a:xfrm>
            <a:prstGeom prst="teardrop">
              <a:avLst>
                <a:gd name="adj" fmla="val 108281"/>
              </a:avLst>
            </a:prstGeom>
            <a:grpFill/>
            <a:ln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60" name="椭圆 59"/>
            <p:cNvSpPr/>
            <p:nvPr/>
          </p:nvSpPr>
          <p:spPr>
            <a:xfrm>
              <a:off x="1936448" y="2176538"/>
              <a:ext cx="2319866" cy="2319866"/>
            </a:xfrm>
            <a:prstGeom prst="ellipse">
              <a:avLst/>
            </a:prstGeom>
            <a:grpFill/>
            <a:ln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58" name="文本框 57"/>
          <p:cNvSpPr txBox="1"/>
          <p:nvPr/>
        </p:nvSpPr>
        <p:spPr>
          <a:xfrm>
            <a:off x="5017209" y="3352697"/>
            <a:ext cx="189253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</a:rPr>
              <a:t>TEXT HERE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1693279" y="3208965"/>
            <a:ext cx="180455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</a:rPr>
              <a:t>TEXT HERE</a:t>
            </a:r>
            <a:endParaRPr lang="zh-CN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8514608" y="3208965"/>
            <a:ext cx="180455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</a:rPr>
              <a:t>TEXT HERE</a:t>
            </a:r>
            <a:endParaRPr lang="zh-CN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5040113" y="5427396"/>
            <a:ext cx="1919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dirty="0"/>
          </a:p>
        </p:txBody>
      </p:sp>
      <p:sp>
        <p:nvSpPr>
          <p:cNvPr id="77" name="矩形 76"/>
          <p:cNvSpPr/>
          <p:nvPr/>
        </p:nvSpPr>
        <p:spPr>
          <a:xfrm>
            <a:off x="6917470" y="5062910"/>
            <a:ext cx="1919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dirty="0"/>
          </a:p>
        </p:txBody>
      </p:sp>
      <p:sp>
        <p:nvSpPr>
          <p:cNvPr id="78" name="矩形 77"/>
          <p:cNvSpPr/>
          <p:nvPr/>
        </p:nvSpPr>
        <p:spPr>
          <a:xfrm>
            <a:off x="8617227" y="4754472"/>
            <a:ext cx="19192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sz="1600" dirty="0"/>
          </a:p>
        </p:txBody>
      </p:sp>
      <p:sp>
        <p:nvSpPr>
          <p:cNvPr id="79" name="矩形 78"/>
          <p:cNvSpPr/>
          <p:nvPr/>
        </p:nvSpPr>
        <p:spPr>
          <a:xfrm>
            <a:off x="3166130" y="5064011"/>
            <a:ext cx="1919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dirty="0"/>
          </a:p>
        </p:txBody>
      </p:sp>
      <p:sp>
        <p:nvSpPr>
          <p:cNvPr id="80" name="矩形 79"/>
          <p:cNvSpPr/>
          <p:nvPr/>
        </p:nvSpPr>
        <p:spPr>
          <a:xfrm>
            <a:off x="1574313" y="4682948"/>
            <a:ext cx="19192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sz="1600" dirty="0"/>
          </a:p>
        </p:txBody>
      </p:sp>
      <p:grpSp>
        <p:nvGrpSpPr>
          <p:cNvPr id="33" name="组合 32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34" name="直接连接符 33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本框 34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924259" y="3058931"/>
            <a:ext cx="2401935" cy="74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dirty="0">
                <a:solidFill>
                  <a:srgbClr val="3563A8"/>
                </a:solidFill>
              </a:rPr>
              <a:t>THANKS</a:t>
            </a:r>
            <a:r>
              <a:rPr lang="zh-CN" altLang="en-US" sz="3200" dirty="0">
                <a:solidFill>
                  <a:srgbClr val="3563A8"/>
                </a:solidFill>
              </a:rPr>
              <a:t>！</a:t>
            </a:r>
          </a:p>
        </p:txBody>
      </p:sp>
      <p:grpSp>
        <p:nvGrpSpPr>
          <p:cNvPr id="14" name="组合 13"/>
          <p:cNvGrpSpPr/>
          <p:nvPr/>
        </p:nvGrpSpPr>
        <p:grpSpPr>
          <a:xfrm rot="619297">
            <a:off x="2853655" y="202547"/>
            <a:ext cx="6484691" cy="6452906"/>
            <a:chOff x="6940262" y="3251983"/>
            <a:chExt cx="971550" cy="966788"/>
          </a:xfrm>
        </p:grpSpPr>
        <p:sp>
          <p:nvSpPr>
            <p:cNvPr id="15" name="Freeform 5"/>
            <p:cNvSpPr/>
            <p:nvPr/>
          </p:nvSpPr>
          <p:spPr bwMode="auto">
            <a:xfrm>
              <a:off x="6959312" y="3251983"/>
              <a:ext cx="928688" cy="966788"/>
            </a:xfrm>
            <a:custGeom>
              <a:avLst/>
              <a:gdLst>
                <a:gd name="T0" fmla="*/ 121 w 245"/>
                <a:gd name="T1" fmla="*/ 0 h 255"/>
                <a:gd name="T2" fmla="*/ 158 w 245"/>
                <a:gd name="T3" fmla="*/ 61 h 255"/>
                <a:gd name="T4" fmla="*/ 234 w 245"/>
                <a:gd name="T5" fmla="*/ 65 h 255"/>
                <a:gd name="T6" fmla="*/ 198 w 245"/>
                <a:gd name="T7" fmla="*/ 128 h 255"/>
                <a:gd name="T8" fmla="*/ 233 w 245"/>
                <a:gd name="T9" fmla="*/ 191 h 255"/>
                <a:gd name="T10" fmla="*/ 160 w 245"/>
                <a:gd name="T11" fmla="*/ 193 h 255"/>
                <a:gd name="T12" fmla="*/ 122 w 245"/>
                <a:gd name="T13" fmla="*/ 255 h 255"/>
                <a:gd name="T14" fmla="*/ 87 w 245"/>
                <a:gd name="T15" fmla="*/ 193 h 255"/>
                <a:gd name="T16" fmla="*/ 11 w 245"/>
                <a:gd name="T17" fmla="*/ 190 h 255"/>
                <a:gd name="T18" fmla="*/ 47 w 245"/>
                <a:gd name="T19" fmla="*/ 125 h 255"/>
                <a:gd name="T20" fmla="*/ 11 w 245"/>
                <a:gd name="T21" fmla="*/ 65 h 255"/>
                <a:gd name="T22" fmla="*/ 86 w 245"/>
                <a:gd name="T23" fmla="*/ 62 h 255"/>
                <a:gd name="T24" fmla="*/ 121 w 245"/>
                <a:gd name="T2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255">
                  <a:moveTo>
                    <a:pt x="121" y="0"/>
                  </a:moveTo>
                  <a:cubicBezTo>
                    <a:pt x="142" y="0"/>
                    <a:pt x="147" y="55"/>
                    <a:pt x="158" y="61"/>
                  </a:cubicBezTo>
                  <a:cubicBezTo>
                    <a:pt x="170" y="67"/>
                    <a:pt x="222" y="43"/>
                    <a:pt x="234" y="65"/>
                  </a:cubicBezTo>
                  <a:cubicBezTo>
                    <a:pt x="245" y="85"/>
                    <a:pt x="198" y="115"/>
                    <a:pt x="198" y="128"/>
                  </a:cubicBezTo>
                  <a:cubicBezTo>
                    <a:pt x="198" y="141"/>
                    <a:pt x="244" y="172"/>
                    <a:pt x="233" y="191"/>
                  </a:cubicBezTo>
                  <a:cubicBezTo>
                    <a:pt x="222" y="211"/>
                    <a:pt x="172" y="186"/>
                    <a:pt x="160" y="193"/>
                  </a:cubicBezTo>
                  <a:cubicBezTo>
                    <a:pt x="148" y="200"/>
                    <a:pt x="143" y="255"/>
                    <a:pt x="122" y="255"/>
                  </a:cubicBezTo>
                  <a:cubicBezTo>
                    <a:pt x="101" y="255"/>
                    <a:pt x="98" y="199"/>
                    <a:pt x="87" y="193"/>
                  </a:cubicBezTo>
                  <a:cubicBezTo>
                    <a:pt x="75" y="187"/>
                    <a:pt x="24" y="212"/>
                    <a:pt x="11" y="190"/>
                  </a:cubicBezTo>
                  <a:cubicBezTo>
                    <a:pt x="0" y="169"/>
                    <a:pt x="47" y="138"/>
                    <a:pt x="47" y="125"/>
                  </a:cubicBezTo>
                  <a:cubicBezTo>
                    <a:pt x="48" y="113"/>
                    <a:pt x="1" y="83"/>
                    <a:pt x="11" y="65"/>
                  </a:cubicBezTo>
                  <a:cubicBezTo>
                    <a:pt x="23" y="45"/>
                    <a:pt x="73" y="69"/>
                    <a:pt x="86" y="62"/>
                  </a:cubicBezTo>
                  <a:cubicBezTo>
                    <a:pt x="97" y="55"/>
                    <a:pt x="100" y="0"/>
                    <a:pt x="121" y="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6956137" y="3256746"/>
              <a:ext cx="936625" cy="962025"/>
            </a:xfrm>
            <a:custGeom>
              <a:avLst/>
              <a:gdLst>
                <a:gd name="T0" fmla="*/ 129 w 247"/>
                <a:gd name="T1" fmla="*/ 1 h 254"/>
                <a:gd name="T2" fmla="*/ 162 w 247"/>
                <a:gd name="T3" fmla="*/ 63 h 254"/>
                <a:gd name="T4" fmla="*/ 237 w 247"/>
                <a:gd name="T5" fmla="*/ 71 h 254"/>
                <a:gd name="T6" fmla="*/ 198 w 247"/>
                <a:gd name="T7" fmla="*/ 131 h 254"/>
                <a:gd name="T8" fmla="*/ 229 w 247"/>
                <a:gd name="T9" fmla="*/ 196 h 254"/>
                <a:gd name="T10" fmla="*/ 156 w 247"/>
                <a:gd name="T11" fmla="*/ 193 h 254"/>
                <a:gd name="T12" fmla="*/ 116 w 247"/>
                <a:gd name="T13" fmla="*/ 252 h 254"/>
                <a:gd name="T14" fmla="*/ 84 w 247"/>
                <a:gd name="T15" fmla="*/ 189 h 254"/>
                <a:gd name="T16" fmla="*/ 11 w 247"/>
                <a:gd name="T17" fmla="*/ 182 h 254"/>
                <a:gd name="T18" fmla="*/ 49 w 247"/>
                <a:gd name="T19" fmla="*/ 121 h 254"/>
                <a:gd name="T20" fmla="*/ 18 w 247"/>
                <a:gd name="T21" fmla="*/ 59 h 254"/>
                <a:gd name="T22" fmla="*/ 91 w 247"/>
                <a:gd name="T23" fmla="*/ 60 h 254"/>
                <a:gd name="T24" fmla="*/ 129 w 247"/>
                <a:gd name="T25" fmla="*/ 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4">
                  <a:moveTo>
                    <a:pt x="129" y="1"/>
                  </a:moveTo>
                  <a:cubicBezTo>
                    <a:pt x="150" y="2"/>
                    <a:pt x="151" y="57"/>
                    <a:pt x="162" y="63"/>
                  </a:cubicBezTo>
                  <a:cubicBezTo>
                    <a:pt x="174" y="70"/>
                    <a:pt x="226" y="49"/>
                    <a:pt x="237" y="71"/>
                  </a:cubicBezTo>
                  <a:cubicBezTo>
                    <a:pt x="247" y="91"/>
                    <a:pt x="199" y="118"/>
                    <a:pt x="198" y="131"/>
                  </a:cubicBezTo>
                  <a:cubicBezTo>
                    <a:pt x="197" y="144"/>
                    <a:pt x="241" y="177"/>
                    <a:pt x="229" y="196"/>
                  </a:cubicBezTo>
                  <a:cubicBezTo>
                    <a:pt x="217" y="214"/>
                    <a:pt x="169" y="187"/>
                    <a:pt x="156" y="193"/>
                  </a:cubicBezTo>
                  <a:cubicBezTo>
                    <a:pt x="144" y="199"/>
                    <a:pt x="137" y="254"/>
                    <a:pt x="116" y="252"/>
                  </a:cubicBezTo>
                  <a:cubicBezTo>
                    <a:pt x="95" y="251"/>
                    <a:pt x="95" y="196"/>
                    <a:pt x="84" y="189"/>
                  </a:cubicBezTo>
                  <a:cubicBezTo>
                    <a:pt x="73" y="182"/>
                    <a:pt x="21" y="204"/>
                    <a:pt x="11" y="182"/>
                  </a:cubicBezTo>
                  <a:cubicBezTo>
                    <a:pt x="0" y="161"/>
                    <a:pt x="48" y="134"/>
                    <a:pt x="49" y="121"/>
                  </a:cubicBezTo>
                  <a:cubicBezTo>
                    <a:pt x="50" y="108"/>
                    <a:pt x="7" y="76"/>
                    <a:pt x="18" y="59"/>
                  </a:cubicBezTo>
                  <a:cubicBezTo>
                    <a:pt x="30" y="40"/>
                    <a:pt x="78" y="66"/>
                    <a:pt x="91" y="60"/>
                  </a:cubicBezTo>
                  <a:cubicBezTo>
                    <a:pt x="103" y="54"/>
                    <a:pt x="109" y="0"/>
                    <a:pt x="129" y="1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6956137" y="3259921"/>
              <a:ext cx="936625" cy="955675"/>
            </a:xfrm>
            <a:custGeom>
              <a:avLst/>
              <a:gdLst>
                <a:gd name="T0" fmla="*/ 137 w 247"/>
                <a:gd name="T1" fmla="*/ 2 h 252"/>
                <a:gd name="T2" fmla="*/ 165 w 247"/>
                <a:gd name="T3" fmla="*/ 65 h 252"/>
                <a:gd name="T4" fmla="*/ 239 w 247"/>
                <a:gd name="T5" fmla="*/ 77 h 252"/>
                <a:gd name="T6" fmla="*/ 197 w 247"/>
                <a:gd name="T7" fmla="*/ 134 h 252"/>
                <a:gd name="T8" fmla="*/ 224 w 247"/>
                <a:gd name="T9" fmla="*/ 200 h 252"/>
                <a:gd name="T10" fmla="*/ 152 w 247"/>
                <a:gd name="T11" fmla="*/ 193 h 252"/>
                <a:gd name="T12" fmla="*/ 109 w 247"/>
                <a:gd name="T13" fmla="*/ 250 h 252"/>
                <a:gd name="T14" fmla="*/ 81 w 247"/>
                <a:gd name="T15" fmla="*/ 185 h 252"/>
                <a:gd name="T16" fmla="*/ 9 w 247"/>
                <a:gd name="T17" fmla="*/ 174 h 252"/>
                <a:gd name="T18" fmla="*/ 50 w 247"/>
                <a:gd name="T19" fmla="*/ 116 h 252"/>
                <a:gd name="T20" fmla="*/ 23 w 247"/>
                <a:gd name="T21" fmla="*/ 52 h 252"/>
                <a:gd name="T22" fmla="*/ 95 w 247"/>
                <a:gd name="T23" fmla="*/ 58 h 252"/>
                <a:gd name="T24" fmla="*/ 137 w 247"/>
                <a:gd name="T25" fmla="*/ 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2">
                  <a:moveTo>
                    <a:pt x="137" y="2"/>
                  </a:moveTo>
                  <a:cubicBezTo>
                    <a:pt x="157" y="4"/>
                    <a:pt x="155" y="58"/>
                    <a:pt x="165" y="65"/>
                  </a:cubicBezTo>
                  <a:cubicBezTo>
                    <a:pt x="177" y="73"/>
                    <a:pt x="229" y="55"/>
                    <a:pt x="239" y="77"/>
                  </a:cubicBezTo>
                  <a:cubicBezTo>
                    <a:pt x="247" y="98"/>
                    <a:pt x="198" y="121"/>
                    <a:pt x="197" y="134"/>
                  </a:cubicBezTo>
                  <a:cubicBezTo>
                    <a:pt x="196" y="147"/>
                    <a:pt x="237" y="182"/>
                    <a:pt x="224" y="200"/>
                  </a:cubicBezTo>
                  <a:cubicBezTo>
                    <a:pt x="210" y="217"/>
                    <a:pt x="164" y="188"/>
                    <a:pt x="152" y="193"/>
                  </a:cubicBezTo>
                  <a:cubicBezTo>
                    <a:pt x="140" y="198"/>
                    <a:pt x="130" y="252"/>
                    <a:pt x="109" y="250"/>
                  </a:cubicBezTo>
                  <a:cubicBezTo>
                    <a:pt x="88" y="247"/>
                    <a:pt x="91" y="192"/>
                    <a:pt x="81" y="185"/>
                  </a:cubicBezTo>
                  <a:cubicBezTo>
                    <a:pt x="70" y="177"/>
                    <a:pt x="18" y="196"/>
                    <a:pt x="9" y="174"/>
                  </a:cubicBezTo>
                  <a:cubicBezTo>
                    <a:pt x="0" y="153"/>
                    <a:pt x="49" y="129"/>
                    <a:pt x="50" y="116"/>
                  </a:cubicBezTo>
                  <a:cubicBezTo>
                    <a:pt x="52" y="104"/>
                    <a:pt x="11" y="69"/>
                    <a:pt x="23" y="52"/>
                  </a:cubicBezTo>
                  <a:cubicBezTo>
                    <a:pt x="37" y="35"/>
                    <a:pt x="83" y="63"/>
                    <a:pt x="95" y="58"/>
                  </a:cubicBezTo>
                  <a:cubicBezTo>
                    <a:pt x="107" y="53"/>
                    <a:pt x="116" y="0"/>
                    <a:pt x="137" y="2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6951375" y="3259921"/>
              <a:ext cx="944563" cy="950913"/>
            </a:xfrm>
            <a:custGeom>
              <a:avLst/>
              <a:gdLst>
                <a:gd name="T0" fmla="*/ 145 w 249"/>
                <a:gd name="T1" fmla="*/ 4 h 251"/>
                <a:gd name="T2" fmla="*/ 170 w 249"/>
                <a:gd name="T3" fmla="*/ 69 h 251"/>
                <a:gd name="T4" fmla="*/ 242 w 249"/>
                <a:gd name="T5" fmla="*/ 84 h 251"/>
                <a:gd name="T6" fmla="*/ 197 w 249"/>
                <a:gd name="T7" fmla="*/ 138 h 251"/>
                <a:gd name="T8" fmla="*/ 219 w 249"/>
                <a:gd name="T9" fmla="*/ 205 h 251"/>
                <a:gd name="T10" fmla="*/ 148 w 249"/>
                <a:gd name="T11" fmla="*/ 194 h 251"/>
                <a:gd name="T12" fmla="*/ 103 w 249"/>
                <a:gd name="T13" fmla="*/ 248 h 251"/>
                <a:gd name="T14" fmla="*/ 79 w 249"/>
                <a:gd name="T15" fmla="*/ 182 h 251"/>
                <a:gd name="T16" fmla="*/ 8 w 249"/>
                <a:gd name="T17" fmla="*/ 168 h 251"/>
                <a:gd name="T18" fmla="*/ 52 w 249"/>
                <a:gd name="T19" fmla="*/ 112 h 251"/>
                <a:gd name="T20" fmla="*/ 30 w 249"/>
                <a:gd name="T21" fmla="*/ 47 h 251"/>
                <a:gd name="T22" fmla="*/ 100 w 249"/>
                <a:gd name="T23" fmla="*/ 56 h 251"/>
                <a:gd name="T24" fmla="*/ 145 w 249"/>
                <a:gd name="T25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251">
                  <a:moveTo>
                    <a:pt x="145" y="4"/>
                  </a:moveTo>
                  <a:cubicBezTo>
                    <a:pt x="165" y="7"/>
                    <a:pt x="160" y="61"/>
                    <a:pt x="170" y="69"/>
                  </a:cubicBezTo>
                  <a:cubicBezTo>
                    <a:pt x="180" y="77"/>
                    <a:pt x="233" y="62"/>
                    <a:pt x="242" y="84"/>
                  </a:cubicBezTo>
                  <a:cubicBezTo>
                    <a:pt x="249" y="105"/>
                    <a:pt x="199" y="126"/>
                    <a:pt x="197" y="138"/>
                  </a:cubicBezTo>
                  <a:cubicBezTo>
                    <a:pt x="195" y="150"/>
                    <a:pt x="234" y="188"/>
                    <a:pt x="219" y="205"/>
                  </a:cubicBezTo>
                  <a:cubicBezTo>
                    <a:pt x="205" y="222"/>
                    <a:pt x="161" y="190"/>
                    <a:pt x="148" y="194"/>
                  </a:cubicBezTo>
                  <a:cubicBezTo>
                    <a:pt x="137" y="199"/>
                    <a:pt x="124" y="251"/>
                    <a:pt x="103" y="248"/>
                  </a:cubicBezTo>
                  <a:cubicBezTo>
                    <a:pt x="83" y="244"/>
                    <a:pt x="88" y="190"/>
                    <a:pt x="79" y="182"/>
                  </a:cubicBezTo>
                  <a:cubicBezTo>
                    <a:pt x="69" y="173"/>
                    <a:pt x="16" y="189"/>
                    <a:pt x="8" y="168"/>
                  </a:cubicBezTo>
                  <a:cubicBezTo>
                    <a:pt x="0" y="147"/>
                    <a:pt x="50" y="125"/>
                    <a:pt x="52" y="112"/>
                  </a:cubicBezTo>
                  <a:cubicBezTo>
                    <a:pt x="55" y="100"/>
                    <a:pt x="16" y="63"/>
                    <a:pt x="30" y="47"/>
                  </a:cubicBezTo>
                  <a:cubicBezTo>
                    <a:pt x="44" y="30"/>
                    <a:pt x="88" y="61"/>
                    <a:pt x="100" y="56"/>
                  </a:cubicBezTo>
                  <a:cubicBezTo>
                    <a:pt x="112" y="52"/>
                    <a:pt x="125" y="0"/>
                    <a:pt x="145" y="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6948200" y="3263096"/>
              <a:ext cx="950913" cy="947738"/>
            </a:xfrm>
            <a:custGeom>
              <a:avLst/>
              <a:gdLst>
                <a:gd name="T0" fmla="*/ 153 w 251"/>
                <a:gd name="T1" fmla="*/ 5 h 250"/>
                <a:gd name="T2" fmla="*/ 174 w 251"/>
                <a:gd name="T3" fmla="*/ 71 h 250"/>
                <a:gd name="T4" fmla="*/ 244 w 251"/>
                <a:gd name="T5" fmla="*/ 90 h 250"/>
                <a:gd name="T6" fmla="*/ 197 w 251"/>
                <a:gd name="T7" fmla="*/ 141 h 250"/>
                <a:gd name="T8" fmla="*/ 215 w 251"/>
                <a:gd name="T9" fmla="*/ 209 h 250"/>
                <a:gd name="T10" fmla="*/ 145 w 251"/>
                <a:gd name="T11" fmla="*/ 194 h 250"/>
                <a:gd name="T12" fmla="*/ 97 w 251"/>
                <a:gd name="T13" fmla="*/ 245 h 250"/>
                <a:gd name="T14" fmla="*/ 76 w 251"/>
                <a:gd name="T15" fmla="*/ 177 h 250"/>
                <a:gd name="T16" fmla="*/ 7 w 251"/>
                <a:gd name="T17" fmla="*/ 160 h 250"/>
                <a:gd name="T18" fmla="*/ 54 w 251"/>
                <a:gd name="T19" fmla="*/ 108 h 250"/>
                <a:gd name="T20" fmla="*/ 36 w 251"/>
                <a:gd name="T21" fmla="*/ 40 h 250"/>
                <a:gd name="T22" fmla="*/ 105 w 251"/>
                <a:gd name="T23" fmla="*/ 54 h 250"/>
                <a:gd name="T24" fmla="*/ 153 w 251"/>
                <a:gd name="T25" fmla="*/ 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50">
                  <a:moveTo>
                    <a:pt x="153" y="5"/>
                  </a:moveTo>
                  <a:cubicBezTo>
                    <a:pt x="173" y="9"/>
                    <a:pt x="165" y="62"/>
                    <a:pt x="174" y="71"/>
                  </a:cubicBezTo>
                  <a:cubicBezTo>
                    <a:pt x="184" y="80"/>
                    <a:pt x="238" y="68"/>
                    <a:pt x="244" y="90"/>
                  </a:cubicBezTo>
                  <a:cubicBezTo>
                    <a:pt x="251" y="111"/>
                    <a:pt x="200" y="129"/>
                    <a:pt x="197" y="141"/>
                  </a:cubicBezTo>
                  <a:cubicBezTo>
                    <a:pt x="194" y="153"/>
                    <a:pt x="231" y="193"/>
                    <a:pt x="215" y="209"/>
                  </a:cubicBezTo>
                  <a:cubicBezTo>
                    <a:pt x="199" y="225"/>
                    <a:pt x="158" y="191"/>
                    <a:pt x="145" y="194"/>
                  </a:cubicBezTo>
                  <a:cubicBezTo>
                    <a:pt x="133" y="198"/>
                    <a:pt x="117" y="250"/>
                    <a:pt x="97" y="245"/>
                  </a:cubicBezTo>
                  <a:cubicBezTo>
                    <a:pt x="77" y="240"/>
                    <a:pt x="86" y="186"/>
                    <a:pt x="76" y="177"/>
                  </a:cubicBezTo>
                  <a:cubicBezTo>
                    <a:pt x="67" y="169"/>
                    <a:pt x="14" y="181"/>
                    <a:pt x="7" y="160"/>
                  </a:cubicBezTo>
                  <a:cubicBezTo>
                    <a:pt x="0" y="139"/>
                    <a:pt x="51" y="120"/>
                    <a:pt x="54" y="108"/>
                  </a:cubicBezTo>
                  <a:cubicBezTo>
                    <a:pt x="57" y="95"/>
                    <a:pt x="21" y="56"/>
                    <a:pt x="36" y="40"/>
                  </a:cubicBezTo>
                  <a:cubicBezTo>
                    <a:pt x="51" y="25"/>
                    <a:pt x="93" y="58"/>
                    <a:pt x="105" y="54"/>
                  </a:cubicBezTo>
                  <a:cubicBezTo>
                    <a:pt x="117" y="51"/>
                    <a:pt x="133" y="0"/>
                    <a:pt x="153" y="5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0"/>
            <p:cNvSpPr/>
            <p:nvPr/>
          </p:nvSpPr>
          <p:spPr bwMode="auto">
            <a:xfrm>
              <a:off x="6948200" y="3263096"/>
              <a:ext cx="950913" cy="944563"/>
            </a:xfrm>
            <a:custGeom>
              <a:avLst/>
              <a:gdLst>
                <a:gd name="T0" fmla="*/ 160 w 251"/>
                <a:gd name="T1" fmla="*/ 6 h 249"/>
                <a:gd name="T2" fmla="*/ 178 w 251"/>
                <a:gd name="T3" fmla="*/ 74 h 249"/>
                <a:gd name="T4" fmla="*/ 246 w 251"/>
                <a:gd name="T5" fmla="*/ 97 h 249"/>
                <a:gd name="T6" fmla="*/ 196 w 251"/>
                <a:gd name="T7" fmla="*/ 145 h 249"/>
                <a:gd name="T8" fmla="*/ 209 w 251"/>
                <a:gd name="T9" fmla="*/ 215 h 249"/>
                <a:gd name="T10" fmla="*/ 141 w 251"/>
                <a:gd name="T11" fmla="*/ 195 h 249"/>
                <a:gd name="T12" fmla="*/ 91 w 251"/>
                <a:gd name="T13" fmla="*/ 243 h 249"/>
                <a:gd name="T14" fmla="*/ 73 w 251"/>
                <a:gd name="T15" fmla="*/ 174 h 249"/>
                <a:gd name="T16" fmla="*/ 5 w 251"/>
                <a:gd name="T17" fmla="*/ 153 h 249"/>
                <a:gd name="T18" fmla="*/ 55 w 251"/>
                <a:gd name="T19" fmla="*/ 104 h 249"/>
                <a:gd name="T20" fmla="*/ 42 w 251"/>
                <a:gd name="T21" fmla="*/ 35 h 249"/>
                <a:gd name="T22" fmla="*/ 109 w 251"/>
                <a:gd name="T23" fmla="*/ 53 h 249"/>
                <a:gd name="T24" fmla="*/ 160 w 251"/>
                <a:gd name="T25" fmla="*/ 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49">
                  <a:moveTo>
                    <a:pt x="160" y="6"/>
                  </a:moveTo>
                  <a:cubicBezTo>
                    <a:pt x="181" y="12"/>
                    <a:pt x="169" y="65"/>
                    <a:pt x="178" y="74"/>
                  </a:cubicBezTo>
                  <a:cubicBezTo>
                    <a:pt x="187" y="84"/>
                    <a:pt x="241" y="76"/>
                    <a:pt x="246" y="97"/>
                  </a:cubicBezTo>
                  <a:cubicBezTo>
                    <a:pt x="251" y="118"/>
                    <a:pt x="199" y="133"/>
                    <a:pt x="196" y="145"/>
                  </a:cubicBezTo>
                  <a:cubicBezTo>
                    <a:pt x="192" y="157"/>
                    <a:pt x="226" y="199"/>
                    <a:pt x="209" y="215"/>
                  </a:cubicBezTo>
                  <a:cubicBezTo>
                    <a:pt x="193" y="230"/>
                    <a:pt x="154" y="193"/>
                    <a:pt x="141" y="195"/>
                  </a:cubicBezTo>
                  <a:cubicBezTo>
                    <a:pt x="129" y="198"/>
                    <a:pt x="110" y="249"/>
                    <a:pt x="91" y="243"/>
                  </a:cubicBezTo>
                  <a:cubicBezTo>
                    <a:pt x="70" y="237"/>
                    <a:pt x="82" y="184"/>
                    <a:pt x="73" y="174"/>
                  </a:cubicBezTo>
                  <a:cubicBezTo>
                    <a:pt x="64" y="165"/>
                    <a:pt x="11" y="174"/>
                    <a:pt x="5" y="153"/>
                  </a:cubicBezTo>
                  <a:cubicBezTo>
                    <a:pt x="0" y="132"/>
                    <a:pt x="52" y="116"/>
                    <a:pt x="55" y="104"/>
                  </a:cubicBezTo>
                  <a:cubicBezTo>
                    <a:pt x="59" y="92"/>
                    <a:pt x="25" y="50"/>
                    <a:pt x="42" y="35"/>
                  </a:cubicBezTo>
                  <a:cubicBezTo>
                    <a:pt x="58" y="20"/>
                    <a:pt x="97" y="56"/>
                    <a:pt x="109" y="53"/>
                  </a:cubicBezTo>
                  <a:cubicBezTo>
                    <a:pt x="122" y="50"/>
                    <a:pt x="141" y="0"/>
                    <a:pt x="160" y="6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1"/>
            <p:cNvSpPr/>
            <p:nvPr/>
          </p:nvSpPr>
          <p:spPr bwMode="auto">
            <a:xfrm>
              <a:off x="6945025" y="3267858"/>
              <a:ext cx="958850" cy="936625"/>
            </a:xfrm>
            <a:custGeom>
              <a:avLst/>
              <a:gdLst>
                <a:gd name="T0" fmla="*/ 169 w 253"/>
                <a:gd name="T1" fmla="*/ 7 h 247"/>
                <a:gd name="T2" fmla="*/ 182 w 253"/>
                <a:gd name="T3" fmla="*/ 77 h 247"/>
                <a:gd name="T4" fmla="*/ 249 w 253"/>
                <a:gd name="T5" fmla="*/ 104 h 247"/>
                <a:gd name="T6" fmla="*/ 196 w 253"/>
                <a:gd name="T7" fmla="*/ 148 h 247"/>
                <a:gd name="T8" fmla="*/ 205 w 253"/>
                <a:gd name="T9" fmla="*/ 219 h 247"/>
                <a:gd name="T10" fmla="*/ 137 w 253"/>
                <a:gd name="T11" fmla="*/ 196 h 247"/>
                <a:gd name="T12" fmla="*/ 85 w 253"/>
                <a:gd name="T13" fmla="*/ 240 h 247"/>
                <a:gd name="T14" fmla="*/ 71 w 253"/>
                <a:gd name="T15" fmla="*/ 170 h 247"/>
                <a:gd name="T16" fmla="*/ 5 w 253"/>
                <a:gd name="T17" fmla="*/ 145 h 247"/>
                <a:gd name="T18" fmla="*/ 57 w 253"/>
                <a:gd name="T19" fmla="*/ 100 h 247"/>
                <a:gd name="T20" fmla="*/ 48 w 253"/>
                <a:gd name="T21" fmla="*/ 29 h 247"/>
                <a:gd name="T22" fmla="*/ 115 w 253"/>
                <a:gd name="T23" fmla="*/ 51 h 247"/>
                <a:gd name="T24" fmla="*/ 169 w 253"/>
                <a:gd name="T25" fmla="*/ 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7">
                  <a:moveTo>
                    <a:pt x="169" y="7"/>
                  </a:moveTo>
                  <a:cubicBezTo>
                    <a:pt x="189" y="15"/>
                    <a:pt x="174" y="67"/>
                    <a:pt x="182" y="77"/>
                  </a:cubicBezTo>
                  <a:cubicBezTo>
                    <a:pt x="191" y="87"/>
                    <a:pt x="245" y="82"/>
                    <a:pt x="249" y="104"/>
                  </a:cubicBezTo>
                  <a:cubicBezTo>
                    <a:pt x="253" y="124"/>
                    <a:pt x="200" y="136"/>
                    <a:pt x="196" y="148"/>
                  </a:cubicBezTo>
                  <a:cubicBezTo>
                    <a:pt x="191" y="160"/>
                    <a:pt x="223" y="204"/>
                    <a:pt x="205" y="219"/>
                  </a:cubicBezTo>
                  <a:cubicBezTo>
                    <a:pt x="187" y="233"/>
                    <a:pt x="150" y="193"/>
                    <a:pt x="137" y="196"/>
                  </a:cubicBezTo>
                  <a:cubicBezTo>
                    <a:pt x="125" y="198"/>
                    <a:pt x="104" y="247"/>
                    <a:pt x="85" y="240"/>
                  </a:cubicBezTo>
                  <a:cubicBezTo>
                    <a:pt x="65" y="233"/>
                    <a:pt x="79" y="180"/>
                    <a:pt x="71" y="170"/>
                  </a:cubicBezTo>
                  <a:cubicBezTo>
                    <a:pt x="63" y="160"/>
                    <a:pt x="9" y="166"/>
                    <a:pt x="5" y="145"/>
                  </a:cubicBezTo>
                  <a:cubicBezTo>
                    <a:pt x="0" y="124"/>
                    <a:pt x="53" y="111"/>
                    <a:pt x="57" y="100"/>
                  </a:cubicBezTo>
                  <a:cubicBezTo>
                    <a:pt x="61" y="87"/>
                    <a:pt x="30" y="43"/>
                    <a:pt x="48" y="29"/>
                  </a:cubicBezTo>
                  <a:cubicBezTo>
                    <a:pt x="65" y="15"/>
                    <a:pt x="102" y="54"/>
                    <a:pt x="115" y="51"/>
                  </a:cubicBezTo>
                  <a:cubicBezTo>
                    <a:pt x="127" y="49"/>
                    <a:pt x="149" y="0"/>
                    <a:pt x="169" y="7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2"/>
            <p:cNvSpPr/>
            <p:nvPr/>
          </p:nvSpPr>
          <p:spPr bwMode="auto">
            <a:xfrm>
              <a:off x="6945025" y="3271033"/>
              <a:ext cx="958850" cy="928688"/>
            </a:xfrm>
            <a:custGeom>
              <a:avLst/>
              <a:gdLst>
                <a:gd name="T0" fmla="*/ 176 w 253"/>
                <a:gd name="T1" fmla="*/ 8 h 245"/>
                <a:gd name="T2" fmla="*/ 185 w 253"/>
                <a:gd name="T3" fmla="*/ 79 h 245"/>
                <a:gd name="T4" fmla="*/ 251 w 253"/>
                <a:gd name="T5" fmla="*/ 110 h 245"/>
                <a:gd name="T6" fmla="*/ 195 w 253"/>
                <a:gd name="T7" fmla="*/ 151 h 245"/>
                <a:gd name="T8" fmla="*/ 200 w 253"/>
                <a:gd name="T9" fmla="*/ 223 h 245"/>
                <a:gd name="T10" fmla="*/ 133 w 253"/>
                <a:gd name="T11" fmla="*/ 196 h 245"/>
                <a:gd name="T12" fmla="*/ 78 w 253"/>
                <a:gd name="T13" fmla="*/ 238 h 245"/>
                <a:gd name="T14" fmla="*/ 67 w 253"/>
                <a:gd name="T15" fmla="*/ 166 h 245"/>
                <a:gd name="T16" fmla="*/ 3 w 253"/>
                <a:gd name="T17" fmla="*/ 138 h 245"/>
                <a:gd name="T18" fmla="*/ 58 w 253"/>
                <a:gd name="T19" fmla="*/ 95 h 245"/>
                <a:gd name="T20" fmla="*/ 54 w 253"/>
                <a:gd name="T21" fmla="*/ 22 h 245"/>
                <a:gd name="T22" fmla="*/ 119 w 253"/>
                <a:gd name="T23" fmla="*/ 49 h 245"/>
                <a:gd name="T24" fmla="*/ 176 w 253"/>
                <a:gd name="T25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5">
                  <a:moveTo>
                    <a:pt x="176" y="8"/>
                  </a:moveTo>
                  <a:cubicBezTo>
                    <a:pt x="196" y="17"/>
                    <a:pt x="178" y="68"/>
                    <a:pt x="185" y="79"/>
                  </a:cubicBezTo>
                  <a:cubicBezTo>
                    <a:pt x="193" y="90"/>
                    <a:pt x="248" y="88"/>
                    <a:pt x="251" y="110"/>
                  </a:cubicBezTo>
                  <a:cubicBezTo>
                    <a:pt x="253" y="130"/>
                    <a:pt x="199" y="139"/>
                    <a:pt x="195" y="151"/>
                  </a:cubicBezTo>
                  <a:cubicBezTo>
                    <a:pt x="190" y="163"/>
                    <a:pt x="219" y="210"/>
                    <a:pt x="200" y="223"/>
                  </a:cubicBezTo>
                  <a:cubicBezTo>
                    <a:pt x="181" y="237"/>
                    <a:pt x="146" y="194"/>
                    <a:pt x="133" y="196"/>
                  </a:cubicBezTo>
                  <a:cubicBezTo>
                    <a:pt x="121" y="197"/>
                    <a:pt x="97" y="245"/>
                    <a:pt x="78" y="238"/>
                  </a:cubicBezTo>
                  <a:cubicBezTo>
                    <a:pt x="58" y="229"/>
                    <a:pt x="75" y="177"/>
                    <a:pt x="67" y="166"/>
                  </a:cubicBezTo>
                  <a:cubicBezTo>
                    <a:pt x="60" y="155"/>
                    <a:pt x="6" y="159"/>
                    <a:pt x="3" y="138"/>
                  </a:cubicBezTo>
                  <a:cubicBezTo>
                    <a:pt x="0" y="117"/>
                    <a:pt x="53" y="106"/>
                    <a:pt x="58" y="95"/>
                  </a:cubicBezTo>
                  <a:cubicBezTo>
                    <a:pt x="63" y="82"/>
                    <a:pt x="34" y="36"/>
                    <a:pt x="54" y="22"/>
                  </a:cubicBezTo>
                  <a:cubicBezTo>
                    <a:pt x="72" y="9"/>
                    <a:pt x="106" y="51"/>
                    <a:pt x="119" y="49"/>
                  </a:cubicBezTo>
                  <a:cubicBezTo>
                    <a:pt x="131" y="48"/>
                    <a:pt x="156" y="0"/>
                    <a:pt x="176" y="8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6940262" y="3271033"/>
              <a:ext cx="966788" cy="928688"/>
            </a:xfrm>
            <a:custGeom>
              <a:avLst/>
              <a:gdLst>
                <a:gd name="T0" fmla="*/ 184 w 255"/>
                <a:gd name="T1" fmla="*/ 10 h 245"/>
                <a:gd name="T2" fmla="*/ 190 w 255"/>
                <a:gd name="T3" fmla="*/ 82 h 245"/>
                <a:gd name="T4" fmla="*/ 254 w 255"/>
                <a:gd name="T5" fmla="*/ 117 h 245"/>
                <a:gd name="T6" fmla="*/ 195 w 255"/>
                <a:gd name="T7" fmla="*/ 155 h 245"/>
                <a:gd name="T8" fmla="*/ 195 w 255"/>
                <a:gd name="T9" fmla="*/ 229 h 245"/>
                <a:gd name="T10" fmla="*/ 130 w 255"/>
                <a:gd name="T11" fmla="*/ 197 h 245"/>
                <a:gd name="T12" fmla="*/ 72 w 255"/>
                <a:gd name="T13" fmla="*/ 236 h 245"/>
                <a:gd name="T14" fmla="*/ 65 w 255"/>
                <a:gd name="T15" fmla="*/ 162 h 245"/>
                <a:gd name="T16" fmla="*/ 2 w 255"/>
                <a:gd name="T17" fmla="*/ 131 h 245"/>
                <a:gd name="T18" fmla="*/ 60 w 255"/>
                <a:gd name="T19" fmla="*/ 91 h 245"/>
                <a:gd name="T20" fmla="*/ 60 w 255"/>
                <a:gd name="T21" fmla="*/ 17 h 245"/>
                <a:gd name="T22" fmla="*/ 124 w 255"/>
                <a:gd name="T23" fmla="*/ 48 h 245"/>
                <a:gd name="T24" fmla="*/ 184 w 255"/>
                <a:gd name="T25" fmla="*/ 1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45">
                  <a:moveTo>
                    <a:pt x="184" y="10"/>
                  </a:moveTo>
                  <a:cubicBezTo>
                    <a:pt x="204" y="20"/>
                    <a:pt x="182" y="71"/>
                    <a:pt x="190" y="82"/>
                  </a:cubicBezTo>
                  <a:cubicBezTo>
                    <a:pt x="197" y="94"/>
                    <a:pt x="252" y="95"/>
                    <a:pt x="254" y="117"/>
                  </a:cubicBezTo>
                  <a:cubicBezTo>
                    <a:pt x="255" y="137"/>
                    <a:pt x="200" y="144"/>
                    <a:pt x="195" y="155"/>
                  </a:cubicBezTo>
                  <a:cubicBezTo>
                    <a:pt x="189" y="167"/>
                    <a:pt x="216" y="216"/>
                    <a:pt x="195" y="229"/>
                  </a:cubicBezTo>
                  <a:cubicBezTo>
                    <a:pt x="176" y="241"/>
                    <a:pt x="143" y="196"/>
                    <a:pt x="130" y="197"/>
                  </a:cubicBezTo>
                  <a:cubicBezTo>
                    <a:pt x="118" y="197"/>
                    <a:pt x="91" y="245"/>
                    <a:pt x="72" y="236"/>
                  </a:cubicBezTo>
                  <a:cubicBezTo>
                    <a:pt x="52" y="226"/>
                    <a:pt x="73" y="174"/>
                    <a:pt x="65" y="162"/>
                  </a:cubicBezTo>
                  <a:cubicBezTo>
                    <a:pt x="58" y="152"/>
                    <a:pt x="3" y="152"/>
                    <a:pt x="2" y="131"/>
                  </a:cubicBezTo>
                  <a:cubicBezTo>
                    <a:pt x="0" y="110"/>
                    <a:pt x="55" y="103"/>
                    <a:pt x="60" y="91"/>
                  </a:cubicBezTo>
                  <a:cubicBezTo>
                    <a:pt x="66" y="79"/>
                    <a:pt x="39" y="30"/>
                    <a:pt x="60" y="17"/>
                  </a:cubicBezTo>
                  <a:cubicBezTo>
                    <a:pt x="79" y="5"/>
                    <a:pt x="111" y="49"/>
                    <a:pt x="124" y="48"/>
                  </a:cubicBezTo>
                  <a:cubicBezTo>
                    <a:pt x="137" y="48"/>
                    <a:pt x="165" y="0"/>
                    <a:pt x="184" y="1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4"/>
            <p:cNvSpPr/>
            <p:nvPr/>
          </p:nvSpPr>
          <p:spPr bwMode="auto">
            <a:xfrm>
              <a:off x="6940262" y="3271033"/>
              <a:ext cx="971550" cy="933450"/>
            </a:xfrm>
            <a:custGeom>
              <a:avLst/>
              <a:gdLst>
                <a:gd name="T0" fmla="*/ 0 w 256"/>
                <a:gd name="T1" fmla="*/ 124 h 246"/>
                <a:gd name="T2" fmla="*/ 61 w 256"/>
                <a:gd name="T3" fmla="*/ 88 h 246"/>
                <a:gd name="T4" fmla="*/ 65 w 256"/>
                <a:gd name="T5" fmla="*/ 11 h 246"/>
                <a:gd name="T6" fmla="*/ 128 w 256"/>
                <a:gd name="T7" fmla="*/ 47 h 246"/>
                <a:gd name="T8" fmla="*/ 191 w 256"/>
                <a:gd name="T9" fmla="*/ 12 h 246"/>
                <a:gd name="T10" fmla="*/ 193 w 256"/>
                <a:gd name="T11" fmla="*/ 86 h 246"/>
                <a:gd name="T12" fmla="*/ 255 w 256"/>
                <a:gd name="T13" fmla="*/ 124 h 246"/>
                <a:gd name="T14" fmla="*/ 194 w 256"/>
                <a:gd name="T15" fmla="*/ 159 h 246"/>
                <a:gd name="T16" fmla="*/ 190 w 256"/>
                <a:gd name="T17" fmla="*/ 234 h 246"/>
                <a:gd name="T18" fmla="*/ 125 w 256"/>
                <a:gd name="T19" fmla="*/ 198 h 246"/>
                <a:gd name="T20" fmla="*/ 65 w 256"/>
                <a:gd name="T21" fmla="*/ 234 h 246"/>
                <a:gd name="T22" fmla="*/ 62 w 256"/>
                <a:gd name="T23" fmla="*/ 159 h 246"/>
                <a:gd name="T24" fmla="*/ 0 w 256"/>
                <a:gd name="T25" fmla="*/ 12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46">
                  <a:moveTo>
                    <a:pt x="0" y="124"/>
                  </a:moveTo>
                  <a:cubicBezTo>
                    <a:pt x="0" y="103"/>
                    <a:pt x="55" y="99"/>
                    <a:pt x="61" y="88"/>
                  </a:cubicBezTo>
                  <a:cubicBezTo>
                    <a:pt x="67" y="75"/>
                    <a:pt x="43" y="24"/>
                    <a:pt x="65" y="11"/>
                  </a:cubicBezTo>
                  <a:cubicBezTo>
                    <a:pt x="85" y="0"/>
                    <a:pt x="115" y="47"/>
                    <a:pt x="128" y="47"/>
                  </a:cubicBezTo>
                  <a:cubicBezTo>
                    <a:pt x="141" y="47"/>
                    <a:pt x="172" y="1"/>
                    <a:pt x="191" y="12"/>
                  </a:cubicBezTo>
                  <a:cubicBezTo>
                    <a:pt x="211" y="23"/>
                    <a:pt x="186" y="73"/>
                    <a:pt x="193" y="86"/>
                  </a:cubicBezTo>
                  <a:cubicBezTo>
                    <a:pt x="200" y="98"/>
                    <a:pt x="256" y="102"/>
                    <a:pt x="255" y="124"/>
                  </a:cubicBezTo>
                  <a:cubicBezTo>
                    <a:pt x="255" y="145"/>
                    <a:pt x="200" y="148"/>
                    <a:pt x="194" y="159"/>
                  </a:cubicBezTo>
                  <a:cubicBezTo>
                    <a:pt x="187" y="171"/>
                    <a:pt x="212" y="222"/>
                    <a:pt x="190" y="234"/>
                  </a:cubicBezTo>
                  <a:cubicBezTo>
                    <a:pt x="169" y="246"/>
                    <a:pt x="139" y="198"/>
                    <a:pt x="125" y="198"/>
                  </a:cubicBezTo>
                  <a:cubicBezTo>
                    <a:pt x="113" y="197"/>
                    <a:pt x="83" y="244"/>
                    <a:pt x="65" y="234"/>
                  </a:cubicBezTo>
                  <a:cubicBezTo>
                    <a:pt x="46" y="223"/>
                    <a:pt x="69" y="172"/>
                    <a:pt x="62" y="159"/>
                  </a:cubicBezTo>
                  <a:cubicBezTo>
                    <a:pt x="55" y="148"/>
                    <a:pt x="0" y="145"/>
                    <a:pt x="0" y="12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本框 4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2228601" y="1388901"/>
            <a:ext cx="7734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6816436" y="2573521"/>
            <a:ext cx="769221" cy="769221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6816436" y="3881423"/>
            <a:ext cx="769221" cy="769221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6816436" y="5189325"/>
            <a:ext cx="769221" cy="769221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72"/>
          <p:cNvSpPr>
            <a:spLocks noEditPoints="1"/>
          </p:cNvSpPr>
          <p:nvPr/>
        </p:nvSpPr>
        <p:spPr bwMode="auto">
          <a:xfrm>
            <a:off x="6999634" y="2744438"/>
            <a:ext cx="450324" cy="451136"/>
          </a:xfrm>
          <a:custGeom>
            <a:avLst/>
            <a:gdLst>
              <a:gd name="T0" fmla="*/ 337 w 411"/>
              <a:gd name="T1" fmla="*/ 198 h 412"/>
              <a:gd name="T2" fmla="*/ 284 w 411"/>
              <a:gd name="T3" fmla="*/ 220 h 412"/>
              <a:gd name="T4" fmla="*/ 249 w 411"/>
              <a:gd name="T5" fmla="*/ 185 h 412"/>
              <a:gd name="T6" fmla="*/ 283 w 411"/>
              <a:gd name="T7" fmla="*/ 107 h 412"/>
              <a:gd name="T8" fmla="*/ 176 w 411"/>
              <a:gd name="T9" fmla="*/ 0 h 412"/>
              <a:gd name="T10" fmla="*/ 68 w 411"/>
              <a:gd name="T11" fmla="*/ 107 h 412"/>
              <a:gd name="T12" fmla="*/ 116 w 411"/>
              <a:gd name="T13" fmla="*/ 196 h 412"/>
              <a:gd name="T14" fmla="*/ 96 w 411"/>
              <a:gd name="T15" fmla="*/ 266 h 412"/>
              <a:gd name="T16" fmla="*/ 74 w 411"/>
              <a:gd name="T17" fmla="*/ 263 h 412"/>
              <a:gd name="T18" fmla="*/ 0 w 411"/>
              <a:gd name="T19" fmla="*/ 337 h 412"/>
              <a:gd name="T20" fmla="*/ 74 w 411"/>
              <a:gd name="T21" fmla="*/ 412 h 412"/>
              <a:gd name="T22" fmla="*/ 149 w 411"/>
              <a:gd name="T23" fmla="*/ 337 h 412"/>
              <a:gd name="T24" fmla="*/ 110 w 411"/>
              <a:gd name="T25" fmla="*/ 272 h 412"/>
              <a:gd name="T26" fmla="*/ 130 w 411"/>
              <a:gd name="T27" fmla="*/ 204 h 412"/>
              <a:gd name="T28" fmla="*/ 176 w 411"/>
              <a:gd name="T29" fmla="*/ 214 h 412"/>
              <a:gd name="T30" fmla="*/ 238 w 411"/>
              <a:gd name="T31" fmla="*/ 195 h 412"/>
              <a:gd name="T32" fmla="*/ 275 w 411"/>
              <a:gd name="T33" fmla="*/ 232 h 412"/>
              <a:gd name="T34" fmla="*/ 262 w 411"/>
              <a:gd name="T35" fmla="*/ 273 h 412"/>
              <a:gd name="T36" fmla="*/ 337 w 411"/>
              <a:gd name="T37" fmla="*/ 347 h 412"/>
              <a:gd name="T38" fmla="*/ 411 w 411"/>
              <a:gd name="T39" fmla="*/ 273 h 412"/>
              <a:gd name="T40" fmla="*/ 337 w 411"/>
              <a:gd name="T41" fmla="*/ 198 h 412"/>
              <a:gd name="T42" fmla="*/ 134 w 411"/>
              <a:gd name="T43" fmla="*/ 337 h 412"/>
              <a:gd name="T44" fmla="*/ 74 w 411"/>
              <a:gd name="T45" fmla="*/ 397 h 412"/>
              <a:gd name="T46" fmla="*/ 14 w 411"/>
              <a:gd name="T47" fmla="*/ 337 h 412"/>
              <a:gd name="T48" fmla="*/ 74 w 411"/>
              <a:gd name="T49" fmla="*/ 278 h 412"/>
              <a:gd name="T50" fmla="*/ 134 w 411"/>
              <a:gd name="T51" fmla="*/ 337 h 412"/>
              <a:gd name="T52" fmla="*/ 83 w 411"/>
              <a:gd name="T53" fmla="*/ 107 h 412"/>
              <a:gd name="T54" fmla="*/ 176 w 411"/>
              <a:gd name="T55" fmla="*/ 14 h 412"/>
              <a:gd name="T56" fmla="*/ 268 w 411"/>
              <a:gd name="T57" fmla="*/ 107 h 412"/>
              <a:gd name="T58" fmla="*/ 176 w 411"/>
              <a:gd name="T59" fmla="*/ 200 h 412"/>
              <a:gd name="T60" fmla="*/ 83 w 411"/>
              <a:gd name="T61" fmla="*/ 107 h 412"/>
              <a:gd name="T62" fmla="*/ 337 w 411"/>
              <a:gd name="T63" fmla="*/ 332 h 412"/>
              <a:gd name="T64" fmla="*/ 277 w 411"/>
              <a:gd name="T65" fmla="*/ 273 h 412"/>
              <a:gd name="T66" fmla="*/ 337 w 411"/>
              <a:gd name="T67" fmla="*/ 213 h 412"/>
              <a:gd name="T68" fmla="*/ 397 w 411"/>
              <a:gd name="T69" fmla="*/ 273 h 412"/>
              <a:gd name="T70" fmla="*/ 337 w 411"/>
              <a:gd name="T71" fmla="*/ 332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11" h="412">
                <a:moveTo>
                  <a:pt x="337" y="198"/>
                </a:moveTo>
                <a:cubicBezTo>
                  <a:pt x="316" y="198"/>
                  <a:pt x="298" y="206"/>
                  <a:pt x="284" y="220"/>
                </a:cubicBezTo>
                <a:cubicBezTo>
                  <a:pt x="249" y="185"/>
                  <a:pt x="249" y="185"/>
                  <a:pt x="249" y="185"/>
                </a:cubicBezTo>
                <a:cubicBezTo>
                  <a:pt x="270" y="166"/>
                  <a:pt x="283" y="138"/>
                  <a:pt x="283" y="107"/>
                </a:cubicBezTo>
                <a:cubicBezTo>
                  <a:pt x="283" y="48"/>
                  <a:pt x="235" y="0"/>
                  <a:pt x="176" y="0"/>
                </a:cubicBezTo>
                <a:cubicBezTo>
                  <a:pt x="117" y="0"/>
                  <a:pt x="68" y="48"/>
                  <a:pt x="68" y="107"/>
                </a:cubicBezTo>
                <a:cubicBezTo>
                  <a:pt x="68" y="144"/>
                  <a:pt x="88" y="177"/>
                  <a:pt x="116" y="196"/>
                </a:cubicBezTo>
                <a:cubicBezTo>
                  <a:pt x="96" y="266"/>
                  <a:pt x="96" y="266"/>
                  <a:pt x="96" y="266"/>
                </a:cubicBezTo>
                <a:cubicBezTo>
                  <a:pt x="89" y="264"/>
                  <a:pt x="82" y="263"/>
                  <a:pt x="74" y="263"/>
                </a:cubicBezTo>
                <a:cubicBezTo>
                  <a:pt x="33" y="263"/>
                  <a:pt x="0" y="296"/>
                  <a:pt x="0" y="337"/>
                </a:cubicBezTo>
                <a:cubicBezTo>
                  <a:pt x="0" y="378"/>
                  <a:pt x="33" y="412"/>
                  <a:pt x="74" y="412"/>
                </a:cubicBezTo>
                <a:cubicBezTo>
                  <a:pt x="115" y="412"/>
                  <a:pt x="149" y="378"/>
                  <a:pt x="149" y="337"/>
                </a:cubicBezTo>
                <a:cubicBezTo>
                  <a:pt x="149" y="309"/>
                  <a:pt x="133" y="284"/>
                  <a:pt x="110" y="272"/>
                </a:cubicBezTo>
                <a:cubicBezTo>
                  <a:pt x="130" y="204"/>
                  <a:pt x="130" y="204"/>
                  <a:pt x="130" y="204"/>
                </a:cubicBezTo>
                <a:cubicBezTo>
                  <a:pt x="144" y="210"/>
                  <a:pt x="159" y="214"/>
                  <a:pt x="176" y="214"/>
                </a:cubicBezTo>
                <a:cubicBezTo>
                  <a:pt x="199" y="214"/>
                  <a:pt x="220" y="207"/>
                  <a:pt x="238" y="195"/>
                </a:cubicBezTo>
                <a:cubicBezTo>
                  <a:pt x="275" y="232"/>
                  <a:pt x="275" y="232"/>
                  <a:pt x="275" y="232"/>
                </a:cubicBezTo>
                <a:cubicBezTo>
                  <a:pt x="267" y="243"/>
                  <a:pt x="262" y="257"/>
                  <a:pt x="262" y="273"/>
                </a:cubicBezTo>
                <a:cubicBezTo>
                  <a:pt x="262" y="314"/>
                  <a:pt x="296" y="347"/>
                  <a:pt x="337" y="347"/>
                </a:cubicBezTo>
                <a:cubicBezTo>
                  <a:pt x="378" y="347"/>
                  <a:pt x="411" y="314"/>
                  <a:pt x="411" y="273"/>
                </a:cubicBezTo>
                <a:cubicBezTo>
                  <a:pt x="411" y="231"/>
                  <a:pt x="378" y="198"/>
                  <a:pt x="337" y="198"/>
                </a:cubicBezTo>
                <a:close/>
                <a:moveTo>
                  <a:pt x="134" y="337"/>
                </a:moveTo>
                <a:cubicBezTo>
                  <a:pt x="134" y="370"/>
                  <a:pt x="107" y="397"/>
                  <a:pt x="74" y="397"/>
                </a:cubicBezTo>
                <a:cubicBezTo>
                  <a:pt x="41" y="397"/>
                  <a:pt x="14" y="370"/>
                  <a:pt x="14" y="337"/>
                </a:cubicBezTo>
                <a:cubicBezTo>
                  <a:pt x="14" y="304"/>
                  <a:pt x="41" y="278"/>
                  <a:pt x="74" y="278"/>
                </a:cubicBezTo>
                <a:cubicBezTo>
                  <a:pt x="107" y="278"/>
                  <a:pt x="134" y="304"/>
                  <a:pt x="134" y="337"/>
                </a:cubicBezTo>
                <a:close/>
                <a:moveTo>
                  <a:pt x="83" y="107"/>
                </a:moveTo>
                <a:cubicBezTo>
                  <a:pt x="83" y="56"/>
                  <a:pt x="125" y="14"/>
                  <a:pt x="176" y="14"/>
                </a:cubicBezTo>
                <a:cubicBezTo>
                  <a:pt x="227" y="14"/>
                  <a:pt x="268" y="56"/>
                  <a:pt x="268" y="107"/>
                </a:cubicBezTo>
                <a:cubicBezTo>
                  <a:pt x="268" y="158"/>
                  <a:pt x="227" y="200"/>
                  <a:pt x="176" y="200"/>
                </a:cubicBezTo>
                <a:cubicBezTo>
                  <a:pt x="125" y="200"/>
                  <a:pt x="83" y="158"/>
                  <a:pt x="83" y="107"/>
                </a:cubicBezTo>
                <a:close/>
                <a:moveTo>
                  <a:pt x="337" y="332"/>
                </a:moveTo>
                <a:cubicBezTo>
                  <a:pt x="304" y="332"/>
                  <a:pt x="277" y="306"/>
                  <a:pt x="277" y="273"/>
                </a:cubicBezTo>
                <a:cubicBezTo>
                  <a:pt x="277" y="240"/>
                  <a:pt x="304" y="213"/>
                  <a:pt x="337" y="213"/>
                </a:cubicBezTo>
                <a:cubicBezTo>
                  <a:pt x="370" y="213"/>
                  <a:pt x="397" y="240"/>
                  <a:pt x="397" y="273"/>
                </a:cubicBezTo>
                <a:cubicBezTo>
                  <a:pt x="397" y="306"/>
                  <a:pt x="370" y="332"/>
                  <a:pt x="337" y="33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/>
          <a:p>
            <a:pPr defTabSz="685800"/>
            <a:endParaRPr lang="en-US" sz="1400">
              <a:solidFill>
                <a:srgbClr val="FFFFFF"/>
              </a:solidFill>
              <a:latin typeface="Segoe UI" panose="020B0502040204020203"/>
            </a:endParaRPr>
          </a:p>
        </p:txBody>
      </p:sp>
      <p:sp>
        <p:nvSpPr>
          <p:cNvPr id="64" name="Freeform 73"/>
          <p:cNvSpPr>
            <a:spLocks noEditPoints="1"/>
          </p:cNvSpPr>
          <p:nvPr/>
        </p:nvSpPr>
        <p:spPr bwMode="auto">
          <a:xfrm>
            <a:off x="6998525" y="4117385"/>
            <a:ext cx="429609" cy="359612"/>
          </a:xfrm>
          <a:custGeom>
            <a:avLst/>
            <a:gdLst>
              <a:gd name="T0" fmla="*/ 339 w 411"/>
              <a:gd name="T1" fmla="*/ 344 h 344"/>
              <a:gd name="T2" fmla="*/ 334 w 411"/>
              <a:gd name="T3" fmla="*/ 342 h 344"/>
              <a:gd name="T4" fmla="*/ 270 w 411"/>
              <a:gd name="T5" fmla="*/ 277 h 344"/>
              <a:gd name="T6" fmla="*/ 74 w 411"/>
              <a:gd name="T7" fmla="*/ 277 h 344"/>
              <a:gd name="T8" fmla="*/ 0 w 411"/>
              <a:gd name="T9" fmla="*/ 203 h 344"/>
              <a:gd name="T10" fmla="*/ 0 w 411"/>
              <a:gd name="T11" fmla="*/ 74 h 344"/>
              <a:gd name="T12" fmla="*/ 74 w 411"/>
              <a:gd name="T13" fmla="*/ 0 h 344"/>
              <a:gd name="T14" fmla="*/ 338 w 411"/>
              <a:gd name="T15" fmla="*/ 0 h 344"/>
              <a:gd name="T16" fmla="*/ 411 w 411"/>
              <a:gd name="T17" fmla="*/ 74 h 344"/>
              <a:gd name="T18" fmla="*/ 411 w 411"/>
              <a:gd name="T19" fmla="*/ 203 h 344"/>
              <a:gd name="T20" fmla="*/ 347 w 411"/>
              <a:gd name="T21" fmla="*/ 277 h 344"/>
              <a:gd name="T22" fmla="*/ 347 w 411"/>
              <a:gd name="T23" fmla="*/ 337 h 344"/>
              <a:gd name="T24" fmla="*/ 342 w 411"/>
              <a:gd name="T25" fmla="*/ 344 h 344"/>
              <a:gd name="T26" fmla="*/ 339 w 411"/>
              <a:gd name="T27" fmla="*/ 344 h 344"/>
              <a:gd name="T28" fmla="*/ 74 w 411"/>
              <a:gd name="T29" fmla="*/ 15 h 344"/>
              <a:gd name="T30" fmla="*/ 14 w 411"/>
              <a:gd name="T31" fmla="*/ 74 h 344"/>
              <a:gd name="T32" fmla="*/ 14 w 411"/>
              <a:gd name="T33" fmla="*/ 203 h 344"/>
              <a:gd name="T34" fmla="*/ 74 w 411"/>
              <a:gd name="T35" fmla="*/ 262 h 344"/>
              <a:gd name="T36" fmla="*/ 273 w 411"/>
              <a:gd name="T37" fmla="*/ 262 h 344"/>
              <a:gd name="T38" fmla="*/ 278 w 411"/>
              <a:gd name="T39" fmla="*/ 264 h 344"/>
              <a:gd name="T40" fmla="*/ 332 w 411"/>
              <a:gd name="T41" fmla="*/ 319 h 344"/>
              <a:gd name="T42" fmla="*/ 332 w 411"/>
              <a:gd name="T43" fmla="*/ 270 h 344"/>
              <a:gd name="T44" fmla="*/ 339 w 411"/>
              <a:gd name="T45" fmla="*/ 262 h 344"/>
              <a:gd name="T46" fmla="*/ 397 w 411"/>
              <a:gd name="T47" fmla="*/ 203 h 344"/>
              <a:gd name="T48" fmla="*/ 397 w 411"/>
              <a:gd name="T49" fmla="*/ 74 h 344"/>
              <a:gd name="T50" fmla="*/ 338 w 411"/>
              <a:gd name="T51" fmla="*/ 15 h 344"/>
              <a:gd name="T52" fmla="*/ 74 w 411"/>
              <a:gd name="T53" fmla="*/ 15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11" h="344">
                <a:moveTo>
                  <a:pt x="339" y="344"/>
                </a:moveTo>
                <a:cubicBezTo>
                  <a:pt x="337" y="344"/>
                  <a:pt x="336" y="343"/>
                  <a:pt x="334" y="342"/>
                </a:cubicBezTo>
                <a:cubicBezTo>
                  <a:pt x="270" y="277"/>
                  <a:pt x="270" y="277"/>
                  <a:pt x="270" y="277"/>
                </a:cubicBezTo>
                <a:cubicBezTo>
                  <a:pt x="74" y="277"/>
                  <a:pt x="74" y="277"/>
                  <a:pt x="74" y="277"/>
                </a:cubicBezTo>
                <a:cubicBezTo>
                  <a:pt x="33" y="277"/>
                  <a:pt x="0" y="244"/>
                  <a:pt x="0" y="203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33"/>
                  <a:pt x="33" y="0"/>
                  <a:pt x="74" y="0"/>
                </a:cubicBezTo>
                <a:cubicBezTo>
                  <a:pt x="338" y="0"/>
                  <a:pt x="338" y="0"/>
                  <a:pt x="338" y="0"/>
                </a:cubicBezTo>
                <a:cubicBezTo>
                  <a:pt x="378" y="0"/>
                  <a:pt x="411" y="33"/>
                  <a:pt x="411" y="74"/>
                </a:cubicBezTo>
                <a:cubicBezTo>
                  <a:pt x="411" y="203"/>
                  <a:pt x="411" y="203"/>
                  <a:pt x="411" y="203"/>
                </a:cubicBezTo>
                <a:cubicBezTo>
                  <a:pt x="411" y="242"/>
                  <a:pt x="384" y="273"/>
                  <a:pt x="347" y="277"/>
                </a:cubicBezTo>
                <a:cubicBezTo>
                  <a:pt x="347" y="337"/>
                  <a:pt x="347" y="337"/>
                  <a:pt x="347" y="337"/>
                </a:cubicBezTo>
                <a:cubicBezTo>
                  <a:pt x="347" y="340"/>
                  <a:pt x="345" y="342"/>
                  <a:pt x="342" y="344"/>
                </a:cubicBezTo>
                <a:cubicBezTo>
                  <a:pt x="341" y="344"/>
                  <a:pt x="340" y="344"/>
                  <a:pt x="339" y="344"/>
                </a:cubicBezTo>
                <a:close/>
                <a:moveTo>
                  <a:pt x="74" y="15"/>
                </a:moveTo>
                <a:cubicBezTo>
                  <a:pt x="41" y="15"/>
                  <a:pt x="14" y="41"/>
                  <a:pt x="14" y="74"/>
                </a:cubicBezTo>
                <a:cubicBezTo>
                  <a:pt x="14" y="203"/>
                  <a:pt x="14" y="203"/>
                  <a:pt x="14" y="203"/>
                </a:cubicBezTo>
                <a:cubicBezTo>
                  <a:pt x="14" y="236"/>
                  <a:pt x="41" y="262"/>
                  <a:pt x="74" y="262"/>
                </a:cubicBezTo>
                <a:cubicBezTo>
                  <a:pt x="273" y="262"/>
                  <a:pt x="273" y="262"/>
                  <a:pt x="273" y="262"/>
                </a:cubicBezTo>
                <a:cubicBezTo>
                  <a:pt x="275" y="262"/>
                  <a:pt x="277" y="263"/>
                  <a:pt x="278" y="264"/>
                </a:cubicBezTo>
                <a:cubicBezTo>
                  <a:pt x="332" y="319"/>
                  <a:pt x="332" y="319"/>
                  <a:pt x="332" y="319"/>
                </a:cubicBezTo>
                <a:cubicBezTo>
                  <a:pt x="332" y="270"/>
                  <a:pt x="332" y="270"/>
                  <a:pt x="332" y="270"/>
                </a:cubicBezTo>
                <a:cubicBezTo>
                  <a:pt x="332" y="266"/>
                  <a:pt x="335" y="262"/>
                  <a:pt x="339" y="262"/>
                </a:cubicBezTo>
                <a:cubicBezTo>
                  <a:pt x="371" y="262"/>
                  <a:pt x="397" y="236"/>
                  <a:pt x="397" y="203"/>
                </a:cubicBezTo>
                <a:cubicBezTo>
                  <a:pt x="397" y="74"/>
                  <a:pt x="397" y="74"/>
                  <a:pt x="397" y="74"/>
                </a:cubicBezTo>
                <a:cubicBezTo>
                  <a:pt x="397" y="41"/>
                  <a:pt x="370" y="15"/>
                  <a:pt x="338" y="15"/>
                </a:cubicBezTo>
                <a:lnTo>
                  <a:pt x="74" y="1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/>
          <a:p>
            <a:pPr defTabSz="685800"/>
            <a:endParaRPr lang="en-US" sz="1400">
              <a:solidFill>
                <a:srgbClr val="FFFFFF"/>
              </a:solidFill>
              <a:latin typeface="Segoe UI" panose="020B0502040204020203"/>
            </a:endParaRPr>
          </a:p>
        </p:txBody>
      </p:sp>
      <p:sp>
        <p:nvSpPr>
          <p:cNvPr id="65" name="Freeform 92"/>
          <p:cNvSpPr>
            <a:spLocks noEditPoints="1"/>
          </p:cNvSpPr>
          <p:nvPr/>
        </p:nvSpPr>
        <p:spPr bwMode="auto">
          <a:xfrm>
            <a:off x="7035781" y="5354565"/>
            <a:ext cx="357190" cy="452468"/>
          </a:xfrm>
          <a:custGeom>
            <a:avLst/>
            <a:gdLst>
              <a:gd name="T0" fmla="*/ 340 w 347"/>
              <a:gd name="T1" fmla="*/ 93 h 440"/>
              <a:gd name="T2" fmla="*/ 281 w 347"/>
              <a:gd name="T3" fmla="*/ 93 h 440"/>
              <a:gd name="T4" fmla="*/ 281 w 347"/>
              <a:gd name="T5" fmla="*/ 34 h 440"/>
              <a:gd name="T6" fmla="*/ 273 w 347"/>
              <a:gd name="T7" fmla="*/ 27 h 440"/>
              <a:gd name="T8" fmla="*/ 214 w 347"/>
              <a:gd name="T9" fmla="*/ 27 h 440"/>
              <a:gd name="T10" fmla="*/ 214 w 347"/>
              <a:gd name="T11" fmla="*/ 7 h 440"/>
              <a:gd name="T12" fmla="*/ 207 w 347"/>
              <a:gd name="T13" fmla="*/ 0 h 440"/>
              <a:gd name="T14" fmla="*/ 140 w 347"/>
              <a:gd name="T15" fmla="*/ 0 h 440"/>
              <a:gd name="T16" fmla="*/ 133 w 347"/>
              <a:gd name="T17" fmla="*/ 7 h 440"/>
              <a:gd name="T18" fmla="*/ 133 w 347"/>
              <a:gd name="T19" fmla="*/ 27 h 440"/>
              <a:gd name="T20" fmla="*/ 74 w 347"/>
              <a:gd name="T21" fmla="*/ 27 h 440"/>
              <a:gd name="T22" fmla="*/ 66 w 347"/>
              <a:gd name="T23" fmla="*/ 34 h 440"/>
              <a:gd name="T24" fmla="*/ 66 w 347"/>
              <a:gd name="T25" fmla="*/ 159 h 440"/>
              <a:gd name="T26" fmla="*/ 7 w 347"/>
              <a:gd name="T27" fmla="*/ 159 h 440"/>
              <a:gd name="T28" fmla="*/ 0 w 347"/>
              <a:gd name="T29" fmla="*/ 167 h 440"/>
              <a:gd name="T30" fmla="*/ 0 w 347"/>
              <a:gd name="T31" fmla="*/ 300 h 440"/>
              <a:gd name="T32" fmla="*/ 2 w 347"/>
              <a:gd name="T33" fmla="*/ 305 h 440"/>
              <a:gd name="T34" fmla="*/ 66 w 347"/>
              <a:gd name="T35" fmla="*/ 369 h 440"/>
              <a:gd name="T36" fmla="*/ 66 w 347"/>
              <a:gd name="T37" fmla="*/ 433 h 440"/>
              <a:gd name="T38" fmla="*/ 74 w 347"/>
              <a:gd name="T39" fmla="*/ 440 h 440"/>
              <a:gd name="T40" fmla="*/ 273 w 347"/>
              <a:gd name="T41" fmla="*/ 440 h 440"/>
              <a:gd name="T42" fmla="*/ 281 w 347"/>
              <a:gd name="T43" fmla="*/ 433 h 440"/>
              <a:gd name="T44" fmla="*/ 281 w 347"/>
              <a:gd name="T45" fmla="*/ 364 h 440"/>
              <a:gd name="T46" fmla="*/ 345 w 347"/>
              <a:gd name="T47" fmla="*/ 305 h 440"/>
              <a:gd name="T48" fmla="*/ 347 w 347"/>
              <a:gd name="T49" fmla="*/ 300 h 440"/>
              <a:gd name="T50" fmla="*/ 347 w 347"/>
              <a:gd name="T51" fmla="*/ 100 h 440"/>
              <a:gd name="T52" fmla="*/ 340 w 347"/>
              <a:gd name="T53" fmla="*/ 93 h 440"/>
              <a:gd name="T54" fmla="*/ 332 w 347"/>
              <a:gd name="T55" fmla="*/ 296 h 440"/>
              <a:gd name="T56" fmla="*/ 268 w 347"/>
              <a:gd name="T57" fmla="*/ 355 h 440"/>
              <a:gd name="T58" fmla="*/ 266 w 347"/>
              <a:gd name="T59" fmla="*/ 361 h 440"/>
              <a:gd name="T60" fmla="*/ 266 w 347"/>
              <a:gd name="T61" fmla="*/ 425 h 440"/>
              <a:gd name="T62" fmla="*/ 81 w 347"/>
              <a:gd name="T63" fmla="*/ 425 h 440"/>
              <a:gd name="T64" fmla="*/ 81 w 347"/>
              <a:gd name="T65" fmla="*/ 366 h 440"/>
              <a:gd name="T66" fmla="*/ 79 w 347"/>
              <a:gd name="T67" fmla="*/ 361 h 440"/>
              <a:gd name="T68" fmla="*/ 15 w 347"/>
              <a:gd name="T69" fmla="*/ 297 h 440"/>
              <a:gd name="T70" fmla="*/ 15 w 347"/>
              <a:gd name="T71" fmla="*/ 174 h 440"/>
              <a:gd name="T72" fmla="*/ 66 w 347"/>
              <a:gd name="T73" fmla="*/ 174 h 440"/>
              <a:gd name="T74" fmla="*/ 66 w 347"/>
              <a:gd name="T75" fmla="*/ 233 h 440"/>
              <a:gd name="T76" fmla="*/ 81 w 347"/>
              <a:gd name="T77" fmla="*/ 233 h 440"/>
              <a:gd name="T78" fmla="*/ 81 w 347"/>
              <a:gd name="T79" fmla="*/ 167 h 440"/>
              <a:gd name="T80" fmla="*/ 81 w 347"/>
              <a:gd name="T81" fmla="*/ 41 h 440"/>
              <a:gd name="T82" fmla="*/ 133 w 347"/>
              <a:gd name="T83" fmla="*/ 41 h 440"/>
              <a:gd name="T84" fmla="*/ 133 w 347"/>
              <a:gd name="T85" fmla="*/ 233 h 440"/>
              <a:gd name="T86" fmla="*/ 148 w 347"/>
              <a:gd name="T87" fmla="*/ 233 h 440"/>
              <a:gd name="T88" fmla="*/ 148 w 347"/>
              <a:gd name="T89" fmla="*/ 34 h 440"/>
              <a:gd name="T90" fmla="*/ 148 w 347"/>
              <a:gd name="T91" fmla="*/ 15 h 440"/>
              <a:gd name="T92" fmla="*/ 199 w 347"/>
              <a:gd name="T93" fmla="*/ 15 h 440"/>
              <a:gd name="T94" fmla="*/ 199 w 347"/>
              <a:gd name="T95" fmla="*/ 34 h 440"/>
              <a:gd name="T96" fmla="*/ 199 w 347"/>
              <a:gd name="T97" fmla="*/ 233 h 440"/>
              <a:gd name="T98" fmla="*/ 214 w 347"/>
              <a:gd name="T99" fmla="*/ 233 h 440"/>
              <a:gd name="T100" fmla="*/ 214 w 347"/>
              <a:gd name="T101" fmla="*/ 41 h 440"/>
              <a:gd name="T102" fmla="*/ 266 w 347"/>
              <a:gd name="T103" fmla="*/ 41 h 440"/>
              <a:gd name="T104" fmla="*/ 266 w 347"/>
              <a:gd name="T105" fmla="*/ 100 h 440"/>
              <a:gd name="T106" fmla="*/ 266 w 347"/>
              <a:gd name="T107" fmla="*/ 233 h 440"/>
              <a:gd name="T108" fmla="*/ 281 w 347"/>
              <a:gd name="T109" fmla="*/ 233 h 440"/>
              <a:gd name="T110" fmla="*/ 281 w 347"/>
              <a:gd name="T111" fmla="*/ 108 h 440"/>
              <a:gd name="T112" fmla="*/ 332 w 347"/>
              <a:gd name="T113" fmla="*/ 108 h 440"/>
              <a:gd name="T114" fmla="*/ 332 w 347"/>
              <a:gd name="T115" fmla="*/ 296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7" h="440">
                <a:moveTo>
                  <a:pt x="340" y="93"/>
                </a:moveTo>
                <a:cubicBezTo>
                  <a:pt x="281" y="93"/>
                  <a:pt x="281" y="93"/>
                  <a:pt x="281" y="93"/>
                </a:cubicBezTo>
                <a:cubicBezTo>
                  <a:pt x="281" y="34"/>
                  <a:pt x="281" y="34"/>
                  <a:pt x="281" y="34"/>
                </a:cubicBezTo>
                <a:cubicBezTo>
                  <a:pt x="281" y="30"/>
                  <a:pt x="277" y="27"/>
                  <a:pt x="273" y="27"/>
                </a:cubicBezTo>
                <a:cubicBezTo>
                  <a:pt x="214" y="27"/>
                  <a:pt x="214" y="27"/>
                  <a:pt x="214" y="27"/>
                </a:cubicBezTo>
                <a:cubicBezTo>
                  <a:pt x="214" y="7"/>
                  <a:pt x="214" y="7"/>
                  <a:pt x="214" y="7"/>
                </a:cubicBezTo>
                <a:cubicBezTo>
                  <a:pt x="214" y="3"/>
                  <a:pt x="211" y="0"/>
                  <a:pt x="207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36" y="0"/>
                  <a:pt x="133" y="3"/>
                  <a:pt x="133" y="7"/>
                </a:cubicBezTo>
                <a:cubicBezTo>
                  <a:pt x="133" y="27"/>
                  <a:pt x="133" y="27"/>
                  <a:pt x="133" y="27"/>
                </a:cubicBezTo>
                <a:cubicBezTo>
                  <a:pt x="74" y="27"/>
                  <a:pt x="74" y="27"/>
                  <a:pt x="74" y="27"/>
                </a:cubicBezTo>
                <a:cubicBezTo>
                  <a:pt x="70" y="27"/>
                  <a:pt x="66" y="30"/>
                  <a:pt x="66" y="34"/>
                </a:cubicBezTo>
                <a:cubicBezTo>
                  <a:pt x="66" y="159"/>
                  <a:pt x="66" y="159"/>
                  <a:pt x="66" y="159"/>
                </a:cubicBezTo>
                <a:cubicBezTo>
                  <a:pt x="7" y="159"/>
                  <a:pt x="7" y="159"/>
                  <a:pt x="7" y="159"/>
                </a:cubicBezTo>
                <a:cubicBezTo>
                  <a:pt x="3" y="159"/>
                  <a:pt x="0" y="163"/>
                  <a:pt x="0" y="167"/>
                </a:cubicBezTo>
                <a:cubicBezTo>
                  <a:pt x="0" y="300"/>
                  <a:pt x="0" y="300"/>
                  <a:pt x="0" y="300"/>
                </a:cubicBezTo>
                <a:cubicBezTo>
                  <a:pt x="0" y="302"/>
                  <a:pt x="1" y="304"/>
                  <a:pt x="2" y="305"/>
                </a:cubicBezTo>
                <a:cubicBezTo>
                  <a:pt x="66" y="369"/>
                  <a:pt x="66" y="369"/>
                  <a:pt x="66" y="369"/>
                </a:cubicBezTo>
                <a:cubicBezTo>
                  <a:pt x="66" y="433"/>
                  <a:pt x="66" y="433"/>
                  <a:pt x="66" y="433"/>
                </a:cubicBezTo>
                <a:cubicBezTo>
                  <a:pt x="66" y="437"/>
                  <a:pt x="70" y="440"/>
                  <a:pt x="74" y="440"/>
                </a:cubicBezTo>
                <a:cubicBezTo>
                  <a:pt x="273" y="440"/>
                  <a:pt x="273" y="440"/>
                  <a:pt x="273" y="440"/>
                </a:cubicBezTo>
                <a:cubicBezTo>
                  <a:pt x="277" y="440"/>
                  <a:pt x="281" y="437"/>
                  <a:pt x="281" y="433"/>
                </a:cubicBezTo>
                <a:cubicBezTo>
                  <a:pt x="281" y="364"/>
                  <a:pt x="281" y="364"/>
                  <a:pt x="281" y="364"/>
                </a:cubicBezTo>
                <a:cubicBezTo>
                  <a:pt x="345" y="305"/>
                  <a:pt x="345" y="305"/>
                  <a:pt x="345" y="305"/>
                </a:cubicBezTo>
                <a:cubicBezTo>
                  <a:pt x="346" y="304"/>
                  <a:pt x="347" y="302"/>
                  <a:pt x="347" y="300"/>
                </a:cubicBezTo>
                <a:cubicBezTo>
                  <a:pt x="347" y="100"/>
                  <a:pt x="347" y="100"/>
                  <a:pt x="347" y="100"/>
                </a:cubicBezTo>
                <a:cubicBezTo>
                  <a:pt x="347" y="96"/>
                  <a:pt x="344" y="93"/>
                  <a:pt x="340" y="93"/>
                </a:cubicBezTo>
                <a:close/>
                <a:moveTo>
                  <a:pt x="332" y="296"/>
                </a:moveTo>
                <a:cubicBezTo>
                  <a:pt x="268" y="355"/>
                  <a:pt x="268" y="355"/>
                  <a:pt x="268" y="355"/>
                </a:cubicBezTo>
                <a:cubicBezTo>
                  <a:pt x="267" y="357"/>
                  <a:pt x="266" y="359"/>
                  <a:pt x="266" y="361"/>
                </a:cubicBezTo>
                <a:cubicBezTo>
                  <a:pt x="266" y="425"/>
                  <a:pt x="266" y="425"/>
                  <a:pt x="266" y="425"/>
                </a:cubicBezTo>
                <a:cubicBezTo>
                  <a:pt x="81" y="425"/>
                  <a:pt x="81" y="425"/>
                  <a:pt x="81" y="425"/>
                </a:cubicBezTo>
                <a:cubicBezTo>
                  <a:pt x="81" y="366"/>
                  <a:pt x="81" y="366"/>
                  <a:pt x="81" y="366"/>
                </a:cubicBezTo>
                <a:cubicBezTo>
                  <a:pt x="81" y="364"/>
                  <a:pt x="80" y="362"/>
                  <a:pt x="79" y="361"/>
                </a:cubicBezTo>
                <a:cubicBezTo>
                  <a:pt x="15" y="297"/>
                  <a:pt x="15" y="297"/>
                  <a:pt x="15" y="297"/>
                </a:cubicBezTo>
                <a:cubicBezTo>
                  <a:pt x="15" y="174"/>
                  <a:pt x="15" y="174"/>
                  <a:pt x="15" y="174"/>
                </a:cubicBezTo>
                <a:cubicBezTo>
                  <a:pt x="66" y="174"/>
                  <a:pt x="66" y="174"/>
                  <a:pt x="66" y="174"/>
                </a:cubicBezTo>
                <a:cubicBezTo>
                  <a:pt x="66" y="233"/>
                  <a:pt x="66" y="233"/>
                  <a:pt x="66" y="233"/>
                </a:cubicBezTo>
                <a:cubicBezTo>
                  <a:pt x="81" y="233"/>
                  <a:pt x="81" y="233"/>
                  <a:pt x="81" y="233"/>
                </a:cubicBezTo>
                <a:cubicBezTo>
                  <a:pt x="81" y="167"/>
                  <a:pt x="81" y="167"/>
                  <a:pt x="81" y="167"/>
                </a:cubicBezTo>
                <a:cubicBezTo>
                  <a:pt x="81" y="41"/>
                  <a:pt x="81" y="41"/>
                  <a:pt x="81" y="41"/>
                </a:cubicBezTo>
                <a:cubicBezTo>
                  <a:pt x="133" y="41"/>
                  <a:pt x="133" y="41"/>
                  <a:pt x="133" y="41"/>
                </a:cubicBezTo>
                <a:cubicBezTo>
                  <a:pt x="133" y="233"/>
                  <a:pt x="133" y="233"/>
                  <a:pt x="133" y="233"/>
                </a:cubicBezTo>
                <a:cubicBezTo>
                  <a:pt x="148" y="233"/>
                  <a:pt x="148" y="233"/>
                  <a:pt x="148" y="233"/>
                </a:cubicBezTo>
                <a:cubicBezTo>
                  <a:pt x="148" y="34"/>
                  <a:pt x="148" y="34"/>
                  <a:pt x="148" y="34"/>
                </a:cubicBezTo>
                <a:cubicBezTo>
                  <a:pt x="148" y="15"/>
                  <a:pt x="148" y="15"/>
                  <a:pt x="148" y="15"/>
                </a:cubicBezTo>
                <a:cubicBezTo>
                  <a:pt x="199" y="15"/>
                  <a:pt x="199" y="15"/>
                  <a:pt x="199" y="15"/>
                </a:cubicBezTo>
                <a:cubicBezTo>
                  <a:pt x="199" y="34"/>
                  <a:pt x="199" y="34"/>
                  <a:pt x="199" y="34"/>
                </a:cubicBezTo>
                <a:cubicBezTo>
                  <a:pt x="199" y="233"/>
                  <a:pt x="199" y="233"/>
                  <a:pt x="199" y="233"/>
                </a:cubicBezTo>
                <a:cubicBezTo>
                  <a:pt x="214" y="233"/>
                  <a:pt x="214" y="233"/>
                  <a:pt x="214" y="233"/>
                </a:cubicBezTo>
                <a:cubicBezTo>
                  <a:pt x="214" y="41"/>
                  <a:pt x="214" y="41"/>
                  <a:pt x="214" y="41"/>
                </a:cubicBezTo>
                <a:cubicBezTo>
                  <a:pt x="266" y="41"/>
                  <a:pt x="266" y="41"/>
                  <a:pt x="266" y="41"/>
                </a:cubicBezTo>
                <a:cubicBezTo>
                  <a:pt x="266" y="100"/>
                  <a:pt x="266" y="100"/>
                  <a:pt x="266" y="100"/>
                </a:cubicBezTo>
                <a:cubicBezTo>
                  <a:pt x="266" y="233"/>
                  <a:pt x="266" y="233"/>
                  <a:pt x="266" y="233"/>
                </a:cubicBezTo>
                <a:cubicBezTo>
                  <a:pt x="281" y="233"/>
                  <a:pt x="281" y="233"/>
                  <a:pt x="281" y="233"/>
                </a:cubicBezTo>
                <a:cubicBezTo>
                  <a:pt x="281" y="108"/>
                  <a:pt x="281" y="108"/>
                  <a:pt x="281" y="108"/>
                </a:cubicBezTo>
                <a:cubicBezTo>
                  <a:pt x="332" y="108"/>
                  <a:pt x="332" y="108"/>
                  <a:pt x="332" y="108"/>
                </a:cubicBezTo>
                <a:lnTo>
                  <a:pt x="332" y="29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/>
          <a:p>
            <a:pPr defTabSz="685800"/>
            <a:endParaRPr lang="en-US" sz="1400">
              <a:solidFill>
                <a:srgbClr val="FFFFFF"/>
              </a:solidFill>
              <a:latin typeface="Segoe UI" panose="020B0502040204020203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68855" y="2696521"/>
            <a:ext cx="412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400" dirty="0"/>
          </a:p>
        </p:txBody>
      </p:sp>
      <p:sp>
        <p:nvSpPr>
          <p:cNvPr id="57" name="矩形 56"/>
          <p:cNvSpPr/>
          <p:nvPr/>
        </p:nvSpPr>
        <p:spPr>
          <a:xfrm>
            <a:off x="7768855" y="4035581"/>
            <a:ext cx="412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400" dirty="0"/>
          </a:p>
        </p:txBody>
      </p:sp>
      <p:sp>
        <p:nvSpPr>
          <p:cNvPr id="60" name="矩形 59"/>
          <p:cNvSpPr/>
          <p:nvPr/>
        </p:nvSpPr>
        <p:spPr>
          <a:xfrm>
            <a:off x="7768855" y="5312325"/>
            <a:ext cx="412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400" dirty="0"/>
          </a:p>
        </p:txBody>
      </p:sp>
      <p:sp>
        <p:nvSpPr>
          <p:cNvPr id="66" name="矩形 65"/>
          <p:cNvSpPr/>
          <p:nvPr/>
        </p:nvSpPr>
        <p:spPr>
          <a:xfrm>
            <a:off x="558278" y="2587641"/>
            <a:ext cx="5400866" cy="3217735"/>
          </a:xfrm>
          <a:prstGeom prst="rect">
            <a:avLst/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文本框 50"/>
          <p:cNvSpPr txBox="1"/>
          <p:nvPr/>
        </p:nvSpPr>
        <p:spPr>
          <a:xfrm>
            <a:off x="1094741" y="3296804"/>
            <a:ext cx="3923904" cy="561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FOR THE BEST PPT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669821" y="4207054"/>
            <a:ext cx="1156514" cy="259849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GET MORE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本框 52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3563A8"/>
                </a:solidFill>
              </a:rPr>
              <a:t>OUR PROCESS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82929" y="1977390"/>
            <a:ext cx="811530" cy="811530"/>
            <a:chOff x="173624" y="2446020"/>
            <a:chExt cx="811530" cy="811530"/>
          </a:xfrm>
        </p:grpSpPr>
        <p:sp>
          <p:nvSpPr>
            <p:cNvPr id="7" name="椭圆 6"/>
            <p:cNvSpPr/>
            <p:nvPr/>
          </p:nvSpPr>
          <p:spPr>
            <a:xfrm>
              <a:off x="173624" y="2446020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Freeform 80"/>
            <p:cNvSpPr>
              <a:spLocks noEditPoints="1"/>
            </p:cNvSpPr>
            <p:nvPr/>
          </p:nvSpPr>
          <p:spPr bwMode="auto">
            <a:xfrm>
              <a:off x="416595" y="2605986"/>
              <a:ext cx="337018" cy="496986"/>
            </a:xfrm>
            <a:custGeom>
              <a:avLst/>
              <a:gdLst>
                <a:gd name="T0" fmla="*/ 273 w 280"/>
                <a:gd name="T1" fmla="*/ 0 h 413"/>
                <a:gd name="T2" fmla="*/ 7 w 280"/>
                <a:gd name="T3" fmla="*/ 0 h 413"/>
                <a:gd name="T4" fmla="*/ 0 w 280"/>
                <a:gd name="T5" fmla="*/ 7 h 413"/>
                <a:gd name="T6" fmla="*/ 0 w 280"/>
                <a:gd name="T7" fmla="*/ 406 h 413"/>
                <a:gd name="T8" fmla="*/ 7 w 280"/>
                <a:gd name="T9" fmla="*/ 413 h 413"/>
                <a:gd name="T10" fmla="*/ 273 w 280"/>
                <a:gd name="T11" fmla="*/ 413 h 413"/>
                <a:gd name="T12" fmla="*/ 280 w 280"/>
                <a:gd name="T13" fmla="*/ 406 h 413"/>
                <a:gd name="T14" fmla="*/ 280 w 280"/>
                <a:gd name="T15" fmla="*/ 7 h 413"/>
                <a:gd name="T16" fmla="*/ 273 w 280"/>
                <a:gd name="T17" fmla="*/ 0 h 413"/>
                <a:gd name="T18" fmla="*/ 266 w 280"/>
                <a:gd name="T19" fmla="*/ 398 h 413"/>
                <a:gd name="T20" fmla="*/ 14 w 280"/>
                <a:gd name="T21" fmla="*/ 398 h 413"/>
                <a:gd name="T22" fmla="*/ 14 w 280"/>
                <a:gd name="T23" fmla="*/ 14 h 413"/>
                <a:gd name="T24" fmla="*/ 266 w 280"/>
                <a:gd name="T25" fmla="*/ 14 h 413"/>
                <a:gd name="T26" fmla="*/ 266 w 280"/>
                <a:gd name="T27" fmla="*/ 398 h 413"/>
                <a:gd name="T28" fmla="*/ 108 w 280"/>
                <a:gd name="T29" fmla="*/ 81 h 413"/>
                <a:gd name="T30" fmla="*/ 174 w 280"/>
                <a:gd name="T31" fmla="*/ 81 h 413"/>
                <a:gd name="T32" fmla="*/ 198 w 280"/>
                <a:gd name="T33" fmla="*/ 57 h 413"/>
                <a:gd name="T34" fmla="*/ 174 w 280"/>
                <a:gd name="T35" fmla="*/ 33 h 413"/>
                <a:gd name="T36" fmla="*/ 108 w 280"/>
                <a:gd name="T37" fmla="*/ 33 h 413"/>
                <a:gd name="T38" fmla="*/ 84 w 280"/>
                <a:gd name="T39" fmla="*/ 57 h 413"/>
                <a:gd name="T40" fmla="*/ 108 w 280"/>
                <a:gd name="T41" fmla="*/ 81 h 413"/>
                <a:gd name="T42" fmla="*/ 108 w 280"/>
                <a:gd name="T43" fmla="*/ 48 h 413"/>
                <a:gd name="T44" fmla="*/ 174 w 280"/>
                <a:gd name="T45" fmla="*/ 48 h 413"/>
                <a:gd name="T46" fmla="*/ 184 w 280"/>
                <a:gd name="T47" fmla="*/ 57 h 413"/>
                <a:gd name="T48" fmla="*/ 174 w 280"/>
                <a:gd name="T49" fmla="*/ 66 h 413"/>
                <a:gd name="T50" fmla="*/ 108 w 280"/>
                <a:gd name="T51" fmla="*/ 66 h 413"/>
                <a:gd name="T52" fmla="*/ 99 w 280"/>
                <a:gd name="T53" fmla="*/ 57 h 413"/>
                <a:gd name="T54" fmla="*/ 108 w 280"/>
                <a:gd name="T55" fmla="*/ 48 h 413"/>
                <a:gd name="T56" fmla="*/ 140 w 280"/>
                <a:gd name="T57" fmla="*/ 207 h 413"/>
                <a:gd name="T58" fmla="*/ 73 w 280"/>
                <a:gd name="T59" fmla="*/ 207 h 413"/>
                <a:gd name="T60" fmla="*/ 73 w 280"/>
                <a:gd name="T61" fmla="*/ 140 h 413"/>
                <a:gd name="T62" fmla="*/ 140 w 280"/>
                <a:gd name="T63" fmla="*/ 140 h 413"/>
                <a:gd name="T64" fmla="*/ 140 w 280"/>
                <a:gd name="T65" fmla="*/ 207 h 413"/>
                <a:gd name="T66" fmla="*/ 206 w 280"/>
                <a:gd name="T67" fmla="*/ 280 h 413"/>
                <a:gd name="T68" fmla="*/ 74 w 280"/>
                <a:gd name="T69" fmla="*/ 280 h 413"/>
                <a:gd name="T70" fmla="*/ 74 w 280"/>
                <a:gd name="T71" fmla="*/ 266 h 413"/>
                <a:gd name="T72" fmla="*/ 206 w 280"/>
                <a:gd name="T73" fmla="*/ 266 h 413"/>
                <a:gd name="T74" fmla="*/ 206 w 280"/>
                <a:gd name="T75" fmla="*/ 280 h 413"/>
                <a:gd name="T76" fmla="*/ 75 w 280"/>
                <a:gd name="T77" fmla="*/ 232 h 413"/>
                <a:gd name="T78" fmla="*/ 207 w 280"/>
                <a:gd name="T79" fmla="*/ 232 h 413"/>
                <a:gd name="T80" fmla="*/ 207 w 280"/>
                <a:gd name="T81" fmla="*/ 247 h 413"/>
                <a:gd name="T82" fmla="*/ 75 w 280"/>
                <a:gd name="T83" fmla="*/ 247 h 413"/>
                <a:gd name="T84" fmla="*/ 75 w 280"/>
                <a:gd name="T85" fmla="*/ 232 h 413"/>
                <a:gd name="T86" fmla="*/ 74 w 280"/>
                <a:gd name="T87" fmla="*/ 313 h 413"/>
                <a:gd name="T88" fmla="*/ 74 w 280"/>
                <a:gd name="T89" fmla="*/ 299 h 413"/>
                <a:gd name="T90" fmla="*/ 206 w 280"/>
                <a:gd name="T91" fmla="*/ 299 h 413"/>
                <a:gd name="T92" fmla="*/ 206 w 280"/>
                <a:gd name="T93" fmla="*/ 313 h 413"/>
                <a:gd name="T94" fmla="*/ 74 w 280"/>
                <a:gd name="T95" fmla="*/ 313 h 413"/>
                <a:gd name="T96" fmla="*/ 206 w 280"/>
                <a:gd name="T97" fmla="*/ 347 h 413"/>
                <a:gd name="T98" fmla="*/ 73 w 280"/>
                <a:gd name="T99" fmla="*/ 347 h 413"/>
                <a:gd name="T100" fmla="*/ 73 w 280"/>
                <a:gd name="T101" fmla="*/ 332 h 413"/>
                <a:gd name="T102" fmla="*/ 206 w 280"/>
                <a:gd name="T103" fmla="*/ 332 h 413"/>
                <a:gd name="T104" fmla="*/ 206 w 280"/>
                <a:gd name="T105" fmla="*/ 347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0" h="413">
                  <a:moveTo>
                    <a:pt x="27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6"/>
                    <a:pt x="0" y="406"/>
                    <a:pt x="0" y="406"/>
                  </a:cubicBezTo>
                  <a:cubicBezTo>
                    <a:pt x="0" y="410"/>
                    <a:pt x="3" y="413"/>
                    <a:pt x="7" y="413"/>
                  </a:cubicBezTo>
                  <a:cubicBezTo>
                    <a:pt x="273" y="413"/>
                    <a:pt x="273" y="413"/>
                    <a:pt x="273" y="413"/>
                  </a:cubicBezTo>
                  <a:cubicBezTo>
                    <a:pt x="277" y="413"/>
                    <a:pt x="280" y="410"/>
                    <a:pt x="280" y="406"/>
                  </a:cubicBezTo>
                  <a:cubicBezTo>
                    <a:pt x="280" y="7"/>
                    <a:pt x="280" y="7"/>
                    <a:pt x="280" y="7"/>
                  </a:cubicBezTo>
                  <a:cubicBezTo>
                    <a:pt x="280" y="3"/>
                    <a:pt x="277" y="0"/>
                    <a:pt x="273" y="0"/>
                  </a:cubicBezTo>
                  <a:close/>
                  <a:moveTo>
                    <a:pt x="266" y="398"/>
                  </a:moveTo>
                  <a:cubicBezTo>
                    <a:pt x="14" y="398"/>
                    <a:pt x="14" y="398"/>
                    <a:pt x="14" y="398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266" y="14"/>
                    <a:pt x="266" y="14"/>
                    <a:pt x="266" y="14"/>
                  </a:cubicBezTo>
                  <a:lnTo>
                    <a:pt x="266" y="398"/>
                  </a:lnTo>
                  <a:close/>
                  <a:moveTo>
                    <a:pt x="108" y="81"/>
                  </a:moveTo>
                  <a:cubicBezTo>
                    <a:pt x="174" y="81"/>
                    <a:pt x="174" y="81"/>
                    <a:pt x="174" y="81"/>
                  </a:cubicBezTo>
                  <a:cubicBezTo>
                    <a:pt x="187" y="81"/>
                    <a:pt x="198" y="70"/>
                    <a:pt x="198" y="57"/>
                  </a:cubicBezTo>
                  <a:cubicBezTo>
                    <a:pt x="198" y="44"/>
                    <a:pt x="187" y="33"/>
                    <a:pt x="174" y="3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95" y="33"/>
                    <a:pt x="84" y="44"/>
                    <a:pt x="84" y="57"/>
                  </a:cubicBezTo>
                  <a:cubicBezTo>
                    <a:pt x="84" y="70"/>
                    <a:pt x="95" y="81"/>
                    <a:pt x="108" y="81"/>
                  </a:cubicBezTo>
                  <a:close/>
                  <a:moveTo>
                    <a:pt x="108" y="48"/>
                  </a:moveTo>
                  <a:cubicBezTo>
                    <a:pt x="174" y="48"/>
                    <a:pt x="174" y="48"/>
                    <a:pt x="174" y="48"/>
                  </a:cubicBezTo>
                  <a:cubicBezTo>
                    <a:pt x="179" y="48"/>
                    <a:pt x="184" y="52"/>
                    <a:pt x="184" y="57"/>
                  </a:cubicBezTo>
                  <a:cubicBezTo>
                    <a:pt x="184" y="62"/>
                    <a:pt x="179" y="66"/>
                    <a:pt x="174" y="66"/>
                  </a:cubicBezTo>
                  <a:cubicBezTo>
                    <a:pt x="108" y="66"/>
                    <a:pt x="108" y="66"/>
                    <a:pt x="108" y="66"/>
                  </a:cubicBezTo>
                  <a:cubicBezTo>
                    <a:pt x="103" y="66"/>
                    <a:pt x="99" y="62"/>
                    <a:pt x="99" y="57"/>
                  </a:cubicBezTo>
                  <a:cubicBezTo>
                    <a:pt x="99" y="52"/>
                    <a:pt x="103" y="48"/>
                    <a:pt x="108" y="48"/>
                  </a:cubicBezTo>
                  <a:close/>
                  <a:moveTo>
                    <a:pt x="140" y="207"/>
                  </a:moveTo>
                  <a:cubicBezTo>
                    <a:pt x="73" y="207"/>
                    <a:pt x="73" y="207"/>
                    <a:pt x="73" y="207"/>
                  </a:cubicBezTo>
                  <a:cubicBezTo>
                    <a:pt x="73" y="140"/>
                    <a:pt x="73" y="140"/>
                    <a:pt x="73" y="140"/>
                  </a:cubicBezTo>
                  <a:cubicBezTo>
                    <a:pt x="140" y="140"/>
                    <a:pt x="140" y="140"/>
                    <a:pt x="140" y="140"/>
                  </a:cubicBezTo>
                  <a:lnTo>
                    <a:pt x="140" y="207"/>
                  </a:lnTo>
                  <a:close/>
                  <a:moveTo>
                    <a:pt x="206" y="280"/>
                  </a:moveTo>
                  <a:cubicBezTo>
                    <a:pt x="74" y="280"/>
                    <a:pt x="74" y="280"/>
                    <a:pt x="74" y="280"/>
                  </a:cubicBezTo>
                  <a:cubicBezTo>
                    <a:pt x="74" y="266"/>
                    <a:pt x="74" y="266"/>
                    <a:pt x="74" y="266"/>
                  </a:cubicBezTo>
                  <a:cubicBezTo>
                    <a:pt x="206" y="266"/>
                    <a:pt x="206" y="266"/>
                    <a:pt x="206" y="266"/>
                  </a:cubicBezTo>
                  <a:lnTo>
                    <a:pt x="206" y="280"/>
                  </a:lnTo>
                  <a:close/>
                  <a:moveTo>
                    <a:pt x="75" y="232"/>
                  </a:moveTo>
                  <a:cubicBezTo>
                    <a:pt x="207" y="232"/>
                    <a:pt x="207" y="232"/>
                    <a:pt x="207" y="232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75" y="247"/>
                    <a:pt x="75" y="247"/>
                    <a:pt x="75" y="247"/>
                  </a:cubicBezTo>
                  <a:lnTo>
                    <a:pt x="75" y="232"/>
                  </a:lnTo>
                  <a:close/>
                  <a:moveTo>
                    <a:pt x="74" y="313"/>
                  </a:moveTo>
                  <a:cubicBezTo>
                    <a:pt x="74" y="299"/>
                    <a:pt x="74" y="299"/>
                    <a:pt x="74" y="299"/>
                  </a:cubicBezTo>
                  <a:cubicBezTo>
                    <a:pt x="206" y="299"/>
                    <a:pt x="206" y="299"/>
                    <a:pt x="206" y="299"/>
                  </a:cubicBezTo>
                  <a:cubicBezTo>
                    <a:pt x="206" y="313"/>
                    <a:pt x="206" y="313"/>
                    <a:pt x="206" y="313"/>
                  </a:cubicBezTo>
                  <a:lnTo>
                    <a:pt x="74" y="313"/>
                  </a:lnTo>
                  <a:close/>
                  <a:moveTo>
                    <a:pt x="206" y="347"/>
                  </a:moveTo>
                  <a:cubicBezTo>
                    <a:pt x="73" y="347"/>
                    <a:pt x="73" y="347"/>
                    <a:pt x="73" y="347"/>
                  </a:cubicBezTo>
                  <a:cubicBezTo>
                    <a:pt x="73" y="332"/>
                    <a:pt x="73" y="332"/>
                    <a:pt x="73" y="332"/>
                  </a:cubicBezTo>
                  <a:cubicBezTo>
                    <a:pt x="206" y="332"/>
                    <a:pt x="206" y="332"/>
                    <a:pt x="206" y="332"/>
                  </a:cubicBezTo>
                  <a:lnTo>
                    <a:pt x="206" y="34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68571" tIns="34286" rIns="68571" bIns="34286" numCol="1" anchor="t" anchorCtr="0" compatLnSpc="1"/>
            <a:lstStyle/>
            <a:p>
              <a:pPr defTabSz="685800"/>
              <a:endParaRPr lang="en-US" sz="1400">
                <a:solidFill>
                  <a:srgbClr val="FFFFFF"/>
                </a:solidFill>
                <a:latin typeface="Segoe UI" panose="020B0502040204020203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194439" y="3343275"/>
            <a:ext cx="811530" cy="811530"/>
            <a:chOff x="5558278" y="3474720"/>
            <a:chExt cx="811530" cy="811530"/>
          </a:xfrm>
        </p:grpSpPr>
        <p:sp>
          <p:nvSpPr>
            <p:cNvPr id="61" name="椭圆 60"/>
            <p:cNvSpPr/>
            <p:nvPr/>
          </p:nvSpPr>
          <p:spPr>
            <a:xfrm>
              <a:off x="5558278" y="3474720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Freeform 77"/>
            <p:cNvSpPr>
              <a:spLocks noEditPoints="1"/>
            </p:cNvSpPr>
            <p:nvPr/>
          </p:nvSpPr>
          <p:spPr bwMode="auto">
            <a:xfrm>
              <a:off x="5681591" y="3686731"/>
              <a:ext cx="564904" cy="387509"/>
            </a:xfrm>
            <a:custGeom>
              <a:avLst/>
              <a:gdLst>
                <a:gd name="T0" fmla="*/ 340 w 413"/>
                <a:gd name="T1" fmla="*/ 283 h 283"/>
                <a:gd name="T2" fmla="*/ 73 w 413"/>
                <a:gd name="T3" fmla="*/ 283 h 283"/>
                <a:gd name="T4" fmla="*/ 72 w 413"/>
                <a:gd name="T5" fmla="*/ 283 h 283"/>
                <a:gd name="T6" fmla="*/ 0 w 413"/>
                <a:gd name="T7" fmla="*/ 209 h 283"/>
                <a:gd name="T8" fmla="*/ 70 w 413"/>
                <a:gd name="T9" fmla="*/ 135 h 283"/>
                <a:gd name="T10" fmla="*/ 66 w 413"/>
                <a:gd name="T11" fmla="*/ 107 h 283"/>
                <a:gd name="T12" fmla="*/ 173 w 413"/>
                <a:gd name="T13" fmla="*/ 0 h 283"/>
                <a:gd name="T14" fmla="*/ 273 w 413"/>
                <a:gd name="T15" fmla="*/ 69 h 283"/>
                <a:gd name="T16" fmla="*/ 273 w 413"/>
                <a:gd name="T17" fmla="*/ 69 h 283"/>
                <a:gd name="T18" fmla="*/ 346 w 413"/>
                <a:gd name="T19" fmla="*/ 135 h 283"/>
                <a:gd name="T20" fmla="*/ 413 w 413"/>
                <a:gd name="T21" fmla="*/ 209 h 283"/>
                <a:gd name="T22" fmla="*/ 341 w 413"/>
                <a:gd name="T23" fmla="*/ 283 h 283"/>
                <a:gd name="T24" fmla="*/ 340 w 413"/>
                <a:gd name="T25" fmla="*/ 283 h 283"/>
                <a:gd name="T26" fmla="*/ 73 w 413"/>
                <a:gd name="T27" fmla="*/ 268 h 283"/>
                <a:gd name="T28" fmla="*/ 339 w 413"/>
                <a:gd name="T29" fmla="*/ 268 h 283"/>
                <a:gd name="T30" fmla="*/ 340 w 413"/>
                <a:gd name="T31" fmla="*/ 268 h 283"/>
                <a:gd name="T32" fmla="*/ 398 w 413"/>
                <a:gd name="T33" fmla="*/ 209 h 283"/>
                <a:gd name="T34" fmla="*/ 339 w 413"/>
                <a:gd name="T35" fmla="*/ 150 h 283"/>
                <a:gd name="T36" fmla="*/ 332 w 413"/>
                <a:gd name="T37" fmla="*/ 142 h 283"/>
                <a:gd name="T38" fmla="*/ 273 w 413"/>
                <a:gd name="T39" fmla="*/ 83 h 283"/>
                <a:gd name="T40" fmla="*/ 268 w 413"/>
                <a:gd name="T41" fmla="*/ 84 h 283"/>
                <a:gd name="T42" fmla="*/ 261 w 413"/>
                <a:gd name="T43" fmla="*/ 79 h 283"/>
                <a:gd name="T44" fmla="*/ 173 w 413"/>
                <a:gd name="T45" fmla="*/ 15 h 283"/>
                <a:gd name="T46" fmla="*/ 81 w 413"/>
                <a:gd name="T47" fmla="*/ 107 h 283"/>
                <a:gd name="T48" fmla="*/ 87 w 413"/>
                <a:gd name="T49" fmla="*/ 140 h 283"/>
                <a:gd name="T50" fmla="*/ 86 w 413"/>
                <a:gd name="T51" fmla="*/ 147 h 283"/>
                <a:gd name="T52" fmla="*/ 79 w 413"/>
                <a:gd name="T53" fmla="*/ 150 h 283"/>
                <a:gd name="T54" fmla="*/ 73 w 413"/>
                <a:gd name="T55" fmla="*/ 150 h 283"/>
                <a:gd name="T56" fmla="*/ 14 w 413"/>
                <a:gd name="T57" fmla="*/ 209 h 283"/>
                <a:gd name="T58" fmla="*/ 73 w 413"/>
                <a:gd name="T59" fmla="*/ 268 h 283"/>
                <a:gd name="T60" fmla="*/ 73 w 413"/>
                <a:gd name="T61" fmla="*/ 26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13" h="283">
                  <a:moveTo>
                    <a:pt x="340" y="283"/>
                  </a:moveTo>
                  <a:cubicBezTo>
                    <a:pt x="73" y="283"/>
                    <a:pt x="73" y="283"/>
                    <a:pt x="73" y="283"/>
                  </a:cubicBezTo>
                  <a:cubicBezTo>
                    <a:pt x="73" y="283"/>
                    <a:pt x="72" y="283"/>
                    <a:pt x="72" y="283"/>
                  </a:cubicBezTo>
                  <a:cubicBezTo>
                    <a:pt x="32" y="282"/>
                    <a:pt x="0" y="249"/>
                    <a:pt x="0" y="209"/>
                  </a:cubicBezTo>
                  <a:cubicBezTo>
                    <a:pt x="0" y="169"/>
                    <a:pt x="31" y="137"/>
                    <a:pt x="70" y="135"/>
                  </a:cubicBezTo>
                  <a:cubicBezTo>
                    <a:pt x="67" y="126"/>
                    <a:pt x="66" y="117"/>
                    <a:pt x="66" y="107"/>
                  </a:cubicBezTo>
                  <a:cubicBezTo>
                    <a:pt x="66" y="48"/>
                    <a:pt x="114" y="0"/>
                    <a:pt x="173" y="0"/>
                  </a:cubicBezTo>
                  <a:cubicBezTo>
                    <a:pt x="217" y="0"/>
                    <a:pt x="257" y="27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311" y="69"/>
                    <a:pt x="343" y="98"/>
                    <a:pt x="346" y="135"/>
                  </a:cubicBezTo>
                  <a:cubicBezTo>
                    <a:pt x="384" y="139"/>
                    <a:pt x="413" y="171"/>
                    <a:pt x="413" y="209"/>
                  </a:cubicBezTo>
                  <a:cubicBezTo>
                    <a:pt x="413" y="249"/>
                    <a:pt x="381" y="282"/>
                    <a:pt x="341" y="283"/>
                  </a:cubicBezTo>
                  <a:cubicBezTo>
                    <a:pt x="340" y="283"/>
                    <a:pt x="340" y="283"/>
                    <a:pt x="340" y="283"/>
                  </a:cubicBezTo>
                  <a:close/>
                  <a:moveTo>
                    <a:pt x="73" y="268"/>
                  </a:moveTo>
                  <a:cubicBezTo>
                    <a:pt x="339" y="268"/>
                    <a:pt x="339" y="268"/>
                    <a:pt x="339" y="268"/>
                  </a:cubicBezTo>
                  <a:cubicBezTo>
                    <a:pt x="339" y="268"/>
                    <a:pt x="340" y="268"/>
                    <a:pt x="340" y="268"/>
                  </a:cubicBezTo>
                  <a:cubicBezTo>
                    <a:pt x="372" y="268"/>
                    <a:pt x="398" y="241"/>
                    <a:pt x="398" y="209"/>
                  </a:cubicBezTo>
                  <a:cubicBezTo>
                    <a:pt x="398" y="176"/>
                    <a:pt x="372" y="150"/>
                    <a:pt x="339" y="150"/>
                  </a:cubicBezTo>
                  <a:cubicBezTo>
                    <a:pt x="335" y="150"/>
                    <a:pt x="332" y="146"/>
                    <a:pt x="332" y="142"/>
                  </a:cubicBezTo>
                  <a:cubicBezTo>
                    <a:pt x="332" y="110"/>
                    <a:pt x="305" y="83"/>
                    <a:pt x="273" y="83"/>
                  </a:cubicBezTo>
                  <a:cubicBezTo>
                    <a:pt x="271" y="83"/>
                    <a:pt x="270" y="83"/>
                    <a:pt x="268" y="84"/>
                  </a:cubicBezTo>
                  <a:cubicBezTo>
                    <a:pt x="265" y="84"/>
                    <a:pt x="262" y="82"/>
                    <a:pt x="261" y="79"/>
                  </a:cubicBezTo>
                  <a:cubicBezTo>
                    <a:pt x="248" y="40"/>
                    <a:pt x="213" y="15"/>
                    <a:pt x="173" y="15"/>
                  </a:cubicBezTo>
                  <a:cubicBezTo>
                    <a:pt x="122" y="15"/>
                    <a:pt x="81" y="56"/>
                    <a:pt x="81" y="107"/>
                  </a:cubicBezTo>
                  <a:cubicBezTo>
                    <a:pt x="81" y="118"/>
                    <a:pt x="83" y="129"/>
                    <a:pt x="87" y="140"/>
                  </a:cubicBezTo>
                  <a:cubicBezTo>
                    <a:pt x="88" y="142"/>
                    <a:pt x="87" y="145"/>
                    <a:pt x="86" y="147"/>
                  </a:cubicBezTo>
                  <a:cubicBezTo>
                    <a:pt x="84" y="149"/>
                    <a:pt x="82" y="150"/>
                    <a:pt x="79" y="150"/>
                  </a:cubicBezTo>
                  <a:cubicBezTo>
                    <a:pt x="77" y="150"/>
                    <a:pt x="75" y="150"/>
                    <a:pt x="73" y="150"/>
                  </a:cubicBezTo>
                  <a:cubicBezTo>
                    <a:pt x="41" y="150"/>
                    <a:pt x="14" y="176"/>
                    <a:pt x="14" y="209"/>
                  </a:cubicBezTo>
                  <a:cubicBezTo>
                    <a:pt x="14" y="241"/>
                    <a:pt x="41" y="268"/>
                    <a:pt x="73" y="268"/>
                  </a:cubicBezTo>
                  <a:cubicBezTo>
                    <a:pt x="73" y="268"/>
                    <a:pt x="73" y="268"/>
                    <a:pt x="73" y="26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68571" tIns="34286" rIns="68571" bIns="34286" numCol="1" anchor="t" anchorCtr="0" compatLnSpc="1"/>
            <a:lstStyle/>
            <a:p>
              <a:pPr defTabSz="685800"/>
              <a:endParaRPr lang="en-US" sz="1400">
                <a:solidFill>
                  <a:srgbClr val="FFFFFF"/>
                </a:solidFill>
                <a:latin typeface="Segoe UI" panose="020B0502040204020203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805948" y="4709160"/>
            <a:ext cx="811530" cy="811530"/>
            <a:chOff x="9410188" y="4572000"/>
            <a:chExt cx="811530" cy="811530"/>
          </a:xfrm>
        </p:grpSpPr>
        <p:sp>
          <p:nvSpPr>
            <p:cNvPr id="62" name="椭圆 61"/>
            <p:cNvSpPr/>
            <p:nvPr/>
          </p:nvSpPr>
          <p:spPr>
            <a:xfrm>
              <a:off x="9410188" y="4572000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Freeform 75"/>
            <p:cNvSpPr>
              <a:spLocks noEditPoints="1"/>
            </p:cNvSpPr>
            <p:nvPr/>
          </p:nvSpPr>
          <p:spPr bwMode="auto">
            <a:xfrm>
              <a:off x="9571033" y="4717103"/>
              <a:ext cx="489841" cy="521324"/>
            </a:xfrm>
            <a:custGeom>
              <a:avLst/>
              <a:gdLst>
                <a:gd name="T0" fmla="*/ 145 w 413"/>
                <a:gd name="T1" fmla="*/ 290 h 440"/>
                <a:gd name="T2" fmla="*/ 104 w 413"/>
                <a:gd name="T3" fmla="*/ 330 h 440"/>
                <a:gd name="T4" fmla="*/ 145 w 413"/>
                <a:gd name="T5" fmla="*/ 371 h 440"/>
                <a:gd name="T6" fmla="*/ 185 w 413"/>
                <a:gd name="T7" fmla="*/ 330 h 440"/>
                <a:gd name="T8" fmla="*/ 145 w 413"/>
                <a:gd name="T9" fmla="*/ 290 h 440"/>
                <a:gd name="T10" fmla="*/ 145 w 413"/>
                <a:gd name="T11" fmla="*/ 356 h 440"/>
                <a:gd name="T12" fmla="*/ 119 w 413"/>
                <a:gd name="T13" fmla="*/ 330 h 440"/>
                <a:gd name="T14" fmla="*/ 145 w 413"/>
                <a:gd name="T15" fmla="*/ 305 h 440"/>
                <a:gd name="T16" fmla="*/ 171 w 413"/>
                <a:gd name="T17" fmla="*/ 330 h 440"/>
                <a:gd name="T18" fmla="*/ 145 w 413"/>
                <a:gd name="T19" fmla="*/ 356 h 440"/>
                <a:gd name="T20" fmla="*/ 222 w 413"/>
                <a:gd name="T21" fmla="*/ 358 h 440"/>
                <a:gd name="T22" fmla="*/ 182 w 413"/>
                <a:gd name="T23" fmla="*/ 399 h 440"/>
                <a:gd name="T24" fmla="*/ 222 w 413"/>
                <a:gd name="T25" fmla="*/ 440 h 440"/>
                <a:gd name="T26" fmla="*/ 263 w 413"/>
                <a:gd name="T27" fmla="*/ 399 h 440"/>
                <a:gd name="T28" fmla="*/ 222 w 413"/>
                <a:gd name="T29" fmla="*/ 358 h 440"/>
                <a:gd name="T30" fmla="*/ 222 w 413"/>
                <a:gd name="T31" fmla="*/ 425 h 440"/>
                <a:gd name="T32" fmla="*/ 197 w 413"/>
                <a:gd name="T33" fmla="*/ 399 h 440"/>
                <a:gd name="T34" fmla="*/ 222 w 413"/>
                <a:gd name="T35" fmla="*/ 373 h 440"/>
                <a:gd name="T36" fmla="*/ 248 w 413"/>
                <a:gd name="T37" fmla="*/ 399 h 440"/>
                <a:gd name="T38" fmla="*/ 222 w 413"/>
                <a:gd name="T39" fmla="*/ 425 h 440"/>
                <a:gd name="T40" fmla="*/ 339 w 413"/>
                <a:gd name="T41" fmla="*/ 0 h 440"/>
                <a:gd name="T42" fmla="*/ 74 w 413"/>
                <a:gd name="T43" fmla="*/ 0 h 440"/>
                <a:gd name="T44" fmla="*/ 0 w 413"/>
                <a:gd name="T45" fmla="*/ 74 h 440"/>
                <a:gd name="T46" fmla="*/ 0 w 413"/>
                <a:gd name="T47" fmla="*/ 204 h 440"/>
                <a:gd name="T48" fmla="*/ 74 w 413"/>
                <a:gd name="T49" fmla="*/ 278 h 440"/>
                <a:gd name="T50" fmla="*/ 339 w 413"/>
                <a:gd name="T51" fmla="*/ 278 h 440"/>
                <a:gd name="T52" fmla="*/ 413 w 413"/>
                <a:gd name="T53" fmla="*/ 204 h 440"/>
                <a:gd name="T54" fmla="*/ 413 w 413"/>
                <a:gd name="T55" fmla="*/ 74 h 440"/>
                <a:gd name="T56" fmla="*/ 339 w 413"/>
                <a:gd name="T57" fmla="*/ 0 h 440"/>
                <a:gd name="T58" fmla="*/ 398 w 413"/>
                <a:gd name="T59" fmla="*/ 204 h 440"/>
                <a:gd name="T60" fmla="*/ 339 w 413"/>
                <a:gd name="T61" fmla="*/ 263 h 440"/>
                <a:gd name="T62" fmla="*/ 74 w 413"/>
                <a:gd name="T63" fmla="*/ 263 h 440"/>
                <a:gd name="T64" fmla="*/ 14 w 413"/>
                <a:gd name="T65" fmla="*/ 204 h 440"/>
                <a:gd name="T66" fmla="*/ 14 w 413"/>
                <a:gd name="T67" fmla="*/ 74 h 440"/>
                <a:gd name="T68" fmla="*/ 74 w 413"/>
                <a:gd name="T69" fmla="*/ 15 h 440"/>
                <a:gd name="T70" fmla="*/ 339 w 413"/>
                <a:gd name="T71" fmla="*/ 15 h 440"/>
                <a:gd name="T72" fmla="*/ 398 w 413"/>
                <a:gd name="T73" fmla="*/ 74 h 440"/>
                <a:gd name="T74" fmla="*/ 398 w 413"/>
                <a:gd name="T75" fmla="*/ 204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3" h="440">
                  <a:moveTo>
                    <a:pt x="145" y="290"/>
                  </a:moveTo>
                  <a:cubicBezTo>
                    <a:pt x="122" y="290"/>
                    <a:pt x="104" y="308"/>
                    <a:pt x="104" y="330"/>
                  </a:cubicBezTo>
                  <a:cubicBezTo>
                    <a:pt x="104" y="353"/>
                    <a:pt x="122" y="371"/>
                    <a:pt x="145" y="371"/>
                  </a:cubicBezTo>
                  <a:cubicBezTo>
                    <a:pt x="167" y="371"/>
                    <a:pt x="185" y="353"/>
                    <a:pt x="185" y="330"/>
                  </a:cubicBezTo>
                  <a:cubicBezTo>
                    <a:pt x="185" y="308"/>
                    <a:pt x="167" y="290"/>
                    <a:pt x="145" y="290"/>
                  </a:cubicBezTo>
                  <a:close/>
                  <a:moveTo>
                    <a:pt x="145" y="356"/>
                  </a:moveTo>
                  <a:cubicBezTo>
                    <a:pt x="131" y="356"/>
                    <a:pt x="119" y="345"/>
                    <a:pt x="119" y="330"/>
                  </a:cubicBezTo>
                  <a:cubicBezTo>
                    <a:pt x="119" y="316"/>
                    <a:pt x="131" y="305"/>
                    <a:pt x="145" y="305"/>
                  </a:cubicBezTo>
                  <a:cubicBezTo>
                    <a:pt x="159" y="305"/>
                    <a:pt x="171" y="316"/>
                    <a:pt x="171" y="330"/>
                  </a:cubicBezTo>
                  <a:cubicBezTo>
                    <a:pt x="171" y="345"/>
                    <a:pt x="159" y="356"/>
                    <a:pt x="145" y="356"/>
                  </a:cubicBezTo>
                  <a:close/>
                  <a:moveTo>
                    <a:pt x="222" y="358"/>
                  </a:moveTo>
                  <a:cubicBezTo>
                    <a:pt x="200" y="358"/>
                    <a:pt x="182" y="377"/>
                    <a:pt x="182" y="399"/>
                  </a:cubicBezTo>
                  <a:cubicBezTo>
                    <a:pt x="182" y="421"/>
                    <a:pt x="200" y="440"/>
                    <a:pt x="222" y="440"/>
                  </a:cubicBezTo>
                  <a:cubicBezTo>
                    <a:pt x="245" y="440"/>
                    <a:pt x="263" y="421"/>
                    <a:pt x="263" y="399"/>
                  </a:cubicBezTo>
                  <a:cubicBezTo>
                    <a:pt x="263" y="377"/>
                    <a:pt x="245" y="358"/>
                    <a:pt x="222" y="358"/>
                  </a:cubicBezTo>
                  <a:close/>
                  <a:moveTo>
                    <a:pt x="222" y="425"/>
                  </a:moveTo>
                  <a:cubicBezTo>
                    <a:pt x="208" y="425"/>
                    <a:pt x="197" y="413"/>
                    <a:pt x="197" y="399"/>
                  </a:cubicBezTo>
                  <a:cubicBezTo>
                    <a:pt x="197" y="385"/>
                    <a:pt x="208" y="373"/>
                    <a:pt x="222" y="373"/>
                  </a:cubicBezTo>
                  <a:cubicBezTo>
                    <a:pt x="237" y="373"/>
                    <a:pt x="248" y="385"/>
                    <a:pt x="248" y="399"/>
                  </a:cubicBezTo>
                  <a:cubicBezTo>
                    <a:pt x="248" y="413"/>
                    <a:pt x="237" y="425"/>
                    <a:pt x="222" y="425"/>
                  </a:cubicBezTo>
                  <a:close/>
                  <a:moveTo>
                    <a:pt x="339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245"/>
                    <a:pt x="33" y="278"/>
                    <a:pt x="74" y="278"/>
                  </a:cubicBezTo>
                  <a:cubicBezTo>
                    <a:pt x="339" y="278"/>
                    <a:pt x="339" y="278"/>
                    <a:pt x="339" y="278"/>
                  </a:cubicBezTo>
                  <a:cubicBezTo>
                    <a:pt x="380" y="278"/>
                    <a:pt x="413" y="245"/>
                    <a:pt x="413" y="204"/>
                  </a:cubicBezTo>
                  <a:cubicBezTo>
                    <a:pt x="413" y="74"/>
                    <a:pt x="413" y="74"/>
                    <a:pt x="413" y="74"/>
                  </a:cubicBezTo>
                  <a:cubicBezTo>
                    <a:pt x="413" y="33"/>
                    <a:pt x="380" y="0"/>
                    <a:pt x="339" y="0"/>
                  </a:cubicBezTo>
                  <a:close/>
                  <a:moveTo>
                    <a:pt x="398" y="204"/>
                  </a:moveTo>
                  <a:cubicBezTo>
                    <a:pt x="398" y="237"/>
                    <a:pt x="372" y="263"/>
                    <a:pt x="339" y="263"/>
                  </a:cubicBezTo>
                  <a:cubicBezTo>
                    <a:pt x="74" y="263"/>
                    <a:pt x="74" y="263"/>
                    <a:pt x="74" y="263"/>
                  </a:cubicBezTo>
                  <a:cubicBezTo>
                    <a:pt x="41" y="263"/>
                    <a:pt x="14" y="237"/>
                    <a:pt x="14" y="20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41"/>
                    <a:pt x="41" y="15"/>
                    <a:pt x="74" y="15"/>
                  </a:cubicBezTo>
                  <a:cubicBezTo>
                    <a:pt x="339" y="15"/>
                    <a:pt x="339" y="15"/>
                    <a:pt x="339" y="15"/>
                  </a:cubicBezTo>
                  <a:cubicBezTo>
                    <a:pt x="372" y="15"/>
                    <a:pt x="398" y="41"/>
                    <a:pt x="398" y="74"/>
                  </a:cubicBezTo>
                  <a:lnTo>
                    <a:pt x="398" y="20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68571" tIns="34286" rIns="68571" bIns="34286" numCol="1" anchor="t" anchorCtr="0" compatLnSpc="1"/>
            <a:lstStyle/>
            <a:p>
              <a:pPr defTabSz="685800"/>
              <a:endParaRPr lang="en-US" sz="1400">
                <a:solidFill>
                  <a:srgbClr val="FFFFFF"/>
                </a:solidFill>
                <a:latin typeface="Segoe UI" panose="020B0502040204020203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1405889" y="2387523"/>
            <a:ext cx="3234691" cy="955751"/>
            <a:chOff x="3677392" y="2605986"/>
            <a:chExt cx="6289568" cy="924356"/>
          </a:xfrm>
        </p:grpSpPr>
        <p:cxnSp>
          <p:nvCxnSpPr>
            <p:cNvPr id="74" name="直接连接符 73"/>
            <p:cNvCxnSpPr/>
            <p:nvPr/>
          </p:nvCxnSpPr>
          <p:spPr>
            <a:xfrm>
              <a:off x="3677392" y="2605986"/>
              <a:ext cx="62895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箭头连接符 75"/>
            <p:cNvCxnSpPr/>
            <p:nvPr/>
          </p:nvCxnSpPr>
          <p:spPr>
            <a:xfrm>
              <a:off x="9966960" y="2605986"/>
              <a:ext cx="0" cy="92435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组合 81"/>
          <p:cNvGrpSpPr/>
          <p:nvPr/>
        </p:nvGrpSpPr>
        <p:grpSpPr>
          <a:xfrm>
            <a:off x="5005969" y="3749040"/>
            <a:ext cx="3234691" cy="955751"/>
            <a:chOff x="3677392" y="2605986"/>
            <a:chExt cx="6289568" cy="924356"/>
          </a:xfrm>
        </p:grpSpPr>
        <p:cxnSp>
          <p:nvCxnSpPr>
            <p:cNvPr id="83" name="直接连接符 82"/>
            <p:cNvCxnSpPr/>
            <p:nvPr/>
          </p:nvCxnSpPr>
          <p:spPr>
            <a:xfrm>
              <a:off x="3677392" y="2605986"/>
              <a:ext cx="62895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箭头连接符 83"/>
            <p:cNvCxnSpPr/>
            <p:nvPr/>
          </p:nvCxnSpPr>
          <p:spPr>
            <a:xfrm>
              <a:off x="9966960" y="2605986"/>
              <a:ext cx="0" cy="92435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组合 84"/>
          <p:cNvGrpSpPr/>
          <p:nvPr/>
        </p:nvGrpSpPr>
        <p:grpSpPr>
          <a:xfrm>
            <a:off x="8617478" y="5114925"/>
            <a:ext cx="3075411" cy="1743075"/>
            <a:chOff x="3677392" y="2605986"/>
            <a:chExt cx="6289568" cy="924356"/>
          </a:xfrm>
        </p:grpSpPr>
        <p:cxnSp>
          <p:nvCxnSpPr>
            <p:cNvPr id="86" name="直接连接符 85"/>
            <p:cNvCxnSpPr/>
            <p:nvPr/>
          </p:nvCxnSpPr>
          <p:spPr>
            <a:xfrm>
              <a:off x="3677392" y="2605986"/>
              <a:ext cx="62895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箭头连接符 86"/>
            <p:cNvCxnSpPr/>
            <p:nvPr/>
          </p:nvCxnSpPr>
          <p:spPr>
            <a:xfrm>
              <a:off x="9966960" y="2605986"/>
              <a:ext cx="0" cy="92435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文本框 77"/>
          <p:cNvSpPr txBox="1"/>
          <p:nvPr/>
        </p:nvSpPr>
        <p:spPr>
          <a:xfrm>
            <a:off x="1377943" y="193943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3563A8"/>
                </a:solidFill>
              </a:rPr>
              <a:t>01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1818963" y="2000985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1417319" y="2426349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1" name="文本框 90"/>
          <p:cNvSpPr txBox="1"/>
          <p:nvPr/>
        </p:nvSpPr>
        <p:spPr>
          <a:xfrm>
            <a:off x="5011090" y="328383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3563A8"/>
                </a:solidFill>
              </a:rPr>
              <a:t>02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5452110" y="3345393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050466" y="3770757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4" name="文本框 93"/>
          <p:cNvSpPr txBox="1"/>
          <p:nvPr/>
        </p:nvSpPr>
        <p:spPr>
          <a:xfrm>
            <a:off x="8620776" y="462800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3563A8"/>
                </a:solidFill>
              </a:rPr>
              <a:t>03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9061796" y="4689560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8660152" y="5114924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7" name="矩形 96"/>
          <p:cNvSpPr/>
          <p:nvPr/>
        </p:nvSpPr>
        <p:spPr>
          <a:xfrm>
            <a:off x="468628" y="5337681"/>
            <a:ext cx="4583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8" name="矩形 97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本框 39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本框 52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3563A8"/>
                </a:solidFill>
              </a:rPr>
              <a:t>OUR PROCESS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8636017" y="208562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3563A8"/>
                </a:solidFill>
              </a:rPr>
              <a:t>04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9077037" y="2147180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8675393" y="2572544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1" name="文本框 90"/>
          <p:cNvSpPr txBox="1"/>
          <p:nvPr/>
        </p:nvSpPr>
        <p:spPr>
          <a:xfrm>
            <a:off x="5237155" y="347349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3563A8"/>
                </a:solidFill>
              </a:rPr>
              <a:t>05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5678175" y="3535045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354012" y="3887813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4" name="文本框 93"/>
          <p:cNvSpPr txBox="1"/>
          <p:nvPr/>
        </p:nvSpPr>
        <p:spPr>
          <a:xfrm>
            <a:off x="1869432" y="485653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3563A8"/>
                </a:solidFill>
              </a:rPr>
              <a:t>06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2310452" y="4918092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1908808" y="5343456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7" name="矩形 96"/>
          <p:cNvSpPr/>
          <p:nvPr/>
        </p:nvSpPr>
        <p:spPr>
          <a:xfrm>
            <a:off x="7132328" y="5214121"/>
            <a:ext cx="4583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grpSp>
        <p:nvGrpSpPr>
          <p:cNvPr id="4" name="组合 3"/>
          <p:cNvGrpSpPr/>
          <p:nvPr/>
        </p:nvGrpSpPr>
        <p:grpSpPr>
          <a:xfrm>
            <a:off x="4411496" y="3460950"/>
            <a:ext cx="811530" cy="811530"/>
            <a:chOff x="4194439" y="3343275"/>
            <a:chExt cx="811530" cy="811530"/>
          </a:xfrm>
        </p:grpSpPr>
        <p:sp>
          <p:nvSpPr>
            <p:cNvPr id="61" name="椭圆 60"/>
            <p:cNvSpPr/>
            <p:nvPr/>
          </p:nvSpPr>
          <p:spPr>
            <a:xfrm>
              <a:off x="4194439" y="3343275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Freeform 18"/>
            <p:cNvSpPr>
              <a:spLocks noEditPoints="1"/>
            </p:cNvSpPr>
            <p:nvPr/>
          </p:nvSpPr>
          <p:spPr bwMode="black">
            <a:xfrm>
              <a:off x="4418472" y="3514349"/>
              <a:ext cx="400708" cy="488859"/>
            </a:xfrm>
            <a:custGeom>
              <a:avLst/>
              <a:gdLst>
                <a:gd name="T0" fmla="*/ 129 w 246"/>
                <a:gd name="T1" fmla="*/ 192 h 300"/>
                <a:gd name="T2" fmla="*/ 43 w 246"/>
                <a:gd name="T3" fmla="*/ 202 h 300"/>
                <a:gd name="T4" fmla="*/ 129 w 246"/>
                <a:gd name="T5" fmla="*/ 126 h 300"/>
                <a:gd name="T6" fmla="*/ 43 w 246"/>
                <a:gd name="T7" fmla="*/ 135 h 300"/>
                <a:gd name="T8" fmla="*/ 129 w 246"/>
                <a:gd name="T9" fmla="*/ 126 h 300"/>
                <a:gd name="T10" fmla="*/ 215 w 246"/>
                <a:gd name="T11" fmla="*/ 101 h 300"/>
                <a:gd name="T12" fmla="*/ 219 w 246"/>
                <a:gd name="T13" fmla="*/ 90 h 300"/>
                <a:gd name="T14" fmla="*/ 208 w 246"/>
                <a:gd name="T15" fmla="*/ 111 h 300"/>
                <a:gd name="T16" fmla="*/ 43 w 246"/>
                <a:gd name="T17" fmla="*/ 92 h 300"/>
                <a:gd name="T18" fmla="*/ 117 w 246"/>
                <a:gd name="T19" fmla="*/ 102 h 300"/>
                <a:gd name="T20" fmla="*/ 43 w 246"/>
                <a:gd name="T21" fmla="*/ 235 h 300"/>
                <a:gd name="T22" fmla="*/ 117 w 246"/>
                <a:gd name="T23" fmla="*/ 226 h 300"/>
                <a:gd name="T24" fmla="*/ 43 w 246"/>
                <a:gd name="T25" fmla="*/ 235 h 300"/>
                <a:gd name="T26" fmla="*/ 11 w 246"/>
                <a:gd name="T27" fmla="*/ 287 h 300"/>
                <a:gd name="T28" fmla="*/ 35 w 246"/>
                <a:gd name="T29" fmla="*/ 36 h 300"/>
                <a:gd name="T30" fmla="*/ 0 w 246"/>
                <a:gd name="T31" fmla="*/ 22 h 300"/>
                <a:gd name="T32" fmla="*/ 219 w 246"/>
                <a:gd name="T33" fmla="*/ 300 h 300"/>
                <a:gd name="T34" fmla="*/ 208 w 246"/>
                <a:gd name="T35" fmla="*/ 173 h 300"/>
                <a:gd name="T36" fmla="*/ 117 w 246"/>
                <a:gd name="T37" fmla="*/ 159 h 300"/>
                <a:gd name="T38" fmla="*/ 43 w 246"/>
                <a:gd name="T39" fmla="*/ 169 h 300"/>
                <a:gd name="T40" fmla="*/ 117 w 246"/>
                <a:gd name="T41" fmla="*/ 159 h 300"/>
                <a:gd name="T42" fmla="*/ 57 w 246"/>
                <a:gd name="T43" fmla="*/ 22 h 300"/>
                <a:gd name="T44" fmla="*/ 86 w 246"/>
                <a:gd name="T45" fmla="*/ 20 h 300"/>
                <a:gd name="T46" fmla="*/ 110 w 246"/>
                <a:gd name="T47" fmla="*/ 0 h 300"/>
                <a:gd name="T48" fmla="*/ 133 w 246"/>
                <a:gd name="T49" fmla="*/ 20 h 300"/>
                <a:gd name="T50" fmla="*/ 162 w 246"/>
                <a:gd name="T51" fmla="*/ 22 h 300"/>
                <a:gd name="T52" fmla="*/ 179 w 246"/>
                <a:gd name="T53" fmla="*/ 43 h 300"/>
                <a:gd name="T54" fmla="*/ 41 w 246"/>
                <a:gd name="T55" fmla="*/ 36 h 300"/>
                <a:gd name="T56" fmla="*/ 110 w 246"/>
                <a:gd name="T57" fmla="*/ 20 h 300"/>
                <a:gd name="T58" fmla="*/ 110 w 246"/>
                <a:gd name="T59" fmla="*/ 11 h 300"/>
                <a:gd name="T60" fmla="*/ 190 w 246"/>
                <a:gd name="T61" fmla="*/ 269 h 300"/>
                <a:gd name="T62" fmla="*/ 29 w 246"/>
                <a:gd name="T63" fmla="*/ 59 h 300"/>
                <a:gd name="T64" fmla="*/ 190 w 246"/>
                <a:gd name="T65" fmla="*/ 71 h 300"/>
                <a:gd name="T66" fmla="*/ 200 w 246"/>
                <a:gd name="T67" fmla="*/ 49 h 300"/>
                <a:gd name="T68" fmla="*/ 19 w 246"/>
                <a:gd name="T69" fmla="*/ 278 h 300"/>
                <a:gd name="T70" fmla="*/ 200 w 246"/>
                <a:gd name="T71" fmla="*/ 185 h 300"/>
                <a:gd name="T72" fmla="*/ 190 w 246"/>
                <a:gd name="T73" fmla="*/ 269 h 300"/>
                <a:gd name="T74" fmla="*/ 190 w 246"/>
                <a:gd name="T75" fmla="*/ 133 h 300"/>
                <a:gd name="T76" fmla="*/ 200 w 246"/>
                <a:gd name="T77" fmla="*/ 124 h 300"/>
                <a:gd name="T78" fmla="*/ 215 w 246"/>
                <a:gd name="T79" fmla="*/ 35 h 300"/>
                <a:gd name="T80" fmla="*/ 219 w 246"/>
                <a:gd name="T81" fmla="*/ 22 h 300"/>
                <a:gd name="T82" fmla="*/ 184 w 246"/>
                <a:gd name="T83" fmla="*/ 36 h 300"/>
                <a:gd name="T84" fmla="*/ 208 w 246"/>
                <a:gd name="T85" fmla="*/ 44 h 300"/>
                <a:gd name="T86" fmla="*/ 246 w 246"/>
                <a:gd name="T87" fmla="*/ 41 h 300"/>
                <a:gd name="T88" fmla="*/ 155 w 246"/>
                <a:gd name="T89" fmla="*/ 134 h 300"/>
                <a:gd name="T90" fmla="*/ 156 w 246"/>
                <a:gd name="T91" fmla="*/ 92 h 300"/>
                <a:gd name="T92" fmla="*/ 218 w 246"/>
                <a:gd name="T93" fmla="*/ 41 h 300"/>
                <a:gd name="T94" fmla="*/ 246 w 246"/>
                <a:gd name="T95" fmla="*/ 107 h 300"/>
                <a:gd name="T96" fmla="*/ 155 w 246"/>
                <a:gd name="T97" fmla="*/ 201 h 300"/>
                <a:gd name="T98" fmla="*/ 156 w 246"/>
                <a:gd name="T99" fmla="*/ 159 h 300"/>
                <a:gd name="T100" fmla="*/ 218 w 246"/>
                <a:gd name="T101" fmla="*/ 10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6" h="300">
                  <a:moveTo>
                    <a:pt x="43" y="192"/>
                  </a:moveTo>
                  <a:cubicBezTo>
                    <a:pt x="129" y="192"/>
                    <a:pt x="129" y="192"/>
                    <a:pt x="129" y="192"/>
                  </a:cubicBezTo>
                  <a:cubicBezTo>
                    <a:pt x="129" y="202"/>
                    <a:pt x="129" y="202"/>
                    <a:pt x="129" y="202"/>
                  </a:cubicBezTo>
                  <a:cubicBezTo>
                    <a:pt x="43" y="202"/>
                    <a:pt x="43" y="202"/>
                    <a:pt x="43" y="202"/>
                  </a:cubicBezTo>
                  <a:lnTo>
                    <a:pt x="43" y="192"/>
                  </a:lnTo>
                  <a:close/>
                  <a:moveTo>
                    <a:pt x="129" y="126"/>
                  </a:moveTo>
                  <a:cubicBezTo>
                    <a:pt x="43" y="126"/>
                    <a:pt x="43" y="126"/>
                    <a:pt x="43" y="126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129" y="135"/>
                    <a:pt x="129" y="135"/>
                    <a:pt x="129" y="135"/>
                  </a:cubicBezTo>
                  <a:lnTo>
                    <a:pt x="129" y="126"/>
                  </a:lnTo>
                  <a:close/>
                  <a:moveTo>
                    <a:pt x="208" y="111"/>
                  </a:moveTo>
                  <a:cubicBezTo>
                    <a:pt x="215" y="101"/>
                    <a:pt x="215" y="101"/>
                    <a:pt x="215" y="101"/>
                  </a:cubicBezTo>
                  <a:cubicBezTo>
                    <a:pt x="219" y="101"/>
                    <a:pt x="219" y="101"/>
                    <a:pt x="219" y="101"/>
                  </a:cubicBezTo>
                  <a:cubicBezTo>
                    <a:pt x="219" y="90"/>
                    <a:pt x="219" y="90"/>
                    <a:pt x="219" y="90"/>
                  </a:cubicBezTo>
                  <a:cubicBezTo>
                    <a:pt x="208" y="106"/>
                    <a:pt x="208" y="106"/>
                    <a:pt x="208" y="106"/>
                  </a:cubicBezTo>
                  <a:lnTo>
                    <a:pt x="208" y="111"/>
                  </a:lnTo>
                  <a:close/>
                  <a:moveTo>
                    <a:pt x="117" y="92"/>
                  </a:moveTo>
                  <a:cubicBezTo>
                    <a:pt x="43" y="92"/>
                    <a:pt x="43" y="92"/>
                    <a:pt x="43" y="92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117" y="102"/>
                    <a:pt x="117" y="102"/>
                    <a:pt x="117" y="102"/>
                  </a:cubicBezTo>
                  <a:lnTo>
                    <a:pt x="117" y="92"/>
                  </a:lnTo>
                  <a:close/>
                  <a:moveTo>
                    <a:pt x="43" y="235"/>
                  </a:moveTo>
                  <a:cubicBezTo>
                    <a:pt x="117" y="235"/>
                    <a:pt x="117" y="235"/>
                    <a:pt x="117" y="235"/>
                  </a:cubicBezTo>
                  <a:cubicBezTo>
                    <a:pt x="117" y="226"/>
                    <a:pt x="117" y="226"/>
                    <a:pt x="117" y="226"/>
                  </a:cubicBezTo>
                  <a:cubicBezTo>
                    <a:pt x="43" y="226"/>
                    <a:pt x="43" y="226"/>
                    <a:pt x="43" y="226"/>
                  </a:cubicBezTo>
                  <a:lnTo>
                    <a:pt x="43" y="235"/>
                  </a:lnTo>
                  <a:close/>
                  <a:moveTo>
                    <a:pt x="208" y="287"/>
                  </a:moveTo>
                  <a:cubicBezTo>
                    <a:pt x="11" y="287"/>
                    <a:pt x="11" y="287"/>
                    <a:pt x="11" y="28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7" y="31"/>
                    <a:pt x="40" y="26"/>
                    <a:pt x="44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219" y="300"/>
                    <a:pt x="219" y="300"/>
                    <a:pt x="219" y="300"/>
                  </a:cubicBezTo>
                  <a:cubicBezTo>
                    <a:pt x="219" y="157"/>
                    <a:pt x="219" y="157"/>
                    <a:pt x="219" y="157"/>
                  </a:cubicBezTo>
                  <a:cubicBezTo>
                    <a:pt x="208" y="173"/>
                    <a:pt x="208" y="173"/>
                    <a:pt x="208" y="173"/>
                  </a:cubicBezTo>
                  <a:lnTo>
                    <a:pt x="208" y="287"/>
                  </a:lnTo>
                  <a:close/>
                  <a:moveTo>
                    <a:pt x="117" y="159"/>
                  </a:moveTo>
                  <a:cubicBezTo>
                    <a:pt x="43" y="159"/>
                    <a:pt x="43" y="159"/>
                    <a:pt x="43" y="159"/>
                  </a:cubicBezTo>
                  <a:cubicBezTo>
                    <a:pt x="43" y="169"/>
                    <a:pt x="43" y="169"/>
                    <a:pt x="43" y="169"/>
                  </a:cubicBezTo>
                  <a:cubicBezTo>
                    <a:pt x="117" y="169"/>
                    <a:pt x="117" y="169"/>
                    <a:pt x="117" y="169"/>
                  </a:cubicBezTo>
                  <a:lnTo>
                    <a:pt x="117" y="159"/>
                  </a:lnTo>
                  <a:close/>
                  <a:moveTo>
                    <a:pt x="41" y="36"/>
                  </a:moveTo>
                  <a:cubicBezTo>
                    <a:pt x="43" y="29"/>
                    <a:pt x="50" y="25"/>
                    <a:pt x="57" y="22"/>
                  </a:cubicBezTo>
                  <a:cubicBezTo>
                    <a:pt x="63" y="21"/>
                    <a:pt x="71" y="20"/>
                    <a:pt x="77" y="20"/>
                  </a:cubicBezTo>
                  <a:cubicBezTo>
                    <a:pt x="80" y="20"/>
                    <a:pt x="83" y="20"/>
                    <a:pt x="86" y="20"/>
                  </a:cubicBezTo>
                  <a:cubicBezTo>
                    <a:pt x="87" y="20"/>
                    <a:pt x="88" y="20"/>
                    <a:pt x="89" y="20"/>
                  </a:cubicBezTo>
                  <a:cubicBezTo>
                    <a:pt x="89" y="9"/>
                    <a:pt x="98" y="0"/>
                    <a:pt x="110" y="0"/>
                  </a:cubicBezTo>
                  <a:cubicBezTo>
                    <a:pt x="121" y="0"/>
                    <a:pt x="130" y="9"/>
                    <a:pt x="130" y="20"/>
                  </a:cubicBezTo>
                  <a:cubicBezTo>
                    <a:pt x="131" y="20"/>
                    <a:pt x="132" y="20"/>
                    <a:pt x="133" y="20"/>
                  </a:cubicBezTo>
                  <a:cubicBezTo>
                    <a:pt x="136" y="20"/>
                    <a:pt x="139" y="20"/>
                    <a:pt x="142" y="20"/>
                  </a:cubicBezTo>
                  <a:cubicBezTo>
                    <a:pt x="149" y="20"/>
                    <a:pt x="156" y="21"/>
                    <a:pt x="162" y="22"/>
                  </a:cubicBezTo>
                  <a:cubicBezTo>
                    <a:pt x="170" y="25"/>
                    <a:pt x="176" y="29"/>
                    <a:pt x="178" y="36"/>
                  </a:cubicBezTo>
                  <a:cubicBezTo>
                    <a:pt x="179" y="38"/>
                    <a:pt x="179" y="41"/>
                    <a:pt x="179" y="43"/>
                  </a:cubicBezTo>
                  <a:cubicBezTo>
                    <a:pt x="145" y="43"/>
                    <a:pt x="74" y="43"/>
                    <a:pt x="40" y="43"/>
                  </a:cubicBezTo>
                  <a:cubicBezTo>
                    <a:pt x="40" y="41"/>
                    <a:pt x="41" y="38"/>
                    <a:pt x="41" y="36"/>
                  </a:cubicBezTo>
                  <a:close/>
                  <a:moveTo>
                    <a:pt x="99" y="20"/>
                  </a:moveTo>
                  <a:cubicBezTo>
                    <a:pt x="103" y="20"/>
                    <a:pt x="106" y="20"/>
                    <a:pt x="110" y="20"/>
                  </a:cubicBezTo>
                  <a:cubicBezTo>
                    <a:pt x="113" y="20"/>
                    <a:pt x="116" y="20"/>
                    <a:pt x="120" y="20"/>
                  </a:cubicBezTo>
                  <a:cubicBezTo>
                    <a:pt x="119" y="15"/>
                    <a:pt x="115" y="11"/>
                    <a:pt x="110" y="11"/>
                  </a:cubicBezTo>
                  <a:cubicBezTo>
                    <a:pt x="104" y="11"/>
                    <a:pt x="100" y="15"/>
                    <a:pt x="99" y="20"/>
                  </a:cubicBezTo>
                  <a:close/>
                  <a:moveTo>
                    <a:pt x="190" y="269"/>
                  </a:moveTo>
                  <a:cubicBezTo>
                    <a:pt x="29" y="269"/>
                    <a:pt x="29" y="269"/>
                    <a:pt x="29" y="26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190" y="59"/>
                    <a:pt x="190" y="59"/>
                    <a:pt x="190" y="59"/>
                  </a:cubicBezTo>
                  <a:cubicBezTo>
                    <a:pt x="190" y="71"/>
                    <a:pt x="190" y="71"/>
                    <a:pt x="190" y="71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200" y="49"/>
                    <a:pt x="200" y="49"/>
                    <a:pt x="200" y="49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278"/>
                    <a:pt x="19" y="278"/>
                    <a:pt x="19" y="278"/>
                  </a:cubicBezTo>
                  <a:cubicBezTo>
                    <a:pt x="200" y="278"/>
                    <a:pt x="200" y="278"/>
                    <a:pt x="200" y="278"/>
                  </a:cubicBezTo>
                  <a:cubicBezTo>
                    <a:pt x="200" y="185"/>
                    <a:pt x="200" y="185"/>
                    <a:pt x="200" y="185"/>
                  </a:cubicBezTo>
                  <a:cubicBezTo>
                    <a:pt x="190" y="199"/>
                    <a:pt x="190" y="199"/>
                    <a:pt x="190" y="199"/>
                  </a:cubicBezTo>
                  <a:lnTo>
                    <a:pt x="190" y="269"/>
                  </a:lnTo>
                  <a:close/>
                  <a:moveTo>
                    <a:pt x="200" y="119"/>
                  </a:moveTo>
                  <a:cubicBezTo>
                    <a:pt x="190" y="133"/>
                    <a:pt x="190" y="133"/>
                    <a:pt x="190" y="133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200" y="124"/>
                    <a:pt x="200" y="124"/>
                    <a:pt x="200" y="124"/>
                  </a:cubicBezTo>
                  <a:lnTo>
                    <a:pt x="200" y="119"/>
                  </a:lnTo>
                  <a:close/>
                  <a:moveTo>
                    <a:pt x="215" y="35"/>
                  </a:moveTo>
                  <a:cubicBezTo>
                    <a:pt x="219" y="35"/>
                    <a:pt x="219" y="35"/>
                    <a:pt x="219" y="35"/>
                  </a:cubicBezTo>
                  <a:cubicBezTo>
                    <a:pt x="219" y="22"/>
                    <a:pt x="219" y="22"/>
                    <a:pt x="219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9" y="26"/>
                    <a:pt x="182" y="30"/>
                    <a:pt x="184" y="36"/>
                  </a:cubicBezTo>
                  <a:cubicBezTo>
                    <a:pt x="208" y="36"/>
                    <a:pt x="208" y="36"/>
                    <a:pt x="208" y="36"/>
                  </a:cubicBezTo>
                  <a:cubicBezTo>
                    <a:pt x="208" y="44"/>
                    <a:pt x="208" y="44"/>
                    <a:pt x="208" y="44"/>
                  </a:cubicBezTo>
                  <a:lnTo>
                    <a:pt x="215" y="35"/>
                  </a:lnTo>
                  <a:close/>
                  <a:moveTo>
                    <a:pt x="246" y="41"/>
                  </a:moveTo>
                  <a:cubicBezTo>
                    <a:pt x="182" y="134"/>
                    <a:pt x="182" y="134"/>
                    <a:pt x="182" y="134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56" y="92"/>
                    <a:pt x="156" y="92"/>
                    <a:pt x="156" y="92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218" y="41"/>
                    <a:pt x="218" y="41"/>
                    <a:pt x="218" y="41"/>
                  </a:cubicBezTo>
                  <a:lnTo>
                    <a:pt x="246" y="41"/>
                  </a:lnTo>
                  <a:close/>
                  <a:moveTo>
                    <a:pt x="246" y="107"/>
                  </a:moveTo>
                  <a:cubicBezTo>
                    <a:pt x="182" y="201"/>
                    <a:pt x="182" y="201"/>
                    <a:pt x="182" y="201"/>
                  </a:cubicBezTo>
                  <a:cubicBezTo>
                    <a:pt x="155" y="201"/>
                    <a:pt x="155" y="201"/>
                    <a:pt x="155" y="201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56" y="159"/>
                    <a:pt x="156" y="159"/>
                    <a:pt x="156" y="159"/>
                  </a:cubicBezTo>
                  <a:cubicBezTo>
                    <a:pt x="169" y="180"/>
                    <a:pt x="169" y="180"/>
                    <a:pt x="169" y="180"/>
                  </a:cubicBezTo>
                  <a:cubicBezTo>
                    <a:pt x="218" y="107"/>
                    <a:pt x="218" y="107"/>
                    <a:pt x="218" y="107"/>
                  </a:cubicBezTo>
                  <a:lnTo>
                    <a:pt x="246" y="10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82305" tIns="41153" rIns="82305" bIns="41153" numCol="1" anchor="t" anchorCtr="0" compatLnSpc="1"/>
            <a:lstStyle/>
            <a:p>
              <a:endParaRPr lang="en-US" sz="1000" dirty="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2111" y="4856537"/>
            <a:ext cx="811530" cy="811530"/>
            <a:chOff x="582929" y="1977390"/>
            <a:chExt cx="811530" cy="811530"/>
          </a:xfrm>
        </p:grpSpPr>
        <p:sp>
          <p:nvSpPr>
            <p:cNvPr id="7" name="椭圆 6"/>
            <p:cNvSpPr/>
            <p:nvPr/>
          </p:nvSpPr>
          <p:spPr>
            <a:xfrm>
              <a:off x="582929" y="1977390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Freeform 45"/>
            <p:cNvSpPr>
              <a:spLocks noEditPoints="1"/>
            </p:cNvSpPr>
            <p:nvPr/>
          </p:nvSpPr>
          <p:spPr bwMode="black">
            <a:xfrm>
              <a:off x="776647" y="2172664"/>
              <a:ext cx="398438" cy="429718"/>
            </a:xfrm>
            <a:custGeom>
              <a:avLst/>
              <a:gdLst>
                <a:gd name="T0" fmla="*/ 135 w 140"/>
                <a:gd name="T1" fmla="*/ 85 h 151"/>
                <a:gd name="T2" fmla="*/ 140 w 140"/>
                <a:gd name="T3" fmla="*/ 96 h 151"/>
                <a:gd name="T4" fmla="*/ 134 w 140"/>
                <a:gd name="T5" fmla="*/ 106 h 151"/>
                <a:gd name="T6" fmla="*/ 137 w 140"/>
                <a:gd name="T7" fmla="*/ 117 h 151"/>
                <a:gd name="T8" fmla="*/ 129 w 140"/>
                <a:gd name="T9" fmla="*/ 128 h 151"/>
                <a:gd name="T10" fmla="*/ 128 w 140"/>
                <a:gd name="T11" fmla="*/ 137 h 151"/>
                <a:gd name="T12" fmla="*/ 116 w 140"/>
                <a:gd name="T13" fmla="*/ 148 h 151"/>
                <a:gd name="T14" fmla="*/ 65 w 140"/>
                <a:gd name="T15" fmla="*/ 148 h 151"/>
                <a:gd name="T16" fmla="*/ 33 w 140"/>
                <a:gd name="T17" fmla="*/ 142 h 151"/>
                <a:gd name="T18" fmla="*/ 33 w 140"/>
                <a:gd name="T19" fmla="*/ 82 h 151"/>
                <a:gd name="T20" fmla="*/ 34 w 140"/>
                <a:gd name="T21" fmla="*/ 82 h 151"/>
                <a:gd name="T22" fmla="*/ 34 w 140"/>
                <a:gd name="T23" fmla="*/ 82 h 151"/>
                <a:gd name="T24" fmla="*/ 37 w 140"/>
                <a:gd name="T25" fmla="*/ 82 h 151"/>
                <a:gd name="T26" fmla="*/ 60 w 140"/>
                <a:gd name="T27" fmla="*/ 48 h 151"/>
                <a:gd name="T28" fmla="*/ 68 w 140"/>
                <a:gd name="T29" fmla="*/ 39 h 151"/>
                <a:gd name="T30" fmla="*/ 81 w 140"/>
                <a:gd name="T31" fmla="*/ 3 h 151"/>
                <a:gd name="T32" fmla="*/ 97 w 140"/>
                <a:gd name="T33" fmla="*/ 8 h 151"/>
                <a:gd name="T34" fmla="*/ 99 w 140"/>
                <a:gd name="T35" fmla="*/ 35 h 151"/>
                <a:gd name="T36" fmla="*/ 90 w 140"/>
                <a:gd name="T37" fmla="*/ 60 h 151"/>
                <a:gd name="T38" fmla="*/ 130 w 140"/>
                <a:gd name="T39" fmla="*/ 62 h 151"/>
                <a:gd name="T40" fmla="*/ 140 w 140"/>
                <a:gd name="T41" fmla="*/ 77 h 151"/>
                <a:gd name="T42" fmla="*/ 135 w 140"/>
                <a:gd name="T43" fmla="*/ 85 h 151"/>
                <a:gd name="T44" fmla="*/ 30 w 140"/>
                <a:gd name="T45" fmla="*/ 137 h 151"/>
                <a:gd name="T46" fmla="*/ 30 w 140"/>
                <a:gd name="T47" fmla="*/ 137 h 151"/>
                <a:gd name="T48" fmla="*/ 30 w 140"/>
                <a:gd name="T49" fmla="*/ 82 h 151"/>
                <a:gd name="T50" fmla="*/ 23 w 140"/>
                <a:gd name="T51" fmla="*/ 76 h 151"/>
                <a:gd name="T52" fmla="*/ 7 w 140"/>
                <a:gd name="T53" fmla="*/ 76 h 151"/>
                <a:gd name="T54" fmla="*/ 0 w 140"/>
                <a:gd name="T55" fmla="*/ 82 h 151"/>
                <a:gd name="T56" fmla="*/ 0 w 140"/>
                <a:gd name="T57" fmla="*/ 137 h 151"/>
                <a:gd name="T58" fmla="*/ 7 w 140"/>
                <a:gd name="T59" fmla="*/ 144 h 151"/>
                <a:gd name="T60" fmla="*/ 23 w 140"/>
                <a:gd name="T61" fmla="*/ 144 h 151"/>
                <a:gd name="T62" fmla="*/ 30 w 140"/>
                <a:gd name="T63" fmla="*/ 137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51">
                  <a:moveTo>
                    <a:pt x="135" y="85"/>
                  </a:moveTo>
                  <a:cubicBezTo>
                    <a:pt x="135" y="88"/>
                    <a:pt x="140" y="93"/>
                    <a:pt x="140" y="96"/>
                  </a:cubicBezTo>
                  <a:cubicBezTo>
                    <a:pt x="140" y="99"/>
                    <a:pt x="134" y="103"/>
                    <a:pt x="134" y="106"/>
                  </a:cubicBezTo>
                  <a:cubicBezTo>
                    <a:pt x="133" y="109"/>
                    <a:pt x="137" y="114"/>
                    <a:pt x="137" y="117"/>
                  </a:cubicBezTo>
                  <a:cubicBezTo>
                    <a:pt x="137" y="121"/>
                    <a:pt x="130" y="125"/>
                    <a:pt x="129" y="128"/>
                  </a:cubicBezTo>
                  <a:cubicBezTo>
                    <a:pt x="128" y="130"/>
                    <a:pt x="129" y="135"/>
                    <a:pt x="128" y="137"/>
                  </a:cubicBezTo>
                  <a:cubicBezTo>
                    <a:pt x="127" y="141"/>
                    <a:pt x="120" y="147"/>
                    <a:pt x="116" y="148"/>
                  </a:cubicBezTo>
                  <a:cubicBezTo>
                    <a:pt x="104" y="151"/>
                    <a:pt x="65" y="148"/>
                    <a:pt x="65" y="148"/>
                  </a:cubicBezTo>
                  <a:cubicBezTo>
                    <a:pt x="65" y="148"/>
                    <a:pt x="65" y="148"/>
                    <a:pt x="33" y="142"/>
                  </a:cubicBezTo>
                  <a:cubicBezTo>
                    <a:pt x="33" y="142"/>
                    <a:pt x="33" y="142"/>
                    <a:pt x="33" y="82"/>
                  </a:cubicBezTo>
                  <a:cubicBezTo>
                    <a:pt x="33" y="82"/>
                    <a:pt x="33" y="82"/>
                    <a:pt x="34" y="82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34" y="82"/>
                    <a:pt x="34" y="82"/>
                    <a:pt x="37" y="82"/>
                  </a:cubicBezTo>
                  <a:cubicBezTo>
                    <a:pt x="41" y="81"/>
                    <a:pt x="49" y="75"/>
                    <a:pt x="60" y="48"/>
                  </a:cubicBezTo>
                  <a:cubicBezTo>
                    <a:pt x="61" y="44"/>
                    <a:pt x="65" y="42"/>
                    <a:pt x="68" y="39"/>
                  </a:cubicBezTo>
                  <a:cubicBezTo>
                    <a:pt x="75" y="34"/>
                    <a:pt x="79" y="27"/>
                    <a:pt x="81" y="3"/>
                  </a:cubicBezTo>
                  <a:cubicBezTo>
                    <a:pt x="81" y="0"/>
                    <a:pt x="91" y="1"/>
                    <a:pt x="97" y="8"/>
                  </a:cubicBezTo>
                  <a:cubicBezTo>
                    <a:pt x="102" y="14"/>
                    <a:pt x="102" y="26"/>
                    <a:pt x="99" y="35"/>
                  </a:cubicBezTo>
                  <a:cubicBezTo>
                    <a:pt x="96" y="41"/>
                    <a:pt x="87" y="55"/>
                    <a:pt x="90" y="60"/>
                  </a:cubicBezTo>
                  <a:cubicBezTo>
                    <a:pt x="90" y="60"/>
                    <a:pt x="124" y="59"/>
                    <a:pt x="130" y="62"/>
                  </a:cubicBezTo>
                  <a:cubicBezTo>
                    <a:pt x="134" y="63"/>
                    <a:pt x="140" y="72"/>
                    <a:pt x="140" y="77"/>
                  </a:cubicBezTo>
                  <a:cubicBezTo>
                    <a:pt x="140" y="79"/>
                    <a:pt x="136" y="83"/>
                    <a:pt x="135" y="85"/>
                  </a:cubicBezTo>
                  <a:close/>
                  <a:moveTo>
                    <a:pt x="30" y="137"/>
                  </a:moveTo>
                  <a:cubicBezTo>
                    <a:pt x="30" y="137"/>
                    <a:pt x="30" y="137"/>
                    <a:pt x="30" y="137"/>
                  </a:cubicBezTo>
                  <a:cubicBezTo>
                    <a:pt x="30" y="137"/>
                    <a:pt x="30" y="137"/>
                    <a:pt x="30" y="82"/>
                  </a:cubicBezTo>
                  <a:cubicBezTo>
                    <a:pt x="30" y="79"/>
                    <a:pt x="27" y="76"/>
                    <a:pt x="23" y="76"/>
                  </a:cubicBezTo>
                  <a:cubicBezTo>
                    <a:pt x="23" y="76"/>
                    <a:pt x="23" y="76"/>
                    <a:pt x="7" y="76"/>
                  </a:cubicBezTo>
                  <a:cubicBezTo>
                    <a:pt x="3" y="76"/>
                    <a:pt x="0" y="79"/>
                    <a:pt x="0" y="82"/>
                  </a:cubicBezTo>
                  <a:cubicBezTo>
                    <a:pt x="0" y="82"/>
                    <a:pt x="0" y="82"/>
                    <a:pt x="0" y="137"/>
                  </a:cubicBezTo>
                  <a:cubicBezTo>
                    <a:pt x="0" y="141"/>
                    <a:pt x="3" y="144"/>
                    <a:pt x="7" y="144"/>
                  </a:cubicBezTo>
                  <a:cubicBezTo>
                    <a:pt x="7" y="144"/>
                    <a:pt x="7" y="144"/>
                    <a:pt x="23" y="144"/>
                  </a:cubicBezTo>
                  <a:cubicBezTo>
                    <a:pt x="27" y="144"/>
                    <a:pt x="30" y="141"/>
                    <a:pt x="30" y="13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68568" tIns="34285" rIns="68568" bIns="34285" numCol="1" anchor="t" anchorCtr="0" compatLnSpc="1"/>
            <a:lstStyle/>
            <a:p>
              <a:pPr defTabSz="685800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790881" y="2099653"/>
            <a:ext cx="811530" cy="811530"/>
            <a:chOff x="7805948" y="4709160"/>
            <a:chExt cx="811530" cy="811530"/>
          </a:xfrm>
        </p:grpSpPr>
        <p:sp>
          <p:nvSpPr>
            <p:cNvPr id="62" name="椭圆 61"/>
            <p:cNvSpPr/>
            <p:nvPr/>
          </p:nvSpPr>
          <p:spPr>
            <a:xfrm>
              <a:off x="7805948" y="4709160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0" name="Picture 33" descr="C:\Users\HOWARDY.REDMOND\AppData\Local\Microsoft\Windows\Temporary Internet Files\Content.IE5\G469HTVF\MC900442094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7284" y="4926598"/>
              <a:ext cx="642464" cy="395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组合 13"/>
          <p:cNvGrpSpPr/>
          <p:nvPr/>
        </p:nvGrpSpPr>
        <p:grpSpPr>
          <a:xfrm>
            <a:off x="8602411" y="-69358"/>
            <a:ext cx="3090478" cy="2616648"/>
            <a:chOff x="8382938" y="-69358"/>
            <a:chExt cx="3309951" cy="2439063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11692889" y="-69358"/>
              <a:ext cx="0" cy="243906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/>
            <p:nvPr/>
          </p:nvCxnSpPr>
          <p:spPr>
            <a:xfrm flipH="1">
              <a:off x="8382938" y="2369705"/>
              <a:ext cx="330995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组合 58"/>
          <p:cNvGrpSpPr/>
          <p:nvPr/>
        </p:nvGrpSpPr>
        <p:grpSpPr>
          <a:xfrm>
            <a:off x="5213403" y="2930044"/>
            <a:ext cx="3042937" cy="957769"/>
            <a:chOff x="8382938" y="-69358"/>
            <a:chExt cx="3309951" cy="2439063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11692889" y="-69358"/>
              <a:ext cx="0" cy="243906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箭头连接符 62"/>
            <p:cNvCxnSpPr/>
            <p:nvPr/>
          </p:nvCxnSpPr>
          <p:spPr>
            <a:xfrm flipH="1">
              <a:off x="8382938" y="2369705"/>
              <a:ext cx="330995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1843642" y="4269980"/>
            <a:ext cx="2992242" cy="986734"/>
            <a:chOff x="8382938" y="-69358"/>
            <a:chExt cx="3309951" cy="2439063"/>
          </a:xfrm>
        </p:grpSpPr>
        <p:cxnSp>
          <p:nvCxnSpPr>
            <p:cNvPr id="65" name="直接连接符 64"/>
            <p:cNvCxnSpPr/>
            <p:nvPr/>
          </p:nvCxnSpPr>
          <p:spPr>
            <a:xfrm>
              <a:off x="11692889" y="-69358"/>
              <a:ext cx="0" cy="243906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/>
            <p:nvPr/>
          </p:nvCxnSpPr>
          <p:spPr>
            <a:xfrm flipH="1">
              <a:off x="8382938" y="2369705"/>
              <a:ext cx="330995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矩形 69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本框 42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>
          <a:xfrm>
            <a:off x="2361244" y="3442230"/>
            <a:ext cx="1989348" cy="2812447"/>
            <a:chOff x="3836179" y="1605097"/>
            <a:chExt cx="2427515" cy="3431907"/>
          </a:xfrm>
          <a:noFill/>
        </p:grpSpPr>
        <p:sp>
          <p:nvSpPr>
            <p:cNvPr id="58" name="圆角矩形 57"/>
            <p:cNvSpPr/>
            <p:nvPr/>
          </p:nvSpPr>
          <p:spPr>
            <a:xfrm>
              <a:off x="3836179" y="1605097"/>
              <a:ext cx="2427515" cy="3431907"/>
            </a:xfrm>
            <a:prstGeom prst="roundRect">
              <a:avLst>
                <a:gd name="adj" fmla="val 7292"/>
              </a:avLst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3977694" y="1899011"/>
              <a:ext cx="2144486" cy="286135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5017373" y="1735722"/>
              <a:ext cx="65315" cy="65315"/>
            </a:xfrm>
            <a:prstGeom prst="ellipse">
              <a:avLst/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4971745" y="4822650"/>
              <a:ext cx="180000" cy="180000"/>
              <a:chOff x="8084634" y="869795"/>
              <a:chExt cx="1089631" cy="1089631"/>
            </a:xfrm>
            <a:grpFill/>
          </p:grpSpPr>
          <p:sp>
            <p:nvSpPr>
              <p:cNvPr id="72" name="椭圆 71"/>
              <p:cNvSpPr/>
              <p:nvPr/>
            </p:nvSpPr>
            <p:spPr>
              <a:xfrm>
                <a:off x="8084634" y="869795"/>
                <a:ext cx="1089631" cy="1089631"/>
              </a:xfrm>
              <a:prstGeom prst="ellipse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圆角矩形 72"/>
              <p:cNvSpPr/>
              <p:nvPr/>
            </p:nvSpPr>
            <p:spPr>
              <a:xfrm>
                <a:off x="8389413" y="1174574"/>
                <a:ext cx="480072" cy="480072"/>
              </a:xfrm>
              <a:prstGeom prst="roundRect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0" name="矩形 69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936295" y="3863339"/>
            <a:ext cx="1279384" cy="2428371"/>
            <a:chOff x="775024" y="1382485"/>
            <a:chExt cx="2414489" cy="4723639"/>
          </a:xfrm>
          <a:noFill/>
        </p:grpSpPr>
        <p:sp>
          <p:nvSpPr>
            <p:cNvPr id="47" name="圆角矩形 46"/>
            <p:cNvSpPr/>
            <p:nvPr/>
          </p:nvSpPr>
          <p:spPr>
            <a:xfrm>
              <a:off x="775024" y="1382485"/>
              <a:ext cx="2414489" cy="4723639"/>
            </a:xfrm>
            <a:prstGeom prst="roundRect">
              <a:avLst>
                <a:gd name="adj" fmla="val 7107"/>
              </a:avLst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894655" y="1862863"/>
              <a:ext cx="2175227" cy="3556686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1607864" y="1613806"/>
              <a:ext cx="748808" cy="69963"/>
              <a:chOff x="2125288" y="1443618"/>
              <a:chExt cx="822628" cy="76860"/>
            </a:xfrm>
            <a:grpFill/>
          </p:grpSpPr>
          <p:sp>
            <p:nvSpPr>
              <p:cNvPr id="55" name="圆角矩形 54"/>
              <p:cNvSpPr/>
              <p:nvPr/>
            </p:nvSpPr>
            <p:spPr>
              <a:xfrm>
                <a:off x="2265528" y="1443618"/>
                <a:ext cx="682388" cy="76860"/>
              </a:xfrm>
              <a:prstGeom prst="roundRect">
                <a:avLst>
                  <a:gd name="adj" fmla="val 33220"/>
                </a:avLst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125288" y="1448478"/>
                <a:ext cx="72000" cy="72000"/>
              </a:xfrm>
              <a:prstGeom prst="ellipse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>
              <a:off x="1783499" y="5598643"/>
              <a:ext cx="397539" cy="397539"/>
              <a:chOff x="2388357" y="5843685"/>
              <a:chExt cx="436730" cy="436730"/>
            </a:xfrm>
            <a:grpFill/>
          </p:grpSpPr>
          <p:sp>
            <p:nvSpPr>
              <p:cNvPr id="52" name="椭圆 51"/>
              <p:cNvSpPr/>
              <p:nvPr/>
            </p:nvSpPr>
            <p:spPr>
              <a:xfrm>
                <a:off x="2388357" y="5843685"/>
                <a:ext cx="436730" cy="436730"/>
              </a:xfrm>
              <a:prstGeom prst="ellipse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2495834" y="5951162"/>
                <a:ext cx="221776" cy="221776"/>
              </a:xfrm>
              <a:prstGeom prst="roundRect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4100139" y="2732398"/>
            <a:ext cx="4240530" cy="3498202"/>
            <a:chOff x="4694499" y="2732398"/>
            <a:chExt cx="4240530" cy="3498202"/>
          </a:xfrm>
        </p:grpSpPr>
        <p:sp>
          <p:nvSpPr>
            <p:cNvPr id="11" name="圆角矩形 10"/>
            <p:cNvSpPr/>
            <p:nvPr/>
          </p:nvSpPr>
          <p:spPr>
            <a:xfrm>
              <a:off x="4694499" y="2732398"/>
              <a:ext cx="4240530" cy="3028950"/>
            </a:xfrm>
            <a:prstGeom prst="roundRect">
              <a:avLst>
                <a:gd name="adj" fmla="val 3666"/>
              </a:avLst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4825944" y="2858128"/>
              <a:ext cx="3977640" cy="2468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4694499" y="5464168"/>
              <a:ext cx="424053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17"/>
            <p:cNvSpPr/>
            <p:nvPr/>
          </p:nvSpPr>
          <p:spPr>
            <a:xfrm>
              <a:off x="6703322" y="5495601"/>
              <a:ext cx="222885" cy="222885"/>
            </a:xfrm>
            <a:prstGeom prst="ellipse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 83"/>
            <p:cNvSpPr/>
            <p:nvPr/>
          </p:nvSpPr>
          <p:spPr>
            <a:xfrm>
              <a:off x="6311915" y="5769154"/>
              <a:ext cx="1005697" cy="461446"/>
            </a:xfrm>
            <a:custGeom>
              <a:avLst/>
              <a:gdLst>
                <a:gd name="connsiteX0" fmla="*/ 683904 w 2268013"/>
                <a:gd name="connsiteY0" fmla="*/ 0 h 1483535"/>
                <a:gd name="connsiteX1" fmla="*/ 1609722 w 2268013"/>
                <a:gd name="connsiteY1" fmla="*/ 0 h 1483535"/>
                <a:gd name="connsiteX2" fmla="*/ 1595336 w 2268013"/>
                <a:gd name="connsiteY2" fmla="*/ 123571 h 1483535"/>
                <a:gd name="connsiteX3" fmla="*/ 1738663 w 2268013"/>
                <a:gd name="connsiteY3" fmla="*/ 824615 h 1483535"/>
                <a:gd name="connsiteX4" fmla="*/ 2246733 w 2268013"/>
                <a:gd name="connsiteY4" fmla="*/ 1469625 h 1483535"/>
                <a:gd name="connsiteX5" fmla="*/ 2268013 w 2268013"/>
                <a:gd name="connsiteY5" fmla="*/ 1483535 h 1483535"/>
                <a:gd name="connsiteX6" fmla="*/ 0 w 2268013"/>
                <a:gd name="connsiteY6" fmla="*/ 1483535 h 1483535"/>
                <a:gd name="connsiteX7" fmla="*/ 2060 w 2268013"/>
                <a:gd name="connsiteY7" fmla="*/ 1475297 h 1483535"/>
                <a:gd name="connsiteX8" fmla="*/ 44336 w 2268013"/>
                <a:gd name="connsiteY8" fmla="*/ 1447662 h 1483535"/>
                <a:gd name="connsiteX9" fmla="*/ 552406 w 2268013"/>
                <a:gd name="connsiteY9" fmla="*/ 802652 h 1483535"/>
                <a:gd name="connsiteX10" fmla="*/ 695733 w 2268013"/>
                <a:gd name="connsiteY10" fmla="*/ 101608 h 1483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68013" h="1483535">
                  <a:moveTo>
                    <a:pt x="683904" y="0"/>
                  </a:moveTo>
                  <a:lnTo>
                    <a:pt x="1609722" y="0"/>
                  </a:lnTo>
                  <a:lnTo>
                    <a:pt x="1595336" y="123571"/>
                  </a:lnTo>
                  <a:cubicBezTo>
                    <a:pt x="1588028" y="345011"/>
                    <a:pt x="1633930" y="587768"/>
                    <a:pt x="1738663" y="824615"/>
                  </a:cubicBezTo>
                  <a:cubicBezTo>
                    <a:pt x="1860851" y="1100937"/>
                    <a:pt x="2042870" y="1323437"/>
                    <a:pt x="2246733" y="1469625"/>
                  </a:cubicBezTo>
                  <a:lnTo>
                    <a:pt x="2268013" y="1483535"/>
                  </a:lnTo>
                  <a:lnTo>
                    <a:pt x="0" y="1483535"/>
                  </a:lnTo>
                  <a:lnTo>
                    <a:pt x="2060" y="1475297"/>
                  </a:lnTo>
                  <a:lnTo>
                    <a:pt x="44336" y="1447662"/>
                  </a:lnTo>
                  <a:cubicBezTo>
                    <a:pt x="248199" y="1301474"/>
                    <a:pt x="430218" y="1078974"/>
                    <a:pt x="552406" y="802652"/>
                  </a:cubicBezTo>
                  <a:cubicBezTo>
                    <a:pt x="657139" y="565805"/>
                    <a:pt x="703041" y="323048"/>
                    <a:pt x="695733" y="101608"/>
                  </a:cubicBezTo>
                  <a:close/>
                </a:path>
              </a:pathLst>
            </a:cu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7828048" y="4248129"/>
            <a:ext cx="3546640" cy="2043581"/>
            <a:chOff x="6192365" y="2739619"/>
            <a:chExt cx="4825988" cy="2780744"/>
          </a:xfrm>
          <a:noFill/>
        </p:grpSpPr>
        <p:sp>
          <p:nvSpPr>
            <p:cNvPr id="75" name="圆角矩形 74"/>
            <p:cNvSpPr/>
            <p:nvPr/>
          </p:nvSpPr>
          <p:spPr>
            <a:xfrm>
              <a:off x="6560954" y="2739619"/>
              <a:ext cx="4099004" cy="2599770"/>
            </a:xfrm>
            <a:prstGeom prst="roundRect">
              <a:avLst>
                <a:gd name="adj" fmla="val 5467"/>
              </a:avLst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矩形 75"/>
            <p:cNvSpPr/>
            <p:nvPr/>
          </p:nvSpPr>
          <p:spPr>
            <a:xfrm>
              <a:off x="6754100" y="2932765"/>
              <a:ext cx="3734172" cy="218899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矩形 76"/>
            <p:cNvSpPr/>
            <p:nvPr/>
          </p:nvSpPr>
          <p:spPr>
            <a:xfrm>
              <a:off x="6192365" y="5325456"/>
              <a:ext cx="4825988" cy="144515"/>
            </a:xfrm>
            <a:prstGeom prst="rect">
              <a:avLst/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梯形 78"/>
            <p:cNvSpPr/>
            <p:nvPr/>
          </p:nvSpPr>
          <p:spPr>
            <a:xfrm rot="10800000">
              <a:off x="6212063" y="5452763"/>
              <a:ext cx="4806289" cy="67600"/>
            </a:xfrm>
            <a:prstGeom prst="trapezoid">
              <a:avLst>
                <a:gd name="adj" fmla="val 157728"/>
              </a:avLst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单圆角矩形 79"/>
            <p:cNvSpPr/>
            <p:nvPr/>
          </p:nvSpPr>
          <p:spPr>
            <a:xfrm>
              <a:off x="8100226" y="5330383"/>
              <a:ext cx="1044067" cy="67600"/>
            </a:xfrm>
            <a:prstGeom prst="round1Rect">
              <a:avLst/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5138251" y="4403901"/>
            <a:ext cx="2387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3563A8"/>
                </a:solidFill>
              </a:rPr>
              <a:t>$546,568,000</a:t>
            </a:r>
            <a:endParaRPr lang="zh-CN" altLang="en-US" sz="2800" dirty="0">
              <a:solidFill>
                <a:srgbClr val="3563A8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770794" y="3426089"/>
            <a:ext cx="1018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bg1">
                    <a:lumMod val="50000"/>
                  </a:schemeClr>
                </a:solidFill>
              </a:rPr>
              <a:t>68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2844684" y="4403303"/>
            <a:ext cx="960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45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1147233" y="4697209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>
                    <a:lumMod val="50000"/>
                  </a:schemeClr>
                </a:solidFill>
              </a:rPr>
              <a:t>62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9230144" y="4711549"/>
            <a:ext cx="938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59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400216" y="5502754"/>
            <a:ext cx="25039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sz="1600" dirty="0"/>
          </a:p>
        </p:txBody>
      </p:sp>
      <p:sp>
        <p:nvSpPr>
          <p:cNvPr id="104" name="矩形 103"/>
          <p:cNvSpPr/>
          <p:nvPr/>
        </p:nvSpPr>
        <p:spPr>
          <a:xfrm>
            <a:off x="2580574" y="5423254"/>
            <a:ext cx="15652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sz="1600" dirty="0"/>
          </a:p>
        </p:txBody>
      </p:sp>
      <p:sp>
        <p:nvSpPr>
          <p:cNvPr id="31" name="矩形 30"/>
          <p:cNvSpPr/>
          <p:nvPr/>
        </p:nvSpPr>
        <p:spPr>
          <a:xfrm>
            <a:off x="959309" y="5474772"/>
            <a:ext cx="1220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endParaRPr lang="zh-CN" altLang="en-US" dirty="0"/>
          </a:p>
        </p:txBody>
      </p:sp>
      <p:sp>
        <p:nvSpPr>
          <p:cNvPr id="105" name="文本框 104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59" name="直接连接符 58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文本框 59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/>
          <p:cNvGrpSpPr/>
          <p:nvPr/>
        </p:nvGrpSpPr>
        <p:grpSpPr>
          <a:xfrm>
            <a:off x="806798" y="2215753"/>
            <a:ext cx="2990422" cy="4227719"/>
            <a:chOff x="3836179" y="1605097"/>
            <a:chExt cx="2427515" cy="3431907"/>
          </a:xfrm>
          <a:noFill/>
        </p:grpSpPr>
        <p:sp>
          <p:nvSpPr>
            <p:cNvPr id="100" name="圆角矩形 99"/>
            <p:cNvSpPr/>
            <p:nvPr/>
          </p:nvSpPr>
          <p:spPr>
            <a:xfrm>
              <a:off x="3836179" y="1605097"/>
              <a:ext cx="2427515" cy="3431907"/>
            </a:xfrm>
            <a:prstGeom prst="roundRect">
              <a:avLst>
                <a:gd name="adj" fmla="val 7292"/>
              </a:avLst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100"/>
            <p:cNvSpPr/>
            <p:nvPr/>
          </p:nvSpPr>
          <p:spPr>
            <a:xfrm>
              <a:off x="3977694" y="1899011"/>
              <a:ext cx="2144486" cy="286135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17373" y="1735722"/>
              <a:ext cx="65315" cy="65315"/>
            </a:xfrm>
            <a:prstGeom prst="ellipse">
              <a:avLst/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3" name="组合 102"/>
            <p:cNvGrpSpPr/>
            <p:nvPr/>
          </p:nvGrpSpPr>
          <p:grpSpPr>
            <a:xfrm>
              <a:off x="4971745" y="4822650"/>
              <a:ext cx="180000" cy="180000"/>
              <a:chOff x="8084634" y="869795"/>
              <a:chExt cx="1089631" cy="1089631"/>
            </a:xfrm>
            <a:grpFill/>
          </p:grpSpPr>
          <p:sp>
            <p:nvSpPr>
              <p:cNvPr id="105" name="椭圆 104"/>
              <p:cNvSpPr/>
              <p:nvPr/>
            </p:nvSpPr>
            <p:spPr>
              <a:xfrm>
                <a:off x="8084634" y="869795"/>
                <a:ext cx="1089631" cy="1089631"/>
              </a:xfrm>
              <a:prstGeom prst="ellipse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圆角矩形 105"/>
              <p:cNvSpPr/>
              <p:nvPr/>
            </p:nvSpPr>
            <p:spPr>
              <a:xfrm>
                <a:off x="8389413" y="1174574"/>
                <a:ext cx="480072" cy="480072"/>
              </a:xfrm>
              <a:prstGeom prst="roundRect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0" name="矩形 69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</a:t>
            </a:r>
          </a:p>
        </p:txBody>
      </p:sp>
      <p:sp>
        <p:nvSpPr>
          <p:cNvPr id="62" name="Freeform 12"/>
          <p:cNvSpPr>
            <a:spLocks noEditPoints="1"/>
          </p:cNvSpPr>
          <p:nvPr/>
        </p:nvSpPr>
        <p:spPr bwMode="auto">
          <a:xfrm>
            <a:off x="1583508" y="4113350"/>
            <a:ext cx="424880" cy="422435"/>
          </a:xfrm>
          <a:custGeom>
            <a:avLst/>
            <a:gdLst>
              <a:gd name="T0" fmla="*/ 153 w 368"/>
              <a:gd name="T1" fmla="*/ 0 h 366"/>
              <a:gd name="T2" fmla="*/ 0 w 368"/>
              <a:gd name="T3" fmla="*/ 182 h 366"/>
              <a:gd name="T4" fmla="*/ 43 w 368"/>
              <a:gd name="T5" fmla="*/ 300 h 366"/>
              <a:gd name="T6" fmla="*/ 153 w 368"/>
              <a:gd name="T7" fmla="*/ 117 h 366"/>
              <a:gd name="T8" fmla="*/ 153 w 368"/>
              <a:gd name="T9" fmla="*/ 0 h 366"/>
              <a:gd name="T10" fmla="*/ 184 w 368"/>
              <a:gd name="T11" fmla="*/ 228 h 366"/>
              <a:gd name="T12" fmla="*/ 95 w 368"/>
              <a:gd name="T13" fmla="*/ 343 h 366"/>
              <a:gd name="T14" fmla="*/ 184 w 368"/>
              <a:gd name="T15" fmla="*/ 366 h 366"/>
              <a:gd name="T16" fmla="*/ 272 w 368"/>
              <a:gd name="T17" fmla="*/ 343 h 366"/>
              <a:gd name="T18" fmla="*/ 184 w 368"/>
              <a:gd name="T19" fmla="*/ 228 h 366"/>
              <a:gd name="T20" fmla="*/ 214 w 368"/>
              <a:gd name="T21" fmla="*/ 116 h 366"/>
              <a:gd name="T22" fmla="*/ 324 w 368"/>
              <a:gd name="T23" fmla="*/ 300 h 366"/>
              <a:gd name="T24" fmla="*/ 368 w 368"/>
              <a:gd name="T25" fmla="*/ 182 h 366"/>
              <a:gd name="T26" fmla="*/ 214 w 368"/>
              <a:gd name="T27" fmla="*/ 0 h 366"/>
              <a:gd name="T28" fmla="*/ 214 w 368"/>
              <a:gd name="T29" fmla="*/ 116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8" h="366">
                <a:moveTo>
                  <a:pt x="153" y="0"/>
                </a:moveTo>
                <a:cubicBezTo>
                  <a:pt x="66" y="15"/>
                  <a:pt x="0" y="90"/>
                  <a:pt x="0" y="182"/>
                </a:cubicBezTo>
                <a:cubicBezTo>
                  <a:pt x="0" y="227"/>
                  <a:pt x="16" y="268"/>
                  <a:pt x="43" y="300"/>
                </a:cubicBezTo>
                <a:cubicBezTo>
                  <a:pt x="108" y="269"/>
                  <a:pt x="153" y="199"/>
                  <a:pt x="153" y="117"/>
                </a:cubicBezTo>
                <a:lnTo>
                  <a:pt x="153" y="0"/>
                </a:lnTo>
                <a:close/>
                <a:moveTo>
                  <a:pt x="184" y="228"/>
                </a:moveTo>
                <a:cubicBezTo>
                  <a:pt x="172" y="276"/>
                  <a:pt x="138" y="316"/>
                  <a:pt x="95" y="343"/>
                </a:cubicBezTo>
                <a:cubicBezTo>
                  <a:pt x="122" y="357"/>
                  <a:pt x="152" y="366"/>
                  <a:pt x="184" y="366"/>
                </a:cubicBezTo>
                <a:cubicBezTo>
                  <a:pt x="216" y="366"/>
                  <a:pt x="246" y="357"/>
                  <a:pt x="272" y="343"/>
                </a:cubicBezTo>
                <a:cubicBezTo>
                  <a:pt x="229" y="316"/>
                  <a:pt x="195" y="276"/>
                  <a:pt x="184" y="228"/>
                </a:cubicBezTo>
                <a:close/>
                <a:moveTo>
                  <a:pt x="214" y="116"/>
                </a:moveTo>
                <a:cubicBezTo>
                  <a:pt x="214" y="198"/>
                  <a:pt x="260" y="269"/>
                  <a:pt x="324" y="300"/>
                </a:cubicBezTo>
                <a:cubicBezTo>
                  <a:pt x="351" y="268"/>
                  <a:pt x="368" y="227"/>
                  <a:pt x="368" y="182"/>
                </a:cubicBezTo>
                <a:cubicBezTo>
                  <a:pt x="368" y="90"/>
                  <a:pt x="301" y="15"/>
                  <a:pt x="214" y="0"/>
                </a:cubicBezTo>
                <a:lnTo>
                  <a:pt x="214" y="11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3" name="Freeform 18"/>
          <p:cNvSpPr>
            <a:spLocks noEditPoints="1"/>
          </p:cNvSpPr>
          <p:nvPr/>
        </p:nvSpPr>
        <p:spPr bwMode="auto">
          <a:xfrm rot="20226534">
            <a:off x="1148815" y="5509106"/>
            <a:ext cx="373645" cy="389535"/>
          </a:xfrm>
          <a:custGeom>
            <a:avLst/>
            <a:gdLst>
              <a:gd name="T0" fmla="*/ 357 w 368"/>
              <a:gd name="T1" fmla="*/ 233 h 384"/>
              <a:gd name="T2" fmla="*/ 361 w 368"/>
              <a:gd name="T3" fmla="*/ 194 h 384"/>
              <a:gd name="T4" fmla="*/ 186 w 368"/>
              <a:gd name="T5" fmla="*/ 13 h 384"/>
              <a:gd name="T6" fmla="*/ 156 w 368"/>
              <a:gd name="T7" fmla="*/ 16 h 384"/>
              <a:gd name="T8" fmla="*/ 102 w 368"/>
              <a:gd name="T9" fmla="*/ 0 h 384"/>
              <a:gd name="T10" fmla="*/ 0 w 368"/>
              <a:gd name="T11" fmla="*/ 105 h 384"/>
              <a:gd name="T12" fmla="*/ 14 w 368"/>
              <a:gd name="T13" fmla="*/ 158 h 384"/>
              <a:gd name="T14" fmla="*/ 10 w 368"/>
              <a:gd name="T15" fmla="*/ 194 h 384"/>
              <a:gd name="T16" fmla="*/ 186 w 368"/>
              <a:gd name="T17" fmla="*/ 375 h 384"/>
              <a:gd name="T18" fmla="*/ 218 w 368"/>
              <a:gd name="T19" fmla="*/ 371 h 384"/>
              <a:gd name="T20" fmla="*/ 266 w 368"/>
              <a:gd name="T21" fmla="*/ 384 h 384"/>
              <a:gd name="T22" fmla="*/ 368 w 368"/>
              <a:gd name="T23" fmla="*/ 279 h 384"/>
              <a:gd name="T24" fmla="*/ 357 w 368"/>
              <a:gd name="T25" fmla="*/ 233 h 384"/>
              <a:gd name="T26" fmla="*/ 276 w 368"/>
              <a:gd name="T27" fmla="*/ 280 h 384"/>
              <a:gd name="T28" fmla="*/ 240 w 368"/>
              <a:gd name="T29" fmla="*/ 308 h 384"/>
              <a:gd name="T30" fmla="*/ 185 w 368"/>
              <a:gd name="T31" fmla="*/ 318 h 384"/>
              <a:gd name="T32" fmla="*/ 122 w 368"/>
              <a:gd name="T33" fmla="*/ 304 h 384"/>
              <a:gd name="T34" fmla="*/ 93 w 368"/>
              <a:gd name="T35" fmla="*/ 278 h 384"/>
              <a:gd name="T36" fmla="*/ 82 w 368"/>
              <a:gd name="T37" fmla="*/ 245 h 384"/>
              <a:gd name="T38" fmla="*/ 90 w 368"/>
              <a:gd name="T39" fmla="*/ 228 h 384"/>
              <a:gd name="T40" fmla="*/ 108 w 368"/>
              <a:gd name="T41" fmla="*/ 221 h 384"/>
              <a:gd name="T42" fmla="*/ 123 w 368"/>
              <a:gd name="T43" fmla="*/ 227 h 384"/>
              <a:gd name="T44" fmla="*/ 134 w 368"/>
              <a:gd name="T45" fmla="*/ 242 h 384"/>
              <a:gd name="T46" fmla="*/ 144 w 368"/>
              <a:gd name="T47" fmla="*/ 261 h 384"/>
              <a:gd name="T48" fmla="*/ 158 w 368"/>
              <a:gd name="T49" fmla="*/ 272 h 384"/>
              <a:gd name="T50" fmla="*/ 184 w 368"/>
              <a:gd name="T51" fmla="*/ 277 h 384"/>
              <a:gd name="T52" fmla="*/ 219 w 368"/>
              <a:gd name="T53" fmla="*/ 268 h 384"/>
              <a:gd name="T54" fmla="*/ 232 w 368"/>
              <a:gd name="T55" fmla="*/ 245 h 384"/>
              <a:gd name="T56" fmla="*/ 225 w 368"/>
              <a:gd name="T57" fmla="*/ 228 h 384"/>
              <a:gd name="T58" fmla="*/ 207 w 368"/>
              <a:gd name="T59" fmla="*/ 217 h 384"/>
              <a:gd name="T60" fmla="*/ 175 w 368"/>
              <a:gd name="T61" fmla="*/ 209 h 384"/>
              <a:gd name="T62" fmla="*/ 129 w 368"/>
              <a:gd name="T63" fmla="*/ 195 h 384"/>
              <a:gd name="T64" fmla="*/ 98 w 368"/>
              <a:gd name="T65" fmla="*/ 172 h 384"/>
              <a:gd name="T66" fmla="*/ 87 w 368"/>
              <a:gd name="T67" fmla="*/ 136 h 384"/>
              <a:gd name="T68" fmla="*/ 99 w 368"/>
              <a:gd name="T69" fmla="*/ 100 h 384"/>
              <a:gd name="T70" fmla="*/ 133 w 368"/>
              <a:gd name="T71" fmla="*/ 75 h 384"/>
              <a:gd name="T72" fmla="*/ 185 w 368"/>
              <a:gd name="T73" fmla="*/ 67 h 384"/>
              <a:gd name="T74" fmla="*/ 226 w 368"/>
              <a:gd name="T75" fmla="*/ 72 h 384"/>
              <a:gd name="T76" fmla="*/ 254 w 368"/>
              <a:gd name="T77" fmla="*/ 87 h 384"/>
              <a:gd name="T78" fmla="*/ 272 w 368"/>
              <a:gd name="T79" fmla="*/ 107 h 384"/>
              <a:gd name="T80" fmla="*/ 277 w 368"/>
              <a:gd name="T81" fmla="*/ 128 h 384"/>
              <a:gd name="T82" fmla="*/ 270 w 368"/>
              <a:gd name="T83" fmla="*/ 145 h 384"/>
              <a:gd name="T84" fmla="*/ 252 w 368"/>
              <a:gd name="T85" fmla="*/ 153 h 384"/>
              <a:gd name="T86" fmla="*/ 237 w 368"/>
              <a:gd name="T87" fmla="*/ 148 h 384"/>
              <a:gd name="T88" fmla="*/ 226 w 368"/>
              <a:gd name="T89" fmla="*/ 134 h 384"/>
              <a:gd name="T90" fmla="*/ 210 w 368"/>
              <a:gd name="T91" fmla="*/ 114 h 384"/>
              <a:gd name="T92" fmla="*/ 181 w 368"/>
              <a:gd name="T93" fmla="*/ 107 h 384"/>
              <a:gd name="T94" fmla="*/ 151 w 368"/>
              <a:gd name="T95" fmla="*/ 114 h 384"/>
              <a:gd name="T96" fmla="*/ 140 w 368"/>
              <a:gd name="T97" fmla="*/ 132 h 384"/>
              <a:gd name="T98" fmla="*/ 143 w 368"/>
              <a:gd name="T99" fmla="*/ 142 h 384"/>
              <a:gd name="T100" fmla="*/ 154 w 368"/>
              <a:gd name="T101" fmla="*/ 150 h 384"/>
              <a:gd name="T102" fmla="*/ 168 w 368"/>
              <a:gd name="T103" fmla="*/ 156 h 384"/>
              <a:gd name="T104" fmla="*/ 192 w 368"/>
              <a:gd name="T105" fmla="*/ 162 h 384"/>
              <a:gd name="T106" fmla="*/ 231 w 368"/>
              <a:gd name="T107" fmla="*/ 173 h 384"/>
              <a:gd name="T108" fmla="*/ 261 w 368"/>
              <a:gd name="T109" fmla="*/ 187 h 384"/>
              <a:gd name="T110" fmla="*/ 281 w 368"/>
              <a:gd name="T111" fmla="*/ 208 h 384"/>
              <a:gd name="T112" fmla="*/ 288 w 368"/>
              <a:gd name="T113" fmla="*/ 240 h 384"/>
              <a:gd name="T114" fmla="*/ 276 w 368"/>
              <a:gd name="T115" fmla="*/ 28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68" h="384">
                <a:moveTo>
                  <a:pt x="357" y="233"/>
                </a:moveTo>
                <a:cubicBezTo>
                  <a:pt x="360" y="220"/>
                  <a:pt x="361" y="207"/>
                  <a:pt x="361" y="194"/>
                </a:cubicBezTo>
                <a:cubicBezTo>
                  <a:pt x="361" y="94"/>
                  <a:pt x="283" y="13"/>
                  <a:pt x="186" y="13"/>
                </a:cubicBezTo>
                <a:cubicBezTo>
                  <a:pt x="175" y="13"/>
                  <a:pt x="165" y="14"/>
                  <a:pt x="156" y="16"/>
                </a:cubicBezTo>
                <a:cubicBezTo>
                  <a:pt x="140" y="6"/>
                  <a:pt x="121" y="0"/>
                  <a:pt x="102" y="0"/>
                </a:cubicBezTo>
                <a:cubicBezTo>
                  <a:pt x="45" y="0"/>
                  <a:pt x="0" y="47"/>
                  <a:pt x="0" y="105"/>
                </a:cubicBezTo>
                <a:cubicBezTo>
                  <a:pt x="0" y="124"/>
                  <a:pt x="5" y="142"/>
                  <a:pt x="14" y="158"/>
                </a:cubicBezTo>
                <a:cubicBezTo>
                  <a:pt x="11" y="169"/>
                  <a:pt x="10" y="181"/>
                  <a:pt x="10" y="194"/>
                </a:cubicBezTo>
                <a:cubicBezTo>
                  <a:pt x="10" y="294"/>
                  <a:pt x="89" y="375"/>
                  <a:pt x="186" y="375"/>
                </a:cubicBezTo>
                <a:cubicBezTo>
                  <a:pt x="197" y="375"/>
                  <a:pt x="207" y="373"/>
                  <a:pt x="218" y="371"/>
                </a:cubicBezTo>
                <a:cubicBezTo>
                  <a:pt x="232" y="379"/>
                  <a:pt x="249" y="384"/>
                  <a:pt x="266" y="384"/>
                </a:cubicBezTo>
                <a:cubicBezTo>
                  <a:pt x="322" y="384"/>
                  <a:pt x="368" y="337"/>
                  <a:pt x="368" y="279"/>
                </a:cubicBezTo>
                <a:cubicBezTo>
                  <a:pt x="368" y="262"/>
                  <a:pt x="364" y="247"/>
                  <a:pt x="357" y="233"/>
                </a:cubicBezTo>
                <a:close/>
                <a:moveTo>
                  <a:pt x="276" y="280"/>
                </a:moveTo>
                <a:cubicBezTo>
                  <a:pt x="268" y="292"/>
                  <a:pt x="256" y="301"/>
                  <a:pt x="240" y="308"/>
                </a:cubicBezTo>
                <a:cubicBezTo>
                  <a:pt x="225" y="315"/>
                  <a:pt x="206" y="318"/>
                  <a:pt x="185" y="318"/>
                </a:cubicBezTo>
                <a:cubicBezTo>
                  <a:pt x="160" y="318"/>
                  <a:pt x="139" y="313"/>
                  <a:pt x="122" y="304"/>
                </a:cubicBezTo>
                <a:cubicBezTo>
                  <a:pt x="111" y="298"/>
                  <a:pt x="101" y="289"/>
                  <a:pt x="93" y="278"/>
                </a:cubicBezTo>
                <a:cubicBezTo>
                  <a:pt x="86" y="267"/>
                  <a:pt x="82" y="256"/>
                  <a:pt x="82" y="245"/>
                </a:cubicBezTo>
                <a:cubicBezTo>
                  <a:pt x="82" y="239"/>
                  <a:pt x="85" y="233"/>
                  <a:pt x="90" y="228"/>
                </a:cubicBezTo>
                <a:cubicBezTo>
                  <a:pt x="94" y="224"/>
                  <a:pt x="101" y="221"/>
                  <a:pt x="108" y="221"/>
                </a:cubicBezTo>
                <a:cubicBezTo>
                  <a:pt x="114" y="221"/>
                  <a:pt x="119" y="223"/>
                  <a:pt x="123" y="227"/>
                </a:cubicBezTo>
                <a:cubicBezTo>
                  <a:pt x="127" y="230"/>
                  <a:pt x="131" y="236"/>
                  <a:pt x="134" y="242"/>
                </a:cubicBezTo>
                <a:cubicBezTo>
                  <a:pt x="137" y="250"/>
                  <a:pt x="140" y="256"/>
                  <a:pt x="144" y="261"/>
                </a:cubicBezTo>
                <a:cubicBezTo>
                  <a:pt x="147" y="265"/>
                  <a:pt x="152" y="269"/>
                  <a:pt x="158" y="272"/>
                </a:cubicBezTo>
                <a:cubicBezTo>
                  <a:pt x="165" y="276"/>
                  <a:pt x="173" y="277"/>
                  <a:pt x="184" y="277"/>
                </a:cubicBezTo>
                <a:cubicBezTo>
                  <a:pt x="198" y="277"/>
                  <a:pt x="210" y="274"/>
                  <a:pt x="219" y="268"/>
                </a:cubicBezTo>
                <a:cubicBezTo>
                  <a:pt x="228" y="261"/>
                  <a:pt x="232" y="254"/>
                  <a:pt x="232" y="245"/>
                </a:cubicBezTo>
                <a:cubicBezTo>
                  <a:pt x="232" y="238"/>
                  <a:pt x="230" y="232"/>
                  <a:pt x="225" y="228"/>
                </a:cubicBezTo>
                <a:cubicBezTo>
                  <a:pt x="221" y="223"/>
                  <a:pt x="214" y="220"/>
                  <a:pt x="207" y="217"/>
                </a:cubicBezTo>
                <a:cubicBezTo>
                  <a:pt x="199" y="215"/>
                  <a:pt x="188" y="212"/>
                  <a:pt x="175" y="209"/>
                </a:cubicBezTo>
                <a:cubicBezTo>
                  <a:pt x="156" y="205"/>
                  <a:pt x="141" y="200"/>
                  <a:pt x="129" y="195"/>
                </a:cubicBezTo>
                <a:cubicBezTo>
                  <a:pt x="116" y="189"/>
                  <a:pt x="106" y="182"/>
                  <a:pt x="98" y="172"/>
                </a:cubicBezTo>
                <a:cubicBezTo>
                  <a:pt x="91" y="163"/>
                  <a:pt x="87" y="150"/>
                  <a:pt x="87" y="136"/>
                </a:cubicBezTo>
                <a:cubicBezTo>
                  <a:pt x="87" y="122"/>
                  <a:pt x="91" y="110"/>
                  <a:pt x="99" y="100"/>
                </a:cubicBezTo>
                <a:cubicBezTo>
                  <a:pt x="107" y="89"/>
                  <a:pt x="118" y="81"/>
                  <a:pt x="133" y="75"/>
                </a:cubicBezTo>
                <a:cubicBezTo>
                  <a:pt x="148" y="70"/>
                  <a:pt x="165" y="67"/>
                  <a:pt x="185" y="67"/>
                </a:cubicBezTo>
                <a:cubicBezTo>
                  <a:pt x="200" y="67"/>
                  <a:pt x="214" y="69"/>
                  <a:pt x="226" y="72"/>
                </a:cubicBezTo>
                <a:cubicBezTo>
                  <a:pt x="237" y="76"/>
                  <a:pt x="247" y="81"/>
                  <a:pt x="254" y="87"/>
                </a:cubicBezTo>
                <a:cubicBezTo>
                  <a:pt x="262" y="93"/>
                  <a:pt x="268" y="100"/>
                  <a:pt x="272" y="107"/>
                </a:cubicBezTo>
                <a:cubicBezTo>
                  <a:pt x="275" y="114"/>
                  <a:pt x="277" y="121"/>
                  <a:pt x="277" y="128"/>
                </a:cubicBezTo>
                <a:cubicBezTo>
                  <a:pt x="277" y="134"/>
                  <a:pt x="275" y="140"/>
                  <a:pt x="270" y="145"/>
                </a:cubicBezTo>
                <a:cubicBezTo>
                  <a:pt x="265" y="150"/>
                  <a:pt x="259" y="153"/>
                  <a:pt x="252" y="153"/>
                </a:cubicBezTo>
                <a:cubicBezTo>
                  <a:pt x="245" y="153"/>
                  <a:pt x="240" y="151"/>
                  <a:pt x="237" y="148"/>
                </a:cubicBezTo>
                <a:cubicBezTo>
                  <a:pt x="233" y="145"/>
                  <a:pt x="230" y="140"/>
                  <a:pt x="226" y="134"/>
                </a:cubicBezTo>
                <a:cubicBezTo>
                  <a:pt x="222" y="125"/>
                  <a:pt x="217" y="118"/>
                  <a:pt x="210" y="114"/>
                </a:cubicBezTo>
                <a:cubicBezTo>
                  <a:pt x="205" y="109"/>
                  <a:pt x="195" y="107"/>
                  <a:pt x="181" y="107"/>
                </a:cubicBezTo>
                <a:cubicBezTo>
                  <a:pt x="169" y="107"/>
                  <a:pt x="158" y="109"/>
                  <a:pt x="151" y="114"/>
                </a:cubicBezTo>
                <a:cubicBezTo>
                  <a:pt x="143" y="119"/>
                  <a:pt x="140" y="125"/>
                  <a:pt x="140" y="132"/>
                </a:cubicBezTo>
                <a:cubicBezTo>
                  <a:pt x="140" y="136"/>
                  <a:pt x="141" y="139"/>
                  <a:pt x="143" y="142"/>
                </a:cubicBezTo>
                <a:cubicBezTo>
                  <a:pt x="146" y="145"/>
                  <a:pt x="149" y="148"/>
                  <a:pt x="154" y="150"/>
                </a:cubicBezTo>
                <a:cubicBezTo>
                  <a:pt x="158" y="153"/>
                  <a:pt x="163" y="155"/>
                  <a:pt x="168" y="156"/>
                </a:cubicBezTo>
                <a:cubicBezTo>
                  <a:pt x="173" y="157"/>
                  <a:pt x="181" y="159"/>
                  <a:pt x="192" y="162"/>
                </a:cubicBezTo>
                <a:cubicBezTo>
                  <a:pt x="206" y="165"/>
                  <a:pt x="220" y="169"/>
                  <a:pt x="231" y="173"/>
                </a:cubicBezTo>
                <a:cubicBezTo>
                  <a:pt x="243" y="176"/>
                  <a:pt x="253" y="181"/>
                  <a:pt x="261" y="187"/>
                </a:cubicBezTo>
                <a:cubicBezTo>
                  <a:pt x="269" y="192"/>
                  <a:pt x="276" y="199"/>
                  <a:pt x="281" y="208"/>
                </a:cubicBezTo>
                <a:cubicBezTo>
                  <a:pt x="286" y="217"/>
                  <a:pt x="288" y="227"/>
                  <a:pt x="288" y="240"/>
                </a:cubicBezTo>
                <a:cubicBezTo>
                  <a:pt x="288" y="255"/>
                  <a:pt x="284" y="268"/>
                  <a:pt x="276" y="28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4" name="Freeform 27"/>
          <p:cNvSpPr/>
          <p:nvPr/>
        </p:nvSpPr>
        <p:spPr bwMode="auto">
          <a:xfrm rot="20593447">
            <a:off x="3178857" y="2685606"/>
            <a:ext cx="629776" cy="511648"/>
          </a:xfrm>
          <a:custGeom>
            <a:avLst/>
            <a:gdLst>
              <a:gd name="T0" fmla="*/ 368 w 368"/>
              <a:gd name="T1" fmla="*/ 36 h 299"/>
              <a:gd name="T2" fmla="*/ 324 w 368"/>
              <a:gd name="T3" fmla="*/ 48 h 299"/>
              <a:gd name="T4" fmla="*/ 358 w 368"/>
              <a:gd name="T5" fmla="*/ 6 h 299"/>
              <a:gd name="T6" fmla="*/ 310 w 368"/>
              <a:gd name="T7" fmla="*/ 24 h 299"/>
              <a:gd name="T8" fmla="*/ 255 w 368"/>
              <a:gd name="T9" fmla="*/ 0 h 299"/>
              <a:gd name="T10" fmla="*/ 179 w 368"/>
              <a:gd name="T11" fmla="*/ 76 h 299"/>
              <a:gd name="T12" fmla="*/ 181 w 368"/>
              <a:gd name="T13" fmla="*/ 93 h 299"/>
              <a:gd name="T14" fmla="*/ 25 w 368"/>
              <a:gd name="T15" fmla="*/ 14 h 299"/>
              <a:gd name="T16" fmla="*/ 15 w 368"/>
              <a:gd name="T17" fmla="*/ 52 h 299"/>
              <a:gd name="T18" fmla="*/ 49 w 368"/>
              <a:gd name="T19" fmla="*/ 115 h 299"/>
              <a:gd name="T20" fmla="*/ 15 w 368"/>
              <a:gd name="T21" fmla="*/ 106 h 299"/>
              <a:gd name="T22" fmla="*/ 14 w 368"/>
              <a:gd name="T23" fmla="*/ 106 h 299"/>
              <a:gd name="T24" fmla="*/ 75 w 368"/>
              <a:gd name="T25" fmla="*/ 181 h 299"/>
              <a:gd name="T26" fmla="*/ 55 w 368"/>
              <a:gd name="T27" fmla="*/ 183 h 299"/>
              <a:gd name="T28" fmla="*/ 41 w 368"/>
              <a:gd name="T29" fmla="*/ 182 h 299"/>
              <a:gd name="T30" fmla="*/ 111 w 368"/>
              <a:gd name="T31" fmla="*/ 234 h 299"/>
              <a:gd name="T32" fmla="*/ 18 w 368"/>
              <a:gd name="T33" fmla="*/ 267 h 299"/>
              <a:gd name="T34" fmla="*/ 0 w 368"/>
              <a:gd name="T35" fmla="*/ 265 h 299"/>
              <a:gd name="T36" fmla="*/ 115 w 368"/>
              <a:gd name="T37" fmla="*/ 299 h 299"/>
              <a:gd name="T38" fmla="*/ 330 w 368"/>
              <a:gd name="T39" fmla="*/ 85 h 299"/>
              <a:gd name="T40" fmla="*/ 330 w 368"/>
              <a:gd name="T41" fmla="*/ 75 h 299"/>
              <a:gd name="T42" fmla="*/ 368 w 368"/>
              <a:gd name="T43" fmla="*/ 36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68" h="299">
                <a:moveTo>
                  <a:pt x="368" y="36"/>
                </a:moveTo>
                <a:cubicBezTo>
                  <a:pt x="354" y="42"/>
                  <a:pt x="340" y="46"/>
                  <a:pt x="324" y="48"/>
                </a:cubicBezTo>
                <a:cubicBezTo>
                  <a:pt x="340" y="38"/>
                  <a:pt x="352" y="24"/>
                  <a:pt x="358" y="6"/>
                </a:cubicBezTo>
                <a:cubicBezTo>
                  <a:pt x="343" y="15"/>
                  <a:pt x="327" y="21"/>
                  <a:pt x="310" y="24"/>
                </a:cubicBezTo>
                <a:cubicBezTo>
                  <a:pt x="296" y="10"/>
                  <a:pt x="276" y="0"/>
                  <a:pt x="255" y="0"/>
                </a:cubicBezTo>
                <a:cubicBezTo>
                  <a:pt x="213" y="0"/>
                  <a:pt x="179" y="34"/>
                  <a:pt x="179" y="76"/>
                </a:cubicBezTo>
                <a:cubicBezTo>
                  <a:pt x="179" y="82"/>
                  <a:pt x="180" y="88"/>
                  <a:pt x="181" y="93"/>
                </a:cubicBezTo>
                <a:cubicBezTo>
                  <a:pt x="118" y="90"/>
                  <a:pt x="63" y="60"/>
                  <a:pt x="25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78"/>
                  <a:pt x="28" y="101"/>
                  <a:pt x="49" y="115"/>
                </a:cubicBezTo>
                <a:cubicBezTo>
                  <a:pt x="36" y="115"/>
                  <a:pt x="25" y="111"/>
                  <a:pt x="15" y="106"/>
                </a:cubicBezTo>
                <a:cubicBezTo>
                  <a:pt x="14" y="106"/>
                  <a:pt x="14" y="106"/>
                  <a:pt x="14" y="106"/>
                </a:cubicBezTo>
                <a:cubicBezTo>
                  <a:pt x="14" y="143"/>
                  <a:pt x="41" y="174"/>
                  <a:pt x="75" y="181"/>
                </a:cubicBezTo>
                <a:cubicBezTo>
                  <a:pt x="69" y="182"/>
                  <a:pt x="62" y="183"/>
                  <a:pt x="55" y="183"/>
                </a:cubicBezTo>
                <a:cubicBezTo>
                  <a:pt x="50" y="183"/>
                  <a:pt x="46" y="183"/>
                  <a:pt x="41" y="182"/>
                </a:cubicBezTo>
                <a:cubicBezTo>
                  <a:pt x="51" y="212"/>
                  <a:pt x="78" y="234"/>
                  <a:pt x="111" y="234"/>
                </a:cubicBezTo>
                <a:cubicBezTo>
                  <a:pt x="86" y="254"/>
                  <a:pt x="53" y="267"/>
                  <a:pt x="18" y="267"/>
                </a:cubicBezTo>
                <a:cubicBezTo>
                  <a:pt x="12" y="267"/>
                  <a:pt x="6" y="266"/>
                  <a:pt x="0" y="265"/>
                </a:cubicBezTo>
                <a:cubicBezTo>
                  <a:pt x="33" y="287"/>
                  <a:pt x="73" y="299"/>
                  <a:pt x="115" y="299"/>
                </a:cubicBezTo>
                <a:cubicBezTo>
                  <a:pt x="254" y="299"/>
                  <a:pt x="330" y="184"/>
                  <a:pt x="330" y="85"/>
                </a:cubicBezTo>
                <a:cubicBezTo>
                  <a:pt x="330" y="81"/>
                  <a:pt x="330" y="78"/>
                  <a:pt x="330" y="75"/>
                </a:cubicBezTo>
                <a:cubicBezTo>
                  <a:pt x="345" y="64"/>
                  <a:pt x="358" y="51"/>
                  <a:pt x="368" y="3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9" name="Freeform 11"/>
          <p:cNvSpPr>
            <a:spLocks noEditPoints="1"/>
          </p:cNvSpPr>
          <p:nvPr/>
        </p:nvSpPr>
        <p:spPr bwMode="auto">
          <a:xfrm>
            <a:off x="1716507" y="3439927"/>
            <a:ext cx="545387" cy="534479"/>
          </a:xfrm>
          <a:custGeom>
            <a:avLst/>
            <a:gdLst>
              <a:gd name="T0" fmla="*/ 349 w 402"/>
              <a:gd name="T1" fmla="*/ 245 h 394"/>
              <a:gd name="T2" fmla="*/ 303 w 402"/>
              <a:gd name="T3" fmla="*/ 251 h 394"/>
              <a:gd name="T4" fmla="*/ 88 w 402"/>
              <a:gd name="T5" fmla="*/ 323 h 394"/>
              <a:gd name="T6" fmla="*/ 103 w 402"/>
              <a:gd name="T7" fmla="*/ 335 h 394"/>
              <a:gd name="T8" fmla="*/ 360 w 402"/>
              <a:gd name="T9" fmla="*/ 291 h 394"/>
              <a:gd name="T10" fmla="*/ 349 w 402"/>
              <a:gd name="T11" fmla="*/ 245 h 394"/>
              <a:gd name="T12" fmla="*/ 105 w 402"/>
              <a:gd name="T13" fmla="*/ 233 h 394"/>
              <a:gd name="T14" fmla="*/ 150 w 402"/>
              <a:gd name="T15" fmla="*/ 10 h 394"/>
              <a:gd name="T16" fmla="*/ 132 w 402"/>
              <a:gd name="T17" fmla="*/ 18 h 394"/>
              <a:gd name="T18" fmla="*/ 42 w 402"/>
              <a:gd name="T19" fmla="*/ 262 h 394"/>
              <a:gd name="T20" fmla="*/ 87 w 402"/>
              <a:gd name="T21" fmla="*/ 276 h 394"/>
              <a:gd name="T22" fmla="*/ 105 w 402"/>
              <a:gd name="T23" fmla="*/ 233 h 394"/>
              <a:gd name="T24" fmla="*/ 226 w 402"/>
              <a:gd name="T25" fmla="*/ 1 h 394"/>
              <a:gd name="T26" fmla="*/ 192 w 402"/>
              <a:gd name="T27" fmla="*/ 33 h 394"/>
              <a:gd name="T28" fmla="*/ 220 w 402"/>
              <a:gd name="T29" fmla="*/ 70 h 394"/>
              <a:gd name="T30" fmla="*/ 390 w 402"/>
              <a:gd name="T31" fmla="*/ 220 h 394"/>
              <a:gd name="T32" fmla="*/ 392 w 402"/>
              <a:gd name="T33" fmla="*/ 201 h 394"/>
              <a:gd name="T34" fmla="*/ 226 w 402"/>
              <a:gd name="T35" fmla="*/ 1 h 394"/>
              <a:gd name="T36" fmla="*/ 147 w 402"/>
              <a:gd name="T37" fmla="*/ 195 h 394"/>
              <a:gd name="T38" fmla="*/ 145 w 402"/>
              <a:gd name="T39" fmla="*/ 222 h 394"/>
              <a:gd name="T40" fmla="*/ 157 w 402"/>
              <a:gd name="T41" fmla="*/ 214 h 394"/>
              <a:gd name="T42" fmla="*/ 169 w 402"/>
              <a:gd name="T43" fmla="*/ 232 h 394"/>
              <a:gd name="T44" fmla="*/ 158 w 402"/>
              <a:gd name="T45" fmla="*/ 242 h 394"/>
              <a:gd name="T46" fmla="*/ 183 w 402"/>
              <a:gd name="T47" fmla="*/ 255 h 394"/>
              <a:gd name="T48" fmla="*/ 208 w 402"/>
              <a:gd name="T49" fmla="*/ 244 h 394"/>
              <a:gd name="T50" fmla="*/ 211 w 402"/>
              <a:gd name="T51" fmla="*/ 244 h 394"/>
              <a:gd name="T52" fmla="*/ 235 w 402"/>
              <a:gd name="T53" fmla="*/ 255 h 394"/>
              <a:gd name="T54" fmla="*/ 260 w 402"/>
              <a:gd name="T55" fmla="*/ 242 h 394"/>
              <a:gd name="T56" fmla="*/ 250 w 402"/>
              <a:gd name="T57" fmla="*/ 232 h 394"/>
              <a:gd name="T58" fmla="*/ 261 w 402"/>
              <a:gd name="T59" fmla="*/ 214 h 394"/>
              <a:gd name="T60" fmla="*/ 273 w 402"/>
              <a:gd name="T61" fmla="*/ 222 h 394"/>
              <a:gd name="T62" fmla="*/ 271 w 402"/>
              <a:gd name="T63" fmla="*/ 195 h 394"/>
              <a:gd name="T64" fmla="*/ 257 w 402"/>
              <a:gd name="T65" fmla="*/ 177 h 394"/>
              <a:gd name="T66" fmla="*/ 257 w 402"/>
              <a:gd name="T67" fmla="*/ 175 h 394"/>
              <a:gd name="T68" fmla="*/ 255 w 402"/>
              <a:gd name="T69" fmla="*/ 165 h 394"/>
              <a:gd name="T70" fmla="*/ 255 w 402"/>
              <a:gd name="T71" fmla="*/ 164 h 394"/>
              <a:gd name="T72" fmla="*/ 253 w 402"/>
              <a:gd name="T73" fmla="*/ 160 h 394"/>
              <a:gd name="T74" fmla="*/ 209 w 402"/>
              <a:gd name="T75" fmla="*/ 114 h 394"/>
              <a:gd name="T76" fmla="*/ 165 w 402"/>
              <a:gd name="T77" fmla="*/ 160 h 394"/>
              <a:gd name="T78" fmla="*/ 164 w 402"/>
              <a:gd name="T79" fmla="*/ 164 h 394"/>
              <a:gd name="T80" fmla="*/ 164 w 402"/>
              <a:gd name="T81" fmla="*/ 165 h 394"/>
              <a:gd name="T82" fmla="*/ 161 w 402"/>
              <a:gd name="T83" fmla="*/ 175 h 394"/>
              <a:gd name="T84" fmla="*/ 161 w 402"/>
              <a:gd name="T85" fmla="*/ 177 h 394"/>
              <a:gd name="T86" fmla="*/ 147 w 402"/>
              <a:gd name="T87" fmla="*/ 195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2" h="394">
                <a:moveTo>
                  <a:pt x="349" y="245"/>
                </a:moveTo>
                <a:cubicBezTo>
                  <a:pt x="334" y="234"/>
                  <a:pt x="314" y="235"/>
                  <a:pt x="303" y="251"/>
                </a:cubicBezTo>
                <a:cubicBezTo>
                  <a:pt x="292" y="266"/>
                  <a:pt x="215" y="363"/>
                  <a:pt x="88" y="323"/>
                </a:cubicBezTo>
                <a:cubicBezTo>
                  <a:pt x="93" y="327"/>
                  <a:pt x="98" y="331"/>
                  <a:pt x="103" y="335"/>
                </a:cubicBezTo>
                <a:cubicBezTo>
                  <a:pt x="186" y="394"/>
                  <a:pt x="301" y="374"/>
                  <a:pt x="360" y="291"/>
                </a:cubicBezTo>
                <a:cubicBezTo>
                  <a:pt x="371" y="275"/>
                  <a:pt x="365" y="256"/>
                  <a:pt x="349" y="245"/>
                </a:cubicBezTo>
                <a:close/>
                <a:moveTo>
                  <a:pt x="105" y="233"/>
                </a:moveTo>
                <a:cubicBezTo>
                  <a:pt x="97" y="215"/>
                  <a:pt x="52" y="100"/>
                  <a:pt x="150" y="10"/>
                </a:cubicBezTo>
                <a:cubicBezTo>
                  <a:pt x="144" y="13"/>
                  <a:pt x="138" y="15"/>
                  <a:pt x="132" y="18"/>
                </a:cubicBezTo>
                <a:cubicBezTo>
                  <a:pt x="40" y="60"/>
                  <a:pt x="0" y="170"/>
                  <a:pt x="42" y="262"/>
                </a:cubicBezTo>
                <a:cubicBezTo>
                  <a:pt x="50" y="279"/>
                  <a:pt x="69" y="284"/>
                  <a:pt x="87" y="276"/>
                </a:cubicBezTo>
                <a:cubicBezTo>
                  <a:pt x="104" y="268"/>
                  <a:pt x="113" y="250"/>
                  <a:pt x="105" y="233"/>
                </a:cubicBezTo>
                <a:close/>
                <a:moveTo>
                  <a:pt x="226" y="1"/>
                </a:moveTo>
                <a:cubicBezTo>
                  <a:pt x="207" y="0"/>
                  <a:pt x="193" y="14"/>
                  <a:pt x="192" y="33"/>
                </a:cubicBezTo>
                <a:cubicBezTo>
                  <a:pt x="190" y="52"/>
                  <a:pt x="200" y="68"/>
                  <a:pt x="220" y="70"/>
                </a:cubicBezTo>
                <a:cubicBezTo>
                  <a:pt x="239" y="72"/>
                  <a:pt x="361" y="90"/>
                  <a:pt x="390" y="220"/>
                </a:cubicBezTo>
                <a:cubicBezTo>
                  <a:pt x="391" y="214"/>
                  <a:pt x="392" y="208"/>
                  <a:pt x="392" y="201"/>
                </a:cubicBezTo>
                <a:cubicBezTo>
                  <a:pt x="402" y="100"/>
                  <a:pt x="327" y="10"/>
                  <a:pt x="226" y="1"/>
                </a:cubicBezTo>
                <a:close/>
                <a:moveTo>
                  <a:pt x="147" y="195"/>
                </a:moveTo>
                <a:cubicBezTo>
                  <a:pt x="142" y="208"/>
                  <a:pt x="141" y="220"/>
                  <a:pt x="145" y="222"/>
                </a:cubicBezTo>
                <a:cubicBezTo>
                  <a:pt x="148" y="223"/>
                  <a:pt x="153" y="220"/>
                  <a:pt x="157" y="214"/>
                </a:cubicBezTo>
                <a:cubicBezTo>
                  <a:pt x="159" y="221"/>
                  <a:pt x="163" y="227"/>
                  <a:pt x="169" y="232"/>
                </a:cubicBezTo>
                <a:cubicBezTo>
                  <a:pt x="163" y="234"/>
                  <a:pt x="158" y="238"/>
                  <a:pt x="158" y="242"/>
                </a:cubicBezTo>
                <a:cubicBezTo>
                  <a:pt x="158" y="249"/>
                  <a:pt x="170" y="255"/>
                  <a:pt x="183" y="255"/>
                </a:cubicBezTo>
                <a:cubicBezTo>
                  <a:pt x="196" y="255"/>
                  <a:pt x="206" y="250"/>
                  <a:pt x="208" y="244"/>
                </a:cubicBezTo>
                <a:cubicBezTo>
                  <a:pt x="208" y="244"/>
                  <a:pt x="210" y="244"/>
                  <a:pt x="211" y="244"/>
                </a:cubicBezTo>
                <a:cubicBezTo>
                  <a:pt x="213" y="250"/>
                  <a:pt x="223" y="255"/>
                  <a:pt x="235" y="255"/>
                </a:cubicBezTo>
                <a:cubicBezTo>
                  <a:pt x="249" y="255"/>
                  <a:pt x="260" y="249"/>
                  <a:pt x="260" y="242"/>
                </a:cubicBezTo>
                <a:cubicBezTo>
                  <a:pt x="260" y="238"/>
                  <a:pt x="256" y="234"/>
                  <a:pt x="250" y="232"/>
                </a:cubicBezTo>
                <a:cubicBezTo>
                  <a:pt x="256" y="227"/>
                  <a:pt x="260" y="221"/>
                  <a:pt x="261" y="214"/>
                </a:cubicBezTo>
                <a:cubicBezTo>
                  <a:pt x="266" y="220"/>
                  <a:pt x="270" y="223"/>
                  <a:pt x="273" y="222"/>
                </a:cubicBezTo>
                <a:cubicBezTo>
                  <a:pt x="277" y="220"/>
                  <a:pt x="277" y="208"/>
                  <a:pt x="271" y="195"/>
                </a:cubicBezTo>
                <a:cubicBezTo>
                  <a:pt x="267" y="186"/>
                  <a:pt x="262" y="179"/>
                  <a:pt x="257" y="177"/>
                </a:cubicBezTo>
                <a:cubicBezTo>
                  <a:pt x="257" y="176"/>
                  <a:pt x="257" y="176"/>
                  <a:pt x="257" y="175"/>
                </a:cubicBezTo>
                <a:cubicBezTo>
                  <a:pt x="257" y="171"/>
                  <a:pt x="256" y="168"/>
                  <a:pt x="255" y="165"/>
                </a:cubicBezTo>
                <a:cubicBezTo>
                  <a:pt x="255" y="165"/>
                  <a:pt x="255" y="165"/>
                  <a:pt x="255" y="164"/>
                </a:cubicBezTo>
                <a:cubicBezTo>
                  <a:pt x="255" y="163"/>
                  <a:pt x="254" y="161"/>
                  <a:pt x="253" y="160"/>
                </a:cubicBezTo>
                <a:cubicBezTo>
                  <a:pt x="252" y="134"/>
                  <a:pt x="236" y="114"/>
                  <a:pt x="209" y="114"/>
                </a:cubicBezTo>
                <a:cubicBezTo>
                  <a:pt x="182" y="114"/>
                  <a:pt x="166" y="134"/>
                  <a:pt x="165" y="160"/>
                </a:cubicBezTo>
                <a:cubicBezTo>
                  <a:pt x="164" y="161"/>
                  <a:pt x="164" y="163"/>
                  <a:pt x="164" y="164"/>
                </a:cubicBezTo>
                <a:cubicBezTo>
                  <a:pt x="164" y="165"/>
                  <a:pt x="164" y="165"/>
                  <a:pt x="164" y="165"/>
                </a:cubicBezTo>
                <a:cubicBezTo>
                  <a:pt x="162" y="168"/>
                  <a:pt x="161" y="171"/>
                  <a:pt x="161" y="175"/>
                </a:cubicBezTo>
                <a:cubicBezTo>
                  <a:pt x="161" y="176"/>
                  <a:pt x="161" y="176"/>
                  <a:pt x="161" y="177"/>
                </a:cubicBezTo>
                <a:cubicBezTo>
                  <a:pt x="157" y="179"/>
                  <a:pt x="151" y="186"/>
                  <a:pt x="147" y="19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8" name="Freeform 18"/>
          <p:cNvSpPr/>
          <p:nvPr/>
        </p:nvSpPr>
        <p:spPr bwMode="auto">
          <a:xfrm>
            <a:off x="1400255" y="4788726"/>
            <a:ext cx="230364" cy="414850"/>
          </a:xfrm>
          <a:custGeom>
            <a:avLst/>
            <a:gdLst>
              <a:gd name="T0" fmla="*/ 200 w 200"/>
              <a:gd name="T1" fmla="*/ 62 h 360"/>
              <a:gd name="T2" fmla="*/ 143 w 200"/>
              <a:gd name="T3" fmla="*/ 62 h 360"/>
              <a:gd name="T4" fmla="*/ 128 w 200"/>
              <a:gd name="T5" fmla="*/ 83 h 360"/>
              <a:gd name="T6" fmla="*/ 128 w 200"/>
              <a:gd name="T7" fmla="*/ 125 h 360"/>
              <a:gd name="T8" fmla="*/ 200 w 200"/>
              <a:gd name="T9" fmla="*/ 125 h 360"/>
              <a:gd name="T10" fmla="*/ 200 w 200"/>
              <a:gd name="T11" fmla="*/ 183 h 360"/>
              <a:gd name="T12" fmla="*/ 128 w 200"/>
              <a:gd name="T13" fmla="*/ 183 h 360"/>
              <a:gd name="T14" fmla="*/ 128 w 200"/>
              <a:gd name="T15" fmla="*/ 360 h 360"/>
              <a:gd name="T16" fmla="*/ 61 w 200"/>
              <a:gd name="T17" fmla="*/ 360 h 360"/>
              <a:gd name="T18" fmla="*/ 61 w 200"/>
              <a:gd name="T19" fmla="*/ 183 h 360"/>
              <a:gd name="T20" fmla="*/ 0 w 200"/>
              <a:gd name="T21" fmla="*/ 183 h 360"/>
              <a:gd name="T22" fmla="*/ 0 w 200"/>
              <a:gd name="T23" fmla="*/ 125 h 360"/>
              <a:gd name="T24" fmla="*/ 61 w 200"/>
              <a:gd name="T25" fmla="*/ 125 h 360"/>
              <a:gd name="T26" fmla="*/ 61 w 200"/>
              <a:gd name="T27" fmla="*/ 90 h 360"/>
              <a:gd name="T28" fmla="*/ 143 w 200"/>
              <a:gd name="T29" fmla="*/ 0 h 360"/>
              <a:gd name="T30" fmla="*/ 200 w 200"/>
              <a:gd name="T31" fmla="*/ 0 h 360"/>
              <a:gd name="T32" fmla="*/ 200 w 200"/>
              <a:gd name="T33" fmla="*/ 6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0" h="360">
                <a:moveTo>
                  <a:pt x="200" y="62"/>
                </a:moveTo>
                <a:cubicBezTo>
                  <a:pt x="143" y="62"/>
                  <a:pt x="143" y="62"/>
                  <a:pt x="143" y="62"/>
                </a:cubicBezTo>
                <a:cubicBezTo>
                  <a:pt x="136" y="62"/>
                  <a:pt x="128" y="71"/>
                  <a:pt x="128" y="83"/>
                </a:cubicBezTo>
                <a:cubicBezTo>
                  <a:pt x="128" y="125"/>
                  <a:pt x="128" y="125"/>
                  <a:pt x="128" y="125"/>
                </a:cubicBezTo>
                <a:cubicBezTo>
                  <a:pt x="200" y="125"/>
                  <a:pt x="200" y="125"/>
                  <a:pt x="200" y="125"/>
                </a:cubicBezTo>
                <a:cubicBezTo>
                  <a:pt x="200" y="183"/>
                  <a:pt x="200" y="183"/>
                  <a:pt x="200" y="183"/>
                </a:cubicBezTo>
                <a:cubicBezTo>
                  <a:pt x="128" y="183"/>
                  <a:pt x="128" y="183"/>
                  <a:pt x="128" y="183"/>
                </a:cubicBezTo>
                <a:cubicBezTo>
                  <a:pt x="128" y="360"/>
                  <a:pt x="128" y="360"/>
                  <a:pt x="128" y="360"/>
                </a:cubicBezTo>
                <a:cubicBezTo>
                  <a:pt x="61" y="360"/>
                  <a:pt x="61" y="360"/>
                  <a:pt x="61" y="360"/>
                </a:cubicBezTo>
                <a:cubicBezTo>
                  <a:pt x="61" y="183"/>
                  <a:pt x="61" y="183"/>
                  <a:pt x="61" y="183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125"/>
                  <a:pt x="0" y="125"/>
                  <a:pt x="0" y="125"/>
                </a:cubicBezTo>
                <a:cubicBezTo>
                  <a:pt x="61" y="125"/>
                  <a:pt x="61" y="125"/>
                  <a:pt x="61" y="125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40"/>
                  <a:pt x="95" y="0"/>
                  <a:pt x="143" y="0"/>
                </a:cubicBezTo>
                <a:cubicBezTo>
                  <a:pt x="200" y="0"/>
                  <a:pt x="200" y="0"/>
                  <a:pt x="200" y="0"/>
                </a:cubicBezTo>
                <a:lnTo>
                  <a:pt x="200" y="6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81" name="组合 15"/>
          <p:cNvGrpSpPr/>
          <p:nvPr/>
        </p:nvGrpSpPr>
        <p:grpSpPr>
          <a:xfrm>
            <a:off x="1804949" y="5060117"/>
            <a:ext cx="294240" cy="354025"/>
            <a:chOff x="4664075" y="2752725"/>
            <a:chExt cx="398463" cy="479425"/>
          </a:xfrm>
          <a:solidFill>
            <a:schemeClr val="bg1">
              <a:lumMod val="65000"/>
            </a:schemeClr>
          </a:solidFill>
        </p:grpSpPr>
        <p:sp>
          <p:nvSpPr>
            <p:cNvPr id="94" name="Freeform 27"/>
            <p:cNvSpPr>
              <a:spLocks noEditPoints="1"/>
            </p:cNvSpPr>
            <p:nvPr/>
          </p:nvSpPr>
          <p:spPr bwMode="auto">
            <a:xfrm>
              <a:off x="4729163" y="2755900"/>
              <a:ext cx="254000" cy="179388"/>
            </a:xfrm>
            <a:custGeom>
              <a:avLst/>
              <a:gdLst>
                <a:gd name="T0" fmla="*/ 25 w 68"/>
                <a:gd name="T1" fmla="*/ 0 h 48"/>
                <a:gd name="T2" fmla="*/ 18 w 68"/>
                <a:gd name="T3" fmla="*/ 0 h 48"/>
                <a:gd name="T4" fmla="*/ 13 w 68"/>
                <a:gd name="T5" fmla="*/ 19 h 48"/>
                <a:gd name="T6" fmla="*/ 8 w 68"/>
                <a:gd name="T7" fmla="*/ 0 h 48"/>
                <a:gd name="T8" fmla="*/ 0 w 68"/>
                <a:gd name="T9" fmla="*/ 0 h 48"/>
                <a:gd name="T10" fmla="*/ 5 w 68"/>
                <a:gd name="T11" fmla="*/ 13 h 48"/>
                <a:gd name="T12" fmla="*/ 9 w 68"/>
                <a:gd name="T13" fmla="*/ 29 h 48"/>
                <a:gd name="T14" fmla="*/ 9 w 68"/>
                <a:gd name="T15" fmla="*/ 48 h 48"/>
                <a:gd name="T16" fmla="*/ 16 w 68"/>
                <a:gd name="T17" fmla="*/ 48 h 48"/>
                <a:gd name="T18" fmla="*/ 16 w 68"/>
                <a:gd name="T19" fmla="*/ 29 h 48"/>
                <a:gd name="T20" fmla="*/ 25 w 68"/>
                <a:gd name="T21" fmla="*/ 0 h 48"/>
                <a:gd name="T22" fmla="*/ 34 w 68"/>
                <a:gd name="T23" fmla="*/ 12 h 48"/>
                <a:gd name="T24" fmla="*/ 27 w 68"/>
                <a:gd name="T25" fmla="*/ 16 h 48"/>
                <a:gd name="T26" fmla="*/ 25 w 68"/>
                <a:gd name="T27" fmla="*/ 24 h 48"/>
                <a:gd name="T28" fmla="*/ 25 w 68"/>
                <a:gd name="T29" fmla="*/ 36 h 48"/>
                <a:gd name="T30" fmla="*/ 27 w 68"/>
                <a:gd name="T31" fmla="*/ 45 h 48"/>
                <a:gd name="T32" fmla="*/ 34 w 68"/>
                <a:gd name="T33" fmla="*/ 48 h 48"/>
                <a:gd name="T34" fmla="*/ 42 w 68"/>
                <a:gd name="T35" fmla="*/ 45 h 48"/>
                <a:gd name="T36" fmla="*/ 44 w 68"/>
                <a:gd name="T37" fmla="*/ 36 h 48"/>
                <a:gd name="T38" fmla="*/ 44 w 68"/>
                <a:gd name="T39" fmla="*/ 24 h 48"/>
                <a:gd name="T40" fmla="*/ 42 w 68"/>
                <a:gd name="T41" fmla="*/ 16 h 48"/>
                <a:gd name="T42" fmla="*/ 34 w 68"/>
                <a:gd name="T43" fmla="*/ 12 h 48"/>
                <a:gd name="T44" fmla="*/ 68 w 68"/>
                <a:gd name="T45" fmla="*/ 12 h 48"/>
                <a:gd name="T46" fmla="*/ 61 w 68"/>
                <a:gd name="T47" fmla="*/ 12 h 48"/>
                <a:gd name="T48" fmla="*/ 61 w 68"/>
                <a:gd name="T49" fmla="*/ 40 h 48"/>
                <a:gd name="T50" fmla="*/ 57 w 68"/>
                <a:gd name="T51" fmla="*/ 43 h 48"/>
                <a:gd name="T52" fmla="*/ 56 w 68"/>
                <a:gd name="T53" fmla="*/ 41 h 48"/>
                <a:gd name="T54" fmla="*/ 56 w 68"/>
                <a:gd name="T55" fmla="*/ 39 h 48"/>
                <a:gd name="T56" fmla="*/ 56 w 68"/>
                <a:gd name="T57" fmla="*/ 12 h 48"/>
                <a:gd name="T58" fmla="*/ 49 w 68"/>
                <a:gd name="T59" fmla="*/ 12 h 48"/>
                <a:gd name="T60" fmla="*/ 49 w 68"/>
                <a:gd name="T61" fmla="*/ 41 h 48"/>
                <a:gd name="T62" fmla="*/ 50 w 68"/>
                <a:gd name="T63" fmla="*/ 46 h 48"/>
                <a:gd name="T64" fmla="*/ 54 w 68"/>
                <a:gd name="T65" fmla="*/ 48 h 48"/>
                <a:gd name="T66" fmla="*/ 61 w 68"/>
                <a:gd name="T67" fmla="*/ 44 h 48"/>
                <a:gd name="T68" fmla="*/ 61 w 68"/>
                <a:gd name="T69" fmla="*/ 48 h 48"/>
                <a:gd name="T70" fmla="*/ 68 w 68"/>
                <a:gd name="T71" fmla="*/ 48 h 48"/>
                <a:gd name="T72" fmla="*/ 68 w 68"/>
                <a:gd name="T73" fmla="*/ 12 h 48"/>
                <a:gd name="T74" fmla="*/ 34 w 68"/>
                <a:gd name="T75" fmla="*/ 43 h 48"/>
                <a:gd name="T76" fmla="*/ 31 w 68"/>
                <a:gd name="T77" fmla="*/ 38 h 48"/>
                <a:gd name="T78" fmla="*/ 31 w 68"/>
                <a:gd name="T79" fmla="*/ 23 h 48"/>
                <a:gd name="T80" fmla="*/ 34 w 68"/>
                <a:gd name="T81" fmla="*/ 18 h 48"/>
                <a:gd name="T82" fmla="*/ 37 w 68"/>
                <a:gd name="T83" fmla="*/ 23 h 48"/>
                <a:gd name="T84" fmla="*/ 37 w 68"/>
                <a:gd name="T85" fmla="*/ 38 h 48"/>
                <a:gd name="T86" fmla="*/ 34 w 68"/>
                <a:gd name="T87" fmla="*/ 43 h 48"/>
                <a:gd name="T88" fmla="*/ 25 w 68"/>
                <a:gd name="T89" fmla="*/ 0 h 48"/>
                <a:gd name="T90" fmla="*/ 25 w 68"/>
                <a:gd name="T9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" h="48">
                  <a:moveTo>
                    <a:pt x="25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5"/>
                    <a:pt x="3" y="9"/>
                    <a:pt x="5" y="13"/>
                  </a:cubicBezTo>
                  <a:cubicBezTo>
                    <a:pt x="7" y="20"/>
                    <a:pt x="8" y="25"/>
                    <a:pt x="9" y="2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25" y="0"/>
                    <a:pt x="25" y="0"/>
                    <a:pt x="25" y="0"/>
                  </a:cubicBezTo>
                  <a:moveTo>
                    <a:pt x="34" y="12"/>
                  </a:moveTo>
                  <a:cubicBezTo>
                    <a:pt x="31" y="12"/>
                    <a:pt x="29" y="13"/>
                    <a:pt x="27" y="16"/>
                  </a:cubicBezTo>
                  <a:cubicBezTo>
                    <a:pt x="25" y="17"/>
                    <a:pt x="25" y="20"/>
                    <a:pt x="25" y="24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40"/>
                    <a:pt x="25" y="43"/>
                    <a:pt x="27" y="45"/>
                  </a:cubicBezTo>
                  <a:cubicBezTo>
                    <a:pt x="29" y="47"/>
                    <a:pt x="31" y="48"/>
                    <a:pt x="34" y="48"/>
                  </a:cubicBezTo>
                  <a:cubicBezTo>
                    <a:pt x="38" y="48"/>
                    <a:pt x="40" y="47"/>
                    <a:pt x="42" y="45"/>
                  </a:cubicBezTo>
                  <a:cubicBezTo>
                    <a:pt x="43" y="43"/>
                    <a:pt x="44" y="40"/>
                    <a:pt x="44" y="36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0"/>
                    <a:pt x="43" y="17"/>
                    <a:pt x="42" y="16"/>
                  </a:cubicBezTo>
                  <a:cubicBezTo>
                    <a:pt x="40" y="13"/>
                    <a:pt x="38" y="12"/>
                    <a:pt x="34" y="12"/>
                  </a:cubicBezTo>
                  <a:moveTo>
                    <a:pt x="68" y="12"/>
                  </a:moveTo>
                  <a:cubicBezTo>
                    <a:pt x="61" y="12"/>
                    <a:pt x="61" y="12"/>
                    <a:pt x="61" y="12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0" y="42"/>
                    <a:pt x="59" y="43"/>
                    <a:pt x="57" y="43"/>
                  </a:cubicBezTo>
                  <a:cubicBezTo>
                    <a:pt x="56" y="43"/>
                    <a:pt x="56" y="42"/>
                    <a:pt x="56" y="41"/>
                  </a:cubicBezTo>
                  <a:cubicBezTo>
                    <a:pt x="56" y="41"/>
                    <a:pt x="56" y="40"/>
                    <a:pt x="56" y="39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3"/>
                    <a:pt x="49" y="45"/>
                    <a:pt x="50" y="46"/>
                  </a:cubicBezTo>
                  <a:cubicBezTo>
                    <a:pt x="50" y="48"/>
                    <a:pt x="52" y="48"/>
                    <a:pt x="54" y="48"/>
                  </a:cubicBezTo>
                  <a:cubicBezTo>
                    <a:pt x="56" y="48"/>
                    <a:pt x="59" y="47"/>
                    <a:pt x="61" y="44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68" y="12"/>
                    <a:pt x="68" y="12"/>
                    <a:pt x="68" y="12"/>
                  </a:cubicBezTo>
                  <a:moveTo>
                    <a:pt x="34" y="43"/>
                  </a:moveTo>
                  <a:cubicBezTo>
                    <a:pt x="32" y="43"/>
                    <a:pt x="31" y="41"/>
                    <a:pt x="31" y="38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19"/>
                    <a:pt x="32" y="18"/>
                    <a:pt x="34" y="18"/>
                  </a:cubicBezTo>
                  <a:cubicBezTo>
                    <a:pt x="36" y="18"/>
                    <a:pt x="37" y="19"/>
                    <a:pt x="37" y="23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1"/>
                    <a:pt x="36" y="43"/>
                    <a:pt x="34" y="43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28"/>
            <p:cNvSpPr>
              <a:spLocks noEditPoints="1"/>
            </p:cNvSpPr>
            <p:nvPr/>
          </p:nvSpPr>
          <p:spPr bwMode="auto">
            <a:xfrm>
              <a:off x="4729163" y="2752725"/>
              <a:ext cx="254000" cy="182563"/>
            </a:xfrm>
            <a:custGeom>
              <a:avLst/>
              <a:gdLst>
                <a:gd name="T0" fmla="*/ 25 w 68"/>
                <a:gd name="T1" fmla="*/ 0 h 49"/>
                <a:gd name="T2" fmla="*/ 18 w 68"/>
                <a:gd name="T3" fmla="*/ 0 h 49"/>
                <a:gd name="T4" fmla="*/ 13 w 68"/>
                <a:gd name="T5" fmla="*/ 19 h 49"/>
                <a:gd name="T6" fmla="*/ 8 w 68"/>
                <a:gd name="T7" fmla="*/ 0 h 49"/>
                <a:gd name="T8" fmla="*/ 0 w 68"/>
                <a:gd name="T9" fmla="*/ 0 h 49"/>
                <a:gd name="T10" fmla="*/ 5 w 68"/>
                <a:gd name="T11" fmla="*/ 14 h 49"/>
                <a:gd name="T12" fmla="*/ 9 w 68"/>
                <a:gd name="T13" fmla="*/ 29 h 49"/>
                <a:gd name="T14" fmla="*/ 9 w 68"/>
                <a:gd name="T15" fmla="*/ 48 h 49"/>
                <a:gd name="T16" fmla="*/ 16 w 68"/>
                <a:gd name="T17" fmla="*/ 48 h 49"/>
                <a:gd name="T18" fmla="*/ 16 w 68"/>
                <a:gd name="T19" fmla="*/ 29 h 49"/>
                <a:gd name="T20" fmla="*/ 25 w 68"/>
                <a:gd name="T21" fmla="*/ 0 h 49"/>
                <a:gd name="T22" fmla="*/ 44 w 68"/>
                <a:gd name="T23" fmla="*/ 37 h 49"/>
                <a:gd name="T24" fmla="*/ 44 w 68"/>
                <a:gd name="T25" fmla="*/ 24 h 49"/>
                <a:gd name="T26" fmla="*/ 42 w 68"/>
                <a:gd name="T27" fmla="*/ 16 h 49"/>
                <a:gd name="T28" fmla="*/ 34 w 68"/>
                <a:gd name="T29" fmla="*/ 12 h 49"/>
                <a:gd name="T30" fmla="*/ 27 w 68"/>
                <a:gd name="T31" fmla="*/ 16 h 49"/>
                <a:gd name="T32" fmla="*/ 25 w 68"/>
                <a:gd name="T33" fmla="*/ 24 h 49"/>
                <a:gd name="T34" fmla="*/ 25 w 68"/>
                <a:gd name="T35" fmla="*/ 37 h 49"/>
                <a:gd name="T36" fmla="*/ 27 w 68"/>
                <a:gd name="T37" fmla="*/ 45 h 49"/>
                <a:gd name="T38" fmla="*/ 34 w 68"/>
                <a:gd name="T39" fmla="*/ 49 h 49"/>
                <a:gd name="T40" fmla="*/ 42 w 68"/>
                <a:gd name="T41" fmla="*/ 45 h 49"/>
                <a:gd name="T42" fmla="*/ 44 w 68"/>
                <a:gd name="T43" fmla="*/ 37 h 49"/>
                <a:gd name="T44" fmla="*/ 37 w 68"/>
                <a:gd name="T45" fmla="*/ 38 h 49"/>
                <a:gd name="T46" fmla="*/ 34 w 68"/>
                <a:gd name="T47" fmla="*/ 43 h 49"/>
                <a:gd name="T48" fmla="*/ 31 w 68"/>
                <a:gd name="T49" fmla="*/ 38 h 49"/>
                <a:gd name="T50" fmla="*/ 31 w 68"/>
                <a:gd name="T51" fmla="*/ 23 h 49"/>
                <a:gd name="T52" fmla="*/ 34 w 68"/>
                <a:gd name="T53" fmla="*/ 18 h 49"/>
                <a:gd name="T54" fmla="*/ 37 w 68"/>
                <a:gd name="T55" fmla="*/ 23 h 49"/>
                <a:gd name="T56" fmla="*/ 37 w 68"/>
                <a:gd name="T57" fmla="*/ 38 h 49"/>
                <a:gd name="T58" fmla="*/ 68 w 68"/>
                <a:gd name="T59" fmla="*/ 48 h 49"/>
                <a:gd name="T60" fmla="*/ 68 w 68"/>
                <a:gd name="T61" fmla="*/ 13 h 49"/>
                <a:gd name="T62" fmla="*/ 61 w 68"/>
                <a:gd name="T63" fmla="*/ 13 h 49"/>
                <a:gd name="T64" fmla="*/ 61 w 68"/>
                <a:gd name="T65" fmla="*/ 40 h 49"/>
                <a:gd name="T66" fmla="*/ 57 w 68"/>
                <a:gd name="T67" fmla="*/ 43 h 49"/>
                <a:gd name="T68" fmla="*/ 56 w 68"/>
                <a:gd name="T69" fmla="*/ 41 h 49"/>
                <a:gd name="T70" fmla="*/ 56 w 68"/>
                <a:gd name="T71" fmla="*/ 39 h 49"/>
                <a:gd name="T72" fmla="*/ 56 w 68"/>
                <a:gd name="T73" fmla="*/ 13 h 49"/>
                <a:gd name="T74" fmla="*/ 49 w 68"/>
                <a:gd name="T75" fmla="*/ 13 h 49"/>
                <a:gd name="T76" fmla="*/ 49 w 68"/>
                <a:gd name="T77" fmla="*/ 41 h 49"/>
                <a:gd name="T78" fmla="*/ 50 w 68"/>
                <a:gd name="T79" fmla="*/ 46 h 49"/>
                <a:gd name="T80" fmla="*/ 54 w 68"/>
                <a:gd name="T81" fmla="*/ 49 h 49"/>
                <a:gd name="T82" fmla="*/ 61 w 68"/>
                <a:gd name="T83" fmla="*/ 44 h 49"/>
                <a:gd name="T84" fmla="*/ 61 w 68"/>
                <a:gd name="T85" fmla="*/ 48 h 49"/>
                <a:gd name="T86" fmla="*/ 68 w 68"/>
                <a:gd name="T87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8" h="49">
                  <a:moveTo>
                    <a:pt x="25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5"/>
                    <a:pt x="3" y="9"/>
                    <a:pt x="5" y="14"/>
                  </a:cubicBezTo>
                  <a:cubicBezTo>
                    <a:pt x="7" y="20"/>
                    <a:pt x="8" y="25"/>
                    <a:pt x="9" y="2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29"/>
                    <a:pt x="16" y="29"/>
                    <a:pt x="16" y="29"/>
                  </a:cubicBezTo>
                  <a:lnTo>
                    <a:pt x="25" y="0"/>
                  </a:lnTo>
                  <a:close/>
                  <a:moveTo>
                    <a:pt x="44" y="37"/>
                  </a:moveTo>
                  <a:cubicBezTo>
                    <a:pt x="44" y="24"/>
                    <a:pt x="44" y="24"/>
                    <a:pt x="44" y="24"/>
                  </a:cubicBezTo>
                  <a:cubicBezTo>
                    <a:pt x="44" y="20"/>
                    <a:pt x="43" y="18"/>
                    <a:pt x="42" y="16"/>
                  </a:cubicBezTo>
                  <a:cubicBezTo>
                    <a:pt x="40" y="13"/>
                    <a:pt x="38" y="12"/>
                    <a:pt x="34" y="12"/>
                  </a:cubicBezTo>
                  <a:cubicBezTo>
                    <a:pt x="31" y="12"/>
                    <a:pt x="29" y="13"/>
                    <a:pt x="27" y="16"/>
                  </a:cubicBezTo>
                  <a:cubicBezTo>
                    <a:pt x="26" y="18"/>
                    <a:pt x="25" y="20"/>
                    <a:pt x="25" y="24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40"/>
                    <a:pt x="26" y="43"/>
                    <a:pt x="27" y="45"/>
                  </a:cubicBezTo>
                  <a:cubicBezTo>
                    <a:pt x="29" y="47"/>
                    <a:pt x="31" y="49"/>
                    <a:pt x="34" y="49"/>
                  </a:cubicBezTo>
                  <a:cubicBezTo>
                    <a:pt x="38" y="49"/>
                    <a:pt x="40" y="47"/>
                    <a:pt x="42" y="45"/>
                  </a:cubicBezTo>
                  <a:cubicBezTo>
                    <a:pt x="43" y="43"/>
                    <a:pt x="44" y="40"/>
                    <a:pt x="44" y="37"/>
                  </a:cubicBezTo>
                  <a:close/>
                  <a:moveTo>
                    <a:pt x="37" y="38"/>
                  </a:moveTo>
                  <a:cubicBezTo>
                    <a:pt x="37" y="41"/>
                    <a:pt x="36" y="43"/>
                    <a:pt x="34" y="43"/>
                  </a:cubicBezTo>
                  <a:cubicBezTo>
                    <a:pt x="32" y="43"/>
                    <a:pt x="31" y="41"/>
                    <a:pt x="31" y="38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20"/>
                    <a:pt x="32" y="18"/>
                    <a:pt x="34" y="18"/>
                  </a:cubicBezTo>
                  <a:cubicBezTo>
                    <a:pt x="36" y="18"/>
                    <a:pt x="37" y="20"/>
                    <a:pt x="37" y="23"/>
                  </a:cubicBezTo>
                  <a:lnTo>
                    <a:pt x="37" y="38"/>
                  </a:lnTo>
                  <a:close/>
                  <a:moveTo>
                    <a:pt x="68" y="48"/>
                  </a:moveTo>
                  <a:cubicBezTo>
                    <a:pt x="68" y="13"/>
                    <a:pt x="68" y="13"/>
                    <a:pt x="68" y="13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0" y="42"/>
                    <a:pt x="59" y="43"/>
                    <a:pt x="57" y="43"/>
                  </a:cubicBezTo>
                  <a:cubicBezTo>
                    <a:pt x="56" y="43"/>
                    <a:pt x="56" y="42"/>
                    <a:pt x="56" y="41"/>
                  </a:cubicBezTo>
                  <a:cubicBezTo>
                    <a:pt x="56" y="41"/>
                    <a:pt x="56" y="40"/>
                    <a:pt x="56" y="39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3"/>
                    <a:pt x="49" y="45"/>
                    <a:pt x="50" y="46"/>
                  </a:cubicBezTo>
                  <a:cubicBezTo>
                    <a:pt x="50" y="48"/>
                    <a:pt x="52" y="49"/>
                    <a:pt x="54" y="49"/>
                  </a:cubicBezTo>
                  <a:cubicBezTo>
                    <a:pt x="56" y="49"/>
                    <a:pt x="59" y="47"/>
                    <a:pt x="61" y="44"/>
                  </a:cubicBezTo>
                  <a:cubicBezTo>
                    <a:pt x="61" y="48"/>
                    <a:pt x="61" y="48"/>
                    <a:pt x="61" y="48"/>
                  </a:cubicBezTo>
                  <a:lnTo>
                    <a:pt x="68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29"/>
            <p:cNvSpPr>
              <a:spLocks noEditPoints="1"/>
            </p:cNvSpPr>
            <p:nvPr/>
          </p:nvSpPr>
          <p:spPr bwMode="auto">
            <a:xfrm>
              <a:off x="4664075" y="2959100"/>
              <a:ext cx="398463" cy="273050"/>
            </a:xfrm>
            <a:custGeom>
              <a:avLst/>
              <a:gdLst>
                <a:gd name="T0" fmla="*/ 93 w 106"/>
                <a:gd name="T1" fmla="*/ 1 h 73"/>
                <a:gd name="T2" fmla="*/ 13 w 106"/>
                <a:gd name="T3" fmla="*/ 1 h 73"/>
                <a:gd name="T4" fmla="*/ 0 w 106"/>
                <a:gd name="T5" fmla="*/ 36 h 73"/>
                <a:gd name="T6" fmla="*/ 13 w 106"/>
                <a:gd name="T7" fmla="*/ 72 h 73"/>
                <a:gd name="T8" fmla="*/ 92 w 106"/>
                <a:gd name="T9" fmla="*/ 72 h 73"/>
                <a:gd name="T10" fmla="*/ 106 w 106"/>
                <a:gd name="T11" fmla="*/ 36 h 73"/>
                <a:gd name="T12" fmla="*/ 30 w 106"/>
                <a:gd name="T13" fmla="*/ 19 h 73"/>
                <a:gd name="T14" fmla="*/ 22 w 106"/>
                <a:gd name="T15" fmla="*/ 59 h 73"/>
                <a:gd name="T16" fmla="*/ 15 w 106"/>
                <a:gd name="T17" fmla="*/ 19 h 73"/>
                <a:gd name="T18" fmla="*/ 8 w 106"/>
                <a:gd name="T19" fmla="*/ 12 h 73"/>
                <a:gd name="T20" fmla="*/ 30 w 106"/>
                <a:gd name="T21" fmla="*/ 19 h 73"/>
                <a:gd name="T22" fmla="*/ 43 w 106"/>
                <a:gd name="T23" fmla="*/ 59 h 73"/>
                <a:gd name="T24" fmla="*/ 36 w 106"/>
                <a:gd name="T25" fmla="*/ 60 h 73"/>
                <a:gd name="T26" fmla="*/ 31 w 106"/>
                <a:gd name="T27" fmla="*/ 52 h 73"/>
                <a:gd name="T28" fmla="*/ 37 w 106"/>
                <a:gd name="T29" fmla="*/ 24 h 73"/>
                <a:gd name="T30" fmla="*/ 38 w 106"/>
                <a:gd name="T31" fmla="*/ 53 h 73"/>
                <a:gd name="T32" fmla="*/ 43 w 106"/>
                <a:gd name="T33" fmla="*/ 51 h 73"/>
                <a:gd name="T34" fmla="*/ 49 w 106"/>
                <a:gd name="T35" fmla="*/ 24 h 73"/>
                <a:gd name="T36" fmla="*/ 74 w 106"/>
                <a:gd name="T37" fmla="*/ 49 h 73"/>
                <a:gd name="T38" fmla="*/ 68 w 106"/>
                <a:gd name="T39" fmla="*/ 60 h 73"/>
                <a:gd name="T40" fmla="*/ 61 w 106"/>
                <a:gd name="T41" fmla="*/ 59 h 73"/>
                <a:gd name="T42" fmla="*/ 55 w 106"/>
                <a:gd name="T43" fmla="*/ 12 h 73"/>
                <a:gd name="T44" fmla="*/ 61 w 106"/>
                <a:gd name="T45" fmla="*/ 27 h 73"/>
                <a:gd name="T46" fmla="*/ 73 w 106"/>
                <a:gd name="T47" fmla="*/ 28 h 73"/>
                <a:gd name="T48" fmla="*/ 74 w 106"/>
                <a:gd name="T49" fmla="*/ 49 h 73"/>
                <a:gd name="T50" fmla="*/ 85 w 106"/>
                <a:gd name="T51" fmla="*/ 43 h 73"/>
                <a:gd name="T52" fmla="*/ 88 w 106"/>
                <a:gd name="T53" fmla="*/ 54 h 73"/>
                <a:gd name="T54" fmla="*/ 91 w 106"/>
                <a:gd name="T55" fmla="*/ 47 h 73"/>
                <a:gd name="T56" fmla="*/ 98 w 106"/>
                <a:gd name="T57" fmla="*/ 48 h 73"/>
                <a:gd name="T58" fmla="*/ 96 w 106"/>
                <a:gd name="T59" fmla="*/ 56 h 73"/>
                <a:gd name="T60" fmla="*/ 81 w 106"/>
                <a:gd name="T61" fmla="*/ 56 h 73"/>
                <a:gd name="T62" fmla="*/ 79 w 106"/>
                <a:gd name="T63" fmla="*/ 36 h 73"/>
                <a:gd name="T64" fmla="*/ 88 w 106"/>
                <a:gd name="T65" fmla="*/ 24 h 73"/>
                <a:gd name="T66" fmla="*/ 98 w 106"/>
                <a:gd name="T67" fmla="*/ 3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" h="73">
                  <a:moveTo>
                    <a:pt x="104" y="11"/>
                  </a:moveTo>
                  <a:cubicBezTo>
                    <a:pt x="103" y="6"/>
                    <a:pt x="98" y="2"/>
                    <a:pt x="93" y="1"/>
                  </a:cubicBezTo>
                  <a:cubicBezTo>
                    <a:pt x="79" y="0"/>
                    <a:pt x="66" y="0"/>
                    <a:pt x="53" y="0"/>
                  </a:cubicBezTo>
                  <a:cubicBezTo>
                    <a:pt x="40" y="0"/>
                    <a:pt x="26" y="0"/>
                    <a:pt x="13" y="1"/>
                  </a:cubicBezTo>
                  <a:cubicBezTo>
                    <a:pt x="8" y="2"/>
                    <a:pt x="3" y="6"/>
                    <a:pt x="2" y="11"/>
                  </a:cubicBezTo>
                  <a:cubicBezTo>
                    <a:pt x="0" y="19"/>
                    <a:pt x="0" y="28"/>
                    <a:pt x="0" y="36"/>
                  </a:cubicBezTo>
                  <a:cubicBezTo>
                    <a:pt x="0" y="45"/>
                    <a:pt x="0" y="53"/>
                    <a:pt x="2" y="61"/>
                  </a:cubicBezTo>
                  <a:cubicBezTo>
                    <a:pt x="3" y="67"/>
                    <a:pt x="8" y="71"/>
                    <a:pt x="13" y="72"/>
                  </a:cubicBezTo>
                  <a:cubicBezTo>
                    <a:pt x="26" y="73"/>
                    <a:pt x="40" y="73"/>
                    <a:pt x="53" y="73"/>
                  </a:cubicBezTo>
                  <a:cubicBezTo>
                    <a:pt x="66" y="73"/>
                    <a:pt x="79" y="73"/>
                    <a:pt x="92" y="72"/>
                  </a:cubicBezTo>
                  <a:cubicBezTo>
                    <a:pt x="98" y="71"/>
                    <a:pt x="103" y="67"/>
                    <a:pt x="104" y="61"/>
                  </a:cubicBezTo>
                  <a:cubicBezTo>
                    <a:pt x="106" y="53"/>
                    <a:pt x="106" y="45"/>
                    <a:pt x="106" y="36"/>
                  </a:cubicBezTo>
                  <a:cubicBezTo>
                    <a:pt x="106" y="28"/>
                    <a:pt x="106" y="19"/>
                    <a:pt x="104" y="11"/>
                  </a:cubicBezTo>
                  <a:close/>
                  <a:moveTo>
                    <a:pt x="30" y="19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30" y="12"/>
                    <a:pt x="30" y="12"/>
                    <a:pt x="30" y="12"/>
                  </a:cubicBezTo>
                  <a:lnTo>
                    <a:pt x="30" y="19"/>
                  </a:lnTo>
                  <a:close/>
                  <a:moveTo>
                    <a:pt x="49" y="59"/>
                  </a:moveTo>
                  <a:cubicBezTo>
                    <a:pt x="43" y="59"/>
                    <a:pt x="43" y="59"/>
                    <a:pt x="43" y="59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1" y="58"/>
                    <a:pt x="38" y="60"/>
                    <a:pt x="36" y="60"/>
                  </a:cubicBezTo>
                  <a:cubicBezTo>
                    <a:pt x="34" y="60"/>
                    <a:pt x="32" y="59"/>
                    <a:pt x="32" y="57"/>
                  </a:cubicBezTo>
                  <a:cubicBezTo>
                    <a:pt x="31" y="56"/>
                    <a:pt x="31" y="54"/>
                    <a:pt x="31" y="5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2"/>
                    <a:pt x="37" y="52"/>
                    <a:pt x="38" y="53"/>
                  </a:cubicBezTo>
                  <a:cubicBezTo>
                    <a:pt x="38" y="54"/>
                    <a:pt x="38" y="54"/>
                    <a:pt x="39" y="54"/>
                  </a:cubicBezTo>
                  <a:cubicBezTo>
                    <a:pt x="40" y="54"/>
                    <a:pt x="42" y="53"/>
                    <a:pt x="43" y="51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9" y="24"/>
                    <a:pt x="49" y="24"/>
                    <a:pt x="49" y="24"/>
                  </a:cubicBezTo>
                  <a:lnTo>
                    <a:pt x="49" y="59"/>
                  </a:lnTo>
                  <a:close/>
                  <a:moveTo>
                    <a:pt x="74" y="49"/>
                  </a:moveTo>
                  <a:cubicBezTo>
                    <a:pt x="74" y="52"/>
                    <a:pt x="74" y="54"/>
                    <a:pt x="73" y="56"/>
                  </a:cubicBezTo>
                  <a:cubicBezTo>
                    <a:pt x="72" y="59"/>
                    <a:pt x="71" y="60"/>
                    <a:pt x="68" y="60"/>
                  </a:cubicBezTo>
                  <a:cubicBezTo>
                    <a:pt x="66" y="60"/>
                    <a:pt x="64" y="59"/>
                    <a:pt x="61" y="56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3" y="25"/>
                    <a:pt x="66" y="24"/>
                    <a:pt x="68" y="24"/>
                  </a:cubicBezTo>
                  <a:cubicBezTo>
                    <a:pt x="71" y="24"/>
                    <a:pt x="72" y="25"/>
                    <a:pt x="73" y="28"/>
                  </a:cubicBezTo>
                  <a:cubicBezTo>
                    <a:pt x="74" y="29"/>
                    <a:pt x="74" y="31"/>
                    <a:pt x="74" y="35"/>
                  </a:cubicBezTo>
                  <a:lnTo>
                    <a:pt x="74" y="49"/>
                  </a:lnTo>
                  <a:close/>
                  <a:moveTo>
                    <a:pt x="98" y="43"/>
                  </a:moveTo>
                  <a:cubicBezTo>
                    <a:pt x="85" y="43"/>
                    <a:pt x="85" y="43"/>
                    <a:pt x="85" y="43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52"/>
                    <a:pt x="86" y="54"/>
                    <a:pt x="88" y="54"/>
                  </a:cubicBezTo>
                  <a:cubicBezTo>
                    <a:pt x="90" y="54"/>
                    <a:pt x="91" y="53"/>
                    <a:pt x="91" y="51"/>
                  </a:cubicBezTo>
                  <a:cubicBezTo>
                    <a:pt x="91" y="51"/>
                    <a:pt x="91" y="50"/>
                    <a:pt x="91" y="47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50"/>
                    <a:pt x="98" y="52"/>
                    <a:pt x="98" y="52"/>
                  </a:cubicBezTo>
                  <a:cubicBezTo>
                    <a:pt x="98" y="54"/>
                    <a:pt x="97" y="55"/>
                    <a:pt x="96" y="56"/>
                  </a:cubicBezTo>
                  <a:cubicBezTo>
                    <a:pt x="94" y="59"/>
                    <a:pt x="92" y="60"/>
                    <a:pt x="89" y="60"/>
                  </a:cubicBezTo>
                  <a:cubicBezTo>
                    <a:pt x="85" y="60"/>
                    <a:pt x="83" y="59"/>
                    <a:pt x="81" y="56"/>
                  </a:cubicBezTo>
                  <a:cubicBezTo>
                    <a:pt x="79" y="54"/>
                    <a:pt x="79" y="52"/>
                    <a:pt x="79" y="48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9" y="32"/>
                    <a:pt x="79" y="29"/>
                    <a:pt x="81" y="27"/>
                  </a:cubicBezTo>
                  <a:cubicBezTo>
                    <a:pt x="83" y="25"/>
                    <a:pt x="85" y="24"/>
                    <a:pt x="88" y="24"/>
                  </a:cubicBezTo>
                  <a:cubicBezTo>
                    <a:pt x="92" y="24"/>
                    <a:pt x="94" y="25"/>
                    <a:pt x="96" y="27"/>
                  </a:cubicBezTo>
                  <a:cubicBezTo>
                    <a:pt x="97" y="29"/>
                    <a:pt x="98" y="32"/>
                    <a:pt x="98" y="36"/>
                  </a:cubicBezTo>
                  <a:lnTo>
                    <a:pt x="98" y="4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30"/>
            <p:cNvSpPr/>
            <p:nvPr/>
          </p:nvSpPr>
          <p:spPr bwMode="auto">
            <a:xfrm>
              <a:off x="4894263" y="3067050"/>
              <a:ext cx="22225" cy="93663"/>
            </a:xfrm>
            <a:custGeom>
              <a:avLst/>
              <a:gdLst>
                <a:gd name="T0" fmla="*/ 4 w 6"/>
                <a:gd name="T1" fmla="*/ 0 h 25"/>
                <a:gd name="T2" fmla="*/ 0 w 6"/>
                <a:gd name="T3" fmla="*/ 2 h 25"/>
                <a:gd name="T4" fmla="*/ 0 w 6"/>
                <a:gd name="T5" fmla="*/ 23 h 25"/>
                <a:gd name="T6" fmla="*/ 4 w 6"/>
                <a:gd name="T7" fmla="*/ 25 h 25"/>
                <a:gd name="T8" fmla="*/ 6 w 6"/>
                <a:gd name="T9" fmla="*/ 20 h 25"/>
                <a:gd name="T10" fmla="*/ 6 w 6"/>
                <a:gd name="T11" fmla="*/ 5 h 25"/>
                <a:gd name="T12" fmla="*/ 4 w 6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25">
                  <a:moveTo>
                    <a:pt x="4" y="0"/>
                  </a:moveTo>
                  <a:cubicBezTo>
                    <a:pt x="3" y="0"/>
                    <a:pt x="1" y="1"/>
                    <a:pt x="0" y="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25"/>
                    <a:pt x="3" y="25"/>
                    <a:pt x="4" y="25"/>
                  </a:cubicBezTo>
                  <a:cubicBezTo>
                    <a:pt x="5" y="25"/>
                    <a:pt x="6" y="23"/>
                    <a:pt x="6" y="2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31"/>
            <p:cNvSpPr/>
            <p:nvPr/>
          </p:nvSpPr>
          <p:spPr bwMode="auto">
            <a:xfrm>
              <a:off x="4983163" y="3067050"/>
              <a:ext cx="22225" cy="33338"/>
            </a:xfrm>
            <a:custGeom>
              <a:avLst/>
              <a:gdLst>
                <a:gd name="T0" fmla="*/ 3 w 6"/>
                <a:gd name="T1" fmla="*/ 0 h 9"/>
                <a:gd name="T2" fmla="*/ 0 w 6"/>
                <a:gd name="T3" fmla="*/ 5 h 9"/>
                <a:gd name="T4" fmla="*/ 0 w 6"/>
                <a:gd name="T5" fmla="*/ 9 h 9"/>
                <a:gd name="T6" fmla="*/ 6 w 6"/>
                <a:gd name="T7" fmla="*/ 9 h 9"/>
                <a:gd name="T8" fmla="*/ 6 w 6"/>
                <a:gd name="T9" fmla="*/ 5 h 9"/>
                <a:gd name="T10" fmla="*/ 3 w 6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9">
                  <a:moveTo>
                    <a:pt x="3" y="0"/>
                  </a:moveTo>
                  <a:cubicBezTo>
                    <a:pt x="1" y="0"/>
                    <a:pt x="0" y="2"/>
                    <a:pt x="0" y="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2"/>
                    <a:pt x="5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2" name="Freeform 34"/>
          <p:cNvSpPr>
            <a:spLocks noEditPoints="1"/>
          </p:cNvSpPr>
          <p:nvPr/>
        </p:nvSpPr>
        <p:spPr bwMode="auto">
          <a:xfrm>
            <a:off x="2394346" y="4767397"/>
            <a:ext cx="382739" cy="436179"/>
          </a:xfrm>
          <a:custGeom>
            <a:avLst/>
            <a:gdLst>
              <a:gd name="T0" fmla="*/ 104 w 112"/>
              <a:gd name="T1" fmla="*/ 40 h 128"/>
              <a:gd name="T2" fmla="*/ 96 w 112"/>
              <a:gd name="T3" fmla="*/ 48 h 128"/>
              <a:gd name="T4" fmla="*/ 96 w 112"/>
              <a:gd name="T5" fmla="*/ 80 h 128"/>
              <a:gd name="T6" fmla="*/ 104 w 112"/>
              <a:gd name="T7" fmla="*/ 88 h 128"/>
              <a:gd name="T8" fmla="*/ 112 w 112"/>
              <a:gd name="T9" fmla="*/ 80 h 128"/>
              <a:gd name="T10" fmla="*/ 112 w 112"/>
              <a:gd name="T11" fmla="*/ 48 h 128"/>
              <a:gd name="T12" fmla="*/ 104 w 112"/>
              <a:gd name="T13" fmla="*/ 40 h 128"/>
              <a:gd name="T14" fmla="*/ 8 w 112"/>
              <a:gd name="T15" fmla="*/ 40 h 128"/>
              <a:gd name="T16" fmla="*/ 0 w 112"/>
              <a:gd name="T17" fmla="*/ 48 h 128"/>
              <a:gd name="T18" fmla="*/ 0 w 112"/>
              <a:gd name="T19" fmla="*/ 80 h 128"/>
              <a:gd name="T20" fmla="*/ 8 w 112"/>
              <a:gd name="T21" fmla="*/ 88 h 128"/>
              <a:gd name="T22" fmla="*/ 16 w 112"/>
              <a:gd name="T23" fmla="*/ 80 h 128"/>
              <a:gd name="T24" fmla="*/ 16 w 112"/>
              <a:gd name="T25" fmla="*/ 48 h 128"/>
              <a:gd name="T26" fmla="*/ 8 w 112"/>
              <a:gd name="T27" fmla="*/ 40 h 128"/>
              <a:gd name="T28" fmla="*/ 20 w 112"/>
              <a:gd name="T29" fmla="*/ 92 h 128"/>
              <a:gd name="T30" fmla="*/ 32 w 112"/>
              <a:gd name="T31" fmla="*/ 104 h 128"/>
              <a:gd name="T32" fmla="*/ 36 w 112"/>
              <a:gd name="T33" fmla="*/ 104 h 128"/>
              <a:gd name="T34" fmla="*/ 36 w 112"/>
              <a:gd name="T35" fmla="*/ 120 h 128"/>
              <a:gd name="T36" fmla="*/ 44 w 112"/>
              <a:gd name="T37" fmla="*/ 128 h 128"/>
              <a:gd name="T38" fmla="*/ 52 w 112"/>
              <a:gd name="T39" fmla="*/ 120 h 128"/>
              <a:gd name="T40" fmla="*/ 52 w 112"/>
              <a:gd name="T41" fmla="*/ 104 h 128"/>
              <a:gd name="T42" fmla="*/ 60 w 112"/>
              <a:gd name="T43" fmla="*/ 104 h 128"/>
              <a:gd name="T44" fmla="*/ 60 w 112"/>
              <a:gd name="T45" fmla="*/ 120 h 128"/>
              <a:gd name="T46" fmla="*/ 68 w 112"/>
              <a:gd name="T47" fmla="*/ 128 h 128"/>
              <a:gd name="T48" fmla="*/ 76 w 112"/>
              <a:gd name="T49" fmla="*/ 120 h 128"/>
              <a:gd name="T50" fmla="*/ 76 w 112"/>
              <a:gd name="T51" fmla="*/ 104 h 128"/>
              <a:gd name="T52" fmla="*/ 80 w 112"/>
              <a:gd name="T53" fmla="*/ 104 h 128"/>
              <a:gd name="T54" fmla="*/ 92 w 112"/>
              <a:gd name="T55" fmla="*/ 92 h 128"/>
              <a:gd name="T56" fmla="*/ 92 w 112"/>
              <a:gd name="T57" fmla="*/ 48 h 128"/>
              <a:gd name="T58" fmla="*/ 20 w 112"/>
              <a:gd name="T59" fmla="*/ 48 h 128"/>
              <a:gd name="T60" fmla="*/ 20 w 112"/>
              <a:gd name="T61" fmla="*/ 92 h 128"/>
              <a:gd name="T62" fmla="*/ 71 w 112"/>
              <a:gd name="T63" fmla="*/ 11 h 128"/>
              <a:gd name="T64" fmla="*/ 76 w 112"/>
              <a:gd name="T65" fmla="*/ 1 h 128"/>
              <a:gd name="T66" fmla="*/ 75 w 112"/>
              <a:gd name="T67" fmla="*/ 0 h 128"/>
              <a:gd name="T68" fmla="*/ 74 w 112"/>
              <a:gd name="T69" fmla="*/ 1 h 128"/>
              <a:gd name="T70" fmla="*/ 69 w 112"/>
              <a:gd name="T71" fmla="*/ 10 h 128"/>
              <a:gd name="T72" fmla="*/ 56 w 112"/>
              <a:gd name="T73" fmla="*/ 8 h 128"/>
              <a:gd name="T74" fmla="*/ 43 w 112"/>
              <a:gd name="T75" fmla="*/ 10 h 128"/>
              <a:gd name="T76" fmla="*/ 38 w 112"/>
              <a:gd name="T77" fmla="*/ 1 h 128"/>
              <a:gd name="T78" fmla="*/ 37 w 112"/>
              <a:gd name="T79" fmla="*/ 0 h 128"/>
              <a:gd name="T80" fmla="*/ 36 w 112"/>
              <a:gd name="T81" fmla="*/ 1 h 128"/>
              <a:gd name="T82" fmla="*/ 41 w 112"/>
              <a:gd name="T83" fmla="*/ 11 h 128"/>
              <a:gd name="T84" fmla="*/ 20 w 112"/>
              <a:gd name="T85" fmla="*/ 40 h 128"/>
              <a:gd name="T86" fmla="*/ 92 w 112"/>
              <a:gd name="T87" fmla="*/ 40 h 128"/>
              <a:gd name="T88" fmla="*/ 71 w 112"/>
              <a:gd name="T89" fmla="*/ 11 h 128"/>
              <a:gd name="T90" fmla="*/ 40 w 112"/>
              <a:gd name="T91" fmla="*/ 34 h 128"/>
              <a:gd name="T92" fmla="*/ 34 w 112"/>
              <a:gd name="T93" fmla="*/ 28 h 128"/>
              <a:gd name="T94" fmla="*/ 40 w 112"/>
              <a:gd name="T95" fmla="*/ 22 h 128"/>
              <a:gd name="T96" fmla="*/ 46 w 112"/>
              <a:gd name="T97" fmla="*/ 28 h 128"/>
              <a:gd name="T98" fmla="*/ 40 w 112"/>
              <a:gd name="T99" fmla="*/ 34 h 128"/>
              <a:gd name="T100" fmla="*/ 72 w 112"/>
              <a:gd name="T101" fmla="*/ 34 h 128"/>
              <a:gd name="T102" fmla="*/ 66 w 112"/>
              <a:gd name="T103" fmla="*/ 28 h 128"/>
              <a:gd name="T104" fmla="*/ 72 w 112"/>
              <a:gd name="T105" fmla="*/ 22 h 128"/>
              <a:gd name="T106" fmla="*/ 78 w 112"/>
              <a:gd name="T107" fmla="*/ 28 h 128"/>
              <a:gd name="T108" fmla="*/ 72 w 112"/>
              <a:gd name="T109" fmla="*/ 3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2" h="128">
                <a:moveTo>
                  <a:pt x="104" y="40"/>
                </a:moveTo>
                <a:cubicBezTo>
                  <a:pt x="100" y="40"/>
                  <a:pt x="96" y="44"/>
                  <a:pt x="96" y="48"/>
                </a:cubicBezTo>
                <a:cubicBezTo>
                  <a:pt x="96" y="80"/>
                  <a:pt x="96" y="80"/>
                  <a:pt x="96" y="80"/>
                </a:cubicBezTo>
                <a:cubicBezTo>
                  <a:pt x="96" y="84"/>
                  <a:pt x="100" y="88"/>
                  <a:pt x="104" y="88"/>
                </a:cubicBezTo>
                <a:cubicBezTo>
                  <a:pt x="108" y="88"/>
                  <a:pt x="112" y="84"/>
                  <a:pt x="112" y="80"/>
                </a:cubicBezTo>
                <a:cubicBezTo>
                  <a:pt x="112" y="48"/>
                  <a:pt x="112" y="48"/>
                  <a:pt x="112" y="48"/>
                </a:cubicBezTo>
                <a:cubicBezTo>
                  <a:pt x="112" y="44"/>
                  <a:pt x="108" y="40"/>
                  <a:pt x="104" y="40"/>
                </a:cubicBezTo>
                <a:close/>
                <a:moveTo>
                  <a:pt x="8" y="40"/>
                </a:moveTo>
                <a:cubicBezTo>
                  <a:pt x="4" y="40"/>
                  <a:pt x="0" y="44"/>
                  <a:pt x="0" y="48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4"/>
                  <a:pt x="4" y="88"/>
                  <a:pt x="8" y="88"/>
                </a:cubicBezTo>
                <a:cubicBezTo>
                  <a:pt x="12" y="88"/>
                  <a:pt x="16" y="84"/>
                  <a:pt x="16" y="80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4"/>
                  <a:pt x="12" y="40"/>
                  <a:pt x="8" y="40"/>
                </a:cubicBezTo>
                <a:close/>
                <a:moveTo>
                  <a:pt x="20" y="92"/>
                </a:moveTo>
                <a:cubicBezTo>
                  <a:pt x="20" y="99"/>
                  <a:pt x="25" y="104"/>
                  <a:pt x="32" y="104"/>
                </a:cubicBezTo>
                <a:cubicBezTo>
                  <a:pt x="36" y="104"/>
                  <a:pt x="36" y="104"/>
                  <a:pt x="36" y="104"/>
                </a:cubicBezTo>
                <a:cubicBezTo>
                  <a:pt x="36" y="120"/>
                  <a:pt x="36" y="120"/>
                  <a:pt x="36" y="120"/>
                </a:cubicBezTo>
                <a:cubicBezTo>
                  <a:pt x="36" y="124"/>
                  <a:pt x="40" y="128"/>
                  <a:pt x="44" y="128"/>
                </a:cubicBezTo>
                <a:cubicBezTo>
                  <a:pt x="48" y="128"/>
                  <a:pt x="52" y="124"/>
                  <a:pt x="52" y="120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60" y="120"/>
                  <a:pt x="60" y="120"/>
                  <a:pt x="60" y="120"/>
                </a:cubicBezTo>
                <a:cubicBezTo>
                  <a:pt x="60" y="124"/>
                  <a:pt x="64" y="128"/>
                  <a:pt x="68" y="128"/>
                </a:cubicBezTo>
                <a:cubicBezTo>
                  <a:pt x="72" y="128"/>
                  <a:pt x="76" y="124"/>
                  <a:pt x="76" y="120"/>
                </a:cubicBezTo>
                <a:cubicBezTo>
                  <a:pt x="76" y="104"/>
                  <a:pt x="76" y="104"/>
                  <a:pt x="76" y="104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87" y="104"/>
                  <a:pt x="92" y="99"/>
                  <a:pt x="92" y="92"/>
                </a:cubicBezTo>
                <a:cubicBezTo>
                  <a:pt x="92" y="48"/>
                  <a:pt x="92" y="48"/>
                  <a:pt x="92" y="48"/>
                </a:cubicBezTo>
                <a:cubicBezTo>
                  <a:pt x="20" y="48"/>
                  <a:pt x="20" y="48"/>
                  <a:pt x="20" y="48"/>
                </a:cubicBezTo>
                <a:lnTo>
                  <a:pt x="20" y="92"/>
                </a:lnTo>
                <a:close/>
                <a:moveTo>
                  <a:pt x="71" y="11"/>
                </a:moveTo>
                <a:cubicBezTo>
                  <a:pt x="76" y="1"/>
                  <a:pt x="76" y="1"/>
                  <a:pt x="76" y="1"/>
                </a:cubicBezTo>
                <a:cubicBezTo>
                  <a:pt x="76" y="1"/>
                  <a:pt x="76" y="0"/>
                  <a:pt x="75" y="0"/>
                </a:cubicBezTo>
                <a:cubicBezTo>
                  <a:pt x="75" y="0"/>
                  <a:pt x="74" y="0"/>
                  <a:pt x="74" y="1"/>
                </a:cubicBezTo>
                <a:cubicBezTo>
                  <a:pt x="69" y="10"/>
                  <a:pt x="69" y="10"/>
                  <a:pt x="69" y="10"/>
                </a:cubicBezTo>
                <a:cubicBezTo>
                  <a:pt x="65" y="9"/>
                  <a:pt x="61" y="8"/>
                  <a:pt x="56" y="8"/>
                </a:cubicBezTo>
                <a:cubicBezTo>
                  <a:pt x="51" y="8"/>
                  <a:pt x="47" y="9"/>
                  <a:pt x="43" y="10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7" y="0"/>
                  <a:pt x="37" y="0"/>
                </a:cubicBezTo>
                <a:cubicBezTo>
                  <a:pt x="36" y="0"/>
                  <a:pt x="36" y="1"/>
                  <a:pt x="36" y="1"/>
                </a:cubicBezTo>
                <a:cubicBezTo>
                  <a:pt x="41" y="11"/>
                  <a:pt x="41" y="11"/>
                  <a:pt x="41" y="11"/>
                </a:cubicBezTo>
                <a:cubicBezTo>
                  <a:pt x="30" y="16"/>
                  <a:pt x="22" y="27"/>
                  <a:pt x="20" y="40"/>
                </a:cubicBezTo>
                <a:cubicBezTo>
                  <a:pt x="92" y="40"/>
                  <a:pt x="92" y="40"/>
                  <a:pt x="92" y="40"/>
                </a:cubicBezTo>
                <a:cubicBezTo>
                  <a:pt x="90" y="27"/>
                  <a:pt x="82" y="16"/>
                  <a:pt x="71" y="11"/>
                </a:cubicBezTo>
                <a:close/>
                <a:moveTo>
                  <a:pt x="40" y="34"/>
                </a:moveTo>
                <a:cubicBezTo>
                  <a:pt x="37" y="34"/>
                  <a:pt x="34" y="31"/>
                  <a:pt x="34" y="28"/>
                </a:cubicBezTo>
                <a:cubicBezTo>
                  <a:pt x="34" y="25"/>
                  <a:pt x="37" y="22"/>
                  <a:pt x="40" y="22"/>
                </a:cubicBezTo>
                <a:cubicBezTo>
                  <a:pt x="43" y="22"/>
                  <a:pt x="46" y="25"/>
                  <a:pt x="46" y="28"/>
                </a:cubicBezTo>
                <a:cubicBezTo>
                  <a:pt x="46" y="31"/>
                  <a:pt x="43" y="34"/>
                  <a:pt x="40" y="34"/>
                </a:cubicBezTo>
                <a:close/>
                <a:moveTo>
                  <a:pt x="72" y="34"/>
                </a:moveTo>
                <a:cubicBezTo>
                  <a:pt x="69" y="34"/>
                  <a:pt x="66" y="31"/>
                  <a:pt x="66" y="28"/>
                </a:cubicBezTo>
                <a:cubicBezTo>
                  <a:pt x="66" y="25"/>
                  <a:pt x="69" y="22"/>
                  <a:pt x="72" y="22"/>
                </a:cubicBezTo>
                <a:cubicBezTo>
                  <a:pt x="75" y="22"/>
                  <a:pt x="78" y="25"/>
                  <a:pt x="78" y="28"/>
                </a:cubicBezTo>
                <a:cubicBezTo>
                  <a:pt x="78" y="31"/>
                  <a:pt x="75" y="34"/>
                  <a:pt x="72" y="3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3" name="Freeform 43"/>
          <p:cNvSpPr>
            <a:spLocks noEditPoints="1"/>
          </p:cNvSpPr>
          <p:nvPr/>
        </p:nvSpPr>
        <p:spPr bwMode="auto">
          <a:xfrm rot="1033449">
            <a:off x="2447810" y="3682754"/>
            <a:ext cx="445426" cy="428565"/>
          </a:xfrm>
          <a:custGeom>
            <a:avLst/>
            <a:gdLst>
              <a:gd name="T0" fmla="*/ 103 w 134"/>
              <a:gd name="T1" fmla="*/ 74 h 129"/>
              <a:gd name="T2" fmla="*/ 134 w 134"/>
              <a:gd name="T3" fmla="*/ 74 h 129"/>
              <a:gd name="T4" fmla="*/ 134 w 134"/>
              <a:gd name="T5" fmla="*/ 67 h 129"/>
              <a:gd name="T6" fmla="*/ 126 w 134"/>
              <a:gd name="T7" fmla="*/ 38 h 129"/>
              <a:gd name="T8" fmla="*/ 125 w 134"/>
              <a:gd name="T9" fmla="*/ 6 h 129"/>
              <a:gd name="T10" fmla="*/ 81 w 134"/>
              <a:gd name="T11" fmla="*/ 10 h 129"/>
              <a:gd name="T12" fmla="*/ 76 w 134"/>
              <a:gd name="T13" fmla="*/ 9 h 129"/>
              <a:gd name="T14" fmla="*/ 20 w 134"/>
              <a:gd name="T15" fmla="*/ 53 h 129"/>
              <a:gd name="T16" fmla="*/ 50 w 134"/>
              <a:gd name="T17" fmla="*/ 29 h 129"/>
              <a:gd name="T18" fmla="*/ 41 w 134"/>
              <a:gd name="T19" fmla="*/ 37 h 129"/>
              <a:gd name="T20" fmla="*/ 10 w 134"/>
              <a:gd name="T21" fmla="*/ 120 h 129"/>
              <a:gd name="T22" fmla="*/ 50 w 134"/>
              <a:gd name="T23" fmla="*/ 119 h 129"/>
              <a:gd name="T24" fmla="*/ 76 w 134"/>
              <a:gd name="T25" fmla="*/ 125 h 129"/>
              <a:gd name="T26" fmla="*/ 131 w 134"/>
              <a:gd name="T27" fmla="*/ 86 h 129"/>
              <a:gd name="T28" fmla="*/ 100 w 134"/>
              <a:gd name="T29" fmla="*/ 86 h 129"/>
              <a:gd name="T30" fmla="*/ 77 w 134"/>
              <a:gd name="T31" fmla="*/ 99 h 129"/>
              <a:gd name="T32" fmla="*/ 55 w 134"/>
              <a:gd name="T33" fmla="*/ 86 h 129"/>
              <a:gd name="T34" fmla="*/ 52 w 134"/>
              <a:gd name="T35" fmla="*/ 74 h 129"/>
              <a:gd name="T36" fmla="*/ 52 w 134"/>
              <a:gd name="T37" fmla="*/ 74 h 129"/>
              <a:gd name="T38" fmla="*/ 103 w 134"/>
              <a:gd name="T39" fmla="*/ 74 h 129"/>
              <a:gd name="T40" fmla="*/ 52 w 134"/>
              <a:gd name="T41" fmla="*/ 59 h 129"/>
              <a:gd name="T42" fmla="*/ 76 w 134"/>
              <a:gd name="T43" fmla="*/ 36 h 129"/>
              <a:gd name="T44" fmla="*/ 101 w 134"/>
              <a:gd name="T45" fmla="*/ 59 h 129"/>
              <a:gd name="T46" fmla="*/ 52 w 134"/>
              <a:gd name="T47" fmla="*/ 59 h 129"/>
              <a:gd name="T48" fmla="*/ 124 w 134"/>
              <a:gd name="T49" fmla="*/ 13 h 129"/>
              <a:gd name="T50" fmla="*/ 125 w 134"/>
              <a:gd name="T51" fmla="*/ 36 h 129"/>
              <a:gd name="T52" fmla="*/ 98 w 134"/>
              <a:gd name="T53" fmla="*/ 13 h 129"/>
              <a:gd name="T54" fmla="*/ 124 w 134"/>
              <a:gd name="T55" fmla="*/ 13 h 129"/>
              <a:gd name="T56" fmla="*/ 19 w 134"/>
              <a:gd name="T57" fmla="*/ 118 h 129"/>
              <a:gd name="T58" fmla="*/ 22 w 134"/>
              <a:gd name="T59" fmla="*/ 87 h 129"/>
              <a:gd name="T60" fmla="*/ 46 w 134"/>
              <a:gd name="T61" fmla="*/ 117 h 129"/>
              <a:gd name="T62" fmla="*/ 19 w 134"/>
              <a:gd name="T63" fmla="*/ 118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4" h="129">
                <a:moveTo>
                  <a:pt x="103" y="74"/>
                </a:moveTo>
                <a:cubicBezTo>
                  <a:pt x="134" y="74"/>
                  <a:pt x="134" y="74"/>
                  <a:pt x="134" y="74"/>
                </a:cubicBezTo>
                <a:cubicBezTo>
                  <a:pt x="134" y="72"/>
                  <a:pt x="134" y="69"/>
                  <a:pt x="134" y="67"/>
                </a:cubicBezTo>
                <a:cubicBezTo>
                  <a:pt x="134" y="57"/>
                  <a:pt x="131" y="47"/>
                  <a:pt x="126" y="38"/>
                </a:cubicBezTo>
                <a:cubicBezTo>
                  <a:pt x="132" y="25"/>
                  <a:pt x="131" y="13"/>
                  <a:pt x="125" y="6"/>
                </a:cubicBezTo>
                <a:cubicBezTo>
                  <a:pt x="118" y="0"/>
                  <a:pt x="101" y="1"/>
                  <a:pt x="81" y="10"/>
                </a:cubicBezTo>
                <a:cubicBezTo>
                  <a:pt x="79" y="9"/>
                  <a:pt x="78" y="9"/>
                  <a:pt x="76" y="9"/>
                </a:cubicBezTo>
                <a:cubicBezTo>
                  <a:pt x="49" y="9"/>
                  <a:pt x="26" y="28"/>
                  <a:pt x="20" y="53"/>
                </a:cubicBezTo>
                <a:cubicBezTo>
                  <a:pt x="29" y="42"/>
                  <a:pt x="38" y="34"/>
                  <a:pt x="50" y="29"/>
                </a:cubicBezTo>
                <a:cubicBezTo>
                  <a:pt x="49" y="30"/>
                  <a:pt x="42" y="36"/>
                  <a:pt x="41" y="37"/>
                </a:cubicBezTo>
                <a:cubicBezTo>
                  <a:pt x="10" y="69"/>
                  <a:pt x="0" y="110"/>
                  <a:pt x="10" y="120"/>
                </a:cubicBezTo>
                <a:cubicBezTo>
                  <a:pt x="18" y="129"/>
                  <a:pt x="33" y="127"/>
                  <a:pt x="50" y="119"/>
                </a:cubicBezTo>
                <a:cubicBezTo>
                  <a:pt x="58" y="123"/>
                  <a:pt x="67" y="125"/>
                  <a:pt x="76" y="125"/>
                </a:cubicBezTo>
                <a:cubicBezTo>
                  <a:pt x="102" y="125"/>
                  <a:pt x="123" y="109"/>
                  <a:pt x="131" y="8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95" y="94"/>
                  <a:pt x="87" y="99"/>
                  <a:pt x="77" y="99"/>
                </a:cubicBezTo>
                <a:cubicBezTo>
                  <a:pt x="68" y="99"/>
                  <a:pt x="59" y="94"/>
                  <a:pt x="55" y="86"/>
                </a:cubicBezTo>
                <a:cubicBezTo>
                  <a:pt x="53" y="82"/>
                  <a:pt x="52" y="78"/>
                  <a:pt x="52" y="74"/>
                </a:cubicBezTo>
                <a:cubicBezTo>
                  <a:pt x="52" y="74"/>
                  <a:pt x="52" y="74"/>
                  <a:pt x="52" y="74"/>
                </a:cubicBezTo>
                <a:lnTo>
                  <a:pt x="103" y="74"/>
                </a:lnTo>
                <a:close/>
                <a:moveTo>
                  <a:pt x="52" y="59"/>
                </a:moveTo>
                <a:cubicBezTo>
                  <a:pt x="53" y="46"/>
                  <a:pt x="63" y="36"/>
                  <a:pt x="76" y="36"/>
                </a:cubicBezTo>
                <a:cubicBezTo>
                  <a:pt x="89" y="36"/>
                  <a:pt x="100" y="46"/>
                  <a:pt x="101" y="59"/>
                </a:cubicBezTo>
                <a:lnTo>
                  <a:pt x="52" y="59"/>
                </a:lnTo>
                <a:close/>
                <a:moveTo>
                  <a:pt x="124" y="13"/>
                </a:moveTo>
                <a:cubicBezTo>
                  <a:pt x="129" y="17"/>
                  <a:pt x="129" y="25"/>
                  <a:pt x="125" y="36"/>
                </a:cubicBezTo>
                <a:cubicBezTo>
                  <a:pt x="118" y="26"/>
                  <a:pt x="109" y="18"/>
                  <a:pt x="98" y="13"/>
                </a:cubicBezTo>
                <a:cubicBezTo>
                  <a:pt x="110" y="8"/>
                  <a:pt x="119" y="8"/>
                  <a:pt x="124" y="13"/>
                </a:cubicBezTo>
                <a:close/>
                <a:moveTo>
                  <a:pt x="19" y="118"/>
                </a:moveTo>
                <a:cubicBezTo>
                  <a:pt x="13" y="113"/>
                  <a:pt x="15" y="101"/>
                  <a:pt x="22" y="87"/>
                </a:cubicBezTo>
                <a:cubicBezTo>
                  <a:pt x="26" y="99"/>
                  <a:pt x="35" y="110"/>
                  <a:pt x="46" y="117"/>
                </a:cubicBezTo>
                <a:cubicBezTo>
                  <a:pt x="34" y="123"/>
                  <a:pt x="24" y="124"/>
                  <a:pt x="19" y="11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8" name="Freeform 33"/>
          <p:cNvSpPr/>
          <p:nvPr/>
        </p:nvSpPr>
        <p:spPr bwMode="auto">
          <a:xfrm rot="882712">
            <a:off x="2163474" y="4335967"/>
            <a:ext cx="446572" cy="290154"/>
          </a:xfrm>
          <a:custGeom>
            <a:avLst/>
            <a:gdLst>
              <a:gd name="T0" fmla="*/ 304 w 400"/>
              <a:gd name="T1" fmla="*/ 73 h 260"/>
              <a:gd name="T2" fmla="*/ 288 w 400"/>
              <a:gd name="T3" fmla="*/ 74 h 260"/>
              <a:gd name="T4" fmla="*/ 186 w 400"/>
              <a:gd name="T5" fmla="*/ 0 h 260"/>
              <a:gd name="T6" fmla="*/ 80 w 400"/>
              <a:gd name="T7" fmla="*/ 104 h 260"/>
              <a:gd name="T8" fmla="*/ 81 w 400"/>
              <a:gd name="T9" fmla="*/ 119 h 260"/>
              <a:gd name="T10" fmla="*/ 72 w 400"/>
              <a:gd name="T11" fmla="*/ 118 h 260"/>
              <a:gd name="T12" fmla="*/ 0 w 400"/>
              <a:gd name="T13" fmla="*/ 189 h 260"/>
              <a:gd name="T14" fmla="*/ 72 w 400"/>
              <a:gd name="T15" fmla="*/ 260 h 260"/>
              <a:gd name="T16" fmla="*/ 304 w 400"/>
              <a:gd name="T17" fmla="*/ 260 h 260"/>
              <a:gd name="T18" fmla="*/ 400 w 400"/>
              <a:gd name="T19" fmla="*/ 166 h 260"/>
              <a:gd name="T20" fmla="*/ 304 w 400"/>
              <a:gd name="T21" fmla="*/ 73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00" h="260">
                <a:moveTo>
                  <a:pt x="304" y="73"/>
                </a:moveTo>
                <a:cubicBezTo>
                  <a:pt x="298" y="73"/>
                  <a:pt x="293" y="73"/>
                  <a:pt x="288" y="74"/>
                </a:cubicBezTo>
                <a:cubicBezTo>
                  <a:pt x="275" y="31"/>
                  <a:pt x="234" y="0"/>
                  <a:pt x="186" y="0"/>
                </a:cubicBezTo>
                <a:cubicBezTo>
                  <a:pt x="127" y="0"/>
                  <a:pt x="80" y="46"/>
                  <a:pt x="80" y="104"/>
                </a:cubicBezTo>
                <a:cubicBezTo>
                  <a:pt x="80" y="109"/>
                  <a:pt x="80" y="114"/>
                  <a:pt x="81" y="119"/>
                </a:cubicBezTo>
                <a:cubicBezTo>
                  <a:pt x="78" y="119"/>
                  <a:pt x="75" y="118"/>
                  <a:pt x="72" y="118"/>
                </a:cubicBezTo>
                <a:cubicBezTo>
                  <a:pt x="32" y="118"/>
                  <a:pt x="0" y="150"/>
                  <a:pt x="0" y="189"/>
                </a:cubicBezTo>
                <a:cubicBezTo>
                  <a:pt x="0" y="228"/>
                  <a:pt x="32" y="260"/>
                  <a:pt x="72" y="260"/>
                </a:cubicBezTo>
                <a:cubicBezTo>
                  <a:pt x="304" y="260"/>
                  <a:pt x="304" y="260"/>
                  <a:pt x="304" y="260"/>
                </a:cubicBezTo>
                <a:cubicBezTo>
                  <a:pt x="357" y="260"/>
                  <a:pt x="400" y="218"/>
                  <a:pt x="400" y="166"/>
                </a:cubicBezTo>
                <a:cubicBezTo>
                  <a:pt x="400" y="115"/>
                  <a:pt x="357" y="73"/>
                  <a:pt x="304" y="7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89" name="组合 28"/>
          <p:cNvGrpSpPr/>
          <p:nvPr/>
        </p:nvGrpSpPr>
        <p:grpSpPr>
          <a:xfrm>
            <a:off x="3108391" y="3528442"/>
            <a:ext cx="380563" cy="292436"/>
            <a:chOff x="6607565" y="4127933"/>
            <a:chExt cx="1086207" cy="834677"/>
          </a:xfrm>
          <a:solidFill>
            <a:schemeClr val="bg1">
              <a:lumMod val="65000"/>
            </a:schemeClr>
          </a:solidFill>
        </p:grpSpPr>
        <p:sp>
          <p:nvSpPr>
            <p:cNvPr id="92" name="Freeform 42"/>
            <p:cNvSpPr/>
            <p:nvPr/>
          </p:nvSpPr>
          <p:spPr bwMode="auto">
            <a:xfrm>
              <a:off x="6607565" y="4399047"/>
              <a:ext cx="639763" cy="563563"/>
            </a:xfrm>
            <a:custGeom>
              <a:avLst/>
              <a:gdLst>
                <a:gd name="T0" fmla="*/ 84 w 84"/>
                <a:gd name="T1" fmla="*/ 30 h 74"/>
                <a:gd name="T2" fmla="*/ 72 w 84"/>
                <a:gd name="T3" fmla="*/ 53 h 74"/>
                <a:gd name="T4" fmla="*/ 43 w 84"/>
                <a:gd name="T5" fmla="*/ 62 h 74"/>
                <a:gd name="T6" fmla="*/ 27 w 84"/>
                <a:gd name="T7" fmla="*/ 59 h 74"/>
                <a:gd name="T8" fmla="*/ 11 w 84"/>
                <a:gd name="T9" fmla="*/ 74 h 74"/>
                <a:gd name="T10" fmla="*/ 0 w 84"/>
                <a:gd name="T11" fmla="*/ 70 h 74"/>
                <a:gd name="T12" fmla="*/ 9 w 84"/>
                <a:gd name="T13" fmla="*/ 65 h 74"/>
                <a:gd name="T14" fmla="*/ 13 w 84"/>
                <a:gd name="T15" fmla="*/ 54 h 74"/>
                <a:gd name="T16" fmla="*/ 13 w 84"/>
                <a:gd name="T17" fmla="*/ 52 h 74"/>
                <a:gd name="T18" fmla="*/ 2 w 84"/>
                <a:gd name="T19" fmla="*/ 30 h 74"/>
                <a:gd name="T20" fmla="*/ 14 w 84"/>
                <a:gd name="T21" fmla="*/ 9 h 74"/>
                <a:gd name="T22" fmla="*/ 43 w 84"/>
                <a:gd name="T23" fmla="*/ 0 h 74"/>
                <a:gd name="T24" fmla="*/ 72 w 84"/>
                <a:gd name="T25" fmla="*/ 9 h 74"/>
                <a:gd name="T26" fmla="*/ 84 w 84"/>
                <a:gd name="T27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74">
                  <a:moveTo>
                    <a:pt x="84" y="30"/>
                  </a:moveTo>
                  <a:cubicBezTo>
                    <a:pt x="84" y="39"/>
                    <a:pt x="80" y="47"/>
                    <a:pt x="72" y="53"/>
                  </a:cubicBezTo>
                  <a:cubicBezTo>
                    <a:pt x="64" y="59"/>
                    <a:pt x="54" y="62"/>
                    <a:pt x="43" y="62"/>
                  </a:cubicBezTo>
                  <a:cubicBezTo>
                    <a:pt x="38" y="62"/>
                    <a:pt x="32" y="61"/>
                    <a:pt x="27" y="59"/>
                  </a:cubicBezTo>
                  <a:cubicBezTo>
                    <a:pt x="26" y="69"/>
                    <a:pt x="20" y="74"/>
                    <a:pt x="11" y="74"/>
                  </a:cubicBezTo>
                  <a:cubicBezTo>
                    <a:pt x="8" y="74"/>
                    <a:pt x="4" y="72"/>
                    <a:pt x="0" y="70"/>
                  </a:cubicBezTo>
                  <a:cubicBezTo>
                    <a:pt x="4" y="70"/>
                    <a:pt x="7" y="68"/>
                    <a:pt x="9" y="65"/>
                  </a:cubicBezTo>
                  <a:cubicBezTo>
                    <a:pt x="12" y="62"/>
                    <a:pt x="13" y="58"/>
                    <a:pt x="13" y="54"/>
                  </a:cubicBezTo>
                  <a:cubicBezTo>
                    <a:pt x="13" y="53"/>
                    <a:pt x="13" y="53"/>
                    <a:pt x="13" y="52"/>
                  </a:cubicBezTo>
                  <a:cubicBezTo>
                    <a:pt x="5" y="46"/>
                    <a:pt x="2" y="39"/>
                    <a:pt x="2" y="30"/>
                  </a:cubicBezTo>
                  <a:cubicBezTo>
                    <a:pt x="2" y="22"/>
                    <a:pt x="6" y="15"/>
                    <a:pt x="14" y="9"/>
                  </a:cubicBezTo>
                  <a:cubicBezTo>
                    <a:pt x="22" y="3"/>
                    <a:pt x="31" y="0"/>
                    <a:pt x="43" y="0"/>
                  </a:cubicBezTo>
                  <a:cubicBezTo>
                    <a:pt x="54" y="0"/>
                    <a:pt x="64" y="3"/>
                    <a:pt x="72" y="9"/>
                  </a:cubicBezTo>
                  <a:cubicBezTo>
                    <a:pt x="80" y="15"/>
                    <a:pt x="84" y="22"/>
                    <a:pt x="84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43"/>
            <p:cNvSpPr/>
            <p:nvPr/>
          </p:nvSpPr>
          <p:spPr bwMode="auto">
            <a:xfrm>
              <a:off x="7061946" y="4127933"/>
              <a:ext cx="631826" cy="579438"/>
            </a:xfrm>
            <a:custGeom>
              <a:avLst/>
              <a:gdLst>
                <a:gd name="T0" fmla="*/ 83 w 83"/>
                <a:gd name="T1" fmla="*/ 29 h 76"/>
                <a:gd name="T2" fmla="*/ 68 w 83"/>
                <a:gd name="T3" fmla="*/ 53 h 76"/>
                <a:gd name="T4" fmla="*/ 67 w 83"/>
                <a:gd name="T5" fmla="*/ 58 h 76"/>
                <a:gd name="T6" fmla="*/ 71 w 83"/>
                <a:gd name="T7" fmla="*/ 69 h 76"/>
                <a:gd name="T8" fmla="*/ 79 w 83"/>
                <a:gd name="T9" fmla="*/ 75 h 76"/>
                <a:gd name="T10" fmla="*/ 60 w 83"/>
                <a:gd name="T11" fmla="*/ 71 h 76"/>
                <a:gd name="T12" fmla="*/ 51 w 83"/>
                <a:gd name="T13" fmla="*/ 60 h 76"/>
                <a:gd name="T14" fmla="*/ 41 w 83"/>
                <a:gd name="T15" fmla="*/ 61 h 76"/>
                <a:gd name="T16" fmla="*/ 29 w 83"/>
                <a:gd name="T17" fmla="*/ 59 h 76"/>
                <a:gd name="T18" fmla="*/ 19 w 83"/>
                <a:gd name="T19" fmla="*/ 42 h 76"/>
                <a:gd name="T20" fmla="*/ 1 w 83"/>
                <a:gd name="T21" fmla="*/ 34 h 76"/>
                <a:gd name="T22" fmla="*/ 0 w 83"/>
                <a:gd name="T23" fmla="*/ 29 h 76"/>
                <a:gd name="T24" fmla="*/ 12 w 83"/>
                <a:gd name="T25" fmla="*/ 8 h 76"/>
                <a:gd name="T26" fmla="*/ 41 w 83"/>
                <a:gd name="T27" fmla="*/ 0 h 76"/>
                <a:gd name="T28" fmla="*/ 71 w 83"/>
                <a:gd name="T29" fmla="*/ 8 h 76"/>
                <a:gd name="T30" fmla="*/ 83 w 83"/>
                <a:gd name="T31" fmla="*/ 2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3" h="76">
                  <a:moveTo>
                    <a:pt x="83" y="29"/>
                  </a:moveTo>
                  <a:cubicBezTo>
                    <a:pt x="83" y="39"/>
                    <a:pt x="78" y="47"/>
                    <a:pt x="68" y="53"/>
                  </a:cubicBezTo>
                  <a:cubicBezTo>
                    <a:pt x="67" y="55"/>
                    <a:pt x="67" y="57"/>
                    <a:pt x="67" y="58"/>
                  </a:cubicBezTo>
                  <a:cubicBezTo>
                    <a:pt x="67" y="62"/>
                    <a:pt x="69" y="66"/>
                    <a:pt x="71" y="69"/>
                  </a:cubicBezTo>
                  <a:cubicBezTo>
                    <a:pt x="71" y="69"/>
                    <a:pt x="74" y="71"/>
                    <a:pt x="79" y="75"/>
                  </a:cubicBezTo>
                  <a:cubicBezTo>
                    <a:pt x="71" y="76"/>
                    <a:pt x="64" y="74"/>
                    <a:pt x="60" y="71"/>
                  </a:cubicBezTo>
                  <a:cubicBezTo>
                    <a:pt x="56" y="69"/>
                    <a:pt x="53" y="65"/>
                    <a:pt x="51" y="60"/>
                  </a:cubicBezTo>
                  <a:cubicBezTo>
                    <a:pt x="48" y="60"/>
                    <a:pt x="45" y="61"/>
                    <a:pt x="41" y="61"/>
                  </a:cubicBezTo>
                  <a:cubicBezTo>
                    <a:pt x="37" y="61"/>
                    <a:pt x="33" y="60"/>
                    <a:pt x="29" y="59"/>
                  </a:cubicBezTo>
                  <a:cubicBezTo>
                    <a:pt x="28" y="53"/>
                    <a:pt x="24" y="47"/>
                    <a:pt x="19" y="42"/>
                  </a:cubicBezTo>
                  <a:cubicBezTo>
                    <a:pt x="13" y="37"/>
                    <a:pt x="7" y="34"/>
                    <a:pt x="1" y="34"/>
                  </a:cubicBezTo>
                  <a:cubicBezTo>
                    <a:pt x="0" y="32"/>
                    <a:pt x="0" y="30"/>
                    <a:pt x="0" y="29"/>
                  </a:cubicBezTo>
                  <a:cubicBezTo>
                    <a:pt x="0" y="21"/>
                    <a:pt x="4" y="14"/>
                    <a:pt x="12" y="8"/>
                  </a:cubicBezTo>
                  <a:cubicBezTo>
                    <a:pt x="20" y="2"/>
                    <a:pt x="30" y="0"/>
                    <a:pt x="41" y="0"/>
                  </a:cubicBezTo>
                  <a:cubicBezTo>
                    <a:pt x="53" y="0"/>
                    <a:pt x="63" y="2"/>
                    <a:pt x="71" y="8"/>
                  </a:cubicBezTo>
                  <a:cubicBezTo>
                    <a:pt x="79" y="14"/>
                    <a:pt x="83" y="21"/>
                    <a:pt x="8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0" name="Freeform 25"/>
          <p:cNvSpPr>
            <a:spLocks noEditPoints="1"/>
          </p:cNvSpPr>
          <p:nvPr/>
        </p:nvSpPr>
        <p:spPr bwMode="auto">
          <a:xfrm rot="1049870">
            <a:off x="2912342" y="4179156"/>
            <a:ext cx="392646" cy="243680"/>
          </a:xfrm>
          <a:custGeom>
            <a:avLst/>
            <a:gdLst>
              <a:gd name="T0" fmla="*/ 19 w 374"/>
              <a:gd name="T1" fmla="*/ 22 h 232"/>
              <a:gd name="T2" fmla="*/ 169 w 374"/>
              <a:gd name="T3" fmla="*/ 102 h 232"/>
              <a:gd name="T4" fmla="*/ 187 w 374"/>
              <a:gd name="T5" fmla="*/ 106 h 232"/>
              <a:gd name="T6" fmla="*/ 205 w 374"/>
              <a:gd name="T7" fmla="*/ 102 h 232"/>
              <a:gd name="T8" fmla="*/ 355 w 374"/>
              <a:gd name="T9" fmla="*/ 22 h 232"/>
              <a:gd name="T10" fmla="*/ 356 w 374"/>
              <a:gd name="T11" fmla="*/ 0 h 232"/>
              <a:gd name="T12" fmla="*/ 18 w 374"/>
              <a:gd name="T13" fmla="*/ 0 h 232"/>
              <a:gd name="T14" fmla="*/ 19 w 374"/>
              <a:gd name="T15" fmla="*/ 22 h 232"/>
              <a:gd name="T16" fmla="*/ 359 w 374"/>
              <a:gd name="T17" fmla="*/ 62 h 232"/>
              <a:gd name="T18" fmla="*/ 205 w 374"/>
              <a:gd name="T19" fmla="*/ 142 h 232"/>
              <a:gd name="T20" fmla="*/ 187 w 374"/>
              <a:gd name="T21" fmla="*/ 146 h 232"/>
              <a:gd name="T22" fmla="*/ 169 w 374"/>
              <a:gd name="T23" fmla="*/ 142 h 232"/>
              <a:gd name="T24" fmla="*/ 15 w 374"/>
              <a:gd name="T25" fmla="*/ 62 h 232"/>
              <a:gd name="T26" fmla="*/ 7 w 374"/>
              <a:gd name="T27" fmla="*/ 66 h 232"/>
              <a:gd name="T28" fmla="*/ 7 w 374"/>
              <a:gd name="T29" fmla="*/ 213 h 232"/>
              <a:gd name="T30" fmla="*/ 27 w 374"/>
              <a:gd name="T31" fmla="*/ 232 h 232"/>
              <a:gd name="T32" fmla="*/ 347 w 374"/>
              <a:gd name="T33" fmla="*/ 232 h 232"/>
              <a:gd name="T34" fmla="*/ 367 w 374"/>
              <a:gd name="T35" fmla="*/ 213 h 232"/>
              <a:gd name="T36" fmla="*/ 367 w 374"/>
              <a:gd name="T37" fmla="*/ 66 h 232"/>
              <a:gd name="T38" fmla="*/ 359 w 374"/>
              <a:gd name="T39" fmla="*/ 6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74" h="232">
                <a:moveTo>
                  <a:pt x="19" y="22"/>
                </a:moveTo>
                <a:cubicBezTo>
                  <a:pt x="28" y="27"/>
                  <a:pt x="164" y="99"/>
                  <a:pt x="169" y="102"/>
                </a:cubicBezTo>
                <a:cubicBezTo>
                  <a:pt x="174" y="105"/>
                  <a:pt x="180" y="106"/>
                  <a:pt x="187" y="106"/>
                </a:cubicBezTo>
                <a:cubicBezTo>
                  <a:pt x="193" y="106"/>
                  <a:pt x="200" y="105"/>
                  <a:pt x="205" y="102"/>
                </a:cubicBezTo>
                <a:cubicBezTo>
                  <a:pt x="210" y="99"/>
                  <a:pt x="345" y="27"/>
                  <a:pt x="355" y="22"/>
                </a:cubicBezTo>
                <a:cubicBezTo>
                  <a:pt x="365" y="16"/>
                  <a:pt x="374" y="0"/>
                  <a:pt x="356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6"/>
                  <a:pt x="19" y="22"/>
                </a:cubicBezTo>
                <a:close/>
                <a:moveTo>
                  <a:pt x="359" y="62"/>
                </a:moveTo>
                <a:cubicBezTo>
                  <a:pt x="348" y="67"/>
                  <a:pt x="212" y="139"/>
                  <a:pt x="205" y="142"/>
                </a:cubicBezTo>
                <a:cubicBezTo>
                  <a:pt x="198" y="146"/>
                  <a:pt x="193" y="146"/>
                  <a:pt x="187" y="146"/>
                </a:cubicBezTo>
                <a:cubicBezTo>
                  <a:pt x="180" y="146"/>
                  <a:pt x="175" y="146"/>
                  <a:pt x="169" y="142"/>
                </a:cubicBezTo>
                <a:cubicBezTo>
                  <a:pt x="162" y="139"/>
                  <a:pt x="26" y="67"/>
                  <a:pt x="15" y="62"/>
                </a:cubicBezTo>
                <a:cubicBezTo>
                  <a:pt x="7" y="58"/>
                  <a:pt x="7" y="62"/>
                  <a:pt x="7" y="66"/>
                </a:cubicBezTo>
                <a:cubicBezTo>
                  <a:pt x="7" y="70"/>
                  <a:pt x="7" y="213"/>
                  <a:pt x="7" y="213"/>
                </a:cubicBezTo>
                <a:cubicBezTo>
                  <a:pt x="7" y="221"/>
                  <a:pt x="18" y="232"/>
                  <a:pt x="27" y="232"/>
                </a:cubicBezTo>
                <a:cubicBezTo>
                  <a:pt x="347" y="232"/>
                  <a:pt x="347" y="232"/>
                  <a:pt x="347" y="232"/>
                </a:cubicBezTo>
                <a:cubicBezTo>
                  <a:pt x="356" y="232"/>
                  <a:pt x="367" y="221"/>
                  <a:pt x="367" y="213"/>
                </a:cubicBezTo>
                <a:cubicBezTo>
                  <a:pt x="367" y="213"/>
                  <a:pt x="367" y="70"/>
                  <a:pt x="367" y="66"/>
                </a:cubicBezTo>
                <a:cubicBezTo>
                  <a:pt x="367" y="62"/>
                  <a:pt x="367" y="58"/>
                  <a:pt x="359" y="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5" name="Freeform 31"/>
          <p:cNvSpPr>
            <a:spLocks noEditPoints="1"/>
          </p:cNvSpPr>
          <p:nvPr/>
        </p:nvSpPr>
        <p:spPr bwMode="auto">
          <a:xfrm>
            <a:off x="2455314" y="2994594"/>
            <a:ext cx="611764" cy="527899"/>
          </a:xfrm>
          <a:custGeom>
            <a:avLst/>
            <a:gdLst>
              <a:gd name="T0" fmla="*/ 293 w 398"/>
              <a:gd name="T1" fmla="*/ 173 h 344"/>
              <a:gd name="T2" fmla="*/ 286 w 398"/>
              <a:gd name="T3" fmla="*/ 163 h 344"/>
              <a:gd name="T4" fmla="*/ 286 w 398"/>
              <a:gd name="T5" fmla="*/ 124 h 344"/>
              <a:gd name="T6" fmla="*/ 199 w 398"/>
              <a:gd name="T7" fmla="*/ 123 h 344"/>
              <a:gd name="T8" fmla="*/ 190 w 398"/>
              <a:gd name="T9" fmla="*/ 119 h 344"/>
              <a:gd name="T10" fmla="*/ 186 w 398"/>
              <a:gd name="T11" fmla="*/ 72 h 344"/>
              <a:gd name="T12" fmla="*/ 58 w 398"/>
              <a:gd name="T13" fmla="*/ 123 h 344"/>
              <a:gd name="T14" fmla="*/ 0 w 398"/>
              <a:gd name="T15" fmla="*/ 234 h 344"/>
              <a:gd name="T16" fmla="*/ 163 w 398"/>
              <a:gd name="T17" fmla="*/ 344 h 344"/>
              <a:gd name="T18" fmla="*/ 340 w 398"/>
              <a:gd name="T19" fmla="*/ 227 h 344"/>
              <a:gd name="T20" fmla="*/ 293 w 398"/>
              <a:gd name="T21" fmla="*/ 173 h 344"/>
              <a:gd name="T22" fmla="*/ 163 w 398"/>
              <a:gd name="T23" fmla="*/ 314 h 344"/>
              <a:gd name="T24" fmla="*/ 39 w 398"/>
              <a:gd name="T25" fmla="*/ 249 h 344"/>
              <a:gd name="T26" fmla="*/ 148 w 398"/>
              <a:gd name="T27" fmla="*/ 160 h 344"/>
              <a:gd name="T28" fmla="*/ 273 w 398"/>
              <a:gd name="T29" fmla="*/ 226 h 344"/>
              <a:gd name="T30" fmla="*/ 163 w 398"/>
              <a:gd name="T31" fmla="*/ 314 h 344"/>
              <a:gd name="T32" fmla="*/ 398 w 398"/>
              <a:gd name="T33" fmla="*/ 120 h 344"/>
              <a:gd name="T34" fmla="*/ 278 w 398"/>
              <a:gd name="T35" fmla="*/ 0 h 344"/>
              <a:gd name="T36" fmla="*/ 264 w 398"/>
              <a:gd name="T37" fmla="*/ 14 h 344"/>
              <a:gd name="T38" fmla="*/ 278 w 398"/>
              <a:gd name="T39" fmla="*/ 28 h 344"/>
              <a:gd name="T40" fmla="*/ 370 w 398"/>
              <a:gd name="T41" fmla="*/ 120 h 344"/>
              <a:gd name="T42" fmla="*/ 384 w 398"/>
              <a:gd name="T43" fmla="*/ 134 h 344"/>
              <a:gd name="T44" fmla="*/ 398 w 398"/>
              <a:gd name="T45" fmla="*/ 120 h 344"/>
              <a:gd name="T46" fmla="*/ 398 w 398"/>
              <a:gd name="T47" fmla="*/ 120 h 344"/>
              <a:gd name="T48" fmla="*/ 342 w 398"/>
              <a:gd name="T49" fmla="*/ 118 h 344"/>
              <a:gd name="T50" fmla="*/ 280 w 398"/>
              <a:gd name="T51" fmla="*/ 56 h 344"/>
              <a:gd name="T52" fmla="*/ 263 w 398"/>
              <a:gd name="T53" fmla="*/ 66 h 344"/>
              <a:gd name="T54" fmla="*/ 274 w 398"/>
              <a:gd name="T55" fmla="*/ 83 h 344"/>
              <a:gd name="T56" fmla="*/ 315 w 398"/>
              <a:gd name="T57" fmla="*/ 123 h 344"/>
              <a:gd name="T58" fmla="*/ 331 w 398"/>
              <a:gd name="T59" fmla="*/ 134 h 344"/>
              <a:gd name="T60" fmla="*/ 342 w 398"/>
              <a:gd name="T61" fmla="*/ 118 h 344"/>
              <a:gd name="T62" fmla="*/ 130 w 398"/>
              <a:gd name="T63" fmla="*/ 202 h 344"/>
              <a:gd name="T64" fmla="*/ 91 w 398"/>
              <a:gd name="T65" fmla="*/ 251 h 344"/>
              <a:gd name="T66" fmla="*/ 146 w 398"/>
              <a:gd name="T67" fmla="*/ 280 h 344"/>
              <a:gd name="T68" fmla="*/ 185 w 398"/>
              <a:gd name="T69" fmla="*/ 232 h 344"/>
              <a:gd name="T70" fmla="*/ 130 w 398"/>
              <a:gd name="T71" fmla="*/ 20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98" h="344">
                <a:moveTo>
                  <a:pt x="293" y="173"/>
                </a:moveTo>
                <a:cubicBezTo>
                  <a:pt x="287" y="172"/>
                  <a:pt x="283" y="170"/>
                  <a:pt x="286" y="163"/>
                </a:cubicBezTo>
                <a:cubicBezTo>
                  <a:pt x="292" y="147"/>
                  <a:pt x="293" y="133"/>
                  <a:pt x="286" y="124"/>
                </a:cubicBezTo>
                <a:cubicBezTo>
                  <a:pt x="274" y="105"/>
                  <a:pt x="239" y="106"/>
                  <a:pt x="199" y="123"/>
                </a:cubicBezTo>
                <a:cubicBezTo>
                  <a:pt x="199" y="123"/>
                  <a:pt x="187" y="129"/>
                  <a:pt x="190" y="119"/>
                </a:cubicBezTo>
                <a:cubicBezTo>
                  <a:pt x="196" y="99"/>
                  <a:pt x="195" y="82"/>
                  <a:pt x="186" y="72"/>
                </a:cubicBezTo>
                <a:cubicBezTo>
                  <a:pt x="164" y="50"/>
                  <a:pt x="107" y="73"/>
                  <a:pt x="58" y="123"/>
                </a:cubicBezTo>
                <a:cubicBezTo>
                  <a:pt x="21" y="160"/>
                  <a:pt x="0" y="200"/>
                  <a:pt x="0" y="234"/>
                </a:cubicBezTo>
                <a:cubicBezTo>
                  <a:pt x="0" y="300"/>
                  <a:pt x="82" y="344"/>
                  <a:pt x="163" y="344"/>
                </a:cubicBezTo>
                <a:cubicBezTo>
                  <a:pt x="269" y="344"/>
                  <a:pt x="340" y="277"/>
                  <a:pt x="340" y="227"/>
                </a:cubicBezTo>
                <a:cubicBezTo>
                  <a:pt x="340" y="197"/>
                  <a:pt x="315" y="180"/>
                  <a:pt x="293" y="173"/>
                </a:cubicBezTo>
                <a:close/>
                <a:moveTo>
                  <a:pt x="163" y="314"/>
                </a:moveTo>
                <a:cubicBezTo>
                  <a:pt x="99" y="321"/>
                  <a:pt x="43" y="292"/>
                  <a:pt x="39" y="249"/>
                </a:cubicBezTo>
                <a:cubicBezTo>
                  <a:pt x="35" y="206"/>
                  <a:pt x="84" y="167"/>
                  <a:pt x="148" y="160"/>
                </a:cubicBezTo>
                <a:cubicBezTo>
                  <a:pt x="213" y="154"/>
                  <a:pt x="269" y="183"/>
                  <a:pt x="273" y="226"/>
                </a:cubicBezTo>
                <a:cubicBezTo>
                  <a:pt x="277" y="268"/>
                  <a:pt x="228" y="308"/>
                  <a:pt x="163" y="314"/>
                </a:cubicBezTo>
                <a:close/>
                <a:moveTo>
                  <a:pt x="398" y="120"/>
                </a:moveTo>
                <a:cubicBezTo>
                  <a:pt x="398" y="54"/>
                  <a:pt x="344" y="0"/>
                  <a:pt x="278" y="0"/>
                </a:cubicBezTo>
                <a:cubicBezTo>
                  <a:pt x="270" y="0"/>
                  <a:pt x="264" y="6"/>
                  <a:pt x="264" y="14"/>
                </a:cubicBezTo>
                <a:cubicBezTo>
                  <a:pt x="264" y="22"/>
                  <a:pt x="270" y="28"/>
                  <a:pt x="278" y="28"/>
                </a:cubicBezTo>
                <a:cubicBezTo>
                  <a:pt x="329" y="28"/>
                  <a:pt x="370" y="69"/>
                  <a:pt x="370" y="120"/>
                </a:cubicBezTo>
                <a:cubicBezTo>
                  <a:pt x="370" y="128"/>
                  <a:pt x="376" y="134"/>
                  <a:pt x="384" y="134"/>
                </a:cubicBezTo>
                <a:cubicBezTo>
                  <a:pt x="392" y="134"/>
                  <a:pt x="398" y="128"/>
                  <a:pt x="398" y="120"/>
                </a:cubicBezTo>
                <a:cubicBezTo>
                  <a:pt x="398" y="120"/>
                  <a:pt x="398" y="120"/>
                  <a:pt x="398" y="120"/>
                </a:cubicBezTo>
                <a:close/>
                <a:moveTo>
                  <a:pt x="342" y="118"/>
                </a:moveTo>
                <a:cubicBezTo>
                  <a:pt x="336" y="87"/>
                  <a:pt x="311" y="62"/>
                  <a:pt x="280" y="56"/>
                </a:cubicBezTo>
                <a:cubicBezTo>
                  <a:pt x="272" y="54"/>
                  <a:pt x="265" y="59"/>
                  <a:pt x="263" y="66"/>
                </a:cubicBezTo>
                <a:cubicBezTo>
                  <a:pt x="262" y="74"/>
                  <a:pt x="267" y="81"/>
                  <a:pt x="274" y="83"/>
                </a:cubicBezTo>
                <a:cubicBezTo>
                  <a:pt x="295" y="87"/>
                  <a:pt x="311" y="103"/>
                  <a:pt x="315" y="123"/>
                </a:cubicBezTo>
                <a:cubicBezTo>
                  <a:pt x="316" y="131"/>
                  <a:pt x="324" y="136"/>
                  <a:pt x="331" y="134"/>
                </a:cubicBezTo>
                <a:cubicBezTo>
                  <a:pt x="339" y="133"/>
                  <a:pt x="344" y="125"/>
                  <a:pt x="342" y="118"/>
                </a:cubicBezTo>
                <a:close/>
                <a:moveTo>
                  <a:pt x="130" y="202"/>
                </a:moveTo>
                <a:cubicBezTo>
                  <a:pt x="104" y="207"/>
                  <a:pt x="87" y="229"/>
                  <a:pt x="91" y="251"/>
                </a:cubicBezTo>
                <a:cubicBezTo>
                  <a:pt x="96" y="272"/>
                  <a:pt x="120" y="286"/>
                  <a:pt x="146" y="280"/>
                </a:cubicBezTo>
                <a:cubicBezTo>
                  <a:pt x="172" y="275"/>
                  <a:pt x="190" y="253"/>
                  <a:pt x="185" y="232"/>
                </a:cubicBezTo>
                <a:cubicBezTo>
                  <a:pt x="181" y="210"/>
                  <a:pt x="156" y="197"/>
                  <a:pt x="130" y="20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93487" y="2309439"/>
            <a:ext cx="45719" cy="2160000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239206" y="2402185"/>
            <a:ext cx="3064564" cy="3104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矩形 106"/>
          <p:cNvSpPr/>
          <p:nvPr/>
        </p:nvSpPr>
        <p:spPr>
          <a:xfrm>
            <a:off x="4239206" y="2950744"/>
            <a:ext cx="2573074" cy="3104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矩形 107"/>
          <p:cNvSpPr/>
          <p:nvPr/>
        </p:nvSpPr>
        <p:spPr>
          <a:xfrm>
            <a:off x="4239206" y="3499979"/>
            <a:ext cx="2173024" cy="3104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矩形 108"/>
          <p:cNvSpPr/>
          <p:nvPr/>
        </p:nvSpPr>
        <p:spPr>
          <a:xfrm>
            <a:off x="4239206" y="4042652"/>
            <a:ext cx="1612954" cy="3104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7437911" y="238814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87%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6868524" y="293670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65%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" name="文本框 110"/>
          <p:cNvSpPr txBox="1"/>
          <p:nvPr/>
        </p:nvSpPr>
        <p:spPr>
          <a:xfrm>
            <a:off x="6457949" y="348594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54%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5852160" y="402861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43%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3" name="文本框 112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7154518" y="4348913"/>
            <a:ext cx="4837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7225354" y="4928220"/>
            <a:ext cx="4583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grpSp>
        <p:nvGrpSpPr>
          <p:cNvPr id="47" name="组合 46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文本框 49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763802" y="3067742"/>
            <a:ext cx="2560320" cy="2560320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>
            <a:stCxn id="9" idx="6"/>
            <a:endCxn id="15" idx="2"/>
          </p:cNvCxnSpPr>
          <p:nvPr/>
        </p:nvCxnSpPr>
        <p:spPr>
          <a:xfrm>
            <a:off x="3324122" y="4347902"/>
            <a:ext cx="3613888" cy="0"/>
          </a:xfrm>
          <a:prstGeom prst="line">
            <a:avLst/>
          </a:prstGeom>
          <a:ln>
            <a:solidFill>
              <a:srgbClr val="356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6938010" y="3787832"/>
            <a:ext cx="1120140" cy="1120140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stCxn id="15" idx="0"/>
          </p:cNvCxnSpPr>
          <p:nvPr/>
        </p:nvCxnSpPr>
        <p:spPr>
          <a:xfrm flipV="1">
            <a:off x="7498080" y="2903220"/>
            <a:ext cx="0" cy="8846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15" idx="7"/>
          </p:cNvCxnSpPr>
          <p:nvPr/>
        </p:nvCxnSpPr>
        <p:spPr>
          <a:xfrm flipV="1">
            <a:off x="7894109" y="3304886"/>
            <a:ext cx="667876" cy="6469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15" idx="5"/>
          </p:cNvCxnSpPr>
          <p:nvPr/>
        </p:nvCxnSpPr>
        <p:spPr>
          <a:xfrm>
            <a:off x="7894109" y="4743931"/>
            <a:ext cx="712681" cy="6893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5" idx="4"/>
            <a:endCxn id="39" idx="0"/>
          </p:cNvCxnSpPr>
          <p:nvPr/>
        </p:nvCxnSpPr>
        <p:spPr>
          <a:xfrm>
            <a:off x="7498080" y="4907972"/>
            <a:ext cx="11388" cy="8427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15" idx="3"/>
          </p:cNvCxnSpPr>
          <p:nvPr/>
        </p:nvCxnSpPr>
        <p:spPr>
          <a:xfrm flipH="1">
            <a:off x="6407434" y="4743931"/>
            <a:ext cx="694617" cy="6893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5" idx="1"/>
          </p:cNvCxnSpPr>
          <p:nvPr/>
        </p:nvCxnSpPr>
        <p:spPr>
          <a:xfrm flipH="1" flipV="1">
            <a:off x="6443188" y="3293009"/>
            <a:ext cx="658863" cy="6588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5848614" y="2726509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7156846" y="2234316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8455472" y="2714340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8501192" y="5333768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168234" y="5750693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835319" y="5286828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3" name="Picture 8" descr="\\MAGNUM\Projects\Microsoft\Cloud Power FY12\Design\Icons\PNGs\Cross Platform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08467" y="3237636"/>
            <a:ext cx="2070990" cy="2220532"/>
          </a:xfrm>
          <a:prstGeom prst="rect">
            <a:avLst/>
          </a:prstGeom>
          <a:noFill/>
        </p:spPr>
      </p:pic>
      <p:pic>
        <p:nvPicPr>
          <p:cNvPr id="44" name="Picture 3" descr="C:\Users\HOWARDY.REDMOND\AppData\Local\Microsoft\Windows\Temporary Internet Files\Content.IE5\5W4A3OMT\MC900351855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69" y="4026702"/>
            <a:ext cx="550482" cy="67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\\MAGNUM\Projects\Microsoft\Cloud Power FY12\Design\ICONS_PNG\Increase.pn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7234269" y="2311875"/>
            <a:ext cx="508307" cy="508175"/>
          </a:xfrm>
          <a:prstGeom prst="rect">
            <a:avLst/>
          </a:prstGeom>
          <a:noFill/>
        </p:spPr>
      </p:pic>
      <p:pic>
        <p:nvPicPr>
          <p:cNvPr id="46" name="Picture 2" descr="\\MAGNUM\Projects\Microsoft\Cloud Power FY12\Design\Icons\PNGs\Electricity.png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8554056" y="2831144"/>
            <a:ext cx="485298" cy="485172"/>
          </a:xfrm>
          <a:prstGeom prst="rect">
            <a:avLst/>
          </a:prstGeom>
          <a:noFill/>
        </p:spPr>
      </p:pic>
      <p:grpSp>
        <p:nvGrpSpPr>
          <p:cNvPr id="56" name="组合 55"/>
          <p:cNvGrpSpPr/>
          <p:nvPr/>
        </p:nvGrpSpPr>
        <p:grpSpPr>
          <a:xfrm>
            <a:off x="8899682" y="4003842"/>
            <a:ext cx="682468" cy="682468"/>
            <a:chOff x="8385332" y="3412308"/>
            <a:chExt cx="682468" cy="682468"/>
          </a:xfrm>
        </p:grpSpPr>
        <p:sp>
          <p:nvSpPr>
            <p:cNvPr id="37" name="椭圆 36"/>
            <p:cNvSpPr/>
            <p:nvPr/>
          </p:nvSpPr>
          <p:spPr>
            <a:xfrm>
              <a:off x="8385332" y="3412308"/>
              <a:ext cx="682468" cy="682468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Rounded Rectangle 29"/>
            <p:cNvSpPr/>
            <p:nvPr/>
          </p:nvSpPr>
          <p:spPr bwMode="black">
            <a:xfrm>
              <a:off x="8620552" y="3517340"/>
              <a:ext cx="212027" cy="472403"/>
            </a:xfrm>
            <a:custGeom>
              <a:avLst/>
              <a:gdLst/>
              <a:ahLst/>
              <a:cxnLst/>
              <a:rect l="l" t="t" r="r" b="b"/>
              <a:pathLst>
                <a:path w="2136009" h="4350877">
                  <a:moveTo>
                    <a:pt x="111238" y="2095565"/>
                  </a:moveTo>
                  <a:cubicBezTo>
                    <a:pt x="168383" y="2095565"/>
                    <a:pt x="215464" y="2138656"/>
                    <a:pt x="221204" y="2194180"/>
                  </a:cubicBezTo>
                  <a:lnTo>
                    <a:pt x="222888" y="2194180"/>
                  </a:lnTo>
                  <a:cubicBezTo>
                    <a:pt x="222888" y="2661471"/>
                    <a:pt x="601700" y="3040283"/>
                    <a:pt x="1068991" y="3040283"/>
                  </a:cubicBezTo>
                  <a:cubicBezTo>
                    <a:pt x="1530017" y="3040283"/>
                    <a:pt x="1904922" y="2671559"/>
                    <a:pt x="1914148" y="2212909"/>
                  </a:cubicBezTo>
                  <a:cubicBezTo>
                    <a:pt x="1913589" y="2210904"/>
                    <a:pt x="1913533" y="2208860"/>
                    <a:pt x="1913533" y="2206803"/>
                  </a:cubicBezTo>
                  <a:cubicBezTo>
                    <a:pt x="1913533" y="2145368"/>
                    <a:pt x="1963336" y="2095565"/>
                    <a:pt x="2024771" y="2095565"/>
                  </a:cubicBezTo>
                  <a:cubicBezTo>
                    <a:pt x="2081917" y="2095565"/>
                    <a:pt x="2128997" y="2138656"/>
                    <a:pt x="2134737" y="2194180"/>
                  </a:cubicBezTo>
                  <a:lnTo>
                    <a:pt x="2136009" y="2194180"/>
                  </a:lnTo>
                  <a:lnTo>
                    <a:pt x="2135585" y="2202590"/>
                  </a:lnTo>
                  <a:cubicBezTo>
                    <a:pt x="2135983" y="2203980"/>
                    <a:pt x="2136009" y="2205388"/>
                    <a:pt x="2136009" y="2206803"/>
                  </a:cubicBezTo>
                  <a:lnTo>
                    <a:pt x="2134732" y="2219472"/>
                  </a:lnTo>
                  <a:cubicBezTo>
                    <a:pt x="2123259" y="2751175"/>
                    <a:pt x="1722042" y="3186685"/>
                    <a:pt x="1205164" y="3251541"/>
                  </a:cubicBezTo>
                  <a:lnTo>
                    <a:pt x="1205164" y="3820541"/>
                  </a:lnTo>
                  <a:lnTo>
                    <a:pt x="1457555" y="3820541"/>
                  </a:lnTo>
                  <a:cubicBezTo>
                    <a:pt x="1604003" y="3820541"/>
                    <a:pt x="1722723" y="3939261"/>
                    <a:pt x="1722723" y="4085709"/>
                  </a:cubicBezTo>
                  <a:lnTo>
                    <a:pt x="1722722" y="4085709"/>
                  </a:lnTo>
                  <a:cubicBezTo>
                    <a:pt x="1722722" y="4232157"/>
                    <a:pt x="1604002" y="4350877"/>
                    <a:pt x="1457554" y="4350877"/>
                  </a:cubicBezTo>
                  <a:lnTo>
                    <a:pt x="678455" y="4350876"/>
                  </a:lnTo>
                  <a:cubicBezTo>
                    <a:pt x="532007" y="4350876"/>
                    <a:pt x="413288" y="4232157"/>
                    <a:pt x="413287" y="4085709"/>
                  </a:cubicBezTo>
                  <a:cubicBezTo>
                    <a:pt x="413288" y="3939261"/>
                    <a:pt x="532007" y="3820541"/>
                    <a:pt x="678455" y="3820541"/>
                  </a:cubicBezTo>
                  <a:lnTo>
                    <a:pt x="930844" y="3820541"/>
                  </a:lnTo>
                  <a:lnTo>
                    <a:pt x="930844" y="3251239"/>
                  </a:lnTo>
                  <a:cubicBezTo>
                    <a:pt x="419935" y="3186221"/>
                    <a:pt x="22536" y="2758927"/>
                    <a:pt x="4029" y="2234922"/>
                  </a:cubicBezTo>
                  <a:cubicBezTo>
                    <a:pt x="1255" y="2226017"/>
                    <a:pt x="0" y="2216556"/>
                    <a:pt x="0" y="2206803"/>
                  </a:cubicBezTo>
                  <a:cubicBezTo>
                    <a:pt x="0" y="2145368"/>
                    <a:pt x="49803" y="2095565"/>
                    <a:pt x="111238" y="2095565"/>
                  </a:cubicBezTo>
                  <a:close/>
                  <a:moveTo>
                    <a:pt x="1050366" y="0"/>
                  </a:moveTo>
                  <a:lnTo>
                    <a:pt x="1085642" y="0"/>
                  </a:lnTo>
                  <a:cubicBezTo>
                    <a:pt x="1458724" y="0"/>
                    <a:pt x="1761980" y="298955"/>
                    <a:pt x="1767734" y="670400"/>
                  </a:cubicBezTo>
                  <a:lnTo>
                    <a:pt x="1582354" y="670400"/>
                  </a:lnTo>
                  <a:cubicBezTo>
                    <a:pt x="1489769" y="670400"/>
                    <a:pt x="1414714" y="745455"/>
                    <a:pt x="1414714" y="838040"/>
                  </a:cubicBezTo>
                  <a:cubicBezTo>
                    <a:pt x="1414714" y="930625"/>
                    <a:pt x="1489769" y="1005680"/>
                    <a:pt x="1582354" y="1005680"/>
                  </a:cubicBezTo>
                  <a:lnTo>
                    <a:pt x="1769044" y="1005680"/>
                  </a:lnTo>
                  <a:lnTo>
                    <a:pt x="1769044" y="1319453"/>
                  </a:lnTo>
                  <a:lnTo>
                    <a:pt x="1582354" y="1319453"/>
                  </a:lnTo>
                  <a:cubicBezTo>
                    <a:pt x="1489769" y="1319453"/>
                    <a:pt x="1414714" y="1394508"/>
                    <a:pt x="1414714" y="1487093"/>
                  </a:cubicBezTo>
                  <a:cubicBezTo>
                    <a:pt x="1414714" y="1579678"/>
                    <a:pt x="1489769" y="1654733"/>
                    <a:pt x="1582354" y="1654733"/>
                  </a:cubicBezTo>
                  <a:lnTo>
                    <a:pt x="1769044" y="1654733"/>
                  </a:lnTo>
                  <a:lnTo>
                    <a:pt x="1769044" y="1968506"/>
                  </a:lnTo>
                  <a:lnTo>
                    <a:pt x="1582354" y="1968506"/>
                  </a:lnTo>
                  <a:cubicBezTo>
                    <a:pt x="1489769" y="1968506"/>
                    <a:pt x="1414714" y="2043561"/>
                    <a:pt x="1414714" y="2136146"/>
                  </a:cubicBezTo>
                  <a:cubicBezTo>
                    <a:pt x="1414714" y="2228731"/>
                    <a:pt x="1489769" y="2303786"/>
                    <a:pt x="1582354" y="2303786"/>
                  </a:cubicBezTo>
                  <a:lnTo>
                    <a:pt x="1758275" y="2303786"/>
                  </a:lnTo>
                  <a:cubicBezTo>
                    <a:pt x="1709241" y="2630669"/>
                    <a:pt x="1426601" y="2880360"/>
                    <a:pt x="1085642" y="2880360"/>
                  </a:cubicBezTo>
                  <a:lnTo>
                    <a:pt x="1050366" y="2880360"/>
                  </a:lnTo>
                  <a:cubicBezTo>
                    <a:pt x="709407" y="2880360"/>
                    <a:pt x="426767" y="2630669"/>
                    <a:pt x="377733" y="2303786"/>
                  </a:cubicBezTo>
                  <a:lnTo>
                    <a:pt x="549845" y="2303786"/>
                  </a:lnTo>
                  <a:cubicBezTo>
                    <a:pt x="642430" y="2303786"/>
                    <a:pt x="717485" y="2228731"/>
                    <a:pt x="717485" y="2136146"/>
                  </a:cubicBezTo>
                  <a:cubicBezTo>
                    <a:pt x="717485" y="2043561"/>
                    <a:pt x="642430" y="1968506"/>
                    <a:pt x="549845" y="1968506"/>
                  </a:cubicBezTo>
                  <a:lnTo>
                    <a:pt x="366964" y="1968506"/>
                  </a:lnTo>
                  <a:lnTo>
                    <a:pt x="366964" y="1654733"/>
                  </a:lnTo>
                  <a:lnTo>
                    <a:pt x="549845" y="1654733"/>
                  </a:lnTo>
                  <a:cubicBezTo>
                    <a:pt x="642430" y="1654733"/>
                    <a:pt x="717485" y="1579678"/>
                    <a:pt x="717485" y="1487093"/>
                  </a:cubicBezTo>
                  <a:cubicBezTo>
                    <a:pt x="717485" y="1394508"/>
                    <a:pt x="642430" y="1319453"/>
                    <a:pt x="549845" y="1319453"/>
                  </a:cubicBezTo>
                  <a:lnTo>
                    <a:pt x="366964" y="1319453"/>
                  </a:lnTo>
                  <a:lnTo>
                    <a:pt x="366964" y="1005680"/>
                  </a:lnTo>
                  <a:lnTo>
                    <a:pt x="549845" y="1005680"/>
                  </a:lnTo>
                  <a:cubicBezTo>
                    <a:pt x="642430" y="1005680"/>
                    <a:pt x="717485" y="930625"/>
                    <a:pt x="717485" y="838040"/>
                  </a:cubicBezTo>
                  <a:cubicBezTo>
                    <a:pt x="717485" y="745455"/>
                    <a:pt x="642430" y="670400"/>
                    <a:pt x="549845" y="670400"/>
                  </a:cubicBezTo>
                  <a:lnTo>
                    <a:pt x="368275" y="670400"/>
                  </a:lnTo>
                  <a:cubicBezTo>
                    <a:pt x="374028" y="298955"/>
                    <a:pt x="677284" y="0"/>
                    <a:pt x="1050366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no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endParaRPr lang="en-US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9" name="Picture 5" descr="\\MAGNUM\Projects\Microsoft\Cloud Power FY12\Design\Icons\PNGs\Stop_watch.png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8583930" y="5418668"/>
            <a:ext cx="512799" cy="51266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Freeform 217"/>
          <p:cNvSpPr>
            <a:spLocks noChangeAspect="1" noEditPoints="1"/>
          </p:cNvSpPr>
          <p:nvPr/>
        </p:nvSpPr>
        <p:spPr bwMode="auto">
          <a:xfrm>
            <a:off x="7325994" y="5901100"/>
            <a:ext cx="389891" cy="387897"/>
          </a:xfrm>
          <a:custGeom>
            <a:avLst/>
            <a:gdLst>
              <a:gd name="T0" fmla="*/ 72 w 87"/>
              <a:gd name="T1" fmla="*/ 33 h 87"/>
              <a:gd name="T2" fmla="*/ 59 w 87"/>
              <a:gd name="T3" fmla="*/ 45 h 87"/>
              <a:gd name="T4" fmla="*/ 51 w 87"/>
              <a:gd name="T5" fmla="*/ 37 h 87"/>
              <a:gd name="T6" fmla="*/ 57 w 87"/>
              <a:gd name="T7" fmla="*/ 30 h 87"/>
              <a:gd name="T8" fmla="*/ 57 w 87"/>
              <a:gd name="T9" fmla="*/ 27 h 87"/>
              <a:gd name="T10" fmla="*/ 57 w 87"/>
              <a:gd name="T11" fmla="*/ 27 h 87"/>
              <a:gd name="T12" fmla="*/ 53 w 87"/>
              <a:gd name="T13" fmla="*/ 27 h 87"/>
              <a:gd name="T14" fmla="*/ 47 w 87"/>
              <a:gd name="T15" fmla="*/ 33 h 87"/>
              <a:gd name="T16" fmla="*/ 42 w 87"/>
              <a:gd name="T17" fmla="*/ 28 h 87"/>
              <a:gd name="T18" fmla="*/ 55 w 87"/>
              <a:gd name="T19" fmla="*/ 16 h 87"/>
              <a:gd name="T20" fmla="*/ 72 w 87"/>
              <a:gd name="T21" fmla="*/ 33 h 87"/>
              <a:gd name="T22" fmla="*/ 45 w 87"/>
              <a:gd name="T23" fmla="*/ 60 h 87"/>
              <a:gd name="T24" fmla="*/ 36 w 87"/>
              <a:gd name="T25" fmla="*/ 51 h 87"/>
              <a:gd name="T26" fmla="*/ 21 w 87"/>
              <a:gd name="T27" fmla="*/ 66 h 87"/>
              <a:gd name="T28" fmla="*/ 17 w 87"/>
              <a:gd name="T29" fmla="*/ 66 h 87"/>
              <a:gd name="T30" fmla="*/ 17 w 87"/>
              <a:gd name="T31" fmla="*/ 66 h 87"/>
              <a:gd name="T32" fmla="*/ 17 w 87"/>
              <a:gd name="T33" fmla="*/ 63 h 87"/>
              <a:gd name="T34" fmla="*/ 33 w 87"/>
              <a:gd name="T35" fmla="*/ 47 h 87"/>
              <a:gd name="T36" fmla="*/ 28 w 87"/>
              <a:gd name="T37" fmla="*/ 43 h 87"/>
              <a:gd name="T38" fmla="*/ 9 w 87"/>
              <a:gd name="T39" fmla="*/ 62 h 87"/>
              <a:gd name="T40" fmla="*/ 2 w 87"/>
              <a:gd name="T41" fmla="*/ 86 h 87"/>
              <a:gd name="T42" fmla="*/ 26 w 87"/>
              <a:gd name="T43" fmla="*/ 79 h 87"/>
              <a:gd name="T44" fmla="*/ 45 w 87"/>
              <a:gd name="T45" fmla="*/ 60 h 87"/>
              <a:gd name="T46" fmla="*/ 76 w 87"/>
              <a:gd name="T47" fmla="*/ 29 h 87"/>
              <a:gd name="T48" fmla="*/ 87 w 87"/>
              <a:gd name="T49" fmla="*/ 17 h 87"/>
              <a:gd name="T50" fmla="*/ 70 w 87"/>
              <a:gd name="T51" fmla="*/ 0 h 87"/>
              <a:gd name="T52" fmla="*/ 59 w 87"/>
              <a:gd name="T53" fmla="*/ 12 h 87"/>
              <a:gd name="T54" fmla="*/ 76 w 87"/>
              <a:gd name="T55" fmla="*/ 29 h 87"/>
              <a:gd name="T56" fmla="*/ 66 w 87"/>
              <a:gd name="T57" fmla="*/ 51 h 87"/>
              <a:gd name="T58" fmla="*/ 62 w 87"/>
              <a:gd name="T59" fmla="*/ 51 h 87"/>
              <a:gd name="T60" fmla="*/ 35 w 87"/>
              <a:gd name="T61" fmla="*/ 25 h 87"/>
              <a:gd name="T62" fmla="*/ 36 w 87"/>
              <a:gd name="T63" fmla="*/ 18 h 87"/>
              <a:gd name="T64" fmla="*/ 18 w 87"/>
              <a:gd name="T65" fmla="*/ 0 h 87"/>
              <a:gd name="T66" fmla="*/ 18 w 87"/>
              <a:gd name="T67" fmla="*/ 0 h 87"/>
              <a:gd name="T68" fmla="*/ 19 w 87"/>
              <a:gd name="T69" fmla="*/ 5 h 87"/>
              <a:gd name="T70" fmla="*/ 25 w 87"/>
              <a:gd name="T71" fmla="*/ 15 h 87"/>
              <a:gd name="T72" fmla="*/ 15 w 87"/>
              <a:gd name="T73" fmla="*/ 25 h 87"/>
              <a:gd name="T74" fmla="*/ 4 w 87"/>
              <a:gd name="T75" fmla="*/ 16 h 87"/>
              <a:gd name="T76" fmla="*/ 1 w 87"/>
              <a:gd name="T77" fmla="*/ 13 h 87"/>
              <a:gd name="T78" fmla="*/ 0 w 87"/>
              <a:gd name="T79" fmla="*/ 18 h 87"/>
              <a:gd name="T80" fmla="*/ 18 w 87"/>
              <a:gd name="T81" fmla="*/ 36 h 87"/>
              <a:gd name="T82" fmla="*/ 23 w 87"/>
              <a:gd name="T83" fmla="*/ 36 h 87"/>
              <a:gd name="T84" fmla="*/ 50 w 87"/>
              <a:gd name="T85" fmla="*/ 62 h 87"/>
              <a:gd name="T86" fmla="*/ 49 w 87"/>
              <a:gd name="T87" fmla="*/ 69 h 87"/>
              <a:gd name="T88" fmla="*/ 67 w 87"/>
              <a:gd name="T89" fmla="*/ 87 h 87"/>
              <a:gd name="T90" fmla="*/ 67 w 87"/>
              <a:gd name="T91" fmla="*/ 87 h 87"/>
              <a:gd name="T92" fmla="*/ 66 w 87"/>
              <a:gd name="T93" fmla="*/ 82 h 87"/>
              <a:gd name="T94" fmla="*/ 60 w 87"/>
              <a:gd name="T95" fmla="*/ 73 h 87"/>
              <a:gd name="T96" fmla="*/ 70 w 87"/>
              <a:gd name="T97" fmla="*/ 62 h 87"/>
              <a:gd name="T98" fmla="*/ 80 w 87"/>
              <a:gd name="T99" fmla="*/ 71 h 87"/>
              <a:gd name="T100" fmla="*/ 84 w 87"/>
              <a:gd name="T101" fmla="*/ 74 h 87"/>
              <a:gd name="T102" fmla="*/ 84 w 87"/>
              <a:gd name="T103" fmla="*/ 69 h 87"/>
              <a:gd name="T104" fmla="*/ 66 w 87"/>
              <a:gd name="T105" fmla="*/ 51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7" h="87">
                <a:moveTo>
                  <a:pt x="72" y="33"/>
                </a:moveTo>
                <a:cubicBezTo>
                  <a:pt x="59" y="45"/>
                  <a:pt x="59" y="45"/>
                  <a:pt x="59" y="45"/>
                </a:cubicBezTo>
                <a:cubicBezTo>
                  <a:pt x="51" y="37"/>
                  <a:pt x="51" y="37"/>
                  <a:pt x="51" y="37"/>
                </a:cubicBezTo>
                <a:cubicBezTo>
                  <a:pt x="57" y="30"/>
                  <a:pt x="57" y="30"/>
                  <a:pt x="57" y="30"/>
                </a:cubicBezTo>
                <a:cubicBezTo>
                  <a:pt x="58" y="29"/>
                  <a:pt x="58" y="28"/>
                  <a:pt x="57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6" y="26"/>
                  <a:pt x="54" y="26"/>
                  <a:pt x="53" y="27"/>
                </a:cubicBezTo>
                <a:cubicBezTo>
                  <a:pt x="47" y="33"/>
                  <a:pt x="47" y="33"/>
                  <a:pt x="47" y="33"/>
                </a:cubicBezTo>
                <a:cubicBezTo>
                  <a:pt x="42" y="28"/>
                  <a:pt x="42" y="28"/>
                  <a:pt x="42" y="28"/>
                </a:cubicBezTo>
                <a:cubicBezTo>
                  <a:pt x="55" y="16"/>
                  <a:pt x="55" y="16"/>
                  <a:pt x="55" y="16"/>
                </a:cubicBezTo>
                <a:cubicBezTo>
                  <a:pt x="72" y="33"/>
                  <a:pt x="72" y="33"/>
                  <a:pt x="72" y="33"/>
                </a:cubicBezTo>
                <a:close/>
                <a:moveTo>
                  <a:pt x="45" y="60"/>
                </a:moveTo>
                <a:cubicBezTo>
                  <a:pt x="36" y="51"/>
                  <a:pt x="36" y="51"/>
                  <a:pt x="36" y="51"/>
                </a:cubicBezTo>
                <a:cubicBezTo>
                  <a:pt x="21" y="66"/>
                  <a:pt x="21" y="66"/>
                  <a:pt x="21" y="66"/>
                </a:cubicBezTo>
                <a:cubicBezTo>
                  <a:pt x="20" y="67"/>
                  <a:pt x="18" y="67"/>
                  <a:pt x="17" y="66"/>
                </a:cubicBezTo>
                <a:cubicBezTo>
                  <a:pt x="17" y="66"/>
                  <a:pt x="17" y="66"/>
                  <a:pt x="17" y="66"/>
                </a:cubicBezTo>
                <a:cubicBezTo>
                  <a:pt x="16" y="65"/>
                  <a:pt x="16" y="64"/>
                  <a:pt x="17" y="63"/>
                </a:cubicBezTo>
                <a:cubicBezTo>
                  <a:pt x="33" y="47"/>
                  <a:pt x="33" y="47"/>
                  <a:pt x="33" y="47"/>
                </a:cubicBezTo>
                <a:cubicBezTo>
                  <a:pt x="28" y="43"/>
                  <a:pt x="28" y="43"/>
                  <a:pt x="28" y="43"/>
                </a:cubicBezTo>
                <a:cubicBezTo>
                  <a:pt x="9" y="62"/>
                  <a:pt x="9" y="62"/>
                  <a:pt x="9" y="62"/>
                </a:cubicBezTo>
                <a:cubicBezTo>
                  <a:pt x="2" y="86"/>
                  <a:pt x="2" y="86"/>
                  <a:pt x="2" y="86"/>
                </a:cubicBezTo>
                <a:cubicBezTo>
                  <a:pt x="26" y="79"/>
                  <a:pt x="26" y="79"/>
                  <a:pt x="26" y="79"/>
                </a:cubicBezTo>
                <a:lnTo>
                  <a:pt x="45" y="60"/>
                </a:lnTo>
                <a:close/>
                <a:moveTo>
                  <a:pt x="76" y="29"/>
                </a:moveTo>
                <a:cubicBezTo>
                  <a:pt x="87" y="17"/>
                  <a:pt x="87" y="17"/>
                  <a:pt x="87" y="17"/>
                </a:cubicBezTo>
                <a:cubicBezTo>
                  <a:pt x="70" y="0"/>
                  <a:pt x="70" y="0"/>
                  <a:pt x="70" y="0"/>
                </a:cubicBezTo>
                <a:cubicBezTo>
                  <a:pt x="59" y="12"/>
                  <a:pt x="59" y="12"/>
                  <a:pt x="59" y="12"/>
                </a:cubicBezTo>
                <a:lnTo>
                  <a:pt x="76" y="29"/>
                </a:lnTo>
                <a:close/>
                <a:moveTo>
                  <a:pt x="66" y="51"/>
                </a:moveTo>
                <a:cubicBezTo>
                  <a:pt x="65" y="51"/>
                  <a:pt x="64" y="51"/>
                  <a:pt x="62" y="51"/>
                </a:cubicBezTo>
                <a:cubicBezTo>
                  <a:pt x="35" y="25"/>
                  <a:pt x="35" y="25"/>
                  <a:pt x="35" y="25"/>
                </a:cubicBezTo>
                <a:cubicBezTo>
                  <a:pt x="36" y="23"/>
                  <a:pt x="36" y="21"/>
                  <a:pt x="36" y="18"/>
                </a:cubicBezTo>
                <a:cubicBezTo>
                  <a:pt x="36" y="8"/>
                  <a:pt x="2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9" y="5"/>
                  <a:pt x="19" y="5"/>
                  <a:pt x="19" y="5"/>
                </a:cubicBezTo>
                <a:cubicBezTo>
                  <a:pt x="23" y="7"/>
                  <a:pt x="25" y="11"/>
                  <a:pt x="25" y="15"/>
                </a:cubicBezTo>
                <a:cubicBezTo>
                  <a:pt x="25" y="20"/>
                  <a:pt x="21" y="25"/>
                  <a:pt x="15" y="25"/>
                </a:cubicBezTo>
                <a:cubicBezTo>
                  <a:pt x="10" y="25"/>
                  <a:pt x="5" y="21"/>
                  <a:pt x="4" y="16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5"/>
                  <a:pt x="0" y="17"/>
                  <a:pt x="0" y="18"/>
                </a:cubicBezTo>
                <a:cubicBezTo>
                  <a:pt x="0" y="28"/>
                  <a:pt x="9" y="36"/>
                  <a:pt x="18" y="36"/>
                </a:cubicBezTo>
                <a:cubicBezTo>
                  <a:pt x="20" y="36"/>
                  <a:pt x="22" y="36"/>
                  <a:pt x="23" y="36"/>
                </a:cubicBezTo>
                <a:cubicBezTo>
                  <a:pt x="50" y="62"/>
                  <a:pt x="50" y="62"/>
                  <a:pt x="50" y="62"/>
                </a:cubicBezTo>
                <a:cubicBezTo>
                  <a:pt x="49" y="64"/>
                  <a:pt x="49" y="67"/>
                  <a:pt x="49" y="69"/>
                </a:cubicBezTo>
                <a:cubicBezTo>
                  <a:pt x="49" y="79"/>
                  <a:pt x="57" y="87"/>
                  <a:pt x="67" y="87"/>
                </a:cubicBezTo>
                <a:cubicBezTo>
                  <a:pt x="67" y="87"/>
                  <a:pt x="67" y="87"/>
                  <a:pt x="67" y="87"/>
                </a:cubicBezTo>
                <a:cubicBezTo>
                  <a:pt x="66" y="82"/>
                  <a:pt x="66" y="82"/>
                  <a:pt x="66" y="82"/>
                </a:cubicBezTo>
                <a:cubicBezTo>
                  <a:pt x="62" y="80"/>
                  <a:pt x="60" y="77"/>
                  <a:pt x="60" y="73"/>
                </a:cubicBezTo>
                <a:cubicBezTo>
                  <a:pt x="60" y="67"/>
                  <a:pt x="64" y="62"/>
                  <a:pt x="70" y="62"/>
                </a:cubicBezTo>
                <a:cubicBezTo>
                  <a:pt x="75" y="62"/>
                  <a:pt x="80" y="66"/>
                  <a:pt x="80" y="71"/>
                </a:cubicBezTo>
                <a:cubicBezTo>
                  <a:pt x="84" y="74"/>
                  <a:pt x="84" y="74"/>
                  <a:pt x="84" y="74"/>
                </a:cubicBezTo>
                <a:cubicBezTo>
                  <a:pt x="84" y="73"/>
                  <a:pt x="85" y="71"/>
                  <a:pt x="84" y="69"/>
                </a:cubicBezTo>
                <a:cubicBezTo>
                  <a:pt x="84" y="59"/>
                  <a:pt x="76" y="51"/>
                  <a:pt x="66" y="5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/>
            </a:endParaRPr>
          </a:p>
        </p:txBody>
      </p:sp>
      <p:grpSp>
        <p:nvGrpSpPr>
          <p:cNvPr id="51" name="Group 351"/>
          <p:cNvGrpSpPr>
            <a:grpSpLocks noChangeAspect="1"/>
          </p:cNvGrpSpPr>
          <p:nvPr/>
        </p:nvGrpSpPr>
        <p:grpSpPr bwMode="auto">
          <a:xfrm>
            <a:off x="6047159" y="2849373"/>
            <a:ext cx="291954" cy="480024"/>
            <a:chOff x="-3435" y="469"/>
            <a:chExt cx="574" cy="944"/>
          </a:xfrm>
          <a:solidFill>
            <a:schemeClr val="bg1">
              <a:lumMod val="65000"/>
            </a:schemeClr>
          </a:solidFill>
        </p:grpSpPr>
        <p:sp>
          <p:nvSpPr>
            <p:cNvPr id="52" name="Freeform 352"/>
            <p:cNvSpPr/>
            <p:nvPr/>
          </p:nvSpPr>
          <p:spPr bwMode="auto">
            <a:xfrm>
              <a:off x="-3435" y="648"/>
              <a:ext cx="574" cy="765"/>
            </a:xfrm>
            <a:custGeom>
              <a:avLst/>
              <a:gdLst>
                <a:gd name="T0" fmla="*/ 210 w 243"/>
                <a:gd name="T1" fmla="*/ 143 h 324"/>
                <a:gd name="T2" fmla="*/ 131 w 243"/>
                <a:gd name="T3" fmla="*/ 135 h 324"/>
                <a:gd name="T4" fmla="*/ 128 w 243"/>
                <a:gd name="T5" fmla="*/ 21 h 324"/>
                <a:gd name="T6" fmla="*/ 107 w 243"/>
                <a:gd name="T7" fmla="*/ 0 h 324"/>
                <a:gd name="T8" fmla="*/ 91 w 243"/>
                <a:gd name="T9" fmla="*/ 21 h 324"/>
                <a:gd name="T10" fmla="*/ 91 w 243"/>
                <a:gd name="T11" fmla="*/ 181 h 324"/>
                <a:gd name="T12" fmla="*/ 60 w 243"/>
                <a:gd name="T13" fmla="*/ 146 h 324"/>
                <a:gd name="T14" fmla="*/ 11 w 243"/>
                <a:gd name="T15" fmla="*/ 136 h 324"/>
                <a:gd name="T16" fmla="*/ 28 w 243"/>
                <a:gd name="T17" fmla="*/ 169 h 324"/>
                <a:gd name="T18" fmla="*/ 111 w 243"/>
                <a:gd name="T19" fmla="*/ 289 h 324"/>
                <a:gd name="T20" fmla="*/ 125 w 243"/>
                <a:gd name="T21" fmla="*/ 307 h 324"/>
                <a:gd name="T22" fmla="*/ 134 w 243"/>
                <a:gd name="T23" fmla="*/ 314 h 324"/>
                <a:gd name="T24" fmla="*/ 168 w 243"/>
                <a:gd name="T25" fmla="*/ 324 h 324"/>
                <a:gd name="T26" fmla="*/ 232 w 243"/>
                <a:gd name="T27" fmla="*/ 265 h 324"/>
                <a:gd name="T28" fmla="*/ 232 w 243"/>
                <a:gd name="T29" fmla="*/ 262 h 324"/>
                <a:gd name="T30" fmla="*/ 243 w 243"/>
                <a:gd name="T31" fmla="*/ 168 h 324"/>
                <a:gd name="T32" fmla="*/ 210 w 243"/>
                <a:gd name="T33" fmla="*/ 143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3" h="324">
                  <a:moveTo>
                    <a:pt x="210" y="143"/>
                  </a:moveTo>
                  <a:cubicBezTo>
                    <a:pt x="131" y="135"/>
                    <a:pt x="131" y="135"/>
                    <a:pt x="131" y="135"/>
                  </a:cubicBezTo>
                  <a:cubicBezTo>
                    <a:pt x="131" y="97"/>
                    <a:pt x="128" y="59"/>
                    <a:pt x="128" y="21"/>
                  </a:cubicBezTo>
                  <a:cubicBezTo>
                    <a:pt x="128" y="10"/>
                    <a:pt x="118" y="0"/>
                    <a:pt x="107" y="0"/>
                  </a:cubicBezTo>
                  <a:cubicBezTo>
                    <a:pt x="95" y="0"/>
                    <a:pt x="91" y="10"/>
                    <a:pt x="91" y="21"/>
                  </a:cubicBezTo>
                  <a:cubicBezTo>
                    <a:pt x="91" y="71"/>
                    <a:pt x="91" y="131"/>
                    <a:pt x="91" y="181"/>
                  </a:cubicBezTo>
                  <a:cubicBezTo>
                    <a:pt x="85" y="172"/>
                    <a:pt x="60" y="146"/>
                    <a:pt x="60" y="146"/>
                  </a:cubicBezTo>
                  <a:cubicBezTo>
                    <a:pt x="52" y="135"/>
                    <a:pt x="24" y="128"/>
                    <a:pt x="11" y="136"/>
                  </a:cubicBezTo>
                  <a:cubicBezTo>
                    <a:pt x="0" y="142"/>
                    <a:pt x="20" y="158"/>
                    <a:pt x="28" y="169"/>
                  </a:cubicBezTo>
                  <a:cubicBezTo>
                    <a:pt x="58" y="209"/>
                    <a:pt x="81" y="249"/>
                    <a:pt x="111" y="289"/>
                  </a:cubicBezTo>
                  <a:cubicBezTo>
                    <a:pt x="115" y="296"/>
                    <a:pt x="119" y="302"/>
                    <a:pt x="125" y="307"/>
                  </a:cubicBezTo>
                  <a:cubicBezTo>
                    <a:pt x="128" y="310"/>
                    <a:pt x="131" y="313"/>
                    <a:pt x="134" y="314"/>
                  </a:cubicBezTo>
                  <a:cubicBezTo>
                    <a:pt x="144" y="320"/>
                    <a:pt x="156" y="324"/>
                    <a:pt x="168" y="324"/>
                  </a:cubicBezTo>
                  <a:cubicBezTo>
                    <a:pt x="202" y="324"/>
                    <a:pt x="229" y="298"/>
                    <a:pt x="232" y="265"/>
                  </a:cubicBezTo>
                  <a:cubicBezTo>
                    <a:pt x="232" y="264"/>
                    <a:pt x="232" y="263"/>
                    <a:pt x="232" y="262"/>
                  </a:cubicBezTo>
                  <a:cubicBezTo>
                    <a:pt x="243" y="168"/>
                    <a:pt x="243" y="168"/>
                    <a:pt x="243" y="168"/>
                  </a:cubicBezTo>
                  <a:cubicBezTo>
                    <a:pt x="243" y="156"/>
                    <a:pt x="222" y="143"/>
                    <a:pt x="210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274320" rIns="91440" bIns="45720" numCol="1" anchor="t" anchorCtr="0" compatLnSpc="1"/>
            <a:lstStyle/>
            <a:p>
              <a:pPr defTabSz="685800"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353"/>
            <p:cNvSpPr/>
            <p:nvPr/>
          </p:nvSpPr>
          <p:spPr bwMode="auto">
            <a:xfrm>
              <a:off x="-3419" y="469"/>
              <a:ext cx="459" cy="451"/>
            </a:xfrm>
            <a:custGeom>
              <a:avLst/>
              <a:gdLst>
                <a:gd name="T0" fmla="*/ 72 w 194"/>
                <a:gd name="T1" fmla="*/ 191 h 191"/>
                <a:gd name="T2" fmla="*/ 72 w 194"/>
                <a:gd name="T3" fmla="*/ 168 h 191"/>
                <a:gd name="T4" fmla="*/ 22 w 194"/>
                <a:gd name="T5" fmla="*/ 97 h 191"/>
                <a:gd name="T6" fmla="*/ 97 w 194"/>
                <a:gd name="T7" fmla="*/ 22 h 191"/>
                <a:gd name="T8" fmla="*/ 173 w 194"/>
                <a:gd name="T9" fmla="*/ 97 h 191"/>
                <a:gd name="T10" fmla="*/ 136 w 194"/>
                <a:gd name="T11" fmla="*/ 162 h 191"/>
                <a:gd name="T12" fmla="*/ 137 w 194"/>
                <a:gd name="T13" fmla="*/ 186 h 191"/>
                <a:gd name="T14" fmla="*/ 194 w 194"/>
                <a:gd name="T15" fmla="*/ 97 h 191"/>
                <a:gd name="T16" fmla="*/ 97 w 194"/>
                <a:gd name="T17" fmla="*/ 0 h 191"/>
                <a:gd name="T18" fmla="*/ 0 w 194"/>
                <a:gd name="T19" fmla="*/ 97 h 191"/>
                <a:gd name="T20" fmla="*/ 72 w 194"/>
                <a:gd name="T21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4" h="191">
                  <a:moveTo>
                    <a:pt x="72" y="191"/>
                  </a:moveTo>
                  <a:cubicBezTo>
                    <a:pt x="72" y="183"/>
                    <a:pt x="72" y="176"/>
                    <a:pt x="72" y="168"/>
                  </a:cubicBezTo>
                  <a:cubicBezTo>
                    <a:pt x="43" y="158"/>
                    <a:pt x="22" y="130"/>
                    <a:pt x="22" y="97"/>
                  </a:cubicBezTo>
                  <a:cubicBezTo>
                    <a:pt x="22" y="55"/>
                    <a:pt x="56" y="22"/>
                    <a:pt x="97" y="22"/>
                  </a:cubicBezTo>
                  <a:cubicBezTo>
                    <a:pt x="139" y="22"/>
                    <a:pt x="173" y="55"/>
                    <a:pt x="173" y="97"/>
                  </a:cubicBezTo>
                  <a:cubicBezTo>
                    <a:pt x="173" y="125"/>
                    <a:pt x="158" y="149"/>
                    <a:pt x="136" y="162"/>
                  </a:cubicBezTo>
                  <a:cubicBezTo>
                    <a:pt x="136" y="170"/>
                    <a:pt x="136" y="178"/>
                    <a:pt x="137" y="186"/>
                  </a:cubicBezTo>
                  <a:cubicBezTo>
                    <a:pt x="171" y="171"/>
                    <a:pt x="194" y="137"/>
                    <a:pt x="194" y="97"/>
                  </a:cubicBezTo>
                  <a:cubicBezTo>
                    <a:pt x="194" y="44"/>
                    <a:pt x="151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142"/>
                    <a:pt x="31" y="179"/>
                    <a:pt x="72" y="1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274320" rIns="91440" bIns="45720" numCol="1" anchor="t" anchorCtr="0" compatLnSpc="1"/>
            <a:lstStyle/>
            <a:p>
              <a:pPr defTabSz="685800"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4" name="Freeform 74"/>
          <p:cNvSpPr>
            <a:spLocks noEditPoints="1"/>
          </p:cNvSpPr>
          <p:nvPr/>
        </p:nvSpPr>
        <p:spPr bwMode="black">
          <a:xfrm>
            <a:off x="5916773" y="5433271"/>
            <a:ext cx="500430" cy="427953"/>
          </a:xfrm>
          <a:custGeom>
            <a:avLst/>
            <a:gdLst>
              <a:gd name="T0" fmla="*/ 2004 w 2444"/>
              <a:gd name="T1" fmla="*/ 326 h 2090"/>
              <a:gd name="T2" fmla="*/ 1774 w 2444"/>
              <a:gd name="T3" fmla="*/ 391 h 2090"/>
              <a:gd name="T4" fmla="*/ 1156 w 2444"/>
              <a:gd name="T5" fmla="*/ 0 h 2090"/>
              <a:gd name="T6" fmla="*/ 489 w 2444"/>
              <a:gd name="T7" fmla="*/ 535 h 2090"/>
              <a:gd name="T8" fmla="*/ 350 w 2444"/>
              <a:gd name="T9" fmla="*/ 506 h 2090"/>
              <a:gd name="T10" fmla="*/ 0 w 2444"/>
              <a:gd name="T11" fmla="*/ 856 h 2090"/>
              <a:gd name="T12" fmla="*/ 350 w 2444"/>
              <a:gd name="T13" fmla="*/ 1206 h 2090"/>
              <a:gd name="T14" fmla="*/ 2004 w 2444"/>
              <a:gd name="T15" fmla="*/ 1206 h 2090"/>
              <a:gd name="T16" fmla="*/ 2444 w 2444"/>
              <a:gd name="T17" fmla="*/ 766 h 2090"/>
              <a:gd name="T18" fmla="*/ 2004 w 2444"/>
              <a:gd name="T19" fmla="*/ 326 h 2090"/>
              <a:gd name="T20" fmla="*/ 1590 w 2444"/>
              <a:gd name="T21" fmla="*/ 1326 h 2090"/>
              <a:gd name="T22" fmla="*/ 1465 w 2444"/>
              <a:gd name="T23" fmla="*/ 1326 h 2090"/>
              <a:gd name="T24" fmla="*/ 1465 w 2444"/>
              <a:gd name="T25" fmla="*/ 1743 h 2090"/>
              <a:gd name="T26" fmla="*/ 1222 w 2444"/>
              <a:gd name="T27" fmla="*/ 1934 h 2090"/>
              <a:gd name="T28" fmla="*/ 980 w 2444"/>
              <a:gd name="T29" fmla="*/ 1743 h 2090"/>
              <a:gd name="T30" fmla="*/ 980 w 2444"/>
              <a:gd name="T31" fmla="*/ 1326 h 2090"/>
              <a:gd name="T32" fmla="*/ 854 w 2444"/>
              <a:gd name="T33" fmla="*/ 1326 h 2090"/>
              <a:gd name="T34" fmla="*/ 854 w 2444"/>
              <a:gd name="T35" fmla="*/ 1656 h 2090"/>
              <a:gd name="T36" fmla="*/ 666 w 2444"/>
              <a:gd name="T37" fmla="*/ 1656 h 2090"/>
              <a:gd name="T38" fmla="*/ 1222 w 2444"/>
              <a:gd name="T39" fmla="*/ 2090 h 2090"/>
              <a:gd name="T40" fmla="*/ 1779 w 2444"/>
              <a:gd name="T41" fmla="*/ 1656 h 2090"/>
              <a:gd name="T42" fmla="*/ 1590 w 2444"/>
              <a:gd name="T43" fmla="*/ 1656 h 2090"/>
              <a:gd name="T44" fmla="*/ 1590 w 2444"/>
              <a:gd name="T45" fmla="*/ 1326 h 2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444" h="2090">
                <a:moveTo>
                  <a:pt x="2004" y="326"/>
                </a:moveTo>
                <a:cubicBezTo>
                  <a:pt x="1920" y="326"/>
                  <a:pt x="1841" y="350"/>
                  <a:pt x="1774" y="391"/>
                </a:cubicBezTo>
                <a:cubicBezTo>
                  <a:pt x="1665" y="160"/>
                  <a:pt x="1429" y="0"/>
                  <a:pt x="1156" y="0"/>
                </a:cubicBezTo>
                <a:cubicBezTo>
                  <a:pt x="830" y="0"/>
                  <a:pt x="557" y="229"/>
                  <a:pt x="489" y="535"/>
                </a:cubicBezTo>
                <a:cubicBezTo>
                  <a:pt x="446" y="516"/>
                  <a:pt x="399" y="506"/>
                  <a:pt x="350" y="506"/>
                </a:cubicBezTo>
                <a:cubicBezTo>
                  <a:pt x="157" y="506"/>
                  <a:pt x="0" y="663"/>
                  <a:pt x="0" y="856"/>
                </a:cubicBezTo>
                <a:cubicBezTo>
                  <a:pt x="0" y="1049"/>
                  <a:pt x="157" y="1206"/>
                  <a:pt x="350" y="1206"/>
                </a:cubicBezTo>
                <a:cubicBezTo>
                  <a:pt x="2004" y="1206"/>
                  <a:pt x="2004" y="1206"/>
                  <a:pt x="2004" y="1206"/>
                </a:cubicBezTo>
                <a:cubicBezTo>
                  <a:pt x="2247" y="1206"/>
                  <a:pt x="2444" y="1009"/>
                  <a:pt x="2444" y="766"/>
                </a:cubicBezTo>
                <a:cubicBezTo>
                  <a:pt x="2444" y="523"/>
                  <a:pt x="2247" y="326"/>
                  <a:pt x="2004" y="326"/>
                </a:cubicBezTo>
                <a:close/>
                <a:moveTo>
                  <a:pt x="1590" y="1326"/>
                </a:moveTo>
                <a:cubicBezTo>
                  <a:pt x="1465" y="1326"/>
                  <a:pt x="1465" y="1326"/>
                  <a:pt x="1465" y="1326"/>
                </a:cubicBezTo>
                <a:cubicBezTo>
                  <a:pt x="1465" y="1743"/>
                  <a:pt x="1465" y="1743"/>
                  <a:pt x="1465" y="1743"/>
                </a:cubicBezTo>
                <a:cubicBezTo>
                  <a:pt x="1222" y="1934"/>
                  <a:pt x="1222" y="1934"/>
                  <a:pt x="1222" y="1934"/>
                </a:cubicBezTo>
                <a:cubicBezTo>
                  <a:pt x="980" y="1743"/>
                  <a:pt x="980" y="1743"/>
                  <a:pt x="980" y="1743"/>
                </a:cubicBezTo>
                <a:cubicBezTo>
                  <a:pt x="980" y="1326"/>
                  <a:pt x="980" y="1326"/>
                  <a:pt x="980" y="1326"/>
                </a:cubicBezTo>
                <a:cubicBezTo>
                  <a:pt x="854" y="1326"/>
                  <a:pt x="854" y="1326"/>
                  <a:pt x="854" y="1326"/>
                </a:cubicBezTo>
                <a:cubicBezTo>
                  <a:pt x="854" y="1656"/>
                  <a:pt x="854" y="1656"/>
                  <a:pt x="854" y="1656"/>
                </a:cubicBezTo>
                <a:cubicBezTo>
                  <a:pt x="666" y="1656"/>
                  <a:pt x="666" y="1656"/>
                  <a:pt x="666" y="1656"/>
                </a:cubicBezTo>
                <a:cubicBezTo>
                  <a:pt x="1222" y="2090"/>
                  <a:pt x="1222" y="2090"/>
                  <a:pt x="1222" y="2090"/>
                </a:cubicBezTo>
                <a:cubicBezTo>
                  <a:pt x="1779" y="1656"/>
                  <a:pt x="1779" y="1656"/>
                  <a:pt x="1779" y="1656"/>
                </a:cubicBezTo>
                <a:cubicBezTo>
                  <a:pt x="1590" y="1656"/>
                  <a:pt x="1590" y="1656"/>
                  <a:pt x="1590" y="1656"/>
                </a:cubicBezTo>
                <a:lnTo>
                  <a:pt x="1590" y="13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0" tIns="274320" rIns="82305" bIns="41153" numCol="1" anchor="t" anchorCtr="0" compatLnSpc="1"/>
          <a:lstStyle/>
          <a:p>
            <a:pPr algn="ctr" defTabSz="685800">
              <a:defRPr/>
            </a:pPr>
            <a:endParaRPr lang="en-US" sz="1200" kern="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cxnSp>
        <p:nvCxnSpPr>
          <p:cNvPr id="57" name="直接连接符 56"/>
          <p:cNvCxnSpPr>
            <a:stCxn id="15" idx="6"/>
            <a:endCxn id="37" idx="2"/>
          </p:cNvCxnSpPr>
          <p:nvPr/>
        </p:nvCxnSpPr>
        <p:spPr>
          <a:xfrm flipV="1">
            <a:off x="8058150" y="4345076"/>
            <a:ext cx="841532" cy="2826"/>
          </a:xfrm>
          <a:prstGeom prst="line">
            <a:avLst/>
          </a:prstGeom>
          <a:ln>
            <a:solidFill>
              <a:srgbClr val="356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9589503" y="4347902"/>
            <a:ext cx="910168" cy="0"/>
          </a:xfrm>
          <a:prstGeom prst="line">
            <a:avLst/>
          </a:prstGeom>
          <a:ln>
            <a:solidFill>
              <a:srgbClr val="356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/>
          <p:cNvSpPr/>
          <p:nvPr/>
        </p:nvSpPr>
        <p:spPr>
          <a:xfrm>
            <a:off x="10502947" y="4003842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6" name="Picture 3" descr="\\MAGNUM\Projects\Microsoft\Cloud Power FY12\Design\Icons\PNGs\Scalable_Elastic_4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614223" y="4109221"/>
            <a:ext cx="488117" cy="4879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" name="直接连接符 66"/>
          <p:cNvCxnSpPr>
            <a:stCxn id="37" idx="0"/>
            <a:endCxn id="69" idx="3"/>
          </p:cNvCxnSpPr>
          <p:nvPr/>
        </p:nvCxnSpPr>
        <p:spPr>
          <a:xfrm flipV="1">
            <a:off x="9240916" y="3229453"/>
            <a:ext cx="706607" cy="7743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椭圆 68"/>
          <p:cNvSpPr/>
          <p:nvPr/>
        </p:nvSpPr>
        <p:spPr>
          <a:xfrm>
            <a:off x="9847578" y="2646930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7" name="组合 76"/>
          <p:cNvGrpSpPr/>
          <p:nvPr/>
        </p:nvGrpSpPr>
        <p:grpSpPr>
          <a:xfrm flipV="1">
            <a:off x="9251220" y="4686309"/>
            <a:ext cx="1289130" cy="1356912"/>
            <a:chOff x="9240916" y="4310148"/>
            <a:chExt cx="1289130" cy="1356912"/>
          </a:xfrm>
        </p:grpSpPr>
        <p:cxnSp>
          <p:nvCxnSpPr>
            <p:cNvPr id="75" name="直接连接符 74"/>
            <p:cNvCxnSpPr>
              <a:endCxn id="76" idx="3"/>
            </p:cNvCxnSpPr>
            <p:nvPr/>
          </p:nvCxnSpPr>
          <p:spPr>
            <a:xfrm flipV="1">
              <a:off x="9240916" y="4892671"/>
              <a:ext cx="706607" cy="77438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椭圆 75"/>
            <p:cNvSpPr/>
            <p:nvPr/>
          </p:nvSpPr>
          <p:spPr>
            <a:xfrm>
              <a:off x="9847578" y="4310148"/>
              <a:ext cx="682468" cy="682468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8" name="Group 89"/>
          <p:cNvGrpSpPr>
            <a:grpSpLocks noChangeAspect="1"/>
          </p:cNvGrpSpPr>
          <p:nvPr/>
        </p:nvGrpSpPr>
        <p:grpSpPr>
          <a:xfrm>
            <a:off x="9989229" y="2763452"/>
            <a:ext cx="366933" cy="472283"/>
            <a:chOff x="-2773363" y="1651000"/>
            <a:chExt cx="2692401" cy="3448051"/>
          </a:xfrm>
          <a:solidFill>
            <a:schemeClr val="bg1">
              <a:lumMod val="65000"/>
            </a:schemeClr>
          </a:solidFill>
        </p:grpSpPr>
        <p:sp>
          <p:nvSpPr>
            <p:cNvPr id="79" name="Freeform 19"/>
            <p:cNvSpPr>
              <a:spLocks noEditPoints="1"/>
            </p:cNvSpPr>
            <p:nvPr/>
          </p:nvSpPr>
          <p:spPr bwMode="auto">
            <a:xfrm>
              <a:off x="-1908175" y="1798638"/>
              <a:ext cx="641350" cy="641350"/>
            </a:xfrm>
            <a:custGeom>
              <a:avLst/>
              <a:gdLst>
                <a:gd name="T0" fmla="*/ 171 w 171"/>
                <a:gd name="T1" fmla="*/ 79 h 171"/>
                <a:gd name="T2" fmla="*/ 168 w 171"/>
                <a:gd name="T3" fmla="*/ 77 h 171"/>
                <a:gd name="T4" fmla="*/ 152 w 171"/>
                <a:gd name="T5" fmla="*/ 65 h 171"/>
                <a:gd name="T6" fmla="*/ 165 w 171"/>
                <a:gd name="T7" fmla="*/ 54 h 171"/>
                <a:gd name="T8" fmla="*/ 161 w 171"/>
                <a:gd name="T9" fmla="*/ 52 h 171"/>
                <a:gd name="T10" fmla="*/ 142 w 171"/>
                <a:gd name="T11" fmla="*/ 45 h 171"/>
                <a:gd name="T12" fmla="*/ 152 w 171"/>
                <a:gd name="T13" fmla="*/ 32 h 171"/>
                <a:gd name="T14" fmla="*/ 147 w 171"/>
                <a:gd name="T15" fmla="*/ 30 h 171"/>
                <a:gd name="T16" fmla="*/ 127 w 171"/>
                <a:gd name="T17" fmla="*/ 30 h 171"/>
                <a:gd name="T18" fmla="*/ 132 w 171"/>
                <a:gd name="T19" fmla="*/ 15 h 171"/>
                <a:gd name="T20" fmla="*/ 127 w 171"/>
                <a:gd name="T21" fmla="*/ 14 h 171"/>
                <a:gd name="T22" fmla="*/ 108 w 171"/>
                <a:gd name="T23" fmla="*/ 20 h 171"/>
                <a:gd name="T24" fmla="*/ 108 w 171"/>
                <a:gd name="T25" fmla="*/ 5 h 171"/>
                <a:gd name="T26" fmla="*/ 103 w 171"/>
                <a:gd name="T27" fmla="*/ 4 h 171"/>
                <a:gd name="T28" fmla="*/ 86 w 171"/>
                <a:gd name="T29" fmla="*/ 16 h 171"/>
                <a:gd name="T30" fmla="*/ 79 w 171"/>
                <a:gd name="T31" fmla="*/ 0 h 171"/>
                <a:gd name="T32" fmla="*/ 77 w 171"/>
                <a:gd name="T33" fmla="*/ 3 h 171"/>
                <a:gd name="T34" fmla="*/ 65 w 171"/>
                <a:gd name="T35" fmla="*/ 19 h 171"/>
                <a:gd name="T36" fmla="*/ 53 w 171"/>
                <a:gd name="T37" fmla="*/ 6 h 171"/>
                <a:gd name="T38" fmla="*/ 52 w 171"/>
                <a:gd name="T39" fmla="*/ 10 h 171"/>
                <a:gd name="T40" fmla="*/ 45 w 171"/>
                <a:gd name="T41" fmla="*/ 29 h 171"/>
                <a:gd name="T42" fmla="*/ 30 w 171"/>
                <a:gd name="T43" fmla="*/ 20 h 171"/>
                <a:gd name="T44" fmla="*/ 30 w 171"/>
                <a:gd name="T45" fmla="*/ 24 h 171"/>
                <a:gd name="T46" fmla="*/ 30 w 171"/>
                <a:gd name="T47" fmla="*/ 44 h 171"/>
                <a:gd name="T48" fmla="*/ 13 w 171"/>
                <a:gd name="T49" fmla="*/ 40 h 171"/>
                <a:gd name="T50" fmla="*/ 14 w 171"/>
                <a:gd name="T51" fmla="*/ 44 h 171"/>
                <a:gd name="T52" fmla="*/ 20 w 171"/>
                <a:gd name="T53" fmla="*/ 63 h 171"/>
                <a:gd name="T54" fmla="*/ 2 w 171"/>
                <a:gd name="T55" fmla="*/ 65 h 171"/>
                <a:gd name="T56" fmla="*/ 4 w 171"/>
                <a:gd name="T57" fmla="*/ 68 h 171"/>
                <a:gd name="T58" fmla="*/ 16 w 171"/>
                <a:gd name="T59" fmla="*/ 84 h 171"/>
                <a:gd name="T60" fmla="*/ 0 w 171"/>
                <a:gd name="T61" fmla="*/ 91 h 171"/>
                <a:gd name="T62" fmla="*/ 3 w 171"/>
                <a:gd name="T63" fmla="*/ 94 h 171"/>
                <a:gd name="T64" fmla="*/ 19 w 171"/>
                <a:gd name="T65" fmla="*/ 106 h 171"/>
                <a:gd name="T66" fmla="*/ 6 w 171"/>
                <a:gd name="T67" fmla="*/ 116 h 171"/>
                <a:gd name="T68" fmla="*/ 10 w 171"/>
                <a:gd name="T69" fmla="*/ 119 h 171"/>
                <a:gd name="T70" fmla="*/ 29 w 171"/>
                <a:gd name="T71" fmla="*/ 125 h 171"/>
                <a:gd name="T72" fmla="*/ 19 w 171"/>
                <a:gd name="T73" fmla="*/ 139 h 171"/>
                <a:gd name="T74" fmla="*/ 24 w 171"/>
                <a:gd name="T75" fmla="*/ 141 h 171"/>
                <a:gd name="T76" fmla="*/ 44 w 171"/>
                <a:gd name="T77" fmla="*/ 141 h 171"/>
                <a:gd name="T78" fmla="*/ 39 w 171"/>
                <a:gd name="T79" fmla="*/ 156 h 171"/>
                <a:gd name="T80" fmla="*/ 44 w 171"/>
                <a:gd name="T81" fmla="*/ 157 h 171"/>
                <a:gd name="T82" fmla="*/ 63 w 171"/>
                <a:gd name="T83" fmla="*/ 151 h 171"/>
                <a:gd name="T84" fmla="*/ 63 w 171"/>
                <a:gd name="T85" fmla="*/ 166 h 171"/>
                <a:gd name="T86" fmla="*/ 68 w 171"/>
                <a:gd name="T87" fmla="*/ 166 h 171"/>
                <a:gd name="T88" fmla="*/ 85 w 171"/>
                <a:gd name="T89" fmla="*/ 155 h 171"/>
                <a:gd name="T90" fmla="*/ 91 w 171"/>
                <a:gd name="T91" fmla="*/ 171 h 171"/>
                <a:gd name="T92" fmla="*/ 94 w 171"/>
                <a:gd name="T93" fmla="*/ 168 h 171"/>
                <a:gd name="T94" fmla="*/ 96 w 171"/>
                <a:gd name="T95" fmla="*/ 154 h 171"/>
                <a:gd name="T96" fmla="*/ 114 w 171"/>
                <a:gd name="T97" fmla="*/ 163 h 171"/>
                <a:gd name="T98" fmla="*/ 119 w 171"/>
                <a:gd name="T99" fmla="*/ 162 h 171"/>
                <a:gd name="T100" fmla="*/ 117 w 171"/>
                <a:gd name="T101" fmla="*/ 147 h 171"/>
                <a:gd name="T102" fmla="*/ 137 w 171"/>
                <a:gd name="T103" fmla="*/ 150 h 171"/>
                <a:gd name="T104" fmla="*/ 142 w 171"/>
                <a:gd name="T105" fmla="*/ 149 h 171"/>
                <a:gd name="T106" fmla="*/ 135 w 171"/>
                <a:gd name="T107" fmla="*/ 134 h 171"/>
                <a:gd name="T108" fmla="*/ 154 w 171"/>
                <a:gd name="T109" fmla="*/ 131 h 171"/>
                <a:gd name="T110" fmla="*/ 159 w 171"/>
                <a:gd name="T111" fmla="*/ 129 h 171"/>
                <a:gd name="T112" fmla="*/ 147 w 171"/>
                <a:gd name="T113" fmla="*/ 117 h 171"/>
                <a:gd name="T114" fmla="*/ 165 w 171"/>
                <a:gd name="T115" fmla="*/ 108 h 171"/>
                <a:gd name="T116" fmla="*/ 169 w 171"/>
                <a:gd name="T117" fmla="*/ 105 h 171"/>
                <a:gd name="T118" fmla="*/ 154 w 171"/>
                <a:gd name="T119" fmla="*/ 96 h 171"/>
                <a:gd name="T120" fmla="*/ 168 w 171"/>
                <a:gd name="T121" fmla="*/ 82 h 171"/>
                <a:gd name="T122" fmla="*/ 70 w 171"/>
                <a:gd name="T123" fmla="*/ 85 h 171"/>
                <a:gd name="T124" fmla="*/ 101 w 171"/>
                <a:gd name="T125" fmla="*/ 8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" h="171">
                  <a:moveTo>
                    <a:pt x="168" y="82"/>
                  </a:moveTo>
                  <a:cubicBezTo>
                    <a:pt x="170" y="82"/>
                    <a:pt x="171" y="81"/>
                    <a:pt x="171" y="79"/>
                  </a:cubicBezTo>
                  <a:cubicBezTo>
                    <a:pt x="171" y="79"/>
                    <a:pt x="171" y="79"/>
                    <a:pt x="171" y="79"/>
                  </a:cubicBezTo>
                  <a:cubicBezTo>
                    <a:pt x="171" y="78"/>
                    <a:pt x="169" y="77"/>
                    <a:pt x="168" y="77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54" y="71"/>
                    <a:pt x="153" y="68"/>
                    <a:pt x="152" y="65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64" y="56"/>
                    <a:pt x="165" y="55"/>
                    <a:pt x="165" y="54"/>
                  </a:cubicBezTo>
                  <a:cubicBezTo>
                    <a:pt x="165" y="54"/>
                    <a:pt x="165" y="53"/>
                    <a:pt x="165" y="53"/>
                  </a:cubicBezTo>
                  <a:cubicBezTo>
                    <a:pt x="164" y="52"/>
                    <a:pt x="163" y="51"/>
                    <a:pt x="161" y="52"/>
                  </a:cubicBezTo>
                  <a:cubicBezTo>
                    <a:pt x="147" y="54"/>
                    <a:pt x="147" y="54"/>
                    <a:pt x="147" y="54"/>
                  </a:cubicBezTo>
                  <a:cubicBezTo>
                    <a:pt x="146" y="51"/>
                    <a:pt x="144" y="48"/>
                    <a:pt x="142" y="45"/>
                  </a:cubicBezTo>
                  <a:cubicBezTo>
                    <a:pt x="151" y="34"/>
                    <a:pt x="151" y="34"/>
                    <a:pt x="151" y="34"/>
                  </a:cubicBezTo>
                  <a:cubicBezTo>
                    <a:pt x="151" y="34"/>
                    <a:pt x="152" y="33"/>
                    <a:pt x="152" y="32"/>
                  </a:cubicBezTo>
                  <a:cubicBezTo>
                    <a:pt x="152" y="31"/>
                    <a:pt x="151" y="31"/>
                    <a:pt x="151" y="30"/>
                  </a:cubicBezTo>
                  <a:cubicBezTo>
                    <a:pt x="150" y="29"/>
                    <a:pt x="148" y="29"/>
                    <a:pt x="147" y="30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2" y="34"/>
                    <a:pt x="130" y="32"/>
                    <a:pt x="127" y="30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2" y="16"/>
                    <a:pt x="132" y="16"/>
                    <a:pt x="132" y="15"/>
                  </a:cubicBezTo>
                  <a:cubicBezTo>
                    <a:pt x="132" y="14"/>
                    <a:pt x="132" y="13"/>
                    <a:pt x="131" y="13"/>
                  </a:cubicBezTo>
                  <a:cubicBezTo>
                    <a:pt x="129" y="12"/>
                    <a:pt x="128" y="12"/>
                    <a:pt x="127" y="14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4" y="22"/>
                    <a:pt x="111" y="21"/>
                    <a:pt x="108" y="20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4"/>
                    <a:pt x="107" y="3"/>
                    <a:pt x="106" y="2"/>
                  </a:cubicBezTo>
                  <a:cubicBezTo>
                    <a:pt x="105" y="2"/>
                    <a:pt x="103" y="3"/>
                    <a:pt x="103" y="4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3" y="16"/>
                    <a:pt x="90" y="16"/>
                    <a:pt x="86" y="16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2" y="1"/>
                    <a:pt x="81" y="0"/>
                    <a:pt x="79" y="0"/>
                  </a:cubicBezTo>
                  <a:cubicBezTo>
                    <a:pt x="78" y="0"/>
                    <a:pt x="77" y="1"/>
                    <a:pt x="77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71" y="17"/>
                    <a:pt x="68" y="18"/>
                    <a:pt x="65" y="1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6"/>
                    <a:pt x="55" y="5"/>
                    <a:pt x="53" y="6"/>
                  </a:cubicBezTo>
                  <a:cubicBezTo>
                    <a:pt x="52" y="6"/>
                    <a:pt x="52" y="7"/>
                    <a:pt x="52" y="9"/>
                  </a:cubicBezTo>
                  <a:cubicBezTo>
                    <a:pt x="52" y="9"/>
                    <a:pt x="52" y="9"/>
                    <a:pt x="52" y="10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1" y="25"/>
                    <a:pt x="48" y="27"/>
                    <a:pt x="45" y="29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19"/>
                    <a:pt x="32" y="19"/>
                    <a:pt x="30" y="20"/>
                  </a:cubicBezTo>
                  <a:cubicBezTo>
                    <a:pt x="30" y="20"/>
                    <a:pt x="29" y="21"/>
                    <a:pt x="29" y="22"/>
                  </a:cubicBezTo>
                  <a:cubicBezTo>
                    <a:pt x="29" y="23"/>
                    <a:pt x="30" y="23"/>
                    <a:pt x="30" y="2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4" y="39"/>
                    <a:pt x="32" y="41"/>
                    <a:pt x="30" y="44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5" y="38"/>
                    <a:pt x="14" y="39"/>
                    <a:pt x="13" y="40"/>
                  </a:cubicBezTo>
                  <a:cubicBezTo>
                    <a:pt x="13" y="41"/>
                    <a:pt x="12" y="41"/>
                    <a:pt x="12" y="42"/>
                  </a:cubicBezTo>
                  <a:cubicBezTo>
                    <a:pt x="12" y="42"/>
                    <a:pt x="13" y="43"/>
                    <a:pt x="14" y="4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2" y="57"/>
                    <a:pt x="21" y="60"/>
                    <a:pt x="20" y="63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4" y="62"/>
                    <a:pt x="3" y="63"/>
                    <a:pt x="2" y="65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2" y="67"/>
                    <a:pt x="3" y="68"/>
                    <a:pt x="4" y="68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6" y="78"/>
                    <a:pt x="16" y="81"/>
                    <a:pt x="16" y="84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1" y="89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3"/>
                    <a:pt x="2" y="94"/>
                    <a:pt x="3" y="94"/>
                  </a:cubicBezTo>
                  <a:cubicBezTo>
                    <a:pt x="17" y="96"/>
                    <a:pt x="17" y="96"/>
                    <a:pt x="17" y="96"/>
                  </a:cubicBezTo>
                  <a:cubicBezTo>
                    <a:pt x="17" y="99"/>
                    <a:pt x="18" y="103"/>
                    <a:pt x="19" y="106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7" y="114"/>
                    <a:pt x="6" y="115"/>
                    <a:pt x="6" y="116"/>
                  </a:cubicBezTo>
                  <a:cubicBezTo>
                    <a:pt x="6" y="117"/>
                    <a:pt x="6" y="117"/>
                    <a:pt x="6" y="118"/>
                  </a:cubicBezTo>
                  <a:cubicBezTo>
                    <a:pt x="7" y="119"/>
                    <a:pt x="8" y="120"/>
                    <a:pt x="10" y="119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25" y="120"/>
                    <a:pt x="27" y="123"/>
                    <a:pt x="29" y="125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20" y="137"/>
                    <a:pt x="19" y="138"/>
                    <a:pt x="19" y="139"/>
                  </a:cubicBezTo>
                  <a:cubicBezTo>
                    <a:pt x="19" y="139"/>
                    <a:pt x="20" y="140"/>
                    <a:pt x="20" y="140"/>
                  </a:cubicBezTo>
                  <a:cubicBezTo>
                    <a:pt x="21" y="142"/>
                    <a:pt x="23" y="142"/>
                    <a:pt x="24" y="141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9" y="137"/>
                    <a:pt x="41" y="139"/>
                    <a:pt x="44" y="141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5"/>
                    <a:pt x="39" y="155"/>
                    <a:pt x="39" y="156"/>
                  </a:cubicBezTo>
                  <a:cubicBezTo>
                    <a:pt x="39" y="157"/>
                    <a:pt x="39" y="157"/>
                    <a:pt x="40" y="158"/>
                  </a:cubicBezTo>
                  <a:cubicBezTo>
                    <a:pt x="42" y="159"/>
                    <a:pt x="43" y="158"/>
                    <a:pt x="44" y="157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7" y="149"/>
                    <a:pt x="60" y="150"/>
                    <a:pt x="63" y="151"/>
                  </a:cubicBezTo>
                  <a:cubicBezTo>
                    <a:pt x="63" y="165"/>
                    <a:pt x="63" y="165"/>
                    <a:pt x="63" y="165"/>
                  </a:cubicBezTo>
                  <a:cubicBezTo>
                    <a:pt x="63" y="165"/>
                    <a:pt x="63" y="166"/>
                    <a:pt x="63" y="166"/>
                  </a:cubicBezTo>
                  <a:cubicBezTo>
                    <a:pt x="63" y="167"/>
                    <a:pt x="64" y="168"/>
                    <a:pt x="65" y="168"/>
                  </a:cubicBezTo>
                  <a:cubicBezTo>
                    <a:pt x="66" y="169"/>
                    <a:pt x="68" y="168"/>
                    <a:pt x="68" y="166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8" y="154"/>
                    <a:pt x="81" y="155"/>
                    <a:pt x="85" y="155"/>
                  </a:cubicBezTo>
                  <a:cubicBezTo>
                    <a:pt x="89" y="168"/>
                    <a:pt x="89" y="168"/>
                    <a:pt x="89" y="168"/>
                  </a:cubicBezTo>
                  <a:cubicBezTo>
                    <a:pt x="89" y="170"/>
                    <a:pt x="90" y="171"/>
                    <a:pt x="91" y="171"/>
                  </a:cubicBezTo>
                  <a:cubicBezTo>
                    <a:pt x="91" y="171"/>
                    <a:pt x="92" y="171"/>
                    <a:pt x="92" y="171"/>
                  </a:cubicBezTo>
                  <a:cubicBezTo>
                    <a:pt x="93" y="171"/>
                    <a:pt x="94" y="169"/>
                    <a:pt x="94" y="168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0" y="153"/>
                    <a:pt x="103" y="153"/>
                    <a:pt x="106" y="152"/>
                  </a:cubicBezTo>
                  <a:cubicBezTo>
                    <a:pt x="114" y="163"/>
                    <a:pt x="114" y="163"/>
                    <a:pt x="114" y="163"/>
                  </a:cubicBezTo>
                  <a:cubicBezTo>
                    <a:pt x="115" y="165"/>
                    <a:pt x="116" y="165"/>
                    <a:pt x="118" y="165"/>
                  </a:cubicBezTo>
                  <a:cubicBezTo>
                    <a:pt x="119" y="164"/>
                    <a:pt x="119" y="163"/>
                    <a:pt x="119" y="162"/>
                  </a:cubicBezTo>
                  <a:cubicBezTo>
                    <a:pt x="119" y="162"/>
                    <a:pt x="119" y="161"/>
                    <a:pt x="119" y="161"/>
                  </a:cubicBezTo>
                  <a:cubicBezTo>
                    <a:pt x="117" y="147"/>
                    <a:pt x="117" y="147"/>
                    <a:pt x="117" y="147"/>
                  </a:cubicBezTo>
                  <a:cubicBezTo>
                    <a:pt x="120" y="146"/>
                    <a:pt x="123" y="144"/>
                    <a:pt x="126" y="142"/>
                  </a:cubicBezTo>
                  <a:cubicBezTo>
                    <a:pt x="137" y="150"/>
                    <a:pt x="137" y="150"/>
                    <a:pt x="137" y="150"/>
                  </a:cubicBezTo>
                  <a:cubicBezTo>
                    <a:pt x="138" y="152"/>
                    <a:pt x="139" y="152"/>
                    <a:pt x="141" y="151"/>
                  </a:cubicBezTo>
                  <a:cubicBezTo>
                    <a:pt x="141" y="150"/>
                    <a:pt x="142" y="149"/>
                    <a:pt x="142" y="149"/>
                  </a:cubicBezTo>
                  <a:cubicBezTo>
                    <a:pt x="142" y="148"/>
                    <a:pt x="141" y="147"/>
                    <a:pt x="141" y="147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7" y="132"/>
                    <a:pt x="139" y="130"/>
                    <a:pt x="141" y="127"/>
                  </a:cubicBezTo>
                  <a:cubicBezTo>
                    <a:pt x="154" y="131"/>
                    <a:pt x="154" y="131"/>
                    <a:pt x="154" y="131"/>
                  </a:cubicBezTo>
                  <a:cubicBezTo>
                    <a:pt x="156" y="132"/>
                    <a:pt x="157" y="132"/>
                    <a:pt x="158" y="131"/>
                  </a:cubicBezTo>
                  <a:cubicBezTo>
                    <a:pt x="158" y="130"/>
                    <a:pt x="159" y="130"/>
                    <a:pt x="159" y="129"/>
                  </a:cubicBezTo>
                  <a:cubicBezTo>
                    <a:pt x="159" y="128"/>
                    <a:pt x="158" y="127"/>
                    <a:pt x="157" y="127"/>
                  </a:cubicBezTo>
                  <a:cubicBezTo>
                    <a:pt x="147" y="117"/>
                    <a:pt x="147" y="117"/>
                    <a:pt x="147" y="117"/>
                  </a:cubicBezTo>
                  <a:cubicBezTo>
                    <a:pt x="149" y="114"/>
                    <a:pt x="150" y="111"/>
                    <a:pt x="151" y="10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7" y="108"/>
                    <a:pt x="168" y="107"/>
                    <a:pt x="169" y="106"/>
                  </a:cubicBezTo>
                  <a:cubicBezTo>
                    <a:pt x="169" y="106"/>
                    <a:pt x="169" y="105"/>
                    <a:pt x="169" y="105"/>
                  </a:cubicBezTo>
                  <a:cubicBezTo>
                    <a:pt x="169" y="104"/>
                    <a:pt x="168" y="103"/>
                    <a:pt x="167" y="103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55" y="93"/>
                    <a:pt x="155" y="90"/>
                    <a:pt x="155" y="86"/>
                  </a:cubicBezTo>
                  <a:lnTo>
                    <a:pt x="168" y="82"/>
                  </a:lnTo>
                  <a:close/>
                  <a:moveTo>
                    <a:pt x="86" y="101"/>
                  </a:moveTo>
                  <a:cubicBezTo>
                    <a:pt x="77" y="101"/>
                    <a:pt x="70" y="94"/>
                    <a:pt x="70" y="85"/>
                  </a:cubicBezTo>
                  <a:cubicBezTo>
                    <a:pt x="70" y="77"/>
                    <a:pt x="77" y="70"/>
                    <a:pt x="86" y="70"/>
                  </a:cubicBezTo>
                  <a:cubicBezTo>
                    <a:pt x="94" y="70"/>
                    <a:pt x="101" y="77"/>
                    <a:pt x="101" y="85"/>
                  </a:cubicBezTo>
                  <a:cubicBezTo>
                    <a:pt x="101" y="94"/>
                    <a:pt x="94" y="101"/>
                    <a:pt x="86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/>
              </a:endParaRPr>
            </a:p>
          </p:txBody>
        </p:sp>
        <p:sp>
          <p:nvSpPr>
            <p:cNvPr id="80" name="Freeform 20"/>
            <p:cNvSpPr>
              <a:spLocks noEditPoints="1"/>
            </p:cNvSpPr>
            <p:nvPr/>
          </p:nvSpPr>
          <p:spPr bwMode="auto">
            <a:xfrm>
              <a:off x="-1333500" y="1651000"/>
              <a:ext cx="454025" cy="454025"/>
            </a:xfrm>
            <a:custGeom>
              <a:avLst/>
              <a:gdLst>
                <a:gd name="T0" fmla="*/ 121 w 121"/>
                <a:gd name="T1" fmla="*/ 56 h 121"/>
                <a:gd name="T2" fmla="*/ 119 w 121"/>
                <a:gd name="T3" fmla="*/ 54 h 121"/>
                <a:gd name="T4" fmla="*/ 108 w 121"/>
                <a:gd name="T5" fmla="*/ 46 h 121"/>
                <a:gd name="T6" fmla="*/ 117 w 121"/>
                <a:gd name="T7" fmla="*/ 38 h 121"/>
                <a:gd name="T8" fmla="*/ 115 w 121"/>
                <a:gd name="T9" fmla="*/ 37 h 121"/>
                <a:gd name="T10" fmla="*/ 101 w 121"/>
                <a:gd name="T11" fmla="*/ 32 h 121"/>
                <a:gd name="T12" fmla="*/ 108 w 121"/>
                <a:gd name="T13" fmla="*/ 23 h 121"/>
                <a:gd name="T14" fmla="*/ 105 w 121"/>
                <a:gd name="T15" fmla="*/ 21 h 121"/>
                <a:gd name="T16" fmla="*/ 90 w 121"/>
                <a:gd name="T17" fmla="*/ 21 h 121"/>
                <a:gd name="T18" fmla="*/ 94 w 121"/>
                <a:gd name="T19" fmla="*/ 11 h 121"/>
                <a:gd name="T20" fmla="*/ 90 w 121"/>
                <a:gd name="T21" fmla="*/ 10 h 121"/>
                <a:gd name="T22" fmla="*/ 77 w 121"/>
                <a:gd name="T23" fmla="*/ 14 h 121"/>
                <a:gd name="T24" fmla="*/ 77 w 121"/>
                <a:gd name="T25" fmla="*/ 3 h 121"/>
                <a:gd name="T26" fmla="*/ 73 w 121"/>
                <a:gd name="T27" fmla="*/ 3 h 121"/>
                <a:gd name="T28" fmla="*/ 61 w 121"/>
                <a:gd name="T29" fmla="*/ 11 h 121"/>
                <a:gd name="T30" fmla="*/ 56 w 121"/>
                <a:gd name="T31" fmla="*/ 0 h 121"/>
                <a:gd name="T32" fmla="*/ 55 w 121"/>
                <a:gd name="T33" fmla="*/ 2 h 121"/>
                <a:gd name="T34" fmla="*/ 46 w 121"/>
                <a:gd name="T35" fmla="*/ 13 h 121"/>
                <a:gd name="T36" fmla="*/ 38 w 121"/>
                <a:gd name="T37" fmla="*/ 4 h 121"/>
                <a:gd name="T38" fmla="*/ 37 w 121"/>
                <a:gd name="T39" fmla="*/ 7 h 121"/>
                <a:gd name="T40" fmla="*/ 32 w 121"/>
                <a:gd name="T41" fmla="*/ 20 h 121"/>
                <a:gd name="T42" fmla="*/ 22 w 121"/>
                <a:gd name="T43" fmla="*/ 14 h 121"/>
                <a:gd name="T44" fmla="*/ 21 w 121"/>
                <a:gd name="T45" fmla="*/ 17 h 121"/>
                <a:gd name="T46" fmla="*/ 21 w 121"/>
                <a:gd name="T47" fmla="*/ 31 h 121"/>
                <a:gd name="T48" fmla="*/ 9 w 121"/>
                <a:gd name="T49" fmla="*/ 28 h 121"/>
                <a:gd name="T50" fmla="*/ 10 w 121"/>
                <a:gd name="T51" fmla="*/ 31 h 121"/>
                <a:gd name="T52" fmla="*/ 14 w 121"/>
                <a:gd name="T53" fmla="*/ 45 h 121"/>
                <a:gd name="T54" fmla="*/ 2 w 121"/>
                <a:gd name="T55" fmla="*/ 46 h 121"/>
                <a:gd name="T56" fmla="*/ 3 w 121"/>
                <a:gd name="T57" fmla="*/ 48 h 121"/>
                <a:gd name="T58" fmla="*/ 11 w 121"/>
                <a:gd name="T59" fmla="*/ 60 h 121"/>
                <a:gd name="T60" fmla="*/ 0 w 121"/>
                <a:gd name="T61" fmla="*/ 65 h 121"/>
                <a:gd name="T62" fmla="*/ 2 w 121"/>
                <a:gd name="T63" fmla="*/ 67 h 121"/>
                <a:gd name="T64" fmla="*/ 14 w 121"/>
                <a:gd name="T65" fmla="*/ 75 h 121"/>
                <a:gd name="T66" fmla="*/ 4 w 121"/>
                <a:gd name="T67" fmla="*/ 83 h 121"/>
                <a:gd name="T68" fmla="*/ 7 w 121"/>
                <a:gd name="T69" fmla="*/ 84 h 121"/>
                <a:gd name="T70" fmla="*/ 20 w 121"/>
                <a:gd name="T71" fmla="*/ 89 h 121"/>
                <a:gd name="T72" fmla="*/ 14 w 121"/>
                <a:gd name="T73" fmla="*/ 98 h 121"/>
                <a:gd name="T74" fmla="*/ 17 w 121"/>
                <a:gd name="T75" fmla="*/ 100 h 121"/>
                <a:gd name="T76" fmla="*/ 31 w 121"/>
                <a:gd name="T77" fmla="*/ 100 h 121"/>
                <a:gd name="T78" fmla="*/ 28 w 121"/>
                <a:gd name="T79" fmla="*/ 110 h 121"/>
                <a:gd name="T80" fmla="*/ 31 w 121"/>
                <a:gd name="T81" fmla="*/ 112 h 121"/>
                <a:gd name="T82" fmla="*/ 45 w 121"/>
                <a:gd name="T83" fmla="*/ 107 h 121"/>
                <a:gd name="T84" fmla="*/ 45 w 121"/>
                <a:gd name="T85" fmla="*/ 118 h 121"/>
                <a:gd name="T86" fmla="*/ 49 w 121"/>
                <a:gd name="T87" fmla="*/ 118 h 121"/>
                <a:gd name="T88" fmla="*/ 60 w 121"/>
                <a:gd name="T89" fmla="*/ 110 h 121"/>
                <a:gd name="T90" fmla="*/ 65 w 121"/>
                <a:gd name="T91" fmla="*/ 121 h 121"/>
                <a:gd name="T92" fmla="*/ 67 w 121"/>
                <a:gd name="T93" fmla="*/ 119 h 121"/>
                <a:gd name="T94" fmla="*/ 68 w 121"/>
                <a:gd name="T95" fmla="*/ 109 h 121"/>
                <a:gd name="T96" fmla="*/ 81 w 121"/>
                <a:gd name="T97" fmla="*/ 116 h 121"/>
                <a:gd name="T98" fmla="*/ 85 w 121"/>
                <a:gd name="T99" fmla="*/ 115 h 121"/>
                <a:gd name="T100" fmla="*/ 83 w 121"/>
                <a:gd name="T101" fmla="*/ 104 h 121"/>
                <a:gd name="T102" fmla="*/ 97 w 121"/>
                <a:gd name="T103" fmla="*/ 107 h 121"/>
                <a:gd name="T104" fmla="*/ 101 w 121"/>
                <a:gd name="T105" fmla="*/ 106 h 121"/>
                <a:gd name="T106" fmla="*/ 96 w 121"/>
                <a:gd name="T107" fmla="*/ 95 h 121"/>
                <a:gd name="T108" fmla="*/ 110 w 121"/>
                <a:gd name="T109" fmla="*/ 93 h 121"/>
                <a:gd name="T110" fmla="*/ 113 w 121"/>
                <a:gd name="T111" fmla="*/ 92 h 121"/>
                <a:gd name="T112" fmla="*/ 105 w 121"/>
                <a:gd name="T113" fmla="*/ 83 h 121"/>
                <a:gd name="T114" fmla="*/ 117 w 121"/>
                <a:gd name="T115" fmla="*/ 77 h 121"/>
                <a:gd name="T116" fmla="*/ 120 w 121"/>
                <a:gd name="T117" fmla="*/ 75 h 121"/>
                <a:gd name="T118" fmla="*/ 109 w 121"/>
                <a:gd name="T119" fmla="*/ 68 h 121"/>
                <a:gd name="T120" fmla="*/ 120 w 121"/>
                <a:gd name="T121" fmla="*/ 58 h 121"/>
                <a:gd name="T122" fmla="*/ 50 w 121"/>
                <a:gd name="T123" fmla="*/ 61 h 121"/>
                <a:gd name="T124" fmla="*/ 72 w 121"/>
                <a:gd name="T125" fmla="*/ 6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1" h="121">
                  <a:moveTo>
                    <a:pt x="120" y="58"/>
                  </a:moveTo>
                  <a:cubicBezTo>
                    <a:pt x="121" y="58"/>
                    <a:pt x="121" y="57"/>
                    <a:pt x="121" y="56"/>
                  </a:cubicBezTo>
                  <a:cubicBezTo>
                    <a:pt x="121" y="56"/>
                    <a:pt x="121" y="56"/>
                    <a:pt x="121" y="56"/>
                  </a:cubicBezTo>
                  <a:cubicBezTo>
                    <a:pt x="121" y="55"/>
                    <a:pt x="120" y="54"/>
                    <a:pt x="119" y="54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09" y="50"/>
                    <a:pt x="109" y="48"/>
                    <a:pt x="108" y="46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7" y="40"/>
                    <a:pt x="117" y="39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7"/>
                    <a:pt x="116" y="36"/>
                    <a:pt x="115" y="37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4" y="36"/>
                    <a:pt x="102" y="34"/>
                    <a:pt x="101" y="32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8" y="24"/>
                    <a:pt x="108" y="23"/>
                    <a:pt x="108" y="23"/>
                  </a:cubicBezTo>
                  <a:cubicBezTo>
                    <a:pt x="108" y="22"/>
                    <a:pt x="108" y="22"/>
                    <a:pt x="107" y="21"/>
                  </a:cubicBezTo>
                  <a:cubicBezTo>
                    <a:pt x="107" y="21"/>
                    <a:pt x="105" y="20"/>
                    <a:pt x="105" y="21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4" y="24"/>
                    <a:pt x="92" y="22"/>
                    <a:pt x="90" y="21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4" y="10"/>
                    <a:pt x="94" y="9"/>
                    <a:pt x="93" y="9"/>
                  </a:cubicBezTo>
                  <a:cubicBezTo>
                    <a:pt x="92" y="8"/>
                    <a:pt x="91" y="9"/>
                    <a:pt x="90" y="10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1" y="15"/>
                    <a:pt x="79" y="15"/>
                    <a:pt x="77" y="1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4"/>
                    <a:pt x="77" y="4"/>
                    <a:pt x="77" y="3"/>
                  </a:cubicBezTo>
                  <a:cubicBezTo>
                    <a:pt x="77" y="2"/>
                    <a:pt x="76" y="2"/>
                    <a:pt x="75" y="1"/>
                  </a:cubicBezTo>
                  <a:cubicBezTo>
                    <a:pt x="74" y="1"/>
                    <a:pt x="73" y="2"/>
                    <a:pt x="73" y="3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6" y="11"/>
                    <a:pt x="64" y="11"/>
                    <a:pt x="61" y="11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8" y="1"/>
                    <a:pt x="58" y="0"/>
                    <a:pt x="56" y="0"/>
                  </a:cubicBezTo>
                  <a:cubicBezTo>
                    <a:pt x="55" y="0"/>
                    <a:pt x="55" y="1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1" y="12"/>
                    <a:pt x="48" y="13"/>
                    <a:pt x="46" y="13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39" y="4"/>
                    <a:pt x="38" y="4"/>
                  </a:cubicBezTo>
                  <a:cubicBezTo>
                    <a:pt x="37" y="4"/>
                    <a:pt x="37" y="5"/>
                    <a:pt x="37" y="6"/>
                  </a:cubicBezTo>
                  <a:cubicBezTo>
                    <a:pt x="37" y="6"/>
                    <a:pt x="37" y="6"/>
                    <a:pt x="37" y="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6" y="18"/>
                    <a:pt x="34" y="19"/>
                    <a:pt x="32" y="20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3"/>
                    <a:pt x="22" y="13"/>
                    <a:pt x="22" y="14"/>
                  </a:cubicBezTo>
                  <a:cubicBezTo>
                    <a:pt x="21" y="14"/>
                    <a:pt x="21" y="15"/>
                    <a:pt x="21" y="15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4" y="27"/>
                    <a:pt x="23" y="29"/>
                    <a:pt x="21" y="31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1" y="27"/>
                    <a:pt x="10" y="27"/>
                    <a:pt x="9" y="28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9" y="31"/>
                    <a:pt x="10" y="31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40"/>
                    <a:pt x="15" y="42"/>
                    <a:pt x="14" y="45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3" y="44"/>
                    <a:pt x="2" y="45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2" y="48"/>
                    <a:pt x="3" y="48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5"/>
                    <a:pt x="11" y="57"/>
                    <a:pt x="11" y="60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1" y="63"/>
                    <a:pt x="0" y="64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1" y="67"/>
                    <a:pt x="2" y="6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71"/>
                    <a:pt x="13" y="73"/>
                    <a:pt x="14" y="75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4" y="82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5" y="84"/>
                    <a:pt x="6" y="85"/>
                    <a:pt x="7" y="84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8" y="85"/>
                    <a:pt x="19" y="87"/>
                    <a:pt x="20" y="89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7"/>
                    <a:pt x="14" y="98"/>
                    <a:pt x="14" y="98"/>
                  </a:cubicBezTo>
                  <a:cubicBezTo>
                    <a:pt x="14" y="99"/>
                    <a:pt x="14" y="99"/>
                    <a:pt x="14" y="100"/>
                  </a:cubicBezTo>
                  <a:cubicBezTo>
                    <a:pt x="15" y="100"/>
                    <a:pt x="16" y="101"/>
                    <a:pt x="17" y="100"/>
                  </a:cubicBezTo>
                  <a:cubicBezTo>
                    <a:pt x="26" y="95"/>
                    <a:pt x="26" y="95"/>
                    <a:pt x="26" y="95"/>
                  </a:cubicBezTo>
                  <a:cubicBezTo>
                    <a:pt x="28" y="97"/>
                    <a:pt x="29" y="99"/>
                    <a:pt x="31" y="100"/>
                  </a:cubicBezTo>
                  <a:cubicBezTo>
                    <a:pt x="28" y="109"/>
                    <a:pt x="28" y="109"/>
                    <a:pt x="28" y="109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11"/>
                    <a:pt x="28" y="112"/>
                    <a:pt x="29" y="112"/>
                  </a:cubicBezTo>
                  <a:cubicBezTo>
                    <a:pt x="30" y="113"/>
                    <a:pt x="31" y="112"/>
                    <a:pt x="31" y="112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40" y="106"/>
                    <a:pt x="43" y="106"/>
                    <a:pt x="45" y="107"/>
                  </a:cubicBezTo>
                  <a:cubicBezTo>
                    <a:pt x="45" y="117"/>
                    <a:pt x="45" y="117"/>
                    <a:pt x="45" y="117"/>
                  </a:cubicBezTo>
                  <a:cubicBezTo>
                    <a:pt x="45" y="117"/>
                    <a:pt x="45" y="117"/>
                    <a:pt x="45" y="118"/>
                  </a:cubicBezTo>
                  <a:cubicBezTo>
                    <a:pt x="45" y="119"/>
                    <a:pt x="45" y="119"/>
                    <a:pt x="46" y="120"/>
                  </a:cubicBezTo>
                  <a:cubicBezTo>
                    <a:pt x="47" y="120"/>
                    <a:pt x="48" y="119"/>
                    <a:pt x="49" y="118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5" y="110"/>
                    <a:pt x="58" y="110"/>
                    <a:pt x="60" y="110"/>
                  </a:cubicBezTo>
                  <a:cubicBezTo>
                    <a:pt x="63" y="119"/>
                    <a:pt x="63" y="119"/>
                    <a:pt x="63" y="119"/>
                  </a:cubicBezTo>
                  <a:cubicBezTo>
                    <a:pt x="63" y="120"/>
                    <a:pt x="64" y="121"/>
                    <a:pt x="65" y="121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66" y="121"/>
                    <a:pt x="67" y="120"/>
                    <a:pt x="67" y="119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71" y="109"/>
                    <a:pt x="73" y="108"/>
                    <a:pt x="75" y="108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82" y="117"/>
                    <a:pt x="83" y="117"/>
                    <a:pt x="84" y="117"/>
                  </a:cubicBezTo>
                  <a:cubicBezTo>
                    <a:pt x="84" y="117"/>
                    <a:pt x="85" y="116"/>
                    <a:pt x="85" y="115"/>
                  </a:cubicBezTo>
                  <a:cubicBezTo>
                    <a:pt x="85" y="115"/>
                    <a:pt x="85" y="115"/>
                    <a:pt x="85" y="114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85" y="103"/>
                    <a:pt x="87" y="102"/>
                    <a:pt x="89" y="101"/>
                  </a:cubicBezTo>
                  <a:cubicBezTo>
                    <a:pt x="97" y="107"/>
                    <a:pt x="97" y="107"/>
                    <a:pt x="97" y="107"/>
                  </a:cubicBezTo>
                  <a:cubicBezTo>
                    <a:pt x="98" y="108"/>
                    <a:pt x="99" y="108"/>
                    <a:pt x="100" y="107"/>
                  </a:cubicBezTo>
                  <a:cubicBezTo>
                    <a:pt x="100" y="107"/>
                    <a:pt x="101" y="106"/>
                    <a:pt x="101" y="106"/>
                  </a:cubicBezTo>
                  <a:cubicBezTo>
                    <a:pt x="101" y="105"/>
                    <a:pt x="100" y="105"/>
                    <a:pt x="100" y="104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7" y="94"/>
                    <a:pt x="99" y="92"/>
                    <a:pt x="100" y="90"/>
                  </a:cubicBezTo>
                  <a:cubicBezTo>
                    <a:pt x="110" y="93"/>
                    <a:pt x="110" y="93"/>
                    <a:pt x="110" y="93"/>
                  </a:cubicBezTo>
                  <a:cubicBezTo>
                    <a:pt x="111" y="94"/>
                    <a:pt x="112" y="94"/>
                    <a:pt x="112" y="93"/>
                  </a:cubicBezTo>
                  <a:cubicBezTo>
                    <a:pt x="113" y="92"/>
                    <a:pt x="113" y="92"/>
                    <a:pt x="113" y="92"/>
                  </a:cubicBezTo>
                  <a:cubicBezTo>
                    <a:pt x="113" y="91"/>
                    <a:pt x="112" y="90"/>
                    <a:pt x="112" y="90"/>
                  </a:cubicBezTo>
                  <a:cubicBezTo>
                    <a:pt x="105" y="83"/>
                    <a:pt x="105" y="83"/>
                    <a:pt x="105" y="83"/>
                  </a:cubicBezTo>
                  <a:cubicBezTo>
                    <a:pt x="106" y="81"/>
                    <a:pt x="107" y="79"/>
                    <a:pt x="107" y="76"/>
                  </a:cubicBezTo>
                  <a:cubicBezTo>
                    <a:pt x="117" y="77"/>
                    <a:pt x="117" y="77"/>
                    <a:pt x="117" y="77"/>
                  </a:cubicBezTo>
                  <a:cubicBezTo>
                    <a:pt x="118" y="77"/>
                    <a:pt x="120" y="76"/>
                    <a:pt x="120" y="75"/>
                  </a:cubicBezTo>
                  <a:cubicBezTo>
                    <a:pt x="120" y="75"/>
                    <a:pt x="120" y="75"/>
                    <a:pt x="120" y="75"/>
                  </a:cubicBezTo>
                  <a:cubicBezTo>
                    <a:pt x="120" y="74"/>
                    <a:pt x="119" y="73"/>
                    <a:pt x="118" y="73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10" y="66"/>
                    <a:pt x="110" y="64"/>
                    <a:pt x="110" y="61"/>
                  </a:cubicBezTo>
                  <a:lnTo>
                    <a:pt x="120" y="58"/>
                  </a:lnTo>
                  <a:close/>
                  <a:moveTo>
                    <a:pt x="61" y="72"/>
                  </a:moveTo>
                  <a:cubicBezTo>
                    <a:pt x="55" y="72"/>
                    <a:pt x="50" y="67"/>
                    <a:pt x="50" y="61"/>
                  </a:cubicBezTo>
                  <a:cubicBezTo>
                    <a:pt x="50" y="54"/>
                    <a:pt x="55" y="49"/>
                    <a:pt x="61" y="49"/>
                  </a:cubicBezTo>
                  <a:cubicBezTo>
                    <a:pt x="67" y="49"/>
                    <a:pt x="72" y="54"/>
                    <a:pt x="72" y="61"/>
                  </a:cubicBezTo>
                  <a:cubicBezTo>
                    <a:pt x="72" y="67"/>
                    <a:pt x="67" y="72"/>
                    <a:pt x="61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/>
              </a:endParaRPr>
            </a:p>
          </p:txBody>
        </p:sp>
        <p:sp>
          <p:nvSpPr>
            <p:cNvPr id="81" name="Oval 21"/>
            <p:cNvSpPr>
              <a:spLocks noChangeArrowheads="1"/>
            </p:cNvSpPr>
            <p:nvPr/>
          </p:nvSpPr>
          <p:spPr bwMode="auto">
            <a:xfrm>
              <a:off x="-1055688" y="2462213"/>
              <a:ext cx="171450" cy="171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/>
              </a:endParaRPr>
            </a:p>
          </p:txBody>
        </p:sp>
        <p:sp>
          <p:nvSpPr>
            <p:cNvPr id="82" name="Oval 22"/>
            <p:cNvSpPr>
              <a:spLocks noChangeArrowheads="1"/>
            </p:cNvSpPr>
            <p:nvPr/>
          </p:nvSpPr>
          <p:spPr bwMode="auto">
            <a:xfrm>
              <a:off x="-1776413" y="2792413"/>
              <a:ext cx="115888" cy="1190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/>
              </a:endParaRPr>
            </a:p>
          </p:txBody>
        </p:sp>
        <p:sp>
          <p:nvSpPr>
            <p:cNvPr id="83" name="Freeform 23"/>
            <p:cNvSpPr>
              <a:spLocks noEditPoints="1"/>
            </p:cNvSpPr>
            <p:nvPr/>
          </p:nvSpPr>
          <p:spPr bwMode="auto">
            <a:xfrm>
              <a:off x="-2773363" y="2439988"/>
              <a:ext cx="2692401" cy="2659063"/>
            </a:xfrm>
            <a:custGeom>
              <a:avLst/>
              <a:gdLst>
                <a:gd name="T0" fmla="*/ 605 w 718"/>
                <a:gd name="T1" fmla="*/ 20 h 709"/>
                <a:gd name="T2" fmla="*/ 602 w 718"/>
                <a:gd name="T3" fmla="*/ 58 h 709"/>
                <a:gd name="T4" fmla="*/ 587 w 718"/>
                <a:gd name="T5" fmla="*/ 93 h 709"/>
                <a:gd name="T6" fmla="*/ 563 w 718"/>
                <a:gd name="T7" fmla="*/ 121 h 709"/>
                <a:gd name="T8" fmla="*/ 530 w 718"/>
                <a:gd name="T9" fmla="*/ 141 h 709"/>
                <a:gd name="T10" fmla="*/ 493 w 718"/>
                <a:gd name="T11" fmla="*/ 149 h 709"/>
                <a:gd name="T12" fmla="*/ 456 w 718"/>
                <a:gd name="T13" fmla="*/ 147 h 709"/>
                <a:gd name="T14" fmla="*/ 420 w 718"/>
                <a:gd name="T15" fmla="*/ 134 h 709"/>
                <a:gd name="T16" fmla="*/ 391 w 718"/>
                <a:gd name="T17" fmla="*/ 110 h 709"/>
                <a:gd name="T18" fmla="*/ 371 w 718"/>
                <a:gd name="T19" fmla="*/ 78 h 709"/>
                <a:gd name="T20" fmla="*/ 361 w 718"/>
                <a:gd name="T21" fmla="*/ 42 h 709"/>
                <a:gd name="T22" fmla="*/ 363 w 718"/>
                <a:gd name="T23" fmla="*/ 4 h 709"/>
                <a:gd name="T24" fmla="*/ 68 w 718"/>
                <a:gd name="T25" fmla="*/ 221 h 709"/>
                <a:gd name="T26" fmla="*/ 162 w 718"/>
                <a:gd name="T27" fmla="*/ 514 h 709"/>
                <a:gd name="T28" fmla="*/ 334 w 718"/>
                <a:gd name="T29" fmla="*/ 176 h 709"/>
                <a:gd name="T30" fmla="*/ 311 w 718"/>
                <a:gd name="T31" fmla="*/ 189 h 709"/>
                <a:gd name="T32" fmla="*/ 288 w 718"/>
                <a:gd name="T33" fmla="*/ 197 h 709"/>
                <a:gd name="T34" fmla="*/ 258 w 718"/>
                <a:gd name="T35" fmla="*/ 192 h 709"/>
                <a:gd name="T36" fmla="*/ 234 w 718"/>
                <a:gd name="T37" fmla="*/ 181 h 709"/>
                <a:gd name="T38" fmla="*/ 214 w 718"/>
                <a:gd name="T39" fmla="*/ 164 h 709"/>
                <a:gd name="T40" fmla="*/ 201 w 718"/>
                <a:gd name="T41" fmla="*/ 141 h 709"/>
                <a:gd name="T42" fmla="*/ 195 w 718"/>
                <a:gd name="T43" fmla="*/ 116 h 709"/>
                <a:gd name="T44" fmla="*/ 197 w 718"/>
                <a:gd name="T45" fmla="*/ 89 h 709"/>
                <a:gd name="T46" fmla="*/ 207 w 718"/>
                <a:gd name="T47" fmla="*/ 64 h 709"/>
                <a:gd name="T48" fmla="*/ 225 w 718"/>
                <a:gd name="T49" fmla="*/ 43 h 709"/>
                <a:gd name="T50" fmla="*/ 249 w 718"/>
                <a:gd name="T51" fmla="*/ 29 h 709"/>
                <a:gd name="T52" fmla="*/ 275 w 718"/>
                <a:gd name="T53" fmla="*/ 23 h 709"/>
                <a:gd name="T54" fmla="*/ 305 w 718"/>
                <a:gd name="T55" fmla="*/ 28 h 709"/>
                <a:gd name="T56" fmla="*/ 329 w 718"/>
                <a:gd name="T57" fmla="*/ 38 h 709"/>
                <a:gd name="T58" fmla="*/ 349 w 718"/>
                <a:gd name="T59" fmla="*/ 55 h 709"/>
                <a:gd name="T60" fmla="*/ 362 w 718"/>
                <a:gd name="T61" fmla="*/ 78 h 709"/>
                <a:gd name="T62" fmla="*/ 368 w 718"/>
                <a:gd name="T63" fmla="*/ 104 h 709"/>
                <a:gd name="T64" fmla="*/ 366 w 718"/>
                <a:gd name="T65" fmla="*/ 131 h 709"/>
                <a:gd name="T66" fmla="*/ 356 w 718"/>
                <a:gd name="T67" fmla="*/ 156 h 709"/>
                <a:gd name="T68" fmla="*/ 338 w 718"/>
                <a:gd name="T69" fmla="*/ 176 h 709"/>
                <a:gd name="T70" fmla="*/ 451 w 718"/>
                <a:gd name="T71" fmla="*/ 208 h 709"/>
                <a:gd name="T72" fmla="*/ 444 w 718"/>
                <a:gd name="T73" fmla="*/ 224 h 709"/>
                <a:gd name="T74" fmla="*/ 433 w 718"/>
                <a:gd name="T75" fmla="*/ 237 h 709"/>
                <a:gd name="T76" fmla="*/ 418 w 718"/>
                <a:gd name="T77" fmla="*/ 247 h 709"/>
                <a:gd name="T78" fmla="*/ 401 w 718"/>
                <a:gd name="T79" fmla="*/ 251 h 709"/>
                <a:gd name="T80" fmla="*/ 383 w 718"/>
                <a:gd name="T81" fmla="*/ 250 h 709"/>
                <a:gd name="T82" fmla="*/ 367 w 718"/>
                <a:gd name="T83" fmla="*/ 243 h 709"/>
                <a:gd name="T84" fmla="*/ 353 w 718"/>
                <a:gd name="T85" fmla="*/ 232 h 709"/>
                <a:gd name="T86" fmla="*/ 343 w 718"/>
                <a:gd name="T87" fmla="*/ 217 h 709"/>
                <a:gd name="T88" fmla="*/ 339 w 718"/>
                <a:gd name="T89" fmla="*/ 200 h 709"/>
                <a:gd name="T90" fmla="*/ 340 w 718"/>
                <a:gd name="T91" fmla="*/ 183 h 709"/>
                <a:gd name="T92" fmla="*/ 346 w 718"/>
                <a:gd name="T93" fmla="*/ 166 h 709"/>
                <a:gd name="T94" fmla="*/ 357 w 718"/>
                <a:gd name="T95" fmla="*/ 153 h 709"/>
                <a:gd name="T96" fmla="*/ 372 w 718"/>
                <a:gd name="T97" fmla="*/ 143 h 709"/>
                <a:gd name="T98" fmla="*/ 389 w 718"/>
                <a:gd name="T99" fmla="*/ 138 h 709"/>
                <a:gd name="T100" fmla="*/ 407 w 718"/>
                <a:gd name="T101" fmla="*/ 139 h 709"/>
                <a:gd name="T102" fmla="*/ 423 w 718"/>
                <a:gd name="T103" fmla="*/ 146 h 709"/>
                <a:gd name="T104" fmla="*/ 437 w 718"/>
                <a:gd name="T105" fmla="*/ 157 h 709"/>
                <a:gd name="T106" fmla="*/ 446 w 718"/>
                <a:gd name="T107" fmla="*/ 172 h 709"/>
                <a:gd name="T108" fmla="*/ 451 w 718"/>
                <a:gd name="T109" fmla="*/ 189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8" h="709">
                  <a:moveTo>
                    <a:pt x="606" y="330"/>
                  </a:moveTo>
                  <a:cubicBezTo>
                    <a:pt x="718" y="140"/>
                    <a:pt x="627" y="0"/>
                    <a:pt x="627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9" y="4"/>
                    <a:pt x="580" y="9"/>
                    <a:pt x="581" y="13"/>
                  </a:cubicBezTo>
                  <a:cubicBezTo>
                    <a:pt x="601" y="16"/>
                    <a:pt x="601" y="16"/>
                    <a:pt x="601" y="16"/>
                  </a:cubicBezTo>
                  <a:cubicBezTo>
                    <a:pt x="603" y="16"/>
                    <a:pt x="605" y="18"/>
                    <a:pt x="605" y="20"/>
                  </a:cubicBezTo>
                  <a:cubicBezTo>
                    <a:pt x="605" y="20"/>
                    <a:pt x="605" y="20"/>
                    <a:pt x="605" y="20"/>
                  </a:cubicBezTo>
                  <a:cubicBezTo>
                    <a:pt x="605" y="23"/>
                    <a:pt x="604" y="24"/>
                    <a:pt x="601" y="24"/>
                  </a:cubicBezTo>
                  <a:cubicBezTo>
                    <a:pt x="582" y="30"/>
                    <a:pt x="582" y="30"/>
                    <a:pt x="582" y="30"/>
                  </a:cubicBezTo>
                  <a:cubicBezTo>
                    <a:pt x="582" y="35"/>
                    <a:pt x="581" y="40"/>
                    <a:pt x="581" y="45"/>
                  </a:cubicBezTo>
                  <a:cubicBezTo>
                    <a:pt x="599" y="54"/>
                    <a:pt x="599" y="54"/>
                    <a:pt x="599" y="54"/>
                  </a:cubicBezTo>
                  <a:cubicBezTo>
                    <a:pt x="601" y="55"/>
                    <a:pt x="602" y="56"/>
                    <a:pt x="602" y="58"/>
                  </a:cubicBezTo>
                  <a:cubicBezTo>
                    <a:pt x="602" y="58"/>
                    <a:pt x="602" y="59"/>
                    <a:pt x="602" y="59"/>
                  </a:cubicBezTo>
                  <a:cubicBezTo>
                    <a:pt x="601" y="61"/>
                    <a:pt x="599" y="62"/>
                    <a:pt x="597" y="62"/>
                  </a:cubicBezTo>
                  <a:cubicBezTo>
                    <a:pt x="577" y="62"/>
                    <a:pt x="577" y="62"/>
                    <a:pt x="577" y="62"/>
                  </a:cubicBezTo>
                  <a:cubicBezTo>
                    <a:pt x="575" y="66"/>
                    <a:pt x="573" y="71"/>
                    <a:pt x="571" y="75"/>
                  </a:cubicBezTo>
                  <a:cubicBezTo>
                    <a:pt x="585" y="89"/>
                    <a:pt x="585" y="89"/>
                    <a:pt x="585" y="89"/>
                  </a:cubicBezTo>
                  <a:cubicBezTo>
                    <a:pt x="587" y="90"/>
                    <a:pt x="587" y="91"/>
                    <a:pt x="587" y="93"/>
                  </a:cubicBezTo>
                  <a:cubicBezTo>
                    <a:pt x="587" y="94"/>
                    <a:pt x="587" y="94"/>
                    <a:pt x="587" y="95"/>
                  </a:cubicBezTo>
                  <a:cubicBezTo>
                    <a:pt x="585" y="97"/>
                    <a:pt x="583" y="97"/>
                    <a:pt x="581" y="96"/>
                  </a:cubicBezTo>
                  <a:cubicBezTo>
                    <a:pt x="562" y="90"/>
                    <a:pt x="562" y="90"/>
                    <a:pt x="562" y="90"/>
                  </a:cubicBezTo>
                  <a:cubicBezTo>
                    <a:pt x="559" y="94"/>
                    <a:pt x="556" y="97"/>
                    <a:pt x="552" y="101"/>
                  </a:cubicBezTo>
                  <a:cubicBezTo>
                    <a:pt x="562" y="119"/>
                    <a:pt x="562" y="119"/>
                    <a:pt x="562" y="119"/>
                  </a:cubicBezTo>
                  <a:cubicBezTo>
                    <a:pt x="562" y="120"/>
                    <a:pt x="563" y="120"/>
                    <a:pt x="563" y="121"/>
                  </a:cubicBezTo>
                  <a:cubicBezTo>
                    <a:pt x="563" y="122"/>
                    <a:pt x="562" y="124"/>
                    <a:pt x="561" y="124"/>
                  </a:cubicBezTo>
                  <a:cubicBezTo>
                    <a:pt x="559" y="126"/>
                    <a:pt x="557" y="126"/>
                    <a:pt x="555" y="124"/>
                  </a:cubicBezTo>
                  <a:cubicBezTo>
                    <a:pt x="539" y="112"/>
                    <a:pt x="539" y="112"/>
                    <a:pt x="539" y="112"/>
                  </a:cubicBezTo>
                  <a:cubicBezTo>
                    <a:pt x="535" y="114"/>
                    <a:pt x="531" y="117"/>
                    <a:pt x="527" y="119"/>
                  </a:cubicBezTo>
                  <a:cubicBezTo>
                    <a:pt x="530" y="139"/>
                    <a:pt x="530" y="139"/>
                    <a:pt x="530" y="139"/>
                  </a:cubicBezTo>
                  <a:cubicBezTo>
                    <a:pt x="530" y="140"/>
                    <a:pt x="530" y="140"/>
                    <a:pt x="530" y="141"/>
                  </a:cubicBezTo>
                  <a:cubicBezTo>
                    <a:pt x="530" y="142"/>
                    <a:pt x="529" y="144"/>
                    <a:pt x="528" y="145"/>
                  </a:cubicBezTo>
                  <a:cubicBezTo>
                    <a:pt x="526" y="145"/>
                    <a:pt x="523" y="144"/>
                    <a:pt x="522" y="142"/>
                  </a:cubicBezTo>
                  <a:cubicBezTo>
                    <a:pt x="511" y="126"/>
                    <a:pt x="511" y="126"/>
                    <a:pt x="511" y="126"/>
                  </a:cubicBezTo>
                  <a:cubicBezTo>
                    <a:pt x="506" y="127"/>
                    <a:pt x="501" y="128"/>
                    <a:pt x="497" y="12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51"/>
                    <a:pt x="492" y="153"/>
                    <a:pt x="490" y="153"/>
                  </a:cubicBezTo>
                  <a:cubicBezTo>
                    <a:pt x="490" y="153"/>
                    <a:pt x="490" y="153"/>
                    <a:pt x="489" y="153"/>
                  </a:cubicBezTo>
                  <a:cubicBezTo>
                    <a:pt x="487" y="153"/>
                    <a:pt x="486" y="152"/>
                    <a:pt x="485" y="150"/>
                  </a:cubicBezTo>
                  <a:cubicBezTo>
                    <a:pt x="479" y="130"/>
                    <a:pt x="479" y="130"/>
                    <a:pt x="479" y="130"/>
                  </a:cubicBezTo>
                  <a:cubicBezTo>
                    <a:pt x="475" y="130"/>
                    <a:pt x="470" y="130"/>
                    <a:pt x="465" y="129"/>
                  </a:cubicBezTo>
                  <a:cubicBezTo>
                    <a:pt x="456" y="147"/>
                    <a:pt x="456" y="147"/>
                    <a:pt x="456" y="147"/>
                  </a:cubicBezTo>
                  <a:cubicBezTo>
                    <a:pt x="455" y="149"/>
                    <a:pt x="453" y="151"/>
                    <a:pt x="451" y="150"/>
                  </a:cubicBezTo>
                  <a:cubicBezTo>
                    <a:pt x="449" y="150"/>
                    <a:pt x="448" y="148"/>
                    <a:pt x="448" y="146"/>
                  </a:cubicBezTo>
                  <a:cubicBezTo>
                    <a:pt x="448" y="146"/>
                    <a:pt x="448" y="146"/>
                    <a:pt x="448" y="145"/>
                  </a:cubicBezTo>
                  <a:cubicBezTo>
                    <a:pt x="448" y="125"/>
                    <a:pt x="448" y="125"/>
                    <a:pt x="448" y="125"/>
                  </a:cubicBezTo>
                  <a:cubicBezTo>
                    <a:pt x="444" y="123"/>
                    <a:pt x="439" y="121"/>
                    <a:pt x="435" y="119"/>
                  </a:cubicBezTo>
                  <a:cubicBezTo>
                    <a:pt x="420" y="134"/>
                    <a:pt x="420" y="134"/>
                    <a:pt x="420" y="134"/>
                  </a:cubicBezTo>
                  <a:cubicBezTo>
                    <a:pt x="419" y="135"/>
                    <a:pt x="417" y="136"/>
                    <a:pt x="415" y="135"/>
                  </a:cubicBezTo>
                  <a:cubicBezTo>
                    <a:pt x="414" y="134"/>
                    <a:pt x="413" y="133"/>
                    <a:pt x="413" y="131"/>
                  </a:cubicBezTo>
                  <a:cubicBezTo>
                    <a:pt x="413" y="131"/>
                    <a:pt x="413" y="130"/>
                    <a:pt x="414" y="129"/>
                  </a:cubicBezTo>
                  <a:cubicBezTo>
                    <a:pt x="420" y="110"/>
                    <a:pt x="420" y="110"/>
                    <a:pt x="420" y="110"/>
                  </a:cubicBezTo>
                  <a:cubicBezTo>
                    <a:pt x="416" y="107"/>
                    <a:pt x="413" y="104"/>
                    <a:pt x="409" y="101"/>
                  </a:cubicBezTo>
                  <a:cubicBezTo>
                    <a:pt x="391" y="110"/>
                    <a:pt x="391" y="110"/>
                    <a:pt x="391" y="110"/>
                  </a:cubicBezTo>
                  <a:cubicBezTo>
                    <a:pt x="389" y="111"/>
                    <a:pt x="387" y="111"/>
                    <a:pt x="386" y="109"/>
                  </a:cubicBezTo>
                  <a:cubicBezTo>
                    <a:pt x="385" y="109"/>
                    <a:pt x="385" y="108"/>
                    <a:pt x="385" y="107"/>
                  </a:cubicBezTo>
                  <a:cubicBezTo>
                    <a:pt x="385" y="106"/>
                    <a:pt x="385" y="104"/>
                    <a:pt x="386" y="104"/>
                  </a:cubicBezTo>
                  <a:cubicBezTo>
                    <a:pt x="398" y="87"/>
                    <a:pt x="398" y="87"/>
                    <a:pt x="398" y="87"/>
                  </a:cubicBezTo>
                  <a:cubicBezTo>
                    <a:pt x="395" y="83"/>
                    <a:pt x="393" y="79"/>
                    <a:pt x="391" y="75"/>
                  </a:cubicBezTo>
                  <a:cubicBezTo>
                    <a:pt x="371" y="78"/>
                    <a:pt x="371" y="78"/>
                    <a:pt x="371" y="78"/>
                  </a:cubicBezTo>
                  <a:cubicBezTo>
                    <a:pt x="369" y="79"/>
                    <a:pt x="366" y="78"/>
                    <a:pt x="365" y="76"/>
                  </a:cubicBezTo>
                  <a:cubicBezTo>
                    <a:pt x="365" y="75"/>
                    <a:pt x="365" y="75"/>
                    <a:pt x="365" y="74"/>
                  </a:cubicBezTo>
                  <a:cubicBezTo>
                    <a:pt x="365" y="73"/>
                    <a:pt x="366" y="71"/>
                    <a:pt x="368" y="71"/>
                  </a:cubicBezTo>
                  <a:cubicBezTo>
                    <a:pt x="384" y="59"/>
                    <a:pt x="384" y="59"/>
                    <a:pt x="384" y="59"/>
                  </a:cubicBezTo>
                  <a:cubicBezTo>
                    <a:pt x="383" y="54"/>
                    <a:pt x="382" y="50"/>
                    <a:pt x="381" y="45"/>
                  </a:cubicBezTo>
                  <a:cubicBezTo>
                    <a:pt x="361" y="42"/>
                    <a:pt x="361" y="42"/>
                    <a:pt x="361" y="42"/>
                  </a:cubicBezTo>
                  <a:cubicBezTo>
                    <a:pt x="359" y="42"/>
                    <a:pt x="357" y="40"/>
                    <a:pt x="357" y="38"/>
                  </a:cubicBezTo>
                  <a:cubicBezTo>
                    <a:pt x="357" y="38"/>
                    <a:pt x="357" y="38"/>
                    <a:pt x="357" y="38"/>
                  </a:cubicBezTo>
                  <a:cubicBezTo>
                    <a:pt x="357" y="36"/>
                    <a:pt x="358" y="34"/>
                    <a:pt x="360" y="34"/>
                  </a:cubicBezTo>
                  <a:cubicBezTo>
                    <a:pt x="380" y="28"/>
                    <a:pt x="380" y="28"/>
                    <a:pt x="380" y="28"/>
                  </a:cubicBezTo>
                  <a:cubicBezTo>
                    <a:pt x="380" y="23"/>
                    <a:pt x="380" y="18"/>
                    <a:pt x="381" y="13"/>
                  </a:cubicBezTo>
                  <a:cubicBezTo>
                    <a:pt x="363" y="4"/>
                    <a:pt x="363" y="4"/>
                    <a:pt x="363" y="4"/>
                  </a:cubicBezTo>
                  <a:cubicBezTo>
                    <a:pt x="361" y="4"/>
                    <a:pt x="360" y="2"/>
                    <a:pt x="360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3" y="41"/>
                    <a:pt x="83" y="85"/>
                    <a:pt x="83" y="85"/>
                  </a:cubicBezTo>
                  <a:cubicBezTo>
                    <a:pt x="71" y="115"/>
                    <a:pt x="79" y="137"/>
                    <a:pt x="79" y="137"/>
                  </a:cubicBezTo>
                  <a:cubicBezTo>
                    <a:pt x="103" y="178"/>
                    <a:pt x="84" y="200"/>
                    <a:pt x="68" y="221"/>
                  </a:cubicBezTo>
                  <a:cubicBezTo>
                    <a:pt x="53" y="242"/>
                    <a:pt x="0" y="315"/>
                    <a:pt x="51" y="317"/>
                  </a:cubicBezTo>
                  <a:cubicBezTo>
                    <a:pt x="99" y="318"/>
                    <a:pt x="84" y="334"/>
                    <a:pt x="84" y="334"/>
                  </a:cubicBezTo>
                  <a:cubicBezTo>
                    <a:pt x="63" y="380"/>
                    <a:pt x="96" y="381"/>
                    <a:pt x="96" y="381"/>
                  </a:cubicBezTo>
                  <a:cubicBezTo>
                    <a:pt x="81" y="408"/>
                    <a:pt x="103" y="409"/>
                    <a:pt x="103" y="409"/>
                  </a:cubicBezTo>
                  <a:cubicBezTo>
                    <a:pt x="135" y="409"/>
                    <a:pt x="118" y="438"/>
                    <a:pt x="118" y="438"/>
                  </a:cubicBezTo>
                  <a:cubicBezTo>
                    <a:pt x="79" y="481"/>
                    <a:pt x="113" y="524"/>
                    <a:pt x="162" y="514"/>
                  </a:cubicBezTo>
                  <a:cubicBezTo>
                    <a:pt x="259" y="494"/>
                    <a:pt x="309" y="527"/>
                    <a:pt x="286" y="597"/>
                  </a:cubicBezTo>
                  <a:cubicBezTo>
                    <a:pt x="263" y="666"/>
                    <a:pt x="232" y="709"/>
                    <a:pt x="232" y="709"/>
                  </a:cubicBezTo>
                  <a:cubicBezTo>
                    <a:pt x="659" y="709"/>
                    <a:pt x="659" y="709"/>
                    <a:pt x="659" y="709"/>
                  </a:cubicBezTo>
                  <a:cubicBezTo>
                    <a:pt x="568" y="521"/>
                    <a:pt x="568" y="521"/>
                    <a:pt x="568" y="521"/>
                  </a:cubicBezTo>
                  <a:cubicBezTo>
                    <a:pt x="540" y="458"/>
                    <a:pt x="606" y="330"/>
                    <a:pt x="606" y="330"/>
                  </a:cubicBezTo>
                  <a:close/>
                  <a:moveTo>
                    <a:pt x="334" y="176"/>
                  </a:moveTo>
                  <a:cubicBezTo>
                    <a:pt x="322" y="168"/>
                    <a:pt x="322" y="168"/>
                    <a:pt x="322" y="168"/>
                  </a:cubicBezTo>
                  <a:cubicBezTo>
                    <a:pt x="320" y="169"/>
                    <a:pt x="317" y="171"/>
                    <a:pt x="314" y="173"/>
                  </a:cubicBezTo>
                  <a:cubicBezTo>
                    <a:pt x="316" y="187"/>
                    <a:pt x="316" y="187"/>
                    <a:pt x="316" y="187"/>
                  </a:cubicBezTo>
                  <a:cubicBezTo>
                    <a:pt x="316" y="187"/>
                    <a:pt x="316" y="188"/>
                    <a:pt x="316" y="188"/>
                  </a:cubicBezTo>
                  <a:cubicBezTo>
                    <a:pt x="316" y="189"/>
                    <a:pt x="315" y="190"/>
                    <a:pt x="314" y="191"/>
                  </a:cubicBezTo>
                  <a:cubicBezTo>
                    <a:pt x="313" y="191"/>
                    <a:pt x="311" y="190"/>
                    <a:pt x="311" y="189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299" y="178"/>
                    <a:pt x="296" y="179"/>
                    <a:pt x="293" y="180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5"/>
                    <a:pt x="289" y="197"/>
                    <a:pt x="288" y="197"/>
                  </a:cubicBezTo>
                  <a:cubicBezTo>
                    <a:pt x="288" y="197"/>
                    <a:pt x="288" y="197"/>
                    <a:pt x="288" y="197"/>
                  </a:cubicBezTo>
                  <a:cubicBezTo>
                    <a:pt x="286" y="197"/>
                    <a:pt x="285" y="196"/>
                    <a:pt x="285" y="194"/>
                  </a:cubicBezTo>
                  <a:cubicBezTo>
                    <a:pt x="281" y="180"/>
                    <a:pt x="281" y="180"/>
                    <a:pt x="281" y="180"/>
                  </a:cubicBezTo>
                  <a:cubicBezTo>
                    <a:pt x="277" y="180"/>
                    <a:pt x="274" y="180"/>
                    <a:pt x="270" y="180"/>
                  </a:cubicBezTo>
                  <a:cubicBezTo>
                    <a:pt x="264" y="192"/>
                    <a:pt x="264" y="192"/>
                    <a:pt x="264" y="192"/>
                  </a:cubicBezTo>
                  <a:cubicBezTo>
                    <a:pt x="264" y="194"/>
                    <a:pt x="262" y="195"/>
                    <a:pt x="261" y="194"/>
                  </a:cubicBezTo>
                  <a:cubicBezTo>
                    <a:pt x="259" y="194"/>
                    <a:pt x="258" y="193"/>
                    <a:pt x="258" y="192"/>
                  </a:cubicBezTo>
                  <a:cubicBezTo>
                    <a:pt x="258" y="191"/>
                    <a:pt x="258" y="191"/>
                    <a:pt x="259" y="191"/>
                  </a:cubicBezTo>
                  <a:cubicBezTo>
                    <a:pt x="259" y="177"/>
                    <a:pt x="259" y="177"/>
                    <a:pt x="259" y="177"/>
                  </a:cubicBezTo>
                  <a:cubicBezTo>
                    <a:pt x="255" y="176"/>
                    <a:pt x="252" y="174"/>
                    <a:pt x="249" y="173"/>
                  </a:cubicBezTo>
                  <a:cubicBezTo>
                    <a:pt x="239" y="183"/>
                    <a:pt x="239" y="183"/>
                    <a:pt x="239" y="183"/>
                  </a:cubicBezTo>
                  <a:cubicBezTo>
                    <a:pt x="238" y="184"/>
                    <a:pt x="237" y="185"/>
                    <a:pt x="235" y="184"/>
                  </a:cubicBezTo>
                  <a:cubicBezTo>
                    <a:pt x="235" y="183"/>
                    <a:pt x="234" y="182"/>
                    <a:pt x="234" y="181"/>
                  </a:cubicBezTo>
                  <a:cubicBezTo>
                    <a:pt x="234" y="181"/>
                    <a:pt x="234" y="180"/>
                    <a:pt x="235" y="180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6" y="164"/>
                    <a:pt x="234" y="162"/>
                    <a:pt x="231" y="160"/>
                  </a:cubicBezTo>
                  <a:cubicBezTo>
                    <a:pt x="219" y="166"/>
                    <a:pt x="219" y="166"/>
                    <a:pt x="219" y="166"/>
                  </a:cubicBezTo>
                  <a:cubicBezTo>
                    <a:pt x="218" y="167"/>
                    <a:pt x="216" y="167"/>
                    <a:pt x="215" y="166"/>
                  </a:cubicBezTo>
                  <a:cubicBezTo>
                    <a:pt x="214" y="165"/>
                    <a:pt x="214" y="165"/>
                    <a:pt x="214" y="164"/>
                  </a:cubicBezTo>
                  <a:cubicBezTo>
                    <a:pt x="214" y="163"/>
                    <a:pt x="214" y="163"/>
                    <a:pt x="215" y="162"/>
                  </a:cubicBezTo>
                  <a:cubicBezTo>
                    <a:pt x="224" y="151"/>
                    <a:pt x="224" y="151"/>
                    <a:pt x="224" y="151"/>
                  </a:cubicBezTo>
                  <a:cubicBezTo>
                    <a:pt x="222" y="148"/>
                    <a:pt x="220" y="145"/>
                    <a:pt x="218" y="142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3" y="145"/>
                    <a:pt x="201" y="144"/>
                    <a:pt x="201" y="143"/>
                  </a:cubicBezTo>
                  <a:cubicBezTo>
                    <a:pt x="201" y="142"/>
                    <a:pt x="201" y="142"/>
                    <a:pt x="201" y="141"/>
                  </a:cubicBezTo>
                  <a:cubicBezTo>
                    <a:pt x="201" y="140"/>
                    <a:pt x="201" y="139"/>
                    <a:pt x="202" y="139"/>
                  </a:cubicBezTo>
                  <a:cubicBezTo>
                    <a:pt x="214" y="131"/>
                    <a:pt x="214" y="131"/>
                    <a:pt x="214" y="131"/>
                  </a:cubicBezTo>
                  <a:cubicBezTo>
                    <a:pt x="213" y="127"/>
                    <a:pt x="212" y="124"/>
                    <a:pt x="212" y="121"/>
                  </a:cubicBezTo>
                  <a:cubicBezTo>
                    <a:pt x="198" y="119"/>
                    <a:pt x="198" y="119"/>
                    <a:pt x="198" y="119"/>
                  </a:cubicBezTo>
                  <a:cubicBezTo>
                    <a:pt x="196" y="119"/>
                    <a:pt x="195" y="118"/>
                    <a:pt x="195" y="116"/>
                  </a:cubicBezTo>
                  <a:cubicBezTo>
                    <a:pt x="195" y="116"/>
                    <a:pt x="195" y="116"/>
                    <a:pt x="195" y="116"/>
                  </a:cubicBezTo>
                  <a:cubicBezTo>
                    <a:pt x="195" y="114"/>
                    <a:pt x="196" y="113"/>
                    <a:pt x="197" y="113"/>
                  </a:cubicBezTo>
                  <a:cubicBezTo>
                    <a:pt x="211" y="109"/>
                    <a:pt x="211" y="109"/>
                    <a:pt x="211" y="109"/>
                  </a:cubicBezTo>
                  <a:cubicBezTo>
                    <a:pt x="211" y="105"/>
                    <a:pt x="211" y="102"/>
                    <a:pt x="212" y="99"/>
                  </a:cubicBezTo>
                  <a:cubicBezTo>
                    <a:pt x="199" y="92"/>
                    <a:pt x="199" y="92"/>
                    <a:pt x="199" y="92"/>
                  </a:cubicBezTo>
                  <a:cubicBezTo>
                    <a:pt x="198" y="92"/>
                    <a:pt x="197" y="91"/>
                    <a:pt x="197" y="89"/>
                  </a:cubicBezTo>
                  <a:cubicBezTo>
                    <a:pt x="197" y="89"/>
                    <a:pt x="197" y="89"/>
                    <a:pt x="197" y="89"/>
                  </a:cubicBezTo>
                  <a:cubicBezTo>
                    <a:pt x="197" y="87"/>
                    <a:pt x="199" y="86"/>
                    <a:pt x="200" y="87"/>
                  </a:cubicBezTo>
                  <a:cubicBezTo>
                    <a:pt x="215" y="87"/>
                    <a:pt x="215" y="87"/>
                    <a:pt x="215" y="87"/>
                  </a:cubicBezTo>
                  <a:cubicBezTo>
                    <a:pt x="216" y="84"/>
                    <a:pt x="217" y="81"/>
                    <a:pt x="218" y="78"/>
                  </a:cubicBezTo>
                  <a:cubicBezTo>
                    <a:pt x="208" y="68"/>
                    <a:pt x="208" y="68"/>
                    <a:pt x="208" y="68"/>
                  </a:cubicBezTo>
                  <a:cubicBezTo>
                    <a:pt x="208" y="67"/>
                    <a:pt x="207" y="66"/>
                    <a:pt x="207" y="65"/>
                  </a:cubicBezTo>
                  <a:cubicBezTo>
                    <a:pt x="207" y="65"/>
                    <a:pt x="207" y="64"/>
                    <a:pt x="207" y="64"/>
                  </a:cubicBezTo>
                  <a:cubicBezTo>
                    <a:pt x="208" y="62"/>
                    <a:pt x="210" y="62"/>
                    <a:pt x="211" y="63"/>
                  </a:cubicBezTo>
                  <a:cubicBezTo>
                    <a:pt x="225" y="67"/>
                    <a:pt x="225" y="67"/>
                    <a:pt x="225" y="67"/>
                  </a:cubicBezTo>
                  <a:cubicBezTo>
                    <a:pt x="227" y="65"/>
                    <a:pt x="229" y="62"/>
                    <a:pt x="232" y="60"/>
                  </a:cubicBezTo>
                  <a:cubicBezTo>
                    <a:pt x="225" y="47"/>
                    <a:pt x="225" y="47"/>
                    <a:pt x="225" y="47"/>
                  </a:cubicBezTo>
                  <a:cubicBezTo>
                    <a:pt x="225" y="46"/>
                    <a:pt x="224" y="46"/>
                    <a:pt x="224" y="45"/>
                  </a:cubicBezTo>
                  <a:cubicBezTo>
                    <a:pt x="224" y="44"/>
                    <a:pt x="225" y="44"/>
                    <a:pt x="225" y="43"/>
                  </a:cubicBezTo>
                  <a:cubicBezTo>
                    <a:pt x="227" y="42"/>
                    <a:pt x="228" y="42"/>
                    <a:pt x="229" y="43"/>
                  </a:cubicBezTo>
                  <a:cubicBezTo>
                    <a:pt x="241" y="52"/>
                    <a:pt x="241" y="52"/>
                    <a:pt x="241" y="52"/>
                  </a:cubicBezTo>
                  <a:cubicBezTo>
                    <a:pt x="243" y="50"/>
                    <a:pt x="246" y="48"/>
                    <a:pt x="249" y="47"/>
                  </a:cubicBezTo>
                  <a:cubicBezTo>
                    <a:pt x="247" y="33"/>
                    <a:pt x="247" y="33"/>
                    <a:pt x="247" y="33"/>
                  </a:cubicBezTo>
                  <a:cubicBezTo>
                    <a:pt x="247" y="32"/>
                    <a:pt x="247" y="32"/>
                    <a:pt x="247" y="32"/>
                  </a:cubicBezTo>
                  <a:cubicBezTo>
                    <a:pt x="247" y="30"/>
                    <a:pt x="248" y="29"/>
                    <a:pt x="249" y="29"/>
                  </a:cubicBezTo>
                  <a:cubicBezTo>
                    <a:pt x="250" y="28"/>
                    <a:pt x="252" y="29"/>
                    <a:pt x="252" y="31"/>
                  </a:cubicBezTo>
                  <a:cubicBezTo>
                    <a:pt x="261" y="42"/>
                    <a:pt x="261" y="42"/>
                    <a:pt x="261" y="42"/>
                  </a:cubicBezTo>
                  <a:cubicBezTo>
                    <a:pt x="264" y="41"/>
                    <a:pt x="267" y="40"/>
                    <a:pt x="270" y="40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4"/>
                    <a:pt x="274" y="23"/>
                    <a:pt x="275" y="23"/>
                  </a:cubicBezTo>
                  <a:cubicBezTo>
                    <a:pt x="277" y="23"/>
                    <a:pt x="278" y="24"/>
                    <a:pt x="278" y="25"/>
                  </a:cubicBezTo>
                  <a:cubicBezTo>
                    <a:pt x="282" y="39"/>
                    <a:pt x="282" y="39"/>
                    <a:pt x="282" y="39"/>
                  </a:cubicBezTo>
                  <a:cubicBezTo>
                    <a:pt x="286" y="39"/>
                    <a:pt x="289" y="39"/>
                    <a:pt x="293" y="40"/>
                  </a:cubicBezTo>
                  <a:cubicBezTo>
                    <a:pt x="299" y="27"/>
                    <a:pt x="299" y="27"/>
                    <a:pt x="299" y="27"/>
                  </a:cubicBezTo>
                  <a:cubicBezTo>
                    <a:pt x="299" y="26"/>
                    <a:pt x="301" y="25"/>
                    <a:pt x="302" y="25"/>
                  </a:cubicBezTo>
                  <a:cubicBezTo>
                    <a:pt x="304" y="25"/>
                    <a:pt x="305" y="27"/>
                    <a:pt x="305" y="28"/>
                  </a:cubicBezTo>
                  <a:cubicBezTo>
                    <a:pt x="305" y="28"/>
                    <a:pt x="305" y="28"/>
                    <a:pt x="304" y="29"/>
                  </a:cubicBezTo>
                  <a:cubicBezTo>
                    <a:pt x="304" y="43"/>
                    <a:pt x="304" y="43"/>
                    <a:pt x="304" y="43"/>
                  </a:cubicBezTo>
                  <a:cubicBezTo>
                    <a:pt x="308" y="44"/>
                    <a:pt x="311" y="45"/>
                    <a:pt x="314" y="47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5" y="35"/>
                    <a:pt x="326" y="35"/>
                    <a:pt x="328" y="36"/>
                  </a:cubicBezTo>
                  <a:cubicBezTo>
                    <a:pt x="328" y="36"/>
                    <a:pt x="329" y="37"/>
                    <a:pt x="329" y="38"/>
                  </a:cubicBezTo>
                  <a:cubicBezTo>
                    <a:pt x="329" y="39"/>
                    <a:pt x="329" y="39"/>
                    <a:pt x="328" y="40"/>
                  </a:cubicBezTo>
                  <a:cubicBezTo>
                    <a:pt x="324" y="53"/>
                    <a:pt x="324" y="53"/>
                    <a:pt x="324" y="53"/>
                  </a:cubicBezTo>
                  <a:cubicBezTo>
                    <a:pt x="327" y="55"/>
                    <a:pt x="329" y="57"/>
                    <a:pt x="332" y="60"/>
                  </a:cubicBezTo>
                  <a:cubicBezTo>
                    <a:pt x="344" y="53"/>
                    <a:pt x="344" y="53"/>
                    <a:pt x="344" y="53"/>
                  </a:cubicBezTo>
                  <a:cubicBezTo>
                    <a:pt x="345" y="52"/>
                    <a:pt x="347" y="52"/>
                    <a:pt x="348" y="54"/>
                  </a:cubicBezTo>
                  <a:cubicBezTo>
                    <a:pt x="349" y="54"/>
                    <a:pt x="349" y="55"/>
                    <a:pt x="349" y="55"/>
                  </a:cubicBezTo>
                  <a:cubicBezTo>
                    <a:pt x="349" y="56"/>
                    <a:pt x="349" y="57"/>
                    <a:pt x="348" y="58"/>
                  </a:cubicBezTo>
                  <a:cubicBezTo>
                    <a:pt x="339" y="69"/>
                    <a:pt x="339" y="69"/>
                    <a:pt x="339" y="69"/>
                  </a:cubicBezTo>
                  <a:cubicBezTo>
                    <a:pt x="341" y="72"/>
                    <a:pt x="343" y="75"/>
                    <a:pt x="345" y="78"/>
                  </a:cubicBezTo>
                  <a:cubicBezTo>
                    <a:pt x="359" y="75"/>
                    <a:pt x="359" y="75"/>
                    <a:pt x="359" y="75"/>
                  </a:cubicBezTo>
                  <a:cubicBezTo>
                    <a:pt x="360" y="75"/>
                    <a:pt x="362" y="76"/>
                    <a:pt x="362" y="77"/>
                  </a:cubicBezTo>
                  <a:cubicBezTo>
                    <a:pt x="362" y="77"/>
                    <a:pt x="362" y="78"/>
                    <a:pt x="362" y="78"/>
                  </a:cubicBezTo>
                  <a:cubicBezTo>
                    <a:pt x="362" y="79"/>
                    <a:pt x="362" y="80"/>
                    <a:pt x="361" y="81"/>
                  </a:cubicBezTo>
                  <a:cubicBezTo>
                    <a:pt x="349" y="89"/>
                    <a:pt x="349" y="89"/>
                    <a:pt x="349" y="89"/>
                  </a:cubicBezTo>
                  <a:cubicBezTo>
                    <a:pt x="350" y="92"/>
                    <a:pt x="351" y="95"/>
                    <a:pt x="351" y="99"/>
                  </a:cubicBezTo>
                  <a:cubicBezTo>
                    <a:pt x="365" y="101"/>
                    <a:pt x="365" y="101"/>
                    <a:pt x="365" y="101"/>
                  </a:cubicBezTo>
                  <a:cubicBezTo>
                    <a:pt x="367" y="101"/>
                    <a:pt x="368" y="102"/>
                    <a:pt x="368" y="104"/>
                  </a:cubicBezTo>
                  <a:cubicBezTo>
                    <a:pt x="368" y="104"/>
                    <a:pt x="368" y="104"/>
                    <a:pt x="368" y="104"/>
                  </a:cubicBezTo>
                  <a:cubicBezTo>
                    <a:pt x="368" y="105"/>
                    <a:pt x="367" y="106"/>
                    <a:pt x="366" y="107"/>
                  </a:cubicBezTo>
                  <a:cubicBezTo>
                    <a:pt x="352" y="111"/>
                    <a:pt x="352" y="111"/>
                    <a:pt x="352" y="111"/>
                  </a:cubicBezTo>
                  <a:cubicBezTo>
                    <a:pt x="352" y="114"/>
                    <a:pt x="352" y="118"/>
                    <a:pt x="351" y="121"/>
                  </a:cubicBezTo>
                  <a:cubicBezTo>
                    <a:pt x="364" y="127"/>
                    <a:pt x="364" y="127"/>
                    <a:pt x="364" y="127"/>
                  </a:cubicBezTo>
                  <a:cubicBezTo>
                    <a:pt x="365" y="128"/>
                    <a:pt x="366" y="129"/>
                    <a:pt x="366" y="130"/>
                  </a:cubicBezTo>
                  <a:cubicBezTo>
                    <a:pt x="366" y="130"/>
                    <a:pt x="366" y="130"/>
                    <a:pt x="366" y="131"/>
                  </a:cubicBezTo>
                  <a:cubicBezTo>
                    <a:pt x="366" y="132"/>
                    <a:pt x="364" y="133"/>
                    <a:pt x="363" y="133"/>
                  </a:cubicBezTo>
                  <a:cubicBezTo>
                    <a:pt x="348" y="133"/>
                    <a:pt x="348" y="133"/>
                    <a:pt x="348" y="133"/>
                  </a:cubicBezTo>
                  <a:cubicBezTo>
                    <a:pt x="347" y="136"/>
                    <a:pt x="346" y="139"/>
                    <a:pt x="345" y="142"/>
                  </a:cubicBezTo>
                  <a:cubicBezTo>
                    <a:pt x="355" y="152"/>
                    <a:pt x="355" y="152"/>
                    <a:pt x="355" y="152"/>
                  </a:cubicBezTo>
                  <a:cubicBezTo>
                    <a:pt x="355" y="153"/>
                    <a:pt x="356" y="153"/>
                    <a:pt x="356" y="154"/>
                  </a:cubicBezTo>
                  <a:cubicBezTo>
                    <a:pt x="356" y="155"/>
                    <a:pt x="356" y="155"/>
                    <a:pt x="356" y="156"/>
                  </a:cubicBezTo>
                  <a:cubicBezTo>
                    <a:pt x="355" y="157"/>
                    <a:pt x="353" y="158"/>
                    <a:pt x="352" y="157"/>
                  </a:cubicBezTo>
                  <a:cubicBezTo>
                    <a:pt x="338" y="152"/>
                    <a:pt x="338" y="152"/>
                    <a:pt x="338" y="152"/>
                  </a:cubicBezTo>
                  <a:cubicBezTo>
                    <a:pt x="336" y="155"/>
                    <a:pt x="334" y="157"/>
                    <a:pt x="331" y="160"/>
                  </a:cubicBezTo>
                  <a:cubicBezTo>
                    <a:pt x="338" y="173"/>
                    <a:pt x="338" y="173"/>
                    <a:pt x="338" y="173"/>
                  </a:cubicBezTo>
                  <a:cubicBezTo>
                    <a:pt x="338" y="173"/>
                    <a:pt x="339" y="174"/>
                    <a:pt x="339" y="174"/>
                  </a:cubicBezTo>
                  <a:cubicBezTo>
                    <a:pt x="339" y="175"/>
                    <a:pt x="338" y="176"/>
                    <a:pt x="338" y="176"/>
                  </a:cubicBezTo>
                  <a:cubicBezTo>
                    <a:pt x="336" y="177"/>
                    <a:pt x="335" y="177"/>
                    <a:pt x="334" y="176"/>
                  </a:cubicBezTo>
                  <a:close/>
                  <a:moveTo>
                    <a:pt x="451" y="192"/>
                  </a:moveTo>
                  <a:cubicBezTo>
                    <a:pt x="442" y="195"/>
                    <a:pt x="442" y="195"/>
                    <a:pt x="442" y="195"/>
                  </a:cubicBezTo>
                  <a:cubicBezTo>
                    <a:pt x="442" y="197"/>
                    <a:pt x="442" y="200"/>
                    <a:pt x="441" y="202"/>
                  </a:cubicBezTo>
                  <a:cubicBezTo>
                    <a:pt x="450" y="206"/>
                    <a:pt x="450" y="206"/>
                    <a:pt x="450" y="206"/>
                  </a:cubicBezTo>
                  <a:cubicBezTo>
                    <a:pt x="451" y="206"/>
                    <a:pt x="451" y="207"/>
                    <a:pt x="451" y="208"/>
                  </a:cubicBezTo>
                  <a:cubicBezTo>
                    <a:pt x="451" y="208"/>
                    <a:pt x="451" y="208"/>
                    <a:pt x="451" y="208"/>
                  </a:cubicBezTo>
                  <a:cubicBezTo>
                    <a:pt x="451" y="209"/>
                    <a:pt x="450" y="210"/>
                    <a:pt x="449" y="210"/>
                  </a:cubicBezTo>
                  <a:cubicBezTo>
                    <a:pt x="439" y="210"/>
                    <a:pt x="439" y="210"/>
                    <a:pt x="439" y="210"/>
                  </a:cubicBezTo>
                  <a:cubicBezTo>
                    <a:pt x="439" y="212"/>
                    <a:pt x="438" y="214"/>
                    <a:pt x="437" y="216"/>
                  </a:cubicBezTo>
                  <a:cubicBezTo>
                    <a:pt x="444" y="223"/>
                    <a:pt x="444" y="223"/>
                    <a:pt x="444" y="223"/>
                  </a:cubicBezTo>
                  <a:cubicBezTo>
                    <a:pt x="444" y="223"/>
                    <a:pt x="444" y="224"/>
                    <a:pt x="444" y="224"/>
                  </a:cubicBezTo>
                  <a:cubicBezTo>
                    <a:pt x="444" y="225"/>
                    <a:pt x="444" y="225"/>
                    <a:pt x="444" y="225"/>
                  </a:cubicBezTo>
                  <a:cubicBezTo>
                    <a:pt x="444" y="226"/>
                    <a:pt x="443" y="226"/>
                    <a:pt x="442" y="226"/>
                  </a:cubicBezTo>
                  <a:cubicBezTo>
                    <a:pt x="433" y="223"/>
                    <a:pt x="433" y="223"/>
                    <a:pt x="433" y="223"/>
                  </a:cubicBezTo>
                  <a:cubicBezTo>
                    <a:pt x="431" y="224"/>
                    <a:pt x="430" y="226"/>
                    <a:pt x="428" y="228"/>
                  </a:cubicBezTo>
                  <a:cubicBezTo>
                    <a:pt x="433" y="236"/>
                    <a:pt x="433" y="236"/>
                    <a:pt x="433" y="236"/>
                  </a:cubicBezTo>
                  <a:cubicBezTo>
                    <a:pt x="433" y="237"/>
                    <a:pt x="433" y="237"/>
                    <a:pt x="433" y="237"/>
                  </a:cubicBezTo>
                  <a:cubicBezTo>
                    <a:pt x="433" y="238"/>
                    <a:pt x="433" y="239"/>
                    <a:pt x="432" y="239"/>
                  </a:cubicBezTo>
                  <a:cubicBezTo>
                    <a:pt x="431" y="240"/>
                    <a:pt x="430" y="239"/>
                    <a:pt x="430" y="239"/>
                  </a:cubicBezTo>
                  <a:cubicBezTo>
                    <a:pt x="422" y="233"/>
                    <a:pt x="422" y="233"/>
                    <a:pt x="422" y="233"/>
                  </a:cubicBezTo>
                  <a:cubicBezTo>
                    <a:pt x="420" y="234"/>
                    <a:pt x="418" y="235"/>
                    <a:pt x="416" y="236"/>
                  </a:cubicBezTo>
                  <a:cubicBezTo>
                    <a:pt x="418" y="246"/>
                    <a:pt x="418" y="246"/>
                    <a:pt x="418" y="246"/>
                  </a:cubicBezTo>
                  <a:cubicBezTo>
                    <a:pt x="418" y="246"/>
                    <a:pt x="418" y="246"/>
                    <a:pt x="418" y="247"/>
                  </a:cubicBezTo>
                  <a:cubicBezTo>
                    <a:pt x="418" y="247"/>
                    <a:pt x="417" y="248"/>
                    <a:pt x="417" y="248"/>
                  </a:cubicBezTo>
                  <a:cubicBezTo>
                    <a:pt x="416" y="249"/>
                    <a:pt x="415" y="248"/>
                    <a:pt x="414" y="247"/>
                  </a:cubicBezTo>
                  <a:cubicBezTo>
                    <a:pt x="409" y="239"/>
                    <a:pt x="409" y="239"/>
                    <a:pt x="409" y="239"/>
                  </a:cubicBezTo>
                  <a:cubicBezTo>
                    <a:pt x="407" y="240"/>
                    <a:pt x="404" y="241"/>
                    <a:pt x="402" y="241"/>
                  </a:cubicBezTo>
                  <a:cubicBezTo>
                    <a:pt x="401" y="250"/>
                    <a:pt x="401" y="250"/>
                    <a:pt x="401" y="250"/>
                  </a:cubicBezTo>
                  <a:cubicBezTo>
                    <a:pt x="401" y="250"/>
                    <a:pt x="401" y="251"/>
                    <a:pt x="401" y="251"/>
                  </a:cubicBezTo>
                  <a:cubicBezTo>
                    <a:pt x="401" y="252"/>
                    <a:pt x="400" y="252"/>
                    <a:pt x="399" y="252"/>
                  </a:cubicBezTo>
                  <a:cubicBezTo>
                    <a:pt x="399" y="252"/>
                    <a:pt x="399" y="252"/>
                    <a:pt x="399" y="252"/>
                  </a:cubicBezTo>
                  <a:cubicBezTo>
                    <a:pt x="398" y="252"/>
                    <a:pt x="397" y="252"/>
                    <a:pt x="397" y="251"/>
                  </a:cubicBezTo>
                  <a:cubicBezTo>
                    <a:pt x="394" y="242"/>
                    <a:pt x="394" y="242"/>
                    <a:pt x="394" y="242"/>
                  </a:cubicBezTo>
                  <a:cubicBezTo>
                    <a:pt x="392" y="242"/>
                    <a:pt x="390" y="241"/>
                    <a:pt x="387" y="241"/>
                  </a:cubicBezTo>
                  <a:cubicBezTo>
                    <a:pt x="383" y="250"/>
                    <a:pt x="383" y="250"/>
                    <a:pt x="383" y="250"/>
                  </a:cubicBezTo>
                  <a:cubicBezTo>
                    <a:pt x="383" y="251"/>
                    <a:pt x="382" y="251"/>
                    <a:pt x="381" y="251"/>
                  </a:cubicBezTo>
                  <a:cubicBezTo>
                    <a:pt x="380" y="251"/>
                    <a:pt x="379" y="250"/>
                    <a:pt x="379" y="249"/>
                  </a:cubicBezTo>
                  <a:cubicBezTo>
                    <a:pt x="379" y="249"/>
                    <a:pt x="379" y="249"/>
                    <a:pt x="379" y="249"/>
                  </a:cubicBezTo>
                  <a:cubicBezTo>
                    <a:pt x="380" y="239"/>
                    <a:pt x="380" y="239"/>
                    <a:pt x="380" y="239"/>
                  </a:cubicBezTo>
                  <a:cubicBezTo>
                    <a:pt x="377" y="238"/>
                    <a:pt x="375" y="237"/>
                    <a:pt x="373" y="236"/>
                  </a:cubicBezTo>
                  <a:cubicBezTo>
                    <a:pt x="367" y="243"/>
                    <a:pt x="367" y="243"/>
                    <a:pt x="367" y="243"/>
                  </a:cubicBezTo>
                  <a:cubicBezTo>
                    <a:pt x="366" y="244"/>
                    <a:pt x="365" y="244"/>
                    <a:pt x="364" y="244"/>
                  </a:cubicBezTo>
                  <a:cubicBezTo>
                    <a:pt x="364" y="243"/>
                    <a:pt x="363" y="243"/>
                    <a:pt x="363" y="242"/>
                  </a:cubicBezTo>
                  <a:cubicBezTo>
                    <a:pt x="363" y="242"/>
                    <a:pt x="363" y="242"/>
                    <a:pt x="364" y="241"/>
                  </a:cubicBezTo>
                  <a:cubicBezTo>
                    <a:pt x="367" y="232"/>
                    <a:pt x="367" y="232"/>
                    <a:pt x="367" y="232"/>
                  </a:cubicBezTo>
                  <a:cubicBezTo>
                    <a:pt x="365" y="231"/>
                    <a:pt x="363" y="229"/>
                    <a:pt x="361" y="228"/>
                  </a:cubicBezTo>
                  <a:cubicBezTo>
                    <a:pt x="353" y="232"/>
                    <a:pt x="353" y="232"/>
                    <a:pt x="353" y="232"/>
                  </a:cubicBezTo>
                  <a:cubicBezTo>
                    <a:pt x="352" y="233"/>
                    <a:pt x="351" y="233"/>
                    <a:pt x="350" y="232"/>
                  </a:cubicBezTo>
                  <a:cubicBezTo>
                    <a:pt x="350" y="232"/>
                    <a:pt x="350" y="231"/>
                    <a:pt x="350" y="231"/>
                  </a:cubicBezTo>
                  <a:cubicBezTo>
                    <a:pt x="350" y="230"/>
                    <a:pt x="350" y="230"/>
                    <a:pt x="351" y="229"/>
                  </a:cubicBezTo>
                  <a:cubicBezTo>
                    <a:pt x="356" y="222"/>
                    <a:pt x="356" y="222"/>
                    <a:pt x="356" y="222"/>
                  </a:cubicBezTo>
                  <a:cubicBezTo>
                    <a:pt x="355" y="220"/>
                    <a:pt x="354" y="218"/>
                    <a:pt x="353" y="216"/>
                  </a:cubicBezTo>
                  <a:cubicBezTo>
                    <a:pt x="343" y="217"/>
                    <a:pt x="343" y="217"/>
                    <a:pt x="343" y="217"/>
                  </a:cubicBezTo>
                  <a:cubicBezTo>
                    <a:pt x="342" y="218"/>
                    <a:pt x="341" y="217"/>
                    <a:pt x="341" y="216"/>
                  </a:cubicBezTo>
                  <a:cubicBezTo>
                    <a:pt x="341" y="216"/>
                    <a:pt x="341" y="216"/>
                    <a:pt x="341" y="216"/>
                  </a:cubicBezTo>
                  <a:cubicBezTo>
                    <a:pt x="341" y="215"/>
                    <a:pt x="341" y="214"/>
                    <a:pt x="342" y="214"/>
                  </a:cubicBezTo>
                  <a:cubicBezTo>
                    <a:pt x="350" y="208"/>
                    <a:pt x="350" y="208"/>
                    <a:pt x="350" y="208"/>
                  </a:cubicBezTo>
                  <a:cubicBezTo>
                    <a:pt x="349" y="206"/>
                    <a:pt x="349" y="204"/>
                    <a:pt x="348" y="202"/>
                  </a:cubicBezTo>
                  <a:cubicBezTo>
                    <a:pt x="339" y="200"/>
                    <a:pt x="339" y="200"/>
                    <a:pt x="339" y="200"/>
                  </a:cubicBezTo>
                  <a:cubicBezTo>
                    <a:pt x="338" y="200"/>
                    <a:pt x="337" y="200"/>
                    <a:pt x="337" y="199"/>
                  </a:cubicBezTo>
                  <a:cubicBezTo>
                    <a:pt x="337" y="199"/>
                    <a:pt x="337" y="198"/>
                    <a:pt x="337" y="198"/>
                  </a:cubicBezTo>
                  <a:cubicBezTo>
                    <a:pt x="337" y="197"/>
                    <a:pt x="338" y="197"/>
                    <a:pt x="339" y="197"/>
                  </a:cubicBezTo>
                  <a:cubicBezTo>
                    <a:pt x="348" y="194"/>
                    <a:pt x="348" y="194"/>
                    <a:pt x="348" y="194"/>
                  </a:cubicBezTo>
                  <a:cubicBezTo>
                    <a:pt x="348" y="191"/>
                    <a:pt x="348" y="189"/>
                    <a:pt x="348" y="187"/>
                  </a:cubicBezTo>
                  <a:cubicBezTo>
                    <a:pt x="340" y="183"/>
                    <a:pt x="340" y="183"/>
                    <a:pt x="340" y="183"/>
                  </a:cubicBezTo>
                  <a:cubicBezTo>
                    <a:pt x="339" y="182"/>
                    <a:pt x="338" y="182"/>
                    <a:pt x="338" y="181"/>
                  </a:cubicBezTo>
                  <a:cubicBezTo>
                    <a:pt x="338" y="181"/>
                    <a:pt x="338" y="181"/>
                    <a:pt x="338" y="180"/>
                  </a:cubicBezTo>
                  <a:cubicBezTo>
                    <a:pt x="339" y="179"/>
                    <a:pt x="340" y="179"/>
                    <a:pt x="341" y="179"/>
                  </a:cubicBezTo>
                  <a:cubicBezTo>
                    <a:pt x="350" y="179"/>
                    <a:pt x="350" y="179"/>
                    <a:pt x="350" y="179"/>
                  </a:cubicBezTo>
                  <a:cubicBezTo>
                    <a:pt x="351" y="177"/>
                    <a:pt x="352" y="175"/>
                    <a:pt x="353" y="173"/>
                  </a:cubicBezTo>
                  <a:cubicBezTo>
                    <a:pt x="346" y="166"/>
                    <a:pt x="346" y="166"/>
                    <a:pt x="346" y="166"/>
                  </a:cubicBezTo>
                  <a:cubicBezTo>
                    <a:pt x="346" y="166"/>
                    <a:pt x="345" y="165"/>
                    <a:pt x="345" y="165"/>
                  </a:cubicBezTo>
                  <a:cubicBezTo>
                    <a:pt x="345" y="164"/>
                    <a:pt x="345" y="164"/>
                    <a:pt x="345" y="164"/>
                  </a:cubicBezTo>
                  <a:cubicBezTo>
                    <a:pt x="346" y="163"/>
                    <a:pt x="347" y="163"/>
                    <a:pt x="348" y="163"/>
                  </a:cubicBezTo>
                  <a:cubicBezTo>
                    <a:pt x="357" y="166"/>
                    <a:pt x="357" y="166"/>
                    <a:pt x="357" y="166"/>
                  </a:cubicBezTo>
                  <a:cubicBezTo>
                    <a:pt x="358" y="164"/>
                    <a:pt x="360" y="163"/>
                    <a:pt x="361" y="161"/>
                  </a:cubicBezTo>
                  <a:cubicBezTo>
                    <a:pt x="357" y="153"/>
                    <a:pt x="357" y="153"/>
                    <a:pt x="357" y="153"/>
                  </a:cubicBezTo>
                  <a:cubicBezTo>
                    <a:pt x="357" y="152"/>
                    <a:pt x="357" y="152"/>
                    <a:pt x="357" y="151"/>
                  </a:cubicBezTo>
                  <a:cubicBezTo>
                    <a:pt x="357" y="151"/>
                    <a:pt x="357" y="150"/>
                    <a:pt x="357" y="150"/>
                  </a:cubicBezTo>
                  <a:cubicBezTo>
                    <a:pt x="358" y="149"/>
                    <a:pt x="359" y="149"/>
                    <a:pt x="360" y="150"/>
                  </a:cubicBezTo>
                  <a:cubicBezTo>
                    <a:pt x="368" y="156"/>
                    <a:pt x="368" y="156"/>
                    <a:pt x="368" y="156"/>
                  </a:cubicBezTo>
                  <a:cubicBezTo>
                    <a:pt x="369" y="155"/>
                    <a:pt x="371" y="153"/>
                    <a:pt x="373" y="152"/>
                  </a:cubicBezTo>
                  <a:cubicBezTo>
                    <a:pt x="372" y="143"/>
                    <a:pt x="372" y="143"/>
                    <a:pt x="372" y="143"/>
                  </a:cubicBezTo>
                  <a:cubicBezTo>
                    <a:pt x="372" y="143"/>
                    <a:pt x="372" y="143"/>
                    <a:pt x="372" y="142"/>
                  </a:cubicBezTo>
                  <a:cubicBezTo>
                    <a:pt x="372" y="142"/>
                    <a:pt x="372" y="141"/>
                    <a:pt x="373" y="141"/>
                  </a:cubicBezTo>
                  <a:cubicBezTo>
                    <a:pt x="374" y="140"/>
                    <a:pt x="375" y="141"/>
                    <a:pt x="375" y="142"/>
                  </a:cubicBezTo>
                  <a:cubicBezTo>
                    <a:pt x="381" y="149"/>
                    <a:pt x="381" y="149"/>
                    <a:pt x="381" y="149"/>
                  </a:cubicBezTo>
                  <a:cubicBezTo>
                    <a:pt x="383" y="149"/>
                    <a:pt x="385" y="148"/>
                    <a:pt x="387" y="14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7"/>
                    <a:pt x="390" y="136"/>
                    <a:pt x="391" y="136"/>
                  </a:cubicBezTo>
                  <a:cubicBezTo>
                    <a:pt x="392" y="136"/>
                    <a:pt x="393" y="137"/>
                    <a:pt x="393" y="138"/>
                  </a:cubicBezTo>
                  <a:cubicBezTo>
                    <a:pt x="395" y="147"/>
                    <a:pt x="395" y="147"/>
                    <a:pt x="395" y="147"/>
                  </a:cubicBezTo>
                  <a:cubicBezTo>
                    <a:pt x="398" y="147"/>
                    <a:pt x="400" y="147"/>
                    <a:pt x="402" y="148"/>
                  </a:cubicBezTo>
                  <a:cubicBezTo>
                    <a:pt x="407" y="139"/>
                    <a:pt x="407" y="139"/>
                    <a:pt x="407" y="139"/>
                  </a:cubicBezTo>
                  <a:cubicBezTo>
                    <a:pt x="407" y="138"/>
                    <a:pt x="408" y="138"/>
                    <a:pt x="409" y="138"/>
                  </a:cubicBezTo>
                  <a:cubicBezTo>
                    <a:pt x="410" y="138"/>
                    <a:pt x="410" y="139"/>
                    <a:pt x="410" y="140"/>
                  </a:cubicBezTo>
                  <a:cubicBezTo>
                    <a:pt x="410" y="140"/>
                    <a:pt x="410" y="140"/>
                    <a:pt x="410" y="140"/>
                  </a:cubicBezTo>
                  <a:cubicBezTo>
                    <a:pt x="410" y="150"/>
                    <a:pt x="410" y="150"/>
                    <a:pt x="410" y="150"/>
                  </a:cubicBezTo>
                  <a:cubicBezTo>
                    <a:pt x="412" y="150"/>
                    <a:pt x="414" y="151"/>
                    <a:pt x="416" y="152"/>
                  </a:cubicBezTo>
                  <a:cubicBezTo>
                    <a:pt x="423" y="146"/>
                    <a:pt x="423" y="146"/>
                    <a:pt x="423" y="146"/>
                  </a:cubicBezTo>
                  <a:cubicBezTo>
                    <a:pt x="424" y="145"/>
                    <a:pt x="425" y="145"/>
                    <a:pt x="426" y="145"/>
                  </a:cubicBezTo>
                  <a:cubicBezTo>
                    <a:pt x="426" y="145"/>
                    <a:pt x="426" y="146"/>
                    <a:pt x="426" y="147"/>
                  </a:cubicBezTo>
                  <a:cubicBezTo>
                    <a:pt x="426" y="147"/>
                    <a:pt x="426" y="147"/>
                    <a:pt x="426" y="148"/>
                  </a:cubicBezTo>
                  <a:cubicBezTo>
                    <a:pt x="423" y="157"/>
                    <a:pt x="423" y="157"/>
                    <a:pt x="423" y="157"/>
                  </a:cubicBezTo>
                  <a:cubicBezTo>
                    <a:pt x="425" y="158"/>
                    <a:pt x="427" y="159"/>
                    <a:pt x="428" y="161"/>
                  </a:cubicBezTo>
                  <a:cubicBezTo>
                    <a:pt x="437" y="157"/>
                    <a:pt x="437" y="157"/>
                    <a:pt x="437" y="157"/>
                  </a:cubicBezTo>
                  <a:cubicBezTo>
                    <a:pt x="437" y="156"/>
                    <a:pt x="439" y="156"/>
                    <a:pt x="439" y="157"/>
                  </a:cubicBezTo>
                  <a:cubicBezTo>
                    <a:pt x="440" y="157"/>
                    <a:pt x="440" y="158"/>
                    <a:pt x="440" y="158"/>
                  </a:cubicBezTo>
                  <a:cubicBezTo>
                    <a:pt x="440" y="159"/>
                    <a:pt x="440" y="159"/>
                    <a:pt x="439" y="160"/>
                  </a:cubicBezTo>
                  <a:cubicBezTo>
                    <a:pt x="433" y="167"/>
                    <a:pt x="433" y="167"/>
                    <a:pt x="433" y="167"/>
                  </a:cubicBezTo>
                  <a:cubicBezTo>
                    <a:pt x="435" y="169"/>
                    <a:pt x="436" y="171"/>
                    <a:pt x="437" y="173"/>
                  </a:cubicBezTo>
                  <a:cubicBezTo>
                    <a:pt x="446" y="172"/>
                    <a:pt x="446" y="172"/>
                    <a:pt x="446" y="172"/>
                  </a:cubicBezTo>
                  <a:cubicBezTo>
                    <a:pt x="447" y="171"/>
                    <a:pt x="448" y="172"/>
                    <a:pt x="449" y="173"/>
                  </a:cubicBezTo>
                  <a:cubicBezTo>
                    <a:pt x="449" y="173"/>
                    <a:pt x="449" y="173"/>
                    <a:pt x="449" y="173"/>
                  </a:cubicBezTo>
                  <a:cubicBezTo>
                    <a:pt x="449" y="174"/>
                    <a:pt x="448" y="175"/>
                    <a:pt x="448" y="175"/>
                  </a:cubicBezTo>
                  <a:cubicBezTo>
                    <a:pt x="440" y="180"/>
                    <a:pt x="440" y="180"/>
                    <a:pt x="440" y="180"/>
                  </a:cubicBezTo>
                  <a:cubicBezTo>
                    <a:pt x="441" y="183"/>
                    <a:pt x="441" y="185"/>
                    <a:pt x="441" y="187"/>
                  </a:cubicBezTo>
                  <a:cubicBezTo>
                    <a:pt x="451" y="189"/>
                    <a:pt x="451" y="189"/>
                    <a:pt x="451" y="189"/>
                  </a:cubicBezTo>
                  <a:cubicBezTo>
                    <a:pt x="452" y="188"/>
                    <a:pt x="453" y="189"/>
                    <a:pt x="453" y="190"/>
                  </a:cubicBezTo>
                  <a:cubicBezTo>
                    <a:pt x="453" y="190"/>
                    <a:pt x="453" y="190"/>
                    <a:pt x="453" y="190"/>
                  </a:cubicBezTo>
                  <a:cubicBezTo>
                    <a:pt x="453" y="191"/>
                    <a:pt x="452" y="192"/>
                    <a:pt x="451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/>
              </a:endParaRPr>
            </a:p>
          </p:txBody>
        </p:sp>
        <p:sp>
          <p:nvSpPr>
            <p:cNvPr id="84" name="Oval 24"/>
            <p:cNvSpPr>
              <a:spLocks noChangeArrowheads="1"/>
            </p:cNvSpPr>
            <p:nvPr/>
          </p:nvSpPr>
          <p:spPr bwMode="auto">
            <a:xfrm>
              <a:off x="-1333500" y="3128963"/>
              <a:ext cx="77788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/>
              </a:endParaRPr>
            </a:p>
          </p:txBody>
        </p:sp>
        <p:sp>
          <p:nvSpPr>
            <p:cNvPr id="85" name="Freeform 25"/>
            <p:cNvSpPr/>
            <p:nvPr/>
          </p:nvSpPr>
          <p:spPr bwMode="auto">
            <a:xfrm>
              <a:off x="-1423988" y="2082800"/>
              <a:ext cx="889000" cy="357188"/>
            </a:xfrm>
            <a:custGeom>
              <a:avLst/>
              <a:gdLst>
                <a:gd name="T0" fmla="*/ 218 w 237"/>
                <a:gd name="T1" fmla="*/ 95 h 95"/>
                <a:gd name="T2" fmla="*/ 217 w 237"/>
                <a:gd name="T3" fmla="*/ 94 h 95"/>
                <a:gd name="T4" fmla="*/ 234 w 237"/>
                <a:gd name="T5" fmla="*/ 82 h 95"/>
                <a:gd name="T6" fmla="*/ 237 w 237"/>
                <a:gd name="T7" fmla="*/ 79 h 95"/>
                <a:gd name="T8" fmla="*/ 236 w 237"/>
                <a:gd name="T9" fmla="*/ 77 h 95"/>
                <a:gd name="T10" fmla="*/ 231 w 237"/>
                <a:gd name="T11" fmla="*/ 75 h 95"/>
                <a:gd name="T12" fmla="*/ 211 w 237"/>
                <a:gd name="T13" fmla="*/ 78 h 95"/>
                <a:gd name="T14" fmla="*/ 203 w 237"/>
                <a:gd name="T15" fmla="*/ 66 h 95"/>
                <a:gd name="T16" fmla="*/ 216 w 237"/>
                <a:gd name="T17" fmla="*/ 49 h 95"/>
                <a:gd name="T18" fmla="*/ 217 w 237"/>
                <a:gd name="T19" fmla="*/ 46 h 95"/>
                <a:gd name="T20" fmla="*/ 216 w 237"/>
                <a:gd name="T21" fmla="*/ 44 h 95"/>
                <a:gd name="T22" fmla="*/ 211 w 237"/>
                <a:gd name="T23" fmla="*/ 43 h 95"/>
                <a:gd name="T24" fmla="*/ 192 w 237"/>
                <a:gd name="T25" fmla="*/ 53 h 95"/>
                <a:gd name="T26" fmla="*/ 181 w 237"/>
                <a:gd name="T27" fmla="*/ 43 h 95"/>
                <a:gd name="T28" fmla="*/ 188 w 237"/>
                <a:gd name="T29" fmla="*/ 24 h 95"/>
                <a:gd name="T30" fmla="*/ 189 w 237"/>
                <a:gd name="T31" fmla="*/ 22 h 95"/>
                <a:gd name="T32" fmla="*/ 187 w 237"/>
                <a:gd name="T33" fmla="*/ 18 h 95"/>
                <a:gd name="T34" fmla="*/ 181 w 237"/>
                <a:gd name="T35" fmla="*/ 20 h 95"/>
                <a:gd name="T36" fmla="*/ 167 w 237"/>
                <a:gd name="T37" fmla="*/ 34 h 95"/>
                <a:gd name="T38" fmla="*/ 153 w 237"/>
                <a:gd name="T39" fmla="*/ 28 h 95"/>
                <a:gd name="T40" fmla="*/ 154 w 237"/>
                <a:gd name="T41" fmla="*/ 8 h 95"/>
                <a:gd name="T42" fmla="*/ 154 w 237"/>
                <a:gd name="T43" fmla="*/ 7 h 95"/>
                <a:gd name="T44" fmla="*/ 151 w 237"/>
                <a:gd name="T45" fmla="*/ 3 h 95"/>
                <a:gd name="T46" fmla="*/ 146 w 237"/>
                <a:gd name="T47" fmla="*/ 6 h 95"/>
                <a:gd name="T48" fmla="*/ 137 w 237"/>
                <a:gd name="T49" fmla="*/ 24 h 95"/>
                <a:gd name="T50" fmla="*/ 122 w 237"/>
                <a:gd name="T51" fmla="*/ 23 h 95"/>
                <a:gd name="T52" fmla="*/ 116 w 237"/>
                <a:gd name="T53" fmla="*/ 4 h 95"/>
                <a:gd name="T54" fmla="*/ 112 w 237"/>
                <a:gd name="T55" fmla="*/ 0 h 95"/>
                <a:gd name="T56" fmla="*/ 108 w 237"/>
                <a:gd name="T57" fmla="*/ 4 h 95"/>
                <a:gd name="T58" fmla="*/ 108 w 237"/>
                <a:gd name="T59" fmla="*/ 4 h 95"/>
                <a:gd name="T60" fmla="*/ 105 w 237"/>
                <a:gd name="T61" fmla="*/ 24 h 95"/>
                <a:gd name="T62" fmla="*/ 91 w 237"/>
                <a:gd name="T63" fmla="*/ 28 h 95"/>
                <a:gd name="T64" fmla="*/ 79 w 237"/>
                <a:gd name="T65" fmla="*/ 11 h 95"/>
                <a:gd name="T66" fmla="*/ 74 w 237"/>
                <a:gd name="T67" fmla="*/ 9 h 95"/>
                <a:gd name="T68" fmla="*/ 71 w 237"/>
                <a:gd name="T69" fmla="*/ 12 h 95"/>
                <a:gd name="T70" fmla="*/ 72 w 237"/>
                <a:gd name="T71" fmla="*/ 14 h 95"/>
                <a:gd name="T72" fmla="*/ 75 w 237"/>
                <a:gd name="T73" fmla="*/ 34 h 95"/>
                <a:gd name="T74" fmla="*/ 63 w 237"/>
                <a:gd name="T75" fmla="*/ 42 h 95"/>
                <a:gd name="T76" fmla="*/ 46 w 237"/>
                <a:gd name="T77" fmla="*/ 29 h 95"/>
                <a:gd name="T78" fmla="*/ 41 w 237"/>
                <a:gd name="T79" fmla="*/ 29 h 95"/>
                <a:gd name="T80" fmla="*/ 39 w 237"/>
                <a:gd name="T81" fmla="*/ 32 h 95"/>
                <a:gd name="T82" fmla="*/ 40 w 237"/>
                <a:gd name="T83" fmla="*/ 34 h 95"/>
                <a:gd name="T84" fmla="*/ 49 w 237"/>
                <a:gd name="T85" fmla="*/ 53 h 95"/>
                <a:gd name="T86" fmla="*/ 40 w 237"/>
                <a:gd name="T87" fmla="*/ 64 h 95"/>
                <a:gd name="T88" fmla="*/ 21 w 237"/>
                <a:gd name="T89" fmla="*/ 57 h 95"/>
                <a:gd name="T90" fmla="*/ 15 w 237"/>
                <a:gd name="T91" fmla="*/ 58 h 95"/>
                <a:gd name="T92" fmla="*/ 14 w 237"/>
                <a:gd name="T93" fmla="*/ 60 h 95"/>
                <a:gd name="T94" fmla="*/ 16 w 237"/>
                <a:gd name="T95" fmla="*/ 64 h 95"/>
                <a:gd name="T96" fmla="*/ 31 w 237"/>
                <a:gd name="T97" fmla="*/ 78 h 95"/>
                <a:gd name="T98" fmla="*/ 25 w 237"/>
                <a:gd name="T99" fmla="*/ 92 h 95"/>
                <a:gd name="T100" fmla="*/ 5 w 237"/>
                <a:gd name="T101" fmla="*/ 91 h 95"/>
                <a:gd name="T102" fmla="*/ 0 w 237"/>
                <a:gd name="T103" fmla="*/ 94 h 95"/>
                <a:gd name="T104" fmla="*/ 0 w 237"/>
                <a:gd name="T105" fmla="*/ 95 h 95"/>
                <a:gd name="T106" fmla="*/ 218 w 237"/>
                <a:gd name="T10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7" h="95">
                  <a:moveTo>
                    <a:pt x="218" y="95"/>
                  </a:moveTo>
                  <a:cubicBezTo>
                    <a:pt x="218" y="95"/>
                    <a:pt x="217" y="94"/>
                    <a:pt x="217" y="94"/>
                  </a:cubicBezTo>
                  <a:cubicBezTo>
                    <a:pt x="234" y="82"/>
                    <a:pt x="234" y="82"/>
                    <a:pt x="234" y="82"/>
                  </a:cubicBezTo>
                  <a:cubicBezTo>
                    <a:pt x="236" y="82"/>
                    <a:pt x="237" y="80"/>
                    <a:pt x="237" y="79"/>
                  </a:cubicBezTo>
                  <a:cubicBezTo>
                    <a:pt x="237" y="78"/>
                    <a:pt x="236" y="78"/>
                    <a:pt x="236" y="77"/>
                  </a:cubicBezTo>
                  <a:cubicBezTo>
                    <a:pt x="235" y="75"/>
                    <a:pt x="233" y="74"/>
                    <a:pt x="231" y="75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09" y="74"/>
                    <a:pt x="206" y="70"/>
                    <a:pt x="203" y="66"/>
                  </a:cubicBezTo>
                  <a:cubicBezTo>
                    <a:pt x="216" y="49"/>
                    <a:pt x="216" y="49"/>
                    <a:pt x="216" y="49"/>
                  </a:cubicBezTo>
                  <a:cubicBezTo>
                    <a:pt x="217" y="49"/>
                    <a:pt x="217" y="48"/>
                    <a:pt x="217" y="46"/>
                  </a:cubicBezTo>
                  <a:cubicBezTo>
                    <a:pt x="217" y="46"/>
                    <a:pt x="217" y="45"/>
                    <a:pt x="216" y="44"/>
                  </a:cubicBezTo>
                  <a:cubicBezTo>
                    <a:pt x="215" y="42"/>
                    <a:pt x="212" y="42"/>
                    <a:pt x="211" y="43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89" y="49"/>
                    <a:pt x="185" y="46"/>
                    <a:pt x="181" y="43"/>
                  </a:cubicBezTo>
                  <a:cubicBezTo>
                    <a:pt x="188" y="24"/>
                    <a:pt x="188" y="24"/>
                    <a:pt x="188" y="24"/>
                  </a:cubicBezTo>
                  <a:cubicBezTo>
                    <a:pt x="188" y="23"/>
                    <a:pt x="189" y="22"/>
                    <a:pt x="189" y="22"/>
                  </a:cubicBezTo>
                  <a:cubicBezTo>
                    <a:pt x="189" y="20"/>
                    <a:pt x="188" y="19"/>
                    <a:pt x="187" y="18"/>
                  </a:cubicBezTo>
                  <a:cubicBezTo>
                    <a:pt x="185" y="17"/>
                    <a:pt x="182" y="18"/>
                    <a:pt x="181" y="20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2" y="32"/>
                    <a:pt x="158" y="30"/>
                    <a:pt x="153" y="28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4" y="8"/>
                    <a:pt x="154" y="7"/>
                    <a:pt x="154" y="7"/>
                  </a:cubicBezTo>
                  <a:cubicBezTo>
                    <a:pt x="154" y="5"/>
                    <a:pt x="153" y="4"/>
                    <a:pt x="151" y="3"/>
                  </a:cubicBezTo>
                  <a:cubicBezTo>
                    <a:pt x="149" y="3"/>
                    <a:pt x="146" y="4"/>
                    <a:pt x="146" y="6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2" y="24"/>
                    <a:pt x="127" y="23"/>
                    <a:pt x="122" y="23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6" y="1"/>
                    <a:pt x="114" y="0"/>
                    <a:pt x="112" y="0"/>
                  </a:cubicBezTo>
                  <a:cubicBezTo>
                    <a:pt x="110" y="0"/>
                    <a:pt x="108" y="2"/>
                    <a:pt x="108" y="4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0" y="25"/>
                    <a:pt x="95" y="26"/>
                    <a:pt x="91" y="28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8" y="9"/>
                    <a:pt x="76" y="8"/>
                    <a:pt x="74" y="9"/>
                  </a:cubicBezTo>
                  <a:cubicBezTo>
                    <a:pt x="72" y="9"/>
                    <a:pt x="71" y="11"/>
                    <a:pt x="71" y="12"/>
                  </a:cubicBezTo>
                  <a:cubicBezTo>
                    <a:pt x="71" y="13"/>
                    <a:pt x="72" y="13"/>
                    <a:pt x="72" y="14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1" y="36"/>
                    <a:pt x="66" y="39"/>
                    <a:pt x="63" y="42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8"/>
                    <a:pt x="42" y="27"/>
                    <a:pt x="41" y="29"/>
                  </a:cubicBezTo>
                  <a:cubicBezTo>
                    <a:pt x="40" y="30"/>
                    <a:pt x="39" y="31"/>
                    <a:pt x="39" y="32"/>
                  </a:cubicBezTo>
                  <a:cubicBezTo>
                    <a:pt x="39" y="33"/>
                    <a:pt x="39" y="34"/>
                    <a:pt x="40" y="3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6" y="56"/>
                    <a:pt x="43" y="60"/>
                    <a:pt x="40" y="64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19" y="56"/>
                    <a:pt x="16" y="56"/>
                    <a:pt x="15" y="58"/>
                  </a:cubicBezTo>
                  <a:cubicBezTo>
                    <a:pt x="15" y="59"/>
                    <a:pt x="14" y="60"/>
                    <a:pt x="14" y="60"/>
                  </a:cubicBezTo>
                  <a:cubicBezTo>
                    <a:pt x="14" y="62"/>
                    <a:pt x="15" y="63"/>
                    <a:pt x="16" y="64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29" y="82"/>
                    <a:pt x="27" y="87"/>
                    <a:pt x="25" y="92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3" y="91"/>
                    <a:pt x="0" y="92"/>
                    <a:pt x="0" y="94"/>
                  </a:cubicBezTo>
                  <a:cubicBezTo>
                    <a:pt x="0" y="94"/>
                    <a:pt x="0" y="95"/>
                    <a:pt x="0" y="95"/>
                  </a:cubicBezTo>
                  <a:lnTo>
                    <a:pt x="218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/>
              </a:endParaRPr>
            </a:p>
          </p:txBody>
        </p:sp>
      </p:grpSp>
      <p:sp>
        <p:nvSpPr>
          <p:cNvPr id="86" name="Freeform 22"/>
          <p:cNvSpPr>
            <a:spLocks noEditPoints="1"/>
          </p:cNvSpPr>
          <p:nvPr/>
        </p:nvSpPr>
        <p:spPr bwMode="black">
          <a:xfrm>
            <a:off x="10012602" y="5504965"/>
            <a:ext cx="398140" cy="425486"/>
          </a:xfrm>
          <a:custGeom>
            <a:avLst/>
            <a:gdLst>
              <a:gd name="T0" fmla="*/ 300 w 300"/>
              <a:gd name="T1" fmla="*/ 141 h 300"/>
              <a:gd name="T2" fmla="*/ 285 w 300"/>
              <a:gd name="T3" fmla="*/ 141 h 300"/>
              <a:gd name="T4" fmla="*/ 159 w 300"/>
              <a:gd name="T5" fmla="*/ 15 h 300"/>
              <a:gd name="T6" fmla="*/ 159 w 300"/>
              <a:gd name="T7" fmla="*/ 0 h 300"/>
              <a:gd name="T8" fmla="*/ 141 w 300"/>
              <a:gd name="T9" fmla="*/ 0 h 300"/>
              <a:gd name="T10" fmla="*/ 141 w 300"/>
              <a:gd name="T11" fmla="*/ 15 h 300"/>
              <a:gd name="T12" fmla="*/ 15 w 300"/>
              <a:gd name="T13" fmla="*/ 141 h 300"/>
              <a:gd name="T14" fmla="*/ 0 w 300"/>
              <a:gd name="T15" fmla="*/ 141 h 300"/>
              <a:gd name="T16" fmla="*/ 0 w 300"/>
              <a:gd name="T17" fmla="*/ 159 h 300"/>
              <a:gd name="T18" fmla="*/ 15 w 300"/>
              <a:gd name="T19" fmla="*/ 159 h 300"/>
              <a:gd name="T20" fmla="*/ 141 w 300"/>
              <a:gd name="T21" fmla="*/ 285 h 300"/>
              <a:gd name="T22" fmla="*/ 141 w 300"/>
              <a:gd name="T23" fmla="*/ 300 h 300"/>
              <a:gd name="T24" fmla="*/ 159 w 300"/>
              <a:gd name="T25" fmla="*/ 300 h 300"/>
              <a:gd name="T26" fmla="*/ 159 w 300"/>
              <a:gd name="T27" fmla="*/ 285 h 300"/>
              <a:gd name="T28" fmla="*/ 285 w 300"/>
              <a:gd name="T29" fmla="*/ 159 h 300"/>
              <a:gd name="T30" fmla="*/ 300 w 300"/>
              <a:gd name="T31" fmla="*/ 159 h 300"/>
              <a:gd name="T32" fmla="*/ 300 w 300"/>
              <a:gd name="T33" fmla="*/ 141 h 300"/>
              <a:gd name="T34" fmla="*/ 258 w 300"/>
              <a:gd name="T35" fmla="*/ 141 h 300"/>
              <a:gd name="T36" fmla="*/ 230 w 300"/>
              <a:gd name="T37" fmla="*/ 141 h 300"/>
              <a:gd name="T38" fmla="*/ 159 w 300"/>
              <a:gd name="T39" fmla="*/ 70 h 300"/>
              <a:gd name="T40" fmla="*/ 159 w 300"/>
              <a:gd name="T41" fmla="*/ 42 h 300"/>
              <a:gd name="T42" fmla="*/ 258 w 300"/>
              <a:gd name="T43" fmla="*/ 141 h 300"/>
              <a:gd name="T44" fmla="*/ 141 w 300"/>
              <a:gd name="T45" fmla="*/ 125 h 300"/>
              <a:gd name="T46" fmla="*/ 125 w 300"/>
              <a:gd name="T47" fmla="*/ 141 h 300"/>
              <a:gd name="T48" fmla="*/ 97 w 300"/>
              <a:gd name="T49" fmla="*/ 141 h 300"/>
              <a:gd name="T50" fmla="*/ 141 w 300"/>
              <a:gd name="T51" fmla="*/ 97 h 300"/>
              <a:gd name="T52" fmla="*/ 141 w 300"/>
              <a:gd name="T53" fmla="*/ 125 h 300"/>
              <a:gd name="T54" fmla="*/ 125 w 300"/>
              <a:gd name="T55" fmla="*/ 159 h 300"/>
              <a:gd name="T56" fmla="*/ 141 w 300"/>
              <a:gd name="T57" fmla="*/ 175 h 300"/>
              <a:gd name="T58" fmla="*/ 141 w 300"/>
              <a:gd name="T59" fmla="*/ 203 h 300"/>
              <a:gd name="T60" fmla="*/ 97 w 300"/>
              <a:gd name="T61" fmla="*/ 159 h 300"/>
              <a:gd name="T62" fmla="*/ 125 w 300"/>
              <a:gd name="T63" fmla="*/ 159 h 300"/>
              <a:gd name="T64" fmla="*/ 159 w 300"/>
              <a:gd name="T65" fmla="*/ 175 h 300"/>
              <a:gd name="T66" fmla="*/ 175 w 300"/>
              <a:gd name="T67" fmla="*/ 159 h 300"/>
              <a:gd name="T68" fmla="*/ 203 w 300"/>
              <a:gd name="T69" fmla="*/ 159 h 300"/>
              <a:gd name="T70" fmla="*/ 159 w 300"/>
              <a:gd name="T71" fmla="*/ 203 h 300"/>
              <a:gd name="T72" fmla="*/ 159 w 300"/>
              <a:gd name="T73" fmla="*/ 175 h 300"/>
              <a:gd name="T74" fmla="*/ 175 w 300"/>
              <a:gd name="T75" fmla="*/ 141 h 300"/>
              <a:gd name="T76" fmla="*/ 159 w 300"/>
              <a:gd name="T77" fmla="*/ 125 h 300"/>
              <a:gd name="T78" fmla="*/ 159 w 300"/>
              <a:gd name="T79" fmla="*/ 97 h 300"/>
              <a:gd name="T80" fmla="*/ 203 w 300"/>
              <a:gd name="T81" fmla="*/ 141 h 300"/>
              <a:gd name="T82" fmla="*/ 175 w 300"/>
              <a:gd name="T83" fmla="*/ 141 h 300"/>
              <a:gd name="T84" fmla="*/ 141 w 300"/>
              <a:gd name="T85" fmla="*/ 42 h 300"/>
              <a:gd name="T86" fmla="*/ 141 w 300"/>
              <a:gd name="T87" fmla="*/ 70 h 300"/>
              <a:gd name="T88" fmla="*/ 70 w 300"/>
              <a:gd name="T89" fmla="*/ 141 h 300"/>
              <a:gd name="T90" fmla="*/ 42 w 300"/>
              <a:gd name="T91" fmla="*/ 141 h 300"/>
              <a:gd name="T92" fmla="*/ 141 w 300"/>
              <a:gd name="T93" fmla="*/ 42 h 300"/>
              <a:gd name="T94" fmla="*/ 42 w 300"/>
              <a:gd name="T95" fmla="*/ 159 h 300"/>
              <a:gd name="T96" fmla="*/ 70 w 300"/>
              <a:gd name="T97" fmla="*/ 159 h 300"/>
              <a:gd name="T98" fmla="*/ 141 w 300"/>
              <a:gd name="T99" fmla="*/ 230 h 300"/>
              <a:gd name="T100" fmla="*/ 141 w 300"/>
              <a:gd name="T101" fmla="*/ 258 h 300"/>
              <a:gd name="T102" fmla="*/ 42 w 300"/>
              <a:gd name="T103" fmla="*/ 159 h 300"/>
              <a:gd name="T104" fmla="*/ 159 w 300"/>
              <a:gd name="T105" fmla="*/ 258 h 300"/>
              <a:gd name="T106" fmla="*/ 159 w 300"/>
              <a:gd name="T107" fmla="*/ 230 h 300"/>
              <a:gd name="T108" fmla="*/ 230 w 300"/>
              <a:gd name="T109" fmla="*/ 159 h 300"/>
              <a:gd name="T110" fmla="*/ 258 w 300"/>
              <a:gd name="T111" fmla="*/ 159 h 300"/>
              <a:gd name="T112" fmla="*/ 159 w 300"/>
              <a:gd name="T113" fmla="*/ 25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00" h="300">
                <a:moveTo>
                  <a:pt x="300" y="141"/>
                </a:moveTo>
                <a:cubicBezTo>
                  <a:pt x="285" y="141"/>
                  <a:pt x="285" y="141"/>
                  <a:pt x="285" y="141"/>
                </a:cubicBezTo>
                <a:cubicBezTo>
                  <a:pt x="280" y="74"/>
                  <a:pt x="226" y="20"/>
                  <a:pt x="159" y="15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15"/>
                  <a:pt x="141" y="15"/>
                  <a:pt x="141" y="15"/>
                </a:cubicBezTo>
                <a:cubicBezTo>
                  <a:pt x="74" y="20"/>
                  <a:pt x="20" y="74"/>
                  <a:pt x="15" y="141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59"/>
                  <a:pt x="0" y="159"/>
                  <a:pt x="0" y="159"/>
                </a:cubicBezTo>
                <a:cubicBezTo>
                  <a:pt x="15" y="159"/>
                  <a:pt x="15" y="159"/>
                  <a:pt x="15" y="159"/>
                </a:cubicBezTo>
                <a:cubicBezTo>
                  <a:pt x="20" y="226"/>
                  <a:pt x="74" y="280"/>
                  <a:pt x="141" y="285"/>
                </a:cubicBezTo>
                <a:cubicBezTo>
                  <a:pt x="141" y="300"/>
                  <a:pt x="141" y="300"/>
                  <a:pt x="141" y="300"/>
                </a:cubicBezTo>
                <a:cubicBezTo>
                  <a:pt x="159" y="300"/>
                  <a:pt x="159" y="300"/>
                  <a:pt x="159" y="300"/>
                </a:cubicBezTo>
                <a:cubicBezTo>
                  <a:pt x="159" y="285"/>
                  <a:pt x="159" y="285"/>
                  <a:pt x="159" y="285"/>
                </a:cubicBezTo>
                <a:cubicBezTo>
                  <a:pt x="226" y="280"/>
                  <a:pt x="280" y="226"/>
                  <a:pt x="285" y="159"/>
                </a:cubicBezTo>
                <a:cubicBezTo>
                  <a:pt x="300" y="159"/>
                  <a:pt x="300" y="159"/>
                  <a:pt x="300" y="159"/>
                </a:cubicBezTo>
                <a:lnTo>
                  <a:pt x="300" y="141"/>
                </a:lnTo>
                <a:close/>
                <a:moveTo>
                  <a:pt x="258" y="141"/>
                </a:moveTo>
                <a:cubicBezTo>
                  <a:pt x="230" y="141"/>
                  <a:pt x="230" y="141"/>
                  <a:pt x="230" y="141"/>
                </a:cubicBezTo>
                <a:cubicBezTo>
                  <a:pt x="226" y="103"/>
                  <a:pt x="197" y="74"/>
                  <a:pt x="159" y="70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211" y="47"/>
                  <a:pt x="253" y="89"/>
                  <a:pt x="258" y="141"/>
                </a:cubicBezTo>
                <a:close/>
                <a:moveTo>
                  <a:pt x="141" y="125"/>
                </a:moveTo>
                <a:cubicBezTo>
                  <a:pt x="133" y="127"/>
                  <a:pt x="127" y="133"/>
                  <a:pt x="125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101" y="118"/>
                  <a:pt x="118" y="101"/>
                  <a:pt x="141" y="97"/>
                </a:cubicBezTo>
                <a:lnTo>
                  <a:pt x="141" y="125"/>
                </a:lnTo>
                <a:close/>
                <a:moveTo>
                  <a:pt x="125" y="159"/>
                </a:moveTo>
                <a:cubicBezTo>
                  <a:pt x="127" y="167"/>
                  <a:pt x="133" y="173"/>
                  <a:pt x="141" y="175"/>
                </a:cubicBezTo>
                <a:cubicBezTo>
                  <a:pt x="141" y="203"/>
                  <a:pt x="141" y="203"/>
                  <a:pt x="141" y="203"/>
                </a:cubicBezTo>
                <a:cubicBezTo>
                  <a:pt x="118" y="199"/>
                  <a:pt x="101" y="182"/>
                  <a:pt x="97" y="159"/>
                </a:cubicBezTo>
                <a:lnTo>
                  <a:pt x="125" y="159"/>
                </a:lnTo>
                <a:close/>
                <a:moveTo>
                  <a:pt x="159" y="175"/>
                </a:moveTo>
                <a:cubicBezTo>
                  <a:pt x="167" y="173"/>
                  <a:pt x="173" y="167"/>
                  <a:pt x="175" y="159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199" y="182"/>
                  <a:pt x="182" y="199"/>
                  <a:pt x="159" y="203"/>
                </a:cubicBezTo>
                <a:lnTo>
                  <a:pt x="159" y="175"/>
                </a:lnTo>
                <a:close/>
                <a:moveTo>
                  <a:pt x="175" y="141"/>
                </a:moveTo>
                <a:cubicBezTo>
                  <a:pt x="173" y="133"/>
                  <a:pt x="167" y="127"/>
                  <a:pt x="159" y="125"/>
                </a:cubicBezTo>
                <a:cubicBezTo>
                  <a:pt x="159" y="97"/>
                  <a:pt x="159" y="97"/>
                  <a:pt x="159" y="97"/>
                </a:cubicBezTo>
                <a:cubicBezTo>
                  <a:pt x="182" y="101"/>
                  <a:pt x="199" y="118"/>
                  <a:pt x="203" y="141"/>
                </a:cubicBezTo>
                <a:lnTo>
                  <a:pt x="175" y="141"/>
                </a:lnTo>
                <a:close/>
                <a:moveTo>
                  <a:pt x="141" y="42"/>
                </a:moveTo>
                <a:cubicBezTo>
                  <a:pt x="141" y="70"/>
                  <a:pt x="141" y="70"/>
                  <a:pt x="141" y="70"/>
                </a:cubicBezTo>
                <a:cubicBezTo>
                  <a:pt x="103" y="74"/>
                  <a:pt x="74" y="103"/>
                  <a:pt x="70" y="141"/>
                </a:cubicBezTo>
                <a:cubicBezTo>
                  <a:pt x="42" y="141"/>
                  <a:pt x="42" y="141"/>
                  <a:pt x="42" y="141"/>
                </a:cubicBezTo>
                <a:cubicBezTo>
                  <a:pt x="47" y="89"/>
                  <a:pt x="89" y="47"/>
                  <a:pt x="141" y="42"/>
                </a:cubicBezTo>
                <a:close/>
                <a:moveTo>
                  <a:pt x="42" y="159"/>
                </a:moveTo>
                <a:cubicBezTo>
                  <a:pt x="70" y="159"/>
                  <a:pt x="70" y="159"/>
                  <a:pt x="70" y="159"/>
                </a:cubicBezTo>
                <a:cubicBezTo>
                  <a:pt x="74" y="197"/>
                  <a:pt x="103" y="226"/>
                  <a:pt x="141" y="230"/>
                </a:cubicBezTo>
                <a:cubicBezTo>
                  <a:pt x="141" y="258"/>
                  <a:pt x="141" y="258"/>
                  <a:pt x="141" y="258"/>
                </a:cubicBezTo>
                <a:cubicBezTo>
                  <a:pt x="89" y="253"/>
                  <a:pt x="47" y="211"/>
                  <a:pt x="42" y="159"/>
                </a:cubicBezTo>
                <a:close/>
                <a:moveTo>
                  <a:pt x="159" y="258"/>
                </a:moveTo>
                <a:cubicBezTo>
                  <a:pt x="159" y="230"/>
                  <a:pt x="159" y="230"/>
                  <a:pt x="159" y="230"/>
                </a:cubicBezTo>
                <a:cubicBezTo>
                  <a:pt x="197" y="226"/>
                  <a:pt x="226" y="197"/>
                  <a:pt x="230" y="159"/>
                </a:cubicBezTo>
                <a:cubicBezTo>
                  <a:pt x="258" y="159"/>
                  <a:pt x="258" y="159"/>
                  <a:pt x="258" y="159"/>
                </a:cubicBezTo>
                <a:cubicBezTo>
                  <a:pt x="253" y="211"/>
                  <a:pt x="211" y="253"/>
                  <a:pt x="159" y="25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82305" tIns="41153" rIns="82305" bIns="41153" numCol="1" anchor="t" anchorCtr="0" compatLnSpc="1"/>
          <a:lstStyle/>
          <a:p>
            <a:pPr defTabSz="685800"/>
            <a:endParaRPr lang="en-US" sz="1200">
              <a:solidFill>
                <a:srgbClr val="FFFFFF"/>
              </a:solidFill>
              <a:latin typeface="Segoe UI" panose="020B0502040204020203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3435398" y="3938239"/>
            <a:ext cx="2975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314677" y="4404354"/>
            <a:ext cx="3367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1" name="矩形 90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59" name="直接连接符 58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文本框 60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</a:t>
            </a:r>
          </a:p>
        </p:txBody>
      </p:sp>
      <p:sp>
        <p:nvSpPr>
          <p:cNvPr id="10" name="空心弧 9"/>
          <p:cNvSpPr/>
          <p:nvPr/>
        </p:nvSpPr>
        <p:spPr>
          <a:xfrm rot="3600000">
            <a:off x="4313215" y="2375628"/>
            <a:ext cx="3504028" cy="3504028"/>
          </a:xfrm>
          <a:prstGeom prst="blockArc">
            <a:avLst>
              <a:gd name="adj1" fmla="val 15240000"/>
              <a:gd name="adj2" fmla="val 6375658"/>
              <a:gd name="adj3" fmla="val 5000"/>
            </a:avLst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空心弧 11"/>
          <p:cNvSpPr/>
          <p:nvPr/>
        </p:nvSpPr>
        <p:spPr>
          <a:xfrm rot="4951894">
            <a:off x="4107711" y="2170124"/>
            <a:ext cx="3915036" cy="3915036"/>
          </a:xfrm>
          <a:prstGeom prst="blockArc">
            <a:avLst>
              <a:gd name="adj1" fmla="val 13326385"/>
              <a:gd name="adj2" fmla="val 8942954"/>
              <a:gd name="adj3" fmla="val 5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/>
          <p:nvPr/>
        </p:nvSpPr>
        <p:spPr>
          <a:xfrm rot="11853705">
            <a:off x="4499651" y="2562064"/>
            <a:ext cx="3131157" cy="3131157"/>
          </a:xfrm>
          <a:prstGeom prst="blockArc">
            <a:avLst>
              <a:gd name="adj1" fmla="val 9600000"/>
              <a:gd name="adj2" fmla="val 20809699"/>
              <a:gd name="adj3" fmla="val 5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空心弧 13"/>
          <p:cNvSpPr/>
          <p:nvPr/>
        </p:nvSpPr>
        <p:spPr>
          <a:xfrm rot="8905052">
            <a:off x="4681821" y="2744234"/>
            <a:ext cx="2766815" cy="2766815"/>
          </a:xfrm>
          <a:prstGeom prst="blockArc">
            <a:avLst>
              <a:gd name="adj1" fmla="val 10200000"/>
              <a:gd name="adj2" fmla="val 6152830"/>
              <a:gd name="adj3" fmla="val 693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空心弧 14"/>
          <p:cNvSpPr/>
          <p:nvPr/>
        </p:nvSpPr>
        <p:spPr>
          <a:xfrm rot="8100000">
            <a:off x="4902007" y="2964420"/>
            <a:ext cx="2326444" cy="2326444"/>
          </a:xfrm>
          <a:prstGeom prst="blockArc">
            <a:avLst>
              <a:gd name="adj1" fmla="val 15858922"/>
              <a:gd name="adj2" fmla="val 6290585"/>
              <a:gd name="adj3" fmla="val 7425"/>
            </a:avLst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304917" y="3071314"/>
            <a:ext cx="2786836" cy="923330"/>
          </a:xfrm>
          <a:prstGeom prst="rect">
            <a:avLst/>
          </a:prstGeom>
          <a:ln w="6350">
            <a:solidFill>
              <a:srgbClr val="3563A8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20" name="矩形 19"/>
          <p:cNvSpPr/>
          <p:nvPr/>
        </p:nvSpPr>
        <p:spPr>
          <a:xfrm>
            <a:off x="8304917" y="5329170"/>
            <a:ext cx="2786836" cy="923330"/>
          </a:xfrm>
          <a:prstGeom prst="rect">
            <a:avLst/>
          </a:prstGeom>
          <a:ln w="6350">
            <a:solidFill>
              <a:srgbClr val="3563A8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22" name="矩形 21"/>
          <p:cNvSpPr/>
          <p:nvPr/>
        </p:nvSpPr>
        <p:spPr>
          <a:xfrm>
            <a:off x="740143" y="5329170"/>
            <a:ext cx="2786836" cy="923330"/>
          </a:xfrm>
          <a:prstGeom prst="rect">
            <a:avLst/>
          </a:prstGeom>
          <a:ln w="6350">
            <a:solidFill>
              <a:srgbClr val="3563A8"/>
            </a:solidFill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23" name="文本框 22"/>
          <p:cNvSpPr txBox="1"/>
          <p:nvPr/>
        </p:nvSpPr>
        <p:spPr>
          <a:xfrm>
            <a:off x="708269" y="2420019"/>
            <a:ext cx="2901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rgbClr val="3563A8"/>
                </a:solidFill>
              </a:rPr>
              <a:t>58</a:t>
            </a:r>
            <a:r>
              <a:rPr lang="en-US" altLang="zh-CN" sz="2000" dirty="0">
                <a:solidFill>
                  <a:srgbClr val="3563A8"/>
                </a:solidFill>
              </a:rPr>
              <a:t>%</a:t>
            </a:r>
            <a:endParaRPr lang="zh-CN" altLang="en-US" sz="2000" dirty="0">
              <a:solidFill>
                <a:srgbClr val="3563A8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40143" y="2991077"/>
            <a:ext cx="2786836" cy="923330"/>
          </a:xfrm>
          <a:prstGeom prst="rect">
            <a:avLst/>
          </a:prstGeom>
          <a:ln w="6350">
            <a:solidFill>
              <a:srgbClr val="3563A8"/>
            </a:solidFill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25" name="文本框 24"/>
          <p:cNvSpPr txBox="1"/>
          <p:nvPr/>
        </p:nvSpPr>
        <p:spPr>
          <a:xfrm>
            <a:off x="708269" y="4788981"/>
            <a:ext cx="2901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rgbClr val="3563A8"/>
                </a:solidFill>
              </a:rPr>
              <a:t>32</a:t>
            </a:r>
            <a:r>
              <a:rPr lang="en-US" altLang="zh-CN" sz="2000" dirty="0">
                <a:solidFill>
                  <a:srgbClr val="3563A8"/>
                </a:solidFill>
              </a:rPr>
              <a:t>%</a:t>
            </a:r>
            <a:endParaRPr lang="zh-CN" altLang="en-US" sz="2000" dirty="0">
              <a:solidFill>
                <a:srgbClr val="3563A8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145717" y="4788981"/>
            <a:ext cx="2901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3563A8"/>
                </a:solidFill>
              </a:rPr>
              <a:t>47</a:t>
            </a:r>
            <a:r>
              <a:rPr lang="en-US" altLang="zh-CN" sz="2000" dirty="0">
                <a:solidFill>
                  <a:srgbClr val="3563A8"/>
                </a:solidFill>
              </a:rPr>
              <a:t>%</a:t>
            </a:r>
            <a:endParaRPr lang="zh-CN" altLang="en-US" sz="2000" dirty="0">
              <a:solidFill>
                <a:srgbClr val="3563A8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145717" y="2525877"/>
            <a:ext cx="2901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3563A8"/>
                </a:solidFill>
              </a:rPr>
              <a:t>83</a:t>
            </a:r>
            <a:r>
              <a:rPr lang="en-US" altLang="zh-CN" sz="2000" dirty="0">
                <a:solidFill>
                  <a:srgbClr val="3563A8"/>
                </a:solidFill>
              </a:rPr>
              <a:t>%</a:t>
            </a:r>
            <a:endParaRPr lang="zh-CN" altLang="en-US" sz="2000" dirty="0">
              <a:solidFill>
                <a:srgbClr val="3563A8"/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842752" y="3166110"/>
            <a:ext cx="2811780" cy="5943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3563A8"/>
                </a:solidFill>
              </a:rPr>
              <a:t>ADD YOUR TITLE HERE</a:t>
            </a:r>
            <a:endParaRPr lang="zh-CN" altLang="en-US" sz="1600" dirty="0">
              <a:solidFill>
                <a:srgbClr val="3563A8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4625195" y="3166110"/>
            <a:ext cx="2811780" cy="5943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3563A8"/>
                </a:solidFill>
              </a:rPr>
              <a:t>ADD YOUR TITLE HERE</a:t>
            </a:r>
            <a:endParaRPr lang="zh-CN" altLang="en-US" sz="1600" dirty="0">
              <a:solidFill>
                <a:srgbClr val="3563A8"/>
              </a:solidFill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8407637" y="3166110"/>
            <a:ext cx="2811780" cy="5943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3563A8"/>
                </a:solidFill>
              </a:rPr>
              <a:t>ADD YOUR TITLE HERE</a:t>
            </a:r>
            <a:endParaRPr lang="zh-CN" altLang="en-US" sz="1600" dirty="0">
              <a:solidFill>
                <a:srgbClr val="3563A8"/>
              </a:solidFill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757899" y="3079495"/>
            <a:ext cx="2981486" cy="767590"/>
          </a:xfrm>
          <a:prstGeom prst="round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563A8"/>
              </a:solidFill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4540342" y="3079495"/>
            <a:ext cx="2981486" cy="767590"/>
          </a:xfrm>
          <a:prstGeom prst="round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563A8"/>
              </a:solidFill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8322784" y="3079495"/>
            <a:ext cx="2981486" cy="767590"/>
          </a:xfrm>
          <a:prstGeom prst="round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563A8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12597" y="4189950"/>
            <a:ext cx="34720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34" name="矩形 33"/>
          <p:cNvSpPr/>
          <p:nvPr/>
        </p:nvSpPr>
        <p:spPr>
          <a:xfrm>
            <a:off x="4295039" y="4189950"/>
            <a:ext cx="34720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35" name="矩形 34"/>
          <p:cNvSpPr/>
          <p:nvPr/>
        </p:nvSpPr>
        <p:spPr>
          <a:xfrm>
            <a:off x="8077482" y="4189950"/>
            <a:ext cx="34720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11" name="右箭头 10"/>
          <p:cNvSpPr/>
          <p:nvPr/>
        </p:nvSpPr>
        <p:spPr>
          <a:xfrm>
            <a:off x="3876973" y="3206115"/>
            <a:ext cx="525780" cy="514350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563A8"/>
              </a:solidFill>
            </a:endParaRPr>
          </a:p>
        </p:txBody>
      </p:sp>
      <p:sp>
        <p:nvSpPr>
          <p:cNvPr id="36" name="右箭头 35"/>
          <p:cNvSpPr/>
          <p:nvPr/>
        </p:nvSpPr>
        <p:spPr>
          <a:xfrm>
            <a:off x="7659416" y="3206115"/>
            <a:ext cx="525780" cy="514350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563A8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1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800080"/>
      </a:folHlink>
    </a:clrScheme>
    <a:fontScheme name="自定义 22">
      <a:majorFont>
        <a:latin typeface="Arial"/>
        <a:ea typeface="宋体"/>
        <a:cs typeface=""/>
      </a:majorFont>
      <a:minorFont>
        <a:latin typeface="Arial Unicode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1160</Words>
  <Application>Microsoft Office PowerPoint</Application>
  <PresentationFormat>宽屏</PresentationFormat>
  <Paragraphs>109</Paragraphs>
  <Slides>11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Segoe UI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yang</dc:creator>
  <cp:lastModifiedBy>天 下</cp:lastModifiedBy>
  <cp:revision>60</cp:revision>
  <dcterms:created xsi:type="dcterms:W3CDTF">2014-10-17T09:09:00Z</dcterms:created>
  <dcterms:modified xsi:type="dcterms:W3CDTF">2021-01-04T22:29:10Z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