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67" r:id="rId2"/>
    <p:sldId id="266" r:id="rId3"/>
    <p:sldId id="269" r:id="rId4"/>
    <p:sldId id="265" r:id="rId5"/>
    <p:sldId id="272" r:id="rId6"/>
    <p:sldId id="270" r:id="rId7"/>
    <p:sldId id="273" r:id="rId8"/>
    <p:sldId id="271" r:id="rId9"/>
    <p:sldId id="257" r:id="rId10"/>
    <p:sldId id="274" r:id="rId11"/>
    <p:sldId id="275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35">
          <p15:clr>
            <a:srgbClr val="A4A3A4"/>
          </p15:clr>
        </p15:guide>
        <p15:guide id="2" pos="3840">
          <p15:clr>
            <a:srgbClr val="A4A3A4"/>
          </p15:clr>
        </p15:guide>
        <p15:guide id="3" pos="2162">
          <p15:clr>
            <a:srgbClr val="A4A3A4"/>
          </p15:clr>
        </p15:guide>
        <p15:guide id="4" pos="6312">
          <p15:clr>
            <a:srgbClr val="A4A3A4"/>
          </p15:clr>
        </p15:guide>
        <p15:guide id="5" pos="1073">
          <p15:clr>
            <a:srgbClr val="A4A3A4"/>
          </p15:clr>
        </p15:guide>
        <p15:guide id="6" orient="horz" pos="36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4E44"/>
    <a:srgbClr val="657A70"/>
    <a:srgbClr val="C7D7CE"/>
    <a:srgbClr val="224A42"/>
    <a:srgbClr val="DDE7E1"/>
    <a:srgbClr val="C7DACE"/>
    <a:srgbClr val="5B6F66"/>
    <a:srgbClr val="8C9690"/>
    <a:srgbClr val="29362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96"/>
      </p:cViewPr>
      <p:guideLst>
        <p:guide orient="horz" pos="3135"/>
        <p:guide pos="3840"/>
        <p:guide pos="2162"/>
        <p:guide pos="6312"/>
        <p:guide pos="1073"/>
        <p:guide orient="horz" pos="36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1493A-12E0-4C4C-9E53-9CEAEB291119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12B8E9-B0B1-49B3-9D43-AE8E45D8C6F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4A4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直接连接符 48"/>
          <p:cNvCxnSpPr/>
          <p:nvPr/>
        </p:nvCxnSpPr>
        <p:spPr>
          <a:xfrm flipV="1">
            <a:off x="4626278" y="2015434"/>
            <a:ext cx="2272343" cy="2286214"/>
          </a:xfrm>
          <a:prstGeom prst="line">
            <a:avLst/>
          </a:prstGeom>
          <a:ln cmpd="sng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正五边形 34"/>
          <p:cNvSpPr/>
          <p:nvPr/>
        </p:nvSpPr>
        <p:spPr>
          <a:xfrm>
            <a:off x="4626278" y="1716258"/>
            <a:ext cx="2939444" cy="2799470"/>
          </a:xfrm>
          <a:prstGeom prst="pentag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9" name="组合 38"/>
          <p:cNvGrpSpPr/>
          <p:nvPr/>
        </p:nvGrpSpPr>
        <p:grpSpPr>
          <a:xfrm>
            <a:off x="5218411" y="2228671"/>
            <a:ext cx="2719226" cy="2400657"/>
            <a:chOff x="5415359" y="1915664"/>
            <a:chExt cx="2719226" cy="2400657"/>
          </a:xfrm>
        </p:grpSpPr>
        <p:sp>
          <p:nvSpPr>
            <p:cNvPr id="37" name="文本框 36"/>
            <p:cNvSpPr txBox="1"/>
            <p:nvPr/>
          </p:nvSpPr>
          <p:spPr>
            <a:xfrm>
              <a:off x="5415359" y="1915664"/>
              <a:ext cx="1502898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5000" dirty="0">
                  <a:solidFill>
                    <a:srgbClr val="3C4E44"/>
                  </a:solidFill>
                  <a:latin typeface="Andalus" panose="02020603050405020304" pitchFamily="18" charset="-78"/>
                  <a:ea typeface="Adobe 黑体 Std R" panose="020B0400000000000000" pitchFamily="34" charset="-122"/>
                  <a:cs typeface="Andalus" panose="02020603050405020304" pitchFamily="18" charset="-78"/>
                </a:rPr>
                <a:t>2</a:t>
              </a:r>
              <a:endParaRPr lang="zh-CN" altLang="en-US" sz="15000" dirty="0">
                <a:solidFill>
                  <a:srgbClr val="3C4E44"/>
                </a:solidFill>
                <a:latin typeface="Andalus" panose="02020603050405020304" pitchFamily="18" charset="-78"/>
                <a:ea typeface="Adobe 黑体 Std R" panose="020B0400000000000000" pitchFamily="34" charset="-122"/>
                <a:cs typeface="Andalus" panose="02020603050405020304" pitchFamily="18" charset="-78"/>
              </a:endParaRPr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6427705" y="3115992"/>
              <a:ext cx="1706880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>
                  <a:solidFill>
                    <a:srgbClr val="3C4E44"/>
                  </a:solidFill>
                  <a:latin typeface="Eras Medium ITC" panose="020B0602030504020804" pitchFamily="34" charset="0"/>
                  <a:cs typeface="Andalus" panose="02020603050405020304" pitchFamily="18" charset="-78"/>
                </a:rPr>
                <a:t>020</a:t>
              </a:r>
              <a:endParaRPr lang="zh-CN" altLang="en-US" sz="2800" dirty="0">
                <a:solidFill>
                  <a:srgbClr val="3C4E44"/>
                </a:solidFill>
                <a:latin typeface="Eras Medium ITC" panose="020B0602030504020804" pitchFamily="34" charset="0"/>
                <a:cs typeface="Andalus" panose="02020603050405020304" pitchFamily="18" charset="-78"/>
              </a:endParaRPr>
            </a:p>
          </p:txBody>
        </p:sp>
      </p:grpSp>
      <p:cxnSp>
        <p:nvCxnSpPr>
          <p:cNvPr id="43" name="直接连接符 42"/>
          <p:cNvCxnSpPr/>
          <p:nvPr/>
        </p:nvCxnSpPr>
        <p:spPr>
          <a:xfrm>
            <a:off x="6409297" y="1354322"/>
            <a:ext cx="447120" cy="32109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椭圆 51"/>
          <p:cNvSpPr/>
          <p:nvPr/>
        </p:nvSpPr>
        <p:spPr>
          <a:xfrm>
            <a:off x="4225581" y="4367311"/>
            <a:ext cx="296833" cy="29683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椭圆 53"/>
          <p:cNvSpPr/>
          <p:nvPr/>
        </p:nvSpPr>
        <p:spPr>
          <a:xfrm>
            <a:off x="6935780" y="1702879"/>
            <a:ext cx="296833" cy="29683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椭圆 54"/>
          <p:cNvSpPr/>
          <p:nvPr/>
        </p:nvSpPr>
        <p:spPr>
          <a:xfrm>
            <a:off x="6152806" y="1167922"/>
            <a:ext cx="155902" cy="15590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文本框 58"/>
          <p:cNvSpPr txBox="1"/>
          <p:nvPr/>
        </p:nvSpPr>
        <p:spPr>
          <a:xfrm rot="19496574">
            <a:off x="4425542" y="1885674"/>
            <a:ext cx="15857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Design by</a:t>
            </a:r>
            <a:r>
              <a:rPr lang="zh-CN" altLang="en-US" sz="1200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：二三年</a:t>
            </a:r>
          </a:p>
        </p:txBody>
      </p:sp>
      <p:cxnSp>
        <p:nvCxnSpPr>
          <p:cNvPr id="62" name="直接连接符 61"/>
          <p:cNvCxnSpPr/>
          <p:nvPr/>
        </p:nvCxnSpPr>
        <p:spPr>
          <a:xfrm flipV="1">
            <a:off x="7074672" y="2785558"/>
            <a:ext cx="561383" cy="1730163"/>
          </a:xfrm>
          <a:prstGeom prst="line">
            <a:avLst/>
          </a:prstGeom>
          <a:ln w="25400" cmpd="sng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接连接符 67"/>
          <p:cNvCxnSpPr/>
          <p:nvPr/>
        </p:nvCxnSpPr>
        <p:spPr>
          <a:xfrm>
            <a:off x="4626278" y="4839286"/>
            <a:ext cx="2018714" cy="2018714"/>
          </a:xfrm>
          <a:prstGeom prst="line">
            <a:avLst/>
          </a:prstGeom>
          <a:ln>
            <a:solidFill>
              <a:schemeClr val="bg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100383" y="205620"/>
            <a:ext cx="5295415" cy="4574690"/>
            <a:chOff x="4100383" y="934489"/>
            <a:chExt cx="5295415" cy="4574690"/>
          </a:xfrm>
        </p:grpSpPr>
        <p:sp>
          <p:nvSpPr>
            <p:cNvPr id="9" name="正五边形 8"/>
            <p:cNvSpPr/>
            <p:nvPr/>
          </p:nvSpPr>
          <p:spPr>
            <a:xfrm rot="1733393">
              <a:off x="4100383" y="1249215"/>
              <a:ext cx="3991233" cy="3801174"/>
            </a:xfrm>
            <a:prstGeom prst="pentagon">
              <a:avLst/>
            </a:prstGeom>
            <a:solidFill>
              <a:srgbClr val="C7D7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正五边形 11"/>
            <p:cNvSpPr/>
            <p:nvPr/>
          </p:nvSpPr>
          <p:spPr>
            <a:xfrm rot="4632443">
              <a:off x="4241586" y="1888656"/>
              <a:ext cx="3708828" cy="3532217"/>
            </a:xfrm>
            <a:prstGeom prst="pentagon">
              <a:avLst/>
            </a:prstGeom>
            <a:solidFill>
              <a:srgbClr val="224A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正五边形 12"/>
            <p:cNvSpPr/>
            <p:nvPr/>
          </p:nvSpPr>
          <p:spPr>
            <a:xfrm rot="19843823">
              <a:off x="4696915" y="934489"/>
              <a:ext cx="4698883" cy="4475127"/>
            </a:xfrm>
            <a:prstGeom prst="pentag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1" name="图片 20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055" r="17055"/>
            <a:stretch>
              <a:fillRect/>
            </a:stretch>
          </p:blipFill>
          <p:spPr>
            <a:xfrm>
              <a:off x="4786962" y="1567805"/>
              <a:ext cx="2618077" cy="2618076"/>
            </a:xfrm>
            <a:custGeom>
              <a:avLst/>
              <a:gdLst>
                <a:gd name="connsiteX0" fmla="*/ 2325826 w 4651652"/>
                <a:gd name="connsiteY0" fmla="*/ 0 h 4651651"/>
                <a:gd name="connsiteX1" fmla="*/ 4651652 w 4651652"/>
                <a:gd name="connsiteY1" fmla="*/ 2325826 h 4651651"/>
                <a:gd name="connsiteX2" fmla="*/ 2563628 w 4651652"/>
                <a:gd name="connsiteY2" fmla="*/ 4639644 h 4651651"/>
                <a:gd name="connsiteX3" fmla="*/ 2325845 w 4651652"/>
                <a:gd name="connsiteY3" fmla="*/ 4651651 h 4651651"/>
                <a:gd name="connsiteX4" fmla="*/ 2325807 w 4651652"/>
                <a:gd name="connsiteY4" fmla="*/ 4651651 h 4651651"/>
                <a:gd name="connsiteX5" fmla="*/ 2088024 w 4651652"/>
                <a:gd name="connsiteY5" fmla="*/ 4639644 h 4651651"/>
                <a:gd name="connsiteX6" fmla="*/ 0 w 4651652"/>
                <a:gd name="connsiteY6" fmla="*/ 2325826 h 4651651"/>
                <a:gd name="connsiteX7" fmla="*/ 2325826 w 4651652"/>
                <a:gd name="connsiteY7" fmla="*/ 0 h 4651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651652" h="4651651">
                  <a:moveTo>
                    <a:pt x="2325826" y="0"/>
                  </a:moveTo>
                  <a:cubicBezTo>
                    <a:pt x="3610344" y="0"/>
                    <a:pt x="4651652" y="1041308"/>
                    <a:pt x="4651652" y="2325826"/>
                  </a:cubicBezTo>
                  <a:cubicBezTo>
                    <a:pt x="4651652" y="3530062"/>
                    <a:pt x="3736440" y="4520539"/>
                    <a:pt x="2563628" y="4639644"/>
                  </a:cubicBezTo>
                  <a:lnTo>
                    <a:pt x="2325845" y="4651651"/>
                  </a:lnTo>
                  <a:lnTo>
                    <a:pt x="2325807" y="4651651"/>
                  </a:lnTo>
                  <a:lnTo>
                    <a:pt x="2088024" y="4639644"/>
                  </a:lnTo>
                  <a:cubicBezTo>
                    <a:pt x="915212" y="4520539"/>
                    <a:pt x="0" y="3530062"/>
                    <a:pt x="0" y="2325826"/>
                  </a:cubicBezTo>
                  <a:cubicBezTo>
                    <a:pt x="0" y="1041308"/>
                    <a:pt x="1041308" y="0"/>
                    <a:pt x="2325826" y="0"/>
                  </a:cubicBezTo>
                  <a:close/>
                </a:path>
              </a:pathLst>
            </a:custGeom>
            <a:solidFill>
              <a:schemeClr val="bg1"/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  <a:softEdge rad="0"/>
            </a:effectLst>
          </p:spPr>
        </p:pic>
        <p:sp>
          <p:nvSpPr>
            <p:cNvPr id="14" name="矩形 13"/>
            <p:cNvSpPr/>
            <p:nvPr/>
          </p:nvSpPr>
          <p:spPr>
            <a:xfrm rot="19186266">
              <a:off x="6281787" y="4056068"/>
              <a:ext cx="1154483" cy="101566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en-US" altLang="zh-CN" sz="6000" dirty="0">
                  <a:solidFill>
                    <a:srgbClr val="224A42"/>
                  </a:solidFill>
                  <a:latin typeface="Eras Medium ITC" panose="020B0602030504020804" pitchFamily="34" charset="0"/>
                </a:rPr>
                <a:t>T</a:t>
              </a:r>
              <a:r>
                <a:rPr lang="en-US" altLang="zh-CN" sz="2000" dirty="0">
                  <a:solidFill>
                    <a:srgbClr val="3C4E44"/>
                  </a:solidFill>
                  <a:latin typeface="Eras Medium ITC" panose="020B0602030504020804" pitchFamily="34" charset="0"/>
                </a:rPr>
                <a:t>hank</a:t>
              </a:r>
              <a:endParaRPr lang="zh-CN" altLang="en-US" sz="2000" dirty="0">
                <a:solidFill>
                  <a:srgbClr val="3C4E44"/>
                </a:solidFill>
                <a:latin typeface="Eras Medium ITC" panose="020B0602030504020804" pitchFamily="34" charset="0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4786962" y="5386336"/>
            <a:ext cx="2618077" cy="695427"/>
            <a:chOff x="4786962" y="5179802"/>
            <a:chExt cx="2618077" cy="695427"/>
          </a:xfrm>
        </p:grpSpPr>
        <p:sp>
          <p:nvSpPr>
            <p:cNvPr id="8" name="文本框 7"/>
            <p:cNvSpPr txBox="1"/>
            <p:nvPr/>
          </p:nvSpPr>
          <p:spPr>
            <a:xfrm>
              <a:off x="5017678" y="5179802"/>
              <a:ext cx="20286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altLang="zh-CN" sz="1200" dirty="0">
                <a:solidFill>
                  <a:srgbClr val="224A42"/>
                </a:solidFill>
                <a:latin typeface="Meiryo" panose="020B0604030504040204" pitchFamily="34" charset="-128"/>
                <a:ea typeface="Meiryo" panose="020B0604030504040204" pitchFamily="34" charset="-128"/>
              </a:endParaRPr>
            </a:p>
            <a:p>
              <a:r>
                <a:rPr lang="zh-CN" altLang="en-US" sz="1200" dirty="0">
                  <a:solidFill>
                    <a:srgbClr val="224A42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有一天、小草成了他的身体</a:t>
              </a: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4786962" y="5598230"/>
              <a:ext cx="261807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solidFill>
                    <a:srgbClr val="224A42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One day, the grass was his body</a:t>
              </a:r>
              <a:endParaRPr lang="zh-CN" altLang="en-US" sz="1200" dirty="0">
                <a:solidFill>
                  <a:srgbClr val="224A42"/>
                </a:solidFill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4A4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3451482" y="1770783"/>
            <a:ext cx="2177253" cy="3289930"/>
            <a:chOff x="-1062628" y="1984490"/>
            <a:chExt cx="2177253" cy="3289930"/>
          </a:xfrm>
          <a:solidFill>
            <a:srgbClr val="93877D"/>
          </a:solidFill>
        </p:grpSpPr>
        <p:sp>
          <p:nvSpPr>
            <p:cNvPr id="8" name="任意多边形 7"/>
            <p:cNvSpPr/>
            <p:nvPr/>
          </p:nvSpPr>
          <p:spPr>
            <a:xfrm>
              <a:off x="-785256" y="1984490"/>
              <a:ext cx="1899881" cy="3289930"/>
            </a:xfrm>
            <a:custGeom>
              <a:avLst/>
              <a:gdLst>
                <a:gd name="connsiteX0" fmla="*/ 123063 w 2740686"/>
                <a:gd name="connsiteY0" fmla="*/ 3526871 h 3724825"/>
                <a:gd name="connsiteX1" fmla="*/ 441115 w 2740686"/>
                <a:gd name="connsiteY1" fmla="*/ 1976366 h 3724825"/>
                <a:gd name="connsiteX2" fmla="*/ 971202 w 2740686"/>
                <a:gd name="connsiteY2" fmla="*/ 1539044 h 3724825"/>
                <a:gd name="connsiteX3" fmla="*/ 1382020 w 2740686"/>
                <a:gd name="connsiteY3" fmla="*/ 1313758 h 3724825"/>
                <a:gd name="connsiteX4" fmla="*/ 1315759 w 2740686"/>
                <a:gd name="connsiteY4" fmla="*/ 902940 h 3724825"/>
                <a:gd name="connsiteX5" fmla="*/ 1050715 w 2740686"/>
                <a:gd name="connsiteY5" fmla="*/ 399358 h 3724825"/>
                <a:gd name="connsiteX6" fmla="*/ 1898854 w 2740686"/>
                <a:gd name="connsiteY6" fmla="*/ 1792 h 3724825"/>
                <a:gd name="connsiteX7" fmla="*/ 2124141 w 2740686"/>
                <a:gd name="connsiteY7" fmla="*/ 558384 h 3724825"/>
                <a:gd name="connsiteX8" fmla="*/ 1859098 w 2740686"/>
                <a:gd name="connsiteY8" fmla="*/ 982453 h 3724825"/>
                <a:gd name="connsiteX9" fmla="*/ 1885602 w 2740686"/>
                <a:gd name="connsiteY9" fmla="*/ 1380018 h 3724825"/>
                <a:gd name="connsiteX10" fmla="*/ 2322924 w 2740686"/>
                <a:gd name="connsiteY10" fmla="*/ 1592053 h 3724825"/>
                <a:gd name="connsiteX11" fmla="*/ 2614472 w 2740686"/>
                <a:gd name="connsiteY11" fmla="*/ 3487114 h 3724825"/>
                <a:gd name="connsiteX12" fmla="*/ 123063 w 2740686"/>
                <a:gd name="connsiteY12" fmla="*/ 3526871 h 3724825"/>
                <a:gd name="connsiteX0-1" fmla="*/ 123063 w 2740686"/>
                <a:gd name="connsiteY0-2" fmla="*/ 3543983 h 3741937"/>
                <a:gd name="connsiteX1-3" fmla="*/ 441115 w 2740686"/>
                <a:gd name="connsiteY1-4" fmla="*/ 1993478 h 3741937"/>
                <a:gd name="connsiteX2-5" fmla="*/ 971202 w 2740686"/>
                <a:gd name="connsiteY2-6" fmla="*/ 1556156 h 3741937"/>
                <a:gd name="connsiteX3-7" fmla="*/ 1382020 w 2740686"/>
                <a:gd name="connsiteY3-8" fmla="*/ 1330870 h 3741937"/>
                <a:gd name="connsiteX4-9" fmla="*/ 1315759 w 2740686"/>
                <a:gd name="connsiteY4-10" fmla="*/ 920052 h 3741937"/>
                <a:gd name="connsiteX5-11" fmla="*/ 1143481 w 2740686"/>
                <a:gd name="connsiteY5-12" fmla="*/ 204435 h 3741937"/>
                <a:gd name="connsiteX6-13" fmla="*/ 1898854 w 2740686"/>
                <a:gd name="connsiteY6-14" fmla="*/ 18904 h 3741937"/>
                <a:gd name="connsiteX7-15" fmla="*/ 2124141 w 2740686"/>
                <a:gd name="connsiteY7-16" fmla="*/ 575496 h 3741937"/>
                <a:gd name="connsiteX8-17" fmla="*/ 1859098 w 2740686"/>
                <a:gd name="connsiteY8-18" fmla="*/ 999565 h 3741937"/>
                <a:gd name="connsiteX9-19" fmla="*/ 1885602 w 2740686"/>
                <a:gd name="connsiteY9-20" fmla="*/ 1397130 h 3741937"/>
                <a:gd name="connsiteX10-21" fmla="*/ 2322924 w 2740686"/>
                <a:gd name="connsiteY10-22" fmla="*/ 1609165 h 3741937"/>
                <a:gd name="connsiteX11-23" fmla="*/ 2614472 w 2740686"/>
                <a:gd name="connsiteY11-24" fmla="*/ 3504226 h 3741937"/>
                <a:gd name="connsiteX12-25" fmla="*/ 123063 w 2740686"/>
                <a:gd name="connsiteY12-26" fmla="*/ 3543983 h 3741937"/>
                <a:gd name="connsiteX0-27" fmla="*/ 123063 w 2740686"/>
                <a:gd name="connsiteY0-28" fmla="*/ 3568919 h 3766873"/>
                <a:gd name="connsiteX1-29" fmla="*/ 441115 w 2740686"/>
                <a:gd name="connsiteY1-30" fmla="*/ 2018414 h 3766873"/>
                <a:gd name="connsiteX2-31" fmla="*/ 971202 w 2740686"/>
                <a:gd name="connsiteY2-32" fmla="*/ 1581092 h 3766873"/>
                <a:gd name="connsiteX3-33" fmla="*/ 1382020 w 2740686"/>
                <a:gd name="connsiteY3-34" fmla="*/ 1355806 h 3766873"/>
                <a:gd name="connsiteX4-35" fmla="*/ 1315759 w 2740686"/>
                <a:gd name="connsiteY4-36" fmla="*/ 944988 h 3766873"/>
                <a:gd name="connsiteX5-37" fmla="*/ 1143481 w 2740686"/>
                <a:gd name="connsiteY5-38" fmla="*/ 229371 h 3766873"/>
                <a:gd name="connsiteX6-39" fmla="*/ 1501289 w 2740686"/>
                <a:gd name="connsiteY6-40" fmla="*/ 57092 h 3766873"/>
                <a:gd name="connsiteX7-41" fmla="*/ 1898854 w 2740686"/>
                <a:gd name="connsiteY7-42" fmla="*/ 43840 h 3766873"/>
                <a:gd name="connsiteX8-43" fmla="*/ 2124141 w 2740686"/>
                <a:gd name="connsiteY8-44" fmla="*/ 600432 h 3766873"/>
                <a:gd name="connsiteX9-45" fmla="*/ 1859098 w 2740686"/>
                <a:gd name="connsiteY9-46" fmla="*/ 1024501 h 3766873"/>
                <a:gd name="connsiteX10-47" fmla="*/ 1885602 w 2740686"/>
                <a:gd name="connsiteY10-48" fmla="*/ 1422066 h 3766873"/>
                <a:gd name="connsiteX11-49" fmla="*/ 2322924 w 2740686"/>
                <a:gd name="connsiteY11-50" fmla="*/ 1634101 h 3766873"/>
                <a:gd name="connsiteX12-51" fmla="*/ 2614472 w 2740686"/>
                <a:gd name="connsiteY12-52" fmla="*/ 3529162 h 3766873"/>
                <a:gd name="connsiteX13" fmla="*/ 123063 w 2740686"/>
                <a:gd name="connsiteY13" fmla="*/ 3568919 h 3766873"/>
                <a:gd name="connsiteX0-53" fmla="*/ 123063 w 2740686"/>
                <a:gd name="connsiteY0-54" fmla="*/ 3549424 h 3747378"/>
                <a:gd name="connsiteX1-55" fmla="*/ 441115 w 2740686"/>
                <a:gd name="connsiteY1-56" fmla="*/ 1998919 h 3747378"/>
                <a:gd name="connsiteX2-57" fmla="*/ 971202 w 2740686"/>
                <a:gd name="connsiteY2-58" fmla="*/ 1561597 h 3747378"/>
                <a:gd name="connsiteX3-59" fmla="*/ 1382020 w 2740686"/>
                <a:gd name="connsiteY3-60" fmla="*/ 1336311 h 3747378"/>
                <a:gd name="connsiteX4-61" fmla="*/ 1315759 w 2740686"/>
                <a:gd name="connsiteY4-62" fmla="*/ 925493 h 3747378"/>
                <a:gd name="connsiteX5-63" fmla="*/ 1143481 w 2740686"/>
                <a:gd name="connsiteY5-64" fmla="*/ 209876 h 3747378"/>
                <a:gd name="connsiteX6-65" fmla="*/ 1501289 w 2740686"/>
                <a:gd name="connsiteY6-66" fmla="*/ 37597 h 3747378"/>
                <a:gd name="connsiteX7-67" fmla="*/ 1898854 w 2740686"/>
                <a:gd name="connsiteY7-68" fmla="*/ 24345 h 3747378"/>
                <a:gd name="connsiteX8-69" fmla="*/ 2057880 w 2740686"/>
                <a:gd name="connsiteY8-70" fmla="*/ 315893 h 3747378"/>
                <a:gd name="connsiteX9-71" fmla="*/ 2124141 w 2740686"/>
                <a:gd name="connsiteY9-72" fmla="*/ 580937 h 3747378"/>
                <a:gd name="connsiteX10-73" fmla="*/ 1859098 w 2740686"/>
                <a:gd name="connsiteY10-74" fmla="*/ 1005006 h 3747378"/>
                <a:gd name="connsiteX11-75" fmla="*/ 1885602 w 2740686"/>
                <a:gd name="connsiteY11-76" fmla="*/ 1402571 h 3747378"/>
                <a:gd name="connsiteX12-77" fmla="*/ 2322924 w 2740686"/>
                <a:gd name="connsiteY12-78" fmla="*/ 1614606 h 3747378"/>
                <a:gd name="connsiteX13-79" fmla="*/ 2614472 w 2740686"/>
                <a:gd name="connsiteY13-80" fmla="*/ 3509667 h 3747378"/>
                <a:gd name="connsiteX14" fmla="*/ 123063 w 2740686"/>
                <a:gd name="connsiteY14" fmla="*/ 3549424 h 3747378"/>
                <a:gd name="connsiteX0-81" fmla="*/ 123063 w 2740686"/>
                <a:gd name="connsiteY0-82" fmla="*/ 3562078 h 3760032"/>
                <a:gd name="connsiteX1-83" fmla="*/ 441115 w 2740686"/>
                <a:gd name="connsiteY1-84" fmla="*/ 2011573 h 3760032"/>
                <a:gd name="connsiteX2-85" fmla="*/ 971202 w 2740686"/>
                <a:gd name="connsiteY2-86" fmla="*/ 1574251 h 3760032"/>
                <a:gd name="connsiteX3-87" fmla="*/ 1382020 w 2740686"/>
                <a:gd name="connsiteY3-88" fmla="*/ 1348965 h 3760032"/>
                <a:gd name="connsiteX4-89" fmla="*/ 1315759 w 2740686"/>
                <a:gd name="connsiteY4-90" fmla="*/ 938147 h 3760032"/>
                <a:gd name="connsiteX5-91" fmla="*/ 1143481 w 2740686"/>
                <a:gd name="connsiteY5-92" fmla="*/ 222530 h 3760032"/>
                <a:gd name="connsiteX6-93" fmla="*/ 1501289 w 2740686"/>
                <a:gd name="connsiteY6-94" fmla="*/ 50251 h 3760032"/>
                <a:gd name="connsiteX7-95" fmla="*/ 1898854 w 2740686"/>
                <a:gd name="connsiteY7-96" fmla="*/ 36999 h 3760032"/>
                <a:gd name="connsiteX8-97" fmla="*/ 2389184 w 2740686"/>
                <a:gd name="connsiteY8-98" fmla="*/ 500825 h 3760032"/>
                <a:gd name="connsiteX9-99" fmla="*/ 2124141 w 2740686"/>
                <a:gd name="connsiteY9-100" fmla="*/ 593591 h 3760032"/>
                <a:gd name="connsiteX10-101" fmla="*/ 1859098 w 2740686"/>
                <a:gd name="connsiteY10-102" fmla="*/ 1017660 h 3760032"/>
                <a:gd name="connsiteX11-103" fmla="*/ 1885602 w 2740686"/>
                <a:gd name="connsiteY11-104" fmla="*/ 1415225 h 3760032"/>
                <a:gd name="connsiteX12-105" fmla="*/ 2322924 w 2740686"/>
                <a:gd name="connsiteY12-106" fmla="*/ 1627260 h 3760032"/>
                <a:gd name="connsiteX13-107" fmla="*/ 2614472 w 2740686"/>
                <a:gd name="connsiteY13-108" fmla="*/ 3522321 h 3760032"/>
                <a:gd name="connsiteX14-109" fmla="*/ 123063 w 2740686"/>
                <a:gd name="connsiteY14-110" fmla="*/ 3562078 h 3760032"/>
                <a:gd name="connsiteX0-111" fmla="*/ 123063 w 2740686"/>
                <a:gd name="connsiteY0-112" fmla="*/ 3562078 h 3760032"/>
                <a:gd name="connsiteX1-113" fmla="*/ 441115 w 2740686"/>
                <a:gd name="connsiteY1-114" fmla="*/ 2011573 h 3760032"/>
                <a:gd name="connsiteX2-115" fmla="*/ 971202 w 2740686"/>
                <a:gd name="connsiteY2-116" fmla="*/ 1574251 h 3760032"/>
                <a:gd name="connsiteX3-117" fmla="*/ 1382020 w 2740686"/>
                <a:gd name="connsiteY3-118" fmla="*/ 1348965 h 3760032"/>
                <a:gd name="connsiteX4-119" fmla="*/ 1315759 w 2740686"/>
                <a:gd name="connsiteY4-120" fmla="*/ 938147 h 3760032"/>
                <a:gd name="connsiteX5-121" fmla="*/ 1143481 w 2740686"/>
                <a:gd name="connsiteY5-122" fmla="*/ 222530 h 3760032"/>
                <a:gd name="connsiteX6-123" fmla="*/ 1501289 w 2740686"/>
                <a:gd name="connsiteY6-124" fmla="*/ 50251 h 3760032"/>
                <a:gd name="connsiteX7-125" fmla="*/ 1898854 w 2740686"/>
                <a:gd name="connsiteY7-126" fmla="*/ 36999 h 3760032"/>
                <a:gd name="connsiteX8-127" fmla="*/ 2389184 w 2740686"/>
                <a:gd name="connsiteY8-128" fmla="*/ 500825 h 3760032"/>
                <a:gd name="connsiteX9-129" fmla="*/ 2071132 w 2740686"/>
                <a:gd name="connsiteY9-130" fmla="*/ 368304 h 3760032"/>
                <a:gd name="connsiteX10-131" fmla="*/ 1859098 w 2740686"/>
                <a:gd name="connsiteY10-132" fmla="*/ 1017660 h 3760032"/>
                <a:gd name="connsiteX11-133" fmla="*/ 1885602 w 2740686"/>
                <a:gd name="connsiteY11-134" fmla="*/ 1415225 h 3760032"/>
                <a:gd name="connsiteX12-135" fmla="*/ 2322924 w 2740686"/>
                <a:gd name="connsiteY12-136" fmla="*/ 1627260 h 3760032"/>
                <a:gd name="connsiteX13-137" fmla="*/ 2614472 w 2740686"/>
                <a:gd name="connsiteY13-138" fmla="*/ 3522321 h 3760032"/>
                <a:gd name="connsiteX14-139" fmla="*/ 123063 w 2740686"/>
                <a:gd name="connsiteY14-140" fmla="*/ 3562078 h 3760032"/>
                <a:gd name="connsiteX0-141" fmla="*/ 123063 w 2740686"/>
                <a:gd name="connsiteY0-142" fmla="*/ 3562078 h 3760032"/>
                <a:gd name="connsiteX1-143" fmla="*/ 441115 w 2740686"/>
                <a:gd name="connsiteY1-144" fmla="*/ 2011573 h 3760032"/>
                <a:gd name="connsiteX2-145" fmla="*/ 971202 w 2740686"/>
                <a:gd name="connsiteY2-146" fmla="*/ 1574251 h 3760032"/>
                <a:gd name="connsiteX3-147" fmla="*/ 1382020 w 2740686"/>
                <a:gd name="connsiteY3-148" fmla="*/ 1348965 h 3760032"/>
                <a:gd name="connsiteX4-149" fmla="*/ 1315759 w 2740686"/>
                <a:gd name="connsiteY4-150" fmla="*/ 938147 h 3760032"/>
                <a:gd name="connsiteX5-151" fmla="*/ 1143481 w 2740686"/>
                <a:gd name="connsiteY5-152" fmla="*/ 222530 h 3760032"/>
                <a:gd name="connsiteX6-153" fmla="*/ 1501289 w 2740686"/>
                <a:gd name="connsiteY6-154" fmla="*/ 50251 h 3760032"/>
                <a:gd name="connsiteX7-155" fmla="*/ 1898854 w 2740686"/>
                <a:gd name="connsiteY7-156" fmla="*/ 36999 h 3760032"/>
                <a:gd name="connsiteX8-157" fmla="*/ 2389184 w 2740686"/>
                <a:gd name="connsiteY8-158" fmla="*/ 500825 h 3760032"/>
                <a:gd name="connsiteX9-159" fmla="*/ 2071132 w 2740686"/>
                <a:gd name="connsiteY9-160" fmla="*/ 368304 h 3760032"/>
                <a:gd name="connsiteX10-161" fmla="*/ 1978367 w 2740686"/>
                <a:gd name="connsiteY10-162" fmla="*/ 553833 h 3760032"/>
                <a:gd name="connsiteX11-163" fmla="*/ 1859098 w 2740686"/>
                <a:gd name="connsiteY11-164" fmla="*/ 1017660 h 3760032"/>
                <a:gd name="connsiteX12-165" fmla="*/ 1885602 w 2740686"/>
                <a:gd name="connsiteY12-166" fmla="*/ 1415225 h 3760032"/>
                <a:gd name="connsiteX13-167" fmla="*/ 2322924 w 2740686"/>
                <a:gd name="connsiteY13-168" fmla="*/ 1627260 h 3760032"/>
                <a:gd name="connsiteX14-169" fmla="*/ 2614472 w 2740686"/>
                <a:gd name="connsiteY14-170" fmla="*/ 3522321 h 3760032"/>
                <a:gd name="connsiteX15" fmla="*/ 123063 w 2740686"/>
                <a:gd name="connsiteY15" fmla="*/ 3562078 h 3760032"/>
                <a:gd name="connsiteX0-171" fmla="*/ 123063 w 2740686"/>
                <a:gd name="connsiteY0-172" fmla="*/ 3562078 h 3760032"/>
                <a:gd name="connsiteX1-173" fmla="*/ 441115 w 2740686"/>
                <a:gd name="connsiteY1-174" fmla="*/ 2011573 h 3760032"/>
                <a:gd name="connsiteX2-175" fmla="*/ 971202 w 2740686"/>
                <a:gd name="connsiteY2-176" fmla="*/ 1574251 h 3760032"/>
                <a:gd name="connsiteX3-177" fmla="*/ 1382020 w 2740686"/>
                <a:gd name="connsiteY3-178" fmla="*/ 1348965 h 3760032"/>
                <a:gd name="connsiteX4-179" fmla="*/ 1315759 w 2740686"/>
                <a:gd name="connsiteY4-180" fmla="*/ 938147 h 3760032"/>
                <a:gd name="connsiteX5-181" fmla="*/ 1143481 w 2740686"/>
                <a:gd name="connsiteY5-182" fmla="*/ 222530 h 3760032"/>
                <a:gd name="connsiteX6-183" fmla="*/ 1501289 w 2740686"/>
                <a:gd name="connsiteY6-184" fmla="*/ 50251 h 3760032"/>
                <a:gd name="connsiteX7-185" fmla="*/ 1898854 w 2740686"/>
                <a:gd name="connsiteY7-186" fmla="*/ 36999 h 3760032"/>
                <a:gd name="connsiteX8-187" fmla="*/ 2389184 w 2740686"/>
                <a:gd name="connsiteY8-188" fmla="*/ 500825 h 3760032"/>
                <a:gd name="connsiteX9-189" fmla="*/ 2071132 w 2740686"/>
                <a:gd name="connsiteY9-190" fmla="*/ 368304 h 3760032"/>
                <a:gd name="connsiteX10-191" fmla="*/ 2362680 w 2740686"/>
                <a:gd name="connsiteY10-192" fmla="*/ 792372 h 3760032"/>
                <a:gd name="connsiteX11-193" fmla="*/ 1859098 w 2740686"/>
                <a:gd name="connsiteY11-194" fmla="*/ 1017660 h 3760032"/>
                <a:gd name="connsiteX12-195" fmla="*/ 1885602 w 2740686"/>
                <a:gd name="connsiteY12-196" fmla="*/ 1415225 h 3760032"/>
                <a:gd name="connsiteX13-197" fmla="*/ 2322924 w 2740686"/>
                <a:gd name="connsiteY13-198" fmla="*/ 1627260 h 3760032"/>
                <a:gd name="connsiteX14-199" fmla="*/ 2614472 w 2740686"/>
                <a:gd name="connsiteY14-200" fmla="*/ 3522321 h 3760032"/>
                <a:gd name="connsiteX15-201" fmla="*/ 123063 w 2740686"/>
                <a:gd name="connsiteY15-202" fmla="*/ 3562078 h 3760032"/>
                <a:gd name="connsiteX0-203" fmla="*/ 123063 w 2740686"/>
                <a:gd name="connsiteY0-204" fmla="*/ 3562078 h 3760032"/>
                <a:gd name="connsiteX1-205" fmla="*/ 441115 w 2740686"/>
                <a:gd name="connsiteY1-206" fmla="*/ 2011573 h 3760032"/>
                <a:gd name="connsiteX2-207" fmla="*/ 971202 w 2740686"/>
                <a:gd name="connsiteY2-208" fmla="*/ 1574251 h 3760032"/>
                <a:gd name="connsiteX3-209" fmla="*/ 1382020 w 2740686"/>
                <a:gd name="connsiteY3-210" fmla="*/ 1348965 h 3760032"/>
                <a:gd name="connsiteX4-211" fmla="*/ 1315759 w 2740686"/>
                <a:gd name="connsiteY4-212" fmla="*/ 938147 h 3760032"/>
                <a:gd name="connsiteX5-213" fmla="*/ 1143481 w 2740686"/>
                <a:gd name="connsiteY5-214" fmla="*/ 222530 h 3760032"/>
                <a:gd name="connsiteX6-215" fmla="*/ 1501289 w 2740686"/>
                <a:gd name="connsiteY6-216" fmla="*/ 50251 h 3760032"/>
                <a:gd name="connsiteX7-217" fmla="*/ 1898854 w 2740686"/>
                <a:gd name="connsiteY7-218" fmla="*/ 36999 h 3760032"/>
                <a:gd name="connsiteX8-219" fmla="*/ 2389184 w 2740686"/>
                <a:gd name="connsiteY8-220" fmla="*/ 500825 h 3760032"/>
                <a:gd name="connsiteX9-221" fmla="*/ 2071132 w 2740686"/>
                <a:gd name="connsiteY9-222" fmla="*/ 368304 h 3760032"/>
                <a:gd name="connsiteX10-223" fmla="*/ 2362680 w 2740686"/>
                <a:gd name="connsiteY10-224" fmla="*/ 792372 h 3760032"/>
                <a:gd name="connsiteX11-225" fmla="*/ 1898854 w 2740686"/>
                <a:gd name="connsiteY11-226" fmla="*/ 580338 h 3760032"/>
                <a:gd name="connsiteX12-227" fmla="*/ 1885602 w 2740686"/>
                <a:gd name="connsiteY12-228" fmla="*/ 1415225 h 3760032"/>
                <a:gd name="connsiteX13-229" fmla="*/ 2322924 w 2740686"/>
                <a:gd name="connsiteY13-230" fmla="*/ 1627260 h 3760032"/>
                <a:gd name="connsiteX14-231" fmla="*/ 2614472 w 2740686"/>
                <a:gd name="connsiteY14-232" fmla="*/ 3522321 h 3760032"/>
                <a:gd name="connsiteX15-233" fmla="*/ 123063 w 2740686"/>
                <a:gd name="connsiteY15-234" fmla="*/ 3562078 h 3760032"/>
                <a:gd name="connsiteX0-235" fmla="*/ 123063 w 2740686"/>
                <a:gd name="connsiteY0-236" fmla="*/ 3562078 h 3760032"/>
                <a:gd name="connsiteX1-237" fmla="*/ 441115 w 2740686"/>
                <a:gd name="connsiteY1-238" fmla="*/ 2011573 h 3760032"/>
                <a:gd name="connsiteX2-239" fmla="*/ 971202 w 2740686"/>
                <a:gd name="connsiteY2-240" fmla="*/ 1574251 h 3760032"/>
                <a:gd name="connsiteX3-241" fmla="*/ 1382020 w 2740686"/>
                <a:gd name="connsiteY3-242" fmla="*/ 1348965 h 3760032"/>
                <a:gd name="connsiteX4-243" fmla="*/ 1315759 w 2740686"/>
                <a:gd name="connsiteY4-244" fmla="*/ 938147 h 3760032"/>
                <a:gd name="connsiteX5-245" fmla="*/ 1143481 w 2740686"/>
                <a:gd name="connsiteY5-246" fmla="*/ 222530 h 3760032"/>
                <a:gd name="connsiteX6-247" fmla="*/ 1501289 w 2740686"/>
                <a:gd name="connsiteY6-248" fmla="*/ 50251 h 3760032"/>
                <a:gd name="connsiteX7-249" fmla="*/ 1898854 w 2740686"/>
                <a:gd name="connsiteY7-250" fmla="*/ 36999 h 3760032"/>
                <a:gd name="connsiteX8-251" fmla="*/ 2389184 w 2740686"/>
                <a:gd name="connsiteY8-252" fmla="*/ 500825 h 3760032"/>
                <a:gd name="connsiteX9-253" fmla="*/ 2071132 w 2740686"/>
                <a:gd name="connsiteY9-254" fmla="*/ 368304 h 3760032"/>
                <a:gd name="connsiteX10-255" fmla="*/ 2362680 w 2740686"/>
                <a:gd name="connsiteY10-256" fmla="*/ 792372 h 3760032"/>
                <a:gd name="connsiteX11-257" fmla="*/ 1898854 w 2740686"/>
                <a:gd name="connsiteY11-258" fmla="*/ 580338 h 3760032"/>
                <a:gd name="connsiteX12-259" fmla="*/ 1845845 w 2740686"/>
                <a:gd name="connsiteY12-260" fmla="*/ 885137 h 3760032"/>
                <a:gd name="connsiteX13-261" fmla="*/ 1885602 w 2740686"/>
                <a:gd name="connsiteY13-262" fmla="*/ 1415225 h 3760032"/>
                <a:gd name="connsiteX14-263" fmla="*/ 2322924 w 2740686"/>
                <a:gd name="connsiteY14-264" fmla="*/ 1627260 h 3760032"/>
                <a:gd name="connsiteX15-265" fmla="*/ 2614472 w 2740686"/>
                <a:gd name="connsiteY15-266" fmla="*/ 3522321 h 3760032"/>
                <a:gd name="connsiteX16" fmla="*/ 123063 w 2740686"/>
                <a:gd name="connsiteY16" fmla="*/ 3562078 h 3760032"/>
                <a:gd name="connsiteX0-267" fmla="*/ 123063 w 2740686"/>
                <a:gd name="connsiteY0-268" fmla="*/ 3562078 h 3760032"/>
                <a:gd name="connsiteX1-269" fmla="*/ 441115 w 2740686"/>
                <a:gd name="connsiteY1-270" fmla="*/ 2011573 h 3760032"/>
                <a:gd name="connsiteX2-271" fmla="*/ 971202 w 2740686"/>
                <a:gd name="connsiteY2-272" fmla="*/ 1574251 h 3760032"/>
                <a:gd name="connsiteX3-273" fmla="*/ 1382020 w 2740686"/>
                <a:gd name="connsiteY3-274" fmla="*/ 1348965 h 3760032"/>
                <a:gd name="connsiteX4-275" fmla="*/ 1315759 w 2740686"/>
                <a:gd name="connsiteY4-276" fmla="*/ 938147 h 3760032"/>
                <a:gd name="connsiteX5-277" fmla="*/ 1143481 w 2740686"/>
                <a:gd name="connsiteY5-278" fmla="*/ 222530 h 3760032"/>
                <a:gd name="connsiteX6-279" fmla="*/ 1501289 w 2740686"/>
                <a:gd name="connsiteY6-280" fmla="*/ 50251 h 3760032"/>
                <a:gd name="connsiteX7-281" fmla="*/ 1898854 w 2740686"/>
                <a:gd name="connsiteY7-282" fmla="*/ 36999 h 3760032"/>
                <a:gd name="connsiteX8-283" fmla="*/ 2389184 w 2740686"/>
                <a:gd name="connsiteY8-284" fmla="*/ 500825 h 3760032"/>
                <a:gd name="connsiteX9-285" fmla="*/ 2071132 w 2740686"/>
                <a:gd name="connsiteY9-286" fmla="*/ 368304 h 3760032"/>
                <a:gd name="connsiteX10-287" fmla="*/ 2362680 w 2740686"/>
                <a:gd name="connsiteY10-288" fmla="*/ 792372 h 3760032"/>
                <a:gd name="connsiteX11-289" fmla="*/ 1898854 w 2740686"/>
                <a:gd name="connsiteY11-290" fmla="*/ 580338 h 3760032"/>
                <a:gd name="connsiteX12-291" fmla="*/ 2018123 w 2740686"/>
                <a:gd name="connsiteY12-292" fmla="*/ 898389 h 3760032"/>
                <a:gd name="connsiteX13-293" fmla="*/ 1885602 w 2740686"/>
                <a:gd name="connsiteY13-294" fmla="*/ 1415225 h 3760032"/>
                <a:gd name="connsiteX14-295" fmla="*/ 2322924 w 2740686"/>
                <a:gd name="connsiteY14-296" fmla="*/ 1627260 h 3760032"/>
                <a:gd name="connsiteX15-297" fmla="*/ 2614472 w 2740686"/>
                <a:gd name="connsiteY15-298" fmla="*/ 3522321 h 3760032"/>
                <a:gd name="connsiteX16-299" fmla="*/ 123063 w 2740686"/>
                <a:gd name="connsiteY16-300" fmla="*/ 3562078 h 3760032"/>
                <a:gd name="connsiteX0-301" fmla="*/ 123063 w 2740686"/>
                <a:gd name="connsiteY0-302" fmla="*/ 3562078 h 3760032"/>
                <a:gd name="connsiteX1-303" fmla="*/ 441115 w 2740686"/>
                <a:gd name="connsiteY1-304" fmla="*/ 2011573 h 3760032"/>
                <a:gd name="connsiteX2-305" fmla="*/ 971202 w 2740686"/>
                <a:gd name="connsiteY2-306" fmla="*/ 1574251 h 3760032"/>
                <a:gd name="connsiteX3-307" fmla="*/ 1382020 w 2740686"/>
                <a:gd name="connsiteY3-308" fmla="*/ 1348965 h 3760032"/>
                <a:gd name="connsiteX4-309" fmla="*/ 1315759 w 2740686"/>
                <a:gd name="connsiteY4-310" fmla="*/ 938147 h 3760032"/>
                <a:gd name="connsiteX5-311" fmla="*/ 1143481 w 2740686"/>
                <a:gd name="connsiteY5-312" fmla="*/ 222530 h 3760032"/>
                <a:gd name="connsiteX6-313" fmla="*/ 1501289 w 2740686"/>
                <a:gd name="connsiteY6-314" fmla="*/ 50251 h 3760032"/>
                <a:gd name="connsiteX7-315" fmla="*/ 1898854 w 2740686"/>
                <a:gd name="connsiteY7-316" fmla="*/ 36999 h 3760032"/>
                <a:gd name="connsiteX8-317" fmla="*/ 2389184 w 2740686"/>
                <a:gd name="connsiteY8-318" fmla="*/ 500825 h 3760032"/>
                <a:gd name="connsiteX9-319" fmla="*/ 2071132 w 2740686"/>
                <a:gd name="connsiteY9-320" fmla="*/ 368304 h 3760032"/>
                <a:gd name="connsiteX10-321" fmla="*/ 2362680 w 2740686"/>
                <a:gd name="connsiteY10-322" fmla="*/ 792372 h 3760032"/>
                <a:gd name="connsiteX11-323" fmla="*/ 1991619 w 2740686"/>
                <a:gd name="connsiteY11-324" fmla="*/ 580338 h 3760032"/>
                <a:gd name="connsiteX12-325" fmla="*/ 2018123 w 2740686"/>
                <a:gd name="connsiteY12-326" fmla="*/ 898389 h 3760032"/>
                <a:gd name="connsiteX13-327" fmla="*/ 1885602 w 2740686"/>
                <a:gd name="connsiteY13-328" fmla="*/ 1415225 h 3760032"/>
                <a:gd name="connsiteX14-329" fmla="*/ 2322924 w 2740686"/>
                <a:gd name="connsiteY14-330" fmla="*/ 1627260 h 3760032"/>
                <a:gd name="connsiteX15-331" fmla="*/ 2614472 w 2740686"/>
                <a:gd name="connsiteY15-332" fmla="*/ 3522321 h 3760032"/>
                <a:gd name="connsiteX16-333" fmla="*/ 123063 w 2740686"/>
                <a:gd name="connsiteY16-334" fmla="*/ 3562078 h 3760032"/>
                <a:gd name="connsiteX0-335" fmla="*/ 123063 w 2740686"/>
                <a:gd name="connsiteY0-336" fmla="*/ 3562078 h 3760032"/>
                <a:gd name="connsiteX1-337" fmla="*/ 441115 w 2740686"/>
                <a:gd name="connsiteY1-338" fmla="*/ 2011573 h 3760032"/>
                <a:gd name="connsiteX2-339" fmla="*/ 971202 w 2740686"/>
                <a:gd name="connsiteY2-340" fmla="*/ 1574251 h 3760032"/>
                <a:gd name="connsiteX3-341" fmla="*/ 1382020 w 2740686"/>
                <a:gd name="connsiteY3-342" fmla="*/ 1348965 h 3760032"/>
                <a:gd name="connsiteX4-343" fmla="*/ 1315759 w 2740686"/>
                <a:gd name="connsiteY4-344" fmla="*/ 938147 h 3760032"/>
                <a:gd name="connsiteX5-345" fmla="*/ 1209742 w 2740686"/>
                <a:gd name="connsiteY5-346" fmla="*/ 408060 h 3760032"/>
                <a:gd name="connsiteX6-347" fmla="*/ 1501289 w 2740686"/>
                <a:gd name="connsiteY6-348" fmla="*/ 50251 h 3760032"/>
                <a:gd name="connsiteX7-349" fmla="*/ 1898854 w 2740686"/>
                <a:gd name="connsiteY7-350" fmla="*/ 36999 h 3760032"/>
                <a:gd name="connsiteX8-351" fmla="*/ 2389184 w 2740686"/>
                <a:gd name="connsiteY8-352" fmla="*/ 500825 h 3760032"/>
                <a:gd name="connsiteX9-353" fmla="*/ 2071132 w 2740686"/>
                <a:gd name="connsiteY9-354" fmla="*/ 368304 h 3760032"/>
                <a:gd name="connsiteX10-355" fmla="*/ 2362680 w 2740686"/>
                <a:gd name="connsiteY10-356" fmla="*/ 792372 h 3760032"/>
                <a:gd name="connsiteX11-357" fmla="*/ 1991619 w 2740686"/>
                <a:gd name="connsiteY11-358" fmla="*/ 580338 h 3760032"/>
                <a:gd name="connsiteX12-359" fmla="*/ 2018123 w 2740686"/>
                <a:gd name="connsiteY12-360" fmla="*/ 898389 h 3760032"/>
                <a:gd name="connsiteX13-361" fmla="*/ 1885602 w 2740686"/>
                <a:gd name="connsiteY13-362" fmla="*/ 1415225 h 3760032"/>
                <a:gd name="connsiteX14-363" fmla="*/ 2322924 w 2740686"/>
                <a:gd name="connsiteY14-364" fmla="*/ 1627260 h 3760032"/>
                <a:gd name="connsiteX15-365" fmla="*/ 2614472 w 2740686"/>
                <a:gd name="connsiteY15-366" fmla="*/ 3522321 h 3760032"/>
                <a:gd name="connsiteX16-367" fmla="*/ 123063 w 2740686"/>
                <a:gd name="connsiteY16-368" fmla="*/ 3562078 h 3760032"/>
                <a:gd name="connsiteX0-369" fmla="*/ 123063 w 2740686"/>
                <a:gd name="connsiteY0-370" fmla="*/ 3525736 h 3723690"/>
                <a:gd name="connsiteX1-371" fmla="*/ 441115 w 2740686"/>
                <a:gd name="connsiteY1-372" fmla="*/ 1975231 h 3723690"/>
                <a:gd name="connsiteX2-373" fmla="*/ 971202 w 2740686"/>
                <a:gd name="connsiteY2-374" fmla="*/ 1537909 h 3723690"/>
                <a:gd name="connsiteX3-375" fmla="*/ 1382020 w 2740686"/>
                <a:gd name="connsiteY3-376" fmla="*/ 1312623 h 3723690"/>
                <a:gd name="connsiteX4-377" fmla="*/ 1315759 w 2740686"/>
                <a:gd name="connsiteY4-378" fmla="*/ 901805 h 3723690"/>
                <a:gd name="connsiteX5-379" fmla="*/ 1209742 w 2740686"/>
                <a:gd name="connsiteY5-380" fmla="*/ 371718 h 3723690"/>
                <a:gd name="connsiteX6-381" fmla="*/ 1580802 w 2740686"/>
                <a:gd name="connsiteY6-382" fmla="*/ 358465 h 3723690"/>
                <a:gd name="connsiteX7-383" fmla="*/ 1898854 w 2740686"/>
                <a:gd name="connsiteY7-384" fmla="*/ 657 h 3723690"/>
                <a:gd name="connsiteX8-385" fmla="*/ 2389184 w 2740686"/>
                <a:gd name="connsiteY8-386" fmla="*/ 464483 h 3723690"/>
                <a:gd name="connsiteX9-387" fmla="*/ 2071132 w 2740686"/>
                <a:gd name="connsiteY9-388" fmla="*/ 331962 h 3723690"/>
                <a:gd name="connsiteX10-389" fmla="*/ 2362680 w 2740686"/>
                <a:gd name="connsiteY10-390" fmla="*/ 756030 h 3723690"/>
                <a:gd name="connsiteX11-391" fmla="*/ 1991619 w 2740686"/>
                <a:gd name="connsiteY11-392" fmla="*/ 543996 h 3723690"/>
                <a:gd name="connsiteX12-393" fmla="*/ 2018123 w 2740686"/>
                <a:gd name="connsiteY12-394" fmla="*/ 862047 h 3723690"/>
                <a:gd name="connsiteX13-395" fmla="*/ 1885602 w 2740686"/>
                <a:gd name="connsiteY13-396" fmla="*/ 1378883 h 3723690"/>
                <a:gd name="connsiteX14-397" fmla="*/ 2322924 w 2740686"/>
                <a:gd name="connsiteY14-398" fmla="*/ 1590918 h 3723690"/>
                <a:gd name="connsiteX15-399" fmla="*/ 2614472 w 2740686"/>
                <a:gd name="connsiteY15-400" fmla="*/ 3485979 h 3723690"/>
                <a:gd name="connsiteX16-401" fmla="*/ 123063 w 2740686"/>
                <a:gd name="connsiteY16-402" fmla="*/ 3525736 h 3723690"/>
                <a:gd name="connsiteX0-403" fmla="*/ 123063 w 2740686"/>
                <a:gd name="connsiteY0-404" fmla="*/ 3525736 h 3723690"/>
                <a:gd name="connsiteX1-405" fmla="*/ 441115 w 2740686"/>
                <a:gd name="connsiteY1-406" fmla="*/ 1975231 h 3723690"/>
                <a:gd name="connsiteX2-407" fmla="*/ 971202 w 2740686"/>
                <a:gd name="connsiteY2-408" fmla="*/ 1537909 h 3723690"/>
                <a:gd name="connsiteX3-409" fmla="*/ 1382020 w 2740686"/>
                <a:gd name="connsiteY3-410" fmla="*/ 1312623 h 3723690"/>
                <a:gd name="connsiteX4-411" fmla="*/ 1315759 w 2740686"/>
                <a:gd name="connsiteY4-412" fmla="*/ 901805 h 3723690"/>
                <a:gd name="connsiteX5-413" fmla="*/ 1382020 w 2740686"/>
                <a:gd name="connsiteY5-414" fmla="*/ 583753 h 3723690"/>
                <a:gd name="connsiteX6-415" fmla="*/ 1580802 w 2740686"/>
                <a:gd name="connsiteY6-416" fmla="*/ 358465 h 3723690"/>
                <a:gd name="connsiteX7-417" fmla="*/ 1898854 w 2740686"/>
                <a:gd name="connsiteY7-418" fmla="*/ 657 h 3723690"/>
                <a:gd name="connsiteX8-419" fmla="*/ 2389184 w 2740686"/>
                <a:gd name="connsiteY8-420" fmla="*/ 464483 h 3723690"/>
                <a:gd name="connsiteX9-421" fmla="*/ 2071132 w 2740686"/>
                <a:gd name="connsiteY9-422" fmla="*/ 331962 h 3723690"/>
                <a:gd name="connsiteX10-423" fmla="*/ 2362680 w 2740686"/>
                <a:gd name="connsiteY10-424" fmla="*/ 756030 h 3723690"/>
                <a:gd name="connsiteX11-425" fmla="*/ 1991619 w 2740686"/>
                <a:gd name="connsiteY11-426" fmla="*/ 543996 h 3723690"/>
                <a:gd name="connsiteX12-427" fmla="*/ 2018123 w 2740686"/>
                <a:gd name="connsiteY12-428" fmla="*/ 862047 h 3723690"/>
                <a:gd name="connsiteX13-429" fmla="*/ 1885602 w 2740686"/>
                <a:gd name="connsiteY13-430" fmla="*/ 1378883 h 3723690"/>
                <a:gd name="connsiteX14-431" fmla="*/ 2322924 w 2740686"/>
                <a:gd name="connsiteY14-432" fmla="*/ 1590918 h 3723690"/>
                <a:gd name="connsiteX15-433" fmla="*/ 2614472 w 2740686"/>
                <a:gd name="connsiteY15-434" fmla="*/ 3485979 h 3723690"/>
                <a:gd name="connsiteX16-435" fmla="*/ 123063 w 2740686"/>
                <a:gd name="connsiteY16-436" fmla="*/ 3525736 h 3723690"/>
                <a:gd name="connsiteX0-437" fmla="*/ 123063 w 2740686"/>
                <a:gd name="connsiteY0-438" fmla="*/ 3275506 h 3473460"/>
                <a:gd name="connsiteX1-439" fmla="*/ 441115 w 2740686"/>
                <a:gd name="connsiteY1-440" fmla="*/ 1725001 h 3473460"/>
                <a:gd name="connsiteX2-441" fmla="*/ 971202 w 2740686"/>
                <a:gd name="connsiteY2-442" fmla="*/ 1287679 h 3473460"/>
                <a:gd name="connsiteX3-443" fmla="*/ 1382020 w 2740686"/>
                <a:gd name="connsiteY3-444" fmla="*/ 1062393 h 3473460"/>
                <a:gd name="connsiteX4-445" fmla="*/ 1315759 w 2740686"/>
                <a:gd name="connsiteY4-446" fmla="*/ 651575 h 3473460"/>
                <a:gd name="connsiteX5-447" fmla="*/ 1382020 w 2740686"/>
                <a:gd name="connsiteY5-448" fmla="*/ 333523 h 3473460"/>
                <a:gd name="connsiteX6-449" fmla="*/ 1580802 w 2740686"/>
                <a:gd name="connsiteY6-450" fmla="*/ 108235 h 3473460"/>
                <a:gd name="connsiteX7-451" fmla="*/ 1806089 w 2740686"/>
                <a:gd name="connsiteY7-452" fmla="*/ 2219 h 3473460"/>
                <a:gd name="connsiteX8-453" fmla="*/ 2389184 w 2740686"/>
                <a:gd name="connsiteY8-454" fmla="*/ 214253 h 3473460"/>
                <a:gd name="connsiteX9-455" fmla="*/ 2071132 w 2740686"/>
                <a:gd name="connsiteY9-456" fmla="*/ 81732 h 3473460"/>
                <a:gd name="connsiteX10-457" fmla="*/ 2362680 w 2740686"/>
                <a:gd name="connsiteY10-458" fmla="*/ 505800 h 3473460"/>
                <a:gd name="connsiteX11-459" fmla="*/ 1991619 w 2740686"/>
                <a:gd name="connsiteY11-460" fmla="*/ 293766 h 3473460"/>
                <a:gd name="connsiteX12-461" fmla="*/ 2018123 w 2740686"/>
                <a:gd name="connsiteY12-462" fmla="*/ 611817 h 3473460"/>
                <a:gd name="connsiteX13-463" fmla="*/ 1885602 w 2740686"/>
                <a:gd name="connsiteY13-464" fmla="*/ 1128653 h 3473460"/>
                <a:gd name="connsiteX14-465" fmla="*/ 2322924 w 2740686"/>
                <a:gd name="connsiteY14-466" fmla="*/ 1340688 h 3473460"/>
                <a:gd name="connsiteX15-467" fmla="*/ 2614472 w 2740686"/>
                <a:gd name="connsiteY15-468" fmla="*/ 3235749 h 3473460"/>
                <a:gd name="connsiteX16-469" fmla="*/ 123063 w 2740686"/>
                <a:gd name="connsiteY16-470" fmla="*/ 3275506 h 3473460"/>
                <a:gd name="connsiteX0-471" fmla="*/ 123063 w 2740686"/>
                <a:gd name="connsiteY0-472" fmla="*/ 3329091 h 3527045"/>
                <a:gd name="connsiteX1-473" fmla="*/ 441115 w 2740686"/>
                <a:gd name="connsiteY1-474" fmla="*/ 1778586 h 3527045"/>
                <a:gd name="connsiteX2-475" fmla="*/ 971202 w 2740686"/>
                <a:gd name="connsiteY2-476" fmla="*/ 1341264 h 3527045"/>
                <a:gd name="connsiteX3-477" fmla="*/ 1382020 w 2740686"/>
                <a:gd name="connsiteY3-478" fmla="*/ 1115978 h 3527045"/>
                <a:gd name="connsiteX4-479" fmla="*/ 1315759 w 2740686"/>
                <a:gd name="connsiteY4-480" fmla="*/ 705160 h 3527045"/>
                <a:gd name="connsiteX5-481" fmla="*/ 1382020 w 2740686"/>
                <a:gd name="connsiteY5-482" fmla="*/ 387108 h 3527045"/>
                <a:gd name="connsiteX6-483" fmla="*/ 1580802 w 2740686"/>
                <a:gd name="connsiteY6-484" fmla="*/ 161820 h 3527045"/>
                <a:gd name="connsiteX7-485" fmla="*/ 1806089 w 2740686"/>
                <a:gd name="connsiteY7-486" fmla="*/ 55804 h 3527045"/>
                <a:gd name="connsiteX8-487" fmla="*/ 2110889 w 2740686"/>
                <a:gd name="connsiteY8-488" fmla="*/ 1129229 h 3527045"/>
                <a:gd name="connsiteX9-489" fmla="*/ 2071132 w 2740686"/>
                <a:gd name="connsiteY9-490" fmla="*/ 135317 h 3527045"/>
                <a:gd name="connsiteX10-491" fmla="*/ 2362680 w 2740686"/>
                <a:gd name="connsiteY10-492" fmla="*/ 559385 h 3527045"/>
                <a:gd name="connsiteX11-493" fmla="*/ 1991619 w 2740686"/>
                <a:gd name="connsiteY11-494" fmla="*/ 347351 h 3527045"/>
                <a:gd name="connsiteX12-495" fmla="*/ 2018123 w 2740686"/>
                <a:gd name="connsiteY12-496" fmla="*/ 665402 h 3527045"/>
                <a:gd name="connsiteX13-497" fmla="*/ 1885602 w 2740686"/>
                <a:gd name="connsiteY13-498" fmla="*/ 1182238 h 3527045"/>
                <a:gd name="connsiteX14-499" fmla="*/ 2322924 w 2740686"/>
                <a:gd name="connsiteY14-500" fmla="*/ 1394273 h 3527045"/>
                <a:gd name="connsiteX15-501" fmla="*/ 2614472 w 2740686"/>
                <a:gd name="connsiteY15-502" fmla="*/ 3289334 h 3527045"/>
                <a:gd name="connsiteX16-503" fmla="*/ 123063 w 2740686"/>
                <a:gd name="connsiteY16-504" fmla="*/ 3329091 h 3527045"/>
                <a:gd name="connsiteX0-505" fmla="*/ 123063 w 2740686"/>
                <a:gd name="connsiteY0-506" fmla="*/ 3207908 h 3405862"/>
                <a:gd name="connsiteX1-507" fmla="*/ 441115 w 2740686"/>
                <a:gd name="connsiteY1-508" fmla="*/ 1657403 h 3405862"/>
                <a:gd name="connsiteX2-509" fmla="*/ 971202 w 2740686"/>
                <a:gd name="connsiteY2-510" fmla="*/ 1220081 h 3405862"/>
                <a:gd name="connsiteX3-511" fmla="*/ 1382020 w 2740686"/>
                <a:gd name="connsiteY3-512" fmla="*/ 994795 h 3405862"/>
                <a:gd name="connsiteX4-513" fmla="*/ 1315759 w 2740686"/>
                <a:gd name="connsiteY4-514" fmla="*/ 583977 h 3405862"/>
                <a:gd name="connsiteX5-515" fmla="*/ 1382020 w 2740686"/>
                <a:gd name="connsiteY5-516" fmla="*/ 265925 h 3405862"/>
                <a:gd name="connsiteX6-517" fmla="*/ 1580802 w 2740686"/>
                <a:gd name="connsiteY6-518" fmla="*/ 40637 h 3405862"/>
                <a:gd name="connsiteX7-519" fmla="*/ 2110889 w 2740686"/>
                <a:gd name="connsiteY7-520" fmla="*/ 1008046 h 3405862"/>
                <a:gd name="connsiteX8-521" fmla="*/ 2071132 w 2740686"/>
                <a:gd name="connsiteY8-522" fmla="*/ 14134 h 3405862"/>
                <a:gd name="connsiteX9-523" fmla="*/ 2362680 w 2740686"/>
                <a:gd name="connsiteY9-524" fmla="*/ 438202 h 3405862"/>
                <a:gd name="connsiteX10-525" fmla="*/ 1991619 w 2740686"/>
                <a:gd name="connsiteY10-526" fmla="*/ 226168 h 3405862"/>
                <a:gd name="connsiteX11-527" fmla="*/ 2018123 w 2740686"/>
                <a:gd name="connsiteY11-528" fmla="*/ 544219 h 3405862"/>
                <a:gd name="connsiteX12-529" fmla="*/ 1885602 w 2740686"/>
                <a:gd name="connsiteY12-530" fmla="*/ 1061055 h 3405862"/>
                <a:gd name="connsiteX13-531" fmla="*/ 2322924 w 2740686"/>
                <a:gd name="connsiteY13-532" fmla="*/ 1273090 h 3405862"/>
                <a:gd name="connsiteX14-533" fmla="*/ 2614472 w 2740686"/>
                <a:gd name="connsiteY14-534" fmla="*/ 3168151 h 3405862"/>
                <a:gd name="connsiteX15-535" fmla="*/ 123063 w 2740686"/>
                <a:gd name="connsiteY15-536" fmla="*/ 3207908 h 3405862"/>
                <a:gd name="connsiteX0-537" fmla="*/ 123063 w 2740686"/>
                <a:gd name="connsiteY0-538" fmla="*/ 3233676 h 3431630"/>
                <a:gd name="connsiteX1-539" fmla="*/ 441115 w 2740686"/>
                <a:gd name="connsiteY1-540" fmla="*/ 1683171 h 3431630"/>
                <a:gd name="connsiteX2-541" fmla="*/ 971202 w 2740686"/>
                <a:gd name="connsiteY2-542" fmla="*/ 1245849 h 3431630"/>
                <a:gd name="connsiteX3-543" fmla="*/ 1382020 w 2740686"/>
                <a:gd name="connsiteY3-544" fmla="*/ 1020563 h 3431630"/>
                <a:gd name="connsiteX4-545" fmla="*/ 1315759 w 2740686"/>
                <a:gd name="connsiteY4-546" fmla="*/ 609745 h 3431630"/>
                <a:gd name="connsiteX5-547" fmla="*/ 1382020 w 2740686"/>
                <a:gd name="connsiteY5-548" fmla="*/ 291693 h 3431630"/>
                <a:gd name="connsiteX6-549" fmla="*/ 1580802 w 2740686"/>
                <a:gd name="connsiteY6-550" fmla="*/ 66405 h 3431630"/>
                <a:gd name="connsiteX7-551" fmla="*/ 2110889 w 2740686"/>
                <a:gd name="connsiteY7-552" fmla="*/ 1033814 h 3431630"/>
                <a:gd name="connsiteX8-553" fmla="*/ 1594054 w 2740686"/>
                <a:gd name="connsiteY8-554" fmla="*/ 13398 h 3431630"/>
                <a:gd name="connsiteX9-555" fmla="*/ 2362680 w 2740686"/>
                <a:gd name="connsiteY9-556" fmla="*/ 463970 h 3431630"/>
                <a:gd name="connsiteX10-557" fmla="*/ 1991619 w 2740686"/>
                <a:gd name="connsiteY10-558" fmla="*/ 251936 h 3431630"/>
                <a:gd name="connsiteX11-559" fmla="*/ 2018123 w 2740686"/>
                <a:gd name="connsiteY11-560" fmla="*/ 569987 h 3431630"/>
                <a:gd name="connsiteX12-561" fmla="*/ 1885602 w 2740686"/>
                <a:gd name="connsiteY12-562" fmla="*/ 1086823 h 3431630"/>
                <a:gd name="connsiteX13-563" fmla="*/ 2322924 w 2740686"/>
                <a:gd name="connsiteY13-564" fmla="*/ 1298858 h 3431630"/>
                <a:gd name="connsiteX14-565" fmla="*/ 2614472 w 2740686"/>
                <a:gd name="connsiteY14-566" fmla="*/ 3193919 h 3431630"/>
                <a:gd name="connsiteX15-567" fmla="*/ 123063 w 2740686"/>
                <a:gd name="connsiteY15-568" fmla="*/ 3233676 h 3431630"/>
                <a:gd name="connsiteX0-569" fmla="*/ 123063 w 2740686"/>
                <a:gd name="connsiteY0-570" fmla="*/ 3246860 h 3444814"/>
                <a:gd name="connsiteX1-571" fmla="*/ 441115 w 2740686"/>
                <a:gd name="connsiteY1-572" fmla="*/ 1696355 h 3444814"/>
                <a:gd name="connsiteX2-573" fmla="*/ 971202 w 2740686"/>
                <a:gd name="connsiteY2-574" fmla="*/ 1259033 h 3444814"/>
                <a:gd name="connsiteX3-575" fmla="*/ 1382020 w 2740686"/>
                <a:gd name="connsiteY3-576" fmla="*/ 1033747 h 3444814"/>
                <a:gd name="connsiteX4-577" fmla="*/ 1315759 w 2740686"/>
                <a:gd name="connsiteY4-578" fmla="*/ 622929 h 3444814"/>
                <a:gd name="connsiteX5-579" fmla="*/ 1382020 w 2740686"/>
                <a:gd name="connsiteY5-580" fmla="*/ 304877 h 3444814"/>
                <a:gd name="connsiteX6-581" fmla="*/ 1580802 w 2740686"/>
                <a:gd name="connsiteY6-582" fmla="*/ 79589 h 3444814"/>
                <a:gd name="connsiteX7-583" fmla="*/ 1594054 w 2740686"/>
                <a:gd name="connsiteY7-584" fmla="*/ 26582 h 3444814"/>
                <a:gd name="connsiteX8-585" fmla="*/ 2362680 w 2740686"/>
                <a:gd name="connsiteY8-586" fmla="*/ 477154 h 3444814"/>
                <a:gd name="connsiteX9-587" fmla="*/ 1991619 w 2740686"/>
                <a:gd name="connsiteY9-588" fmla="*/ 265120 h 3444814"/>
                <a:gd name="connsiteX10-589" fmla="*/ 2018123 w 2740686"/>
                <a:gd name="connsiteY10-590" fmla="*/ 583171 h 3444814"/>
                <a:gd name="connsiteX11-591" fmla="*/ 1885602 w 2740686"/>
                <a:gd name="connsiteY11-592" fmla="*/ 1100007 h 3444814"/>
                <a:gd name="connsiteX12-593" fmla="*/ 2322924 w 2740686"/>
                <a:gd name="connsiteY12-594" fmla="*/ 1312042 h 3444814"/>
                <a:gd name="connsiteX13-595" fmla="*/ 2614472 w 2740686"/>
                <a:gd name="connsiteY13-596" fmla="*/ 3207103 h 3444814"/>
                <a:gd name="connsiteX14-597" fmla="*/ 123063 w 2740686"/>
                <a:gd name="connsiteY14-598" fmla="*/ 3246860 h 3444814"/>
                <a:gd name="connsiteX0-599" fmla="*/ 123063 w 2740686"/>
                <a:gd name="connsiteY0-600" fmla="*/ 3170609 h 3368563"/>
                <a:gd name="connsiteX1-601" fmla="*/ 441115 w 2740686"/>
                <a:gd name="connsiteY1-602" fmla="*/ 1620104 h 3368563"/>
                <a:gd name="connsiteX2-603" fmla="*/ 971202 w 2740686"/>
                <a:gd name="connsiteY2-604" fmla="*/ 1182782 h 3368563"/>
                <a:gd name="connsiteX3-605" fmla="*/ 1382020 w 2740686"/>
                <a:gd name="connsiteY3-606" fmla="*/ 957496 h 3368563"/>
                <a:gd name="connsiteX4-607" fmla="*/ 1315759 w 2740686"/>
                <a:gd name="connsiteY4-608" fmla="*/ 546678 h 3368563"/>
                <a:gd name="connsiteX5-609" fmla="*/ 1382020 w 2740686"/>
                <a:gd name="connsiteY5-610" fmla="*/ 228626 h 3368563"/>
                <a:gd name="connsiteX6-611" fmla="*/ 1580802 w 2740686"/>
                <a:gd name="connsiteY6-612" fmla="*/ 3338 h 3368563"/>
                <a:gd name="connsiteX7-613" fmla="*/ 2362680 w 2740686"/>
                <a:gd name="connsiteY7-614" fmla="*/ 400903 h 3368563"/>
                <a:gd name="connsiteX8-615" fmla="*/ 1991619 w 2740686"/>
                <a:gd name="connsiteY8-616" fmla="*/ 188869 h 3368563"/>
                <a:gd name="connsiteX9-617" fmla="*/ 2018123 w 2740686"/>
                <a:gd name="connsiteY9-618" fmla="*/ 506920 h 3368563"/>
                <a:gd name="connsiteX10-619" fmla="*/ 1885602 w 2740686"/>
                <a:gd name="connsiteY10-620" fmla="*/ 1023756 h 3368563"/>
                <a:gd name="connsiteX11-621" fmla="*/ 2322924 w 2740686"/>
                <a:gd name="connsiteY11-622" fmla="*/ 1235791 h 3368563"/>
                <a:gd name="connsiteX12-623" fmla="*/ 2614472 w 2740686"/>
                <a:gd name="connsiteY12-624" fmla="*/ 3130852 h 3368563"/>
                <a:gd name="connsiteX13-625" fmla="*/ 123063 w 2740686"/>
                <a:gd name="connsiteY13-626" fmla="*/ 3170609 h 3368563"/>
                <a:gd name="connsiteX0-627" fmla="*/ 324190 w 2275968"/>
                <a:gd name="connsiteY0-628" fmla="*/ 3289879 h 3441293"/>
                <a:gd name="connsiteX1-629" fmla="*/ 19390 w 2275968"/>
                <a:gd name="connsiteY1-630" fmla="*/ 1620104 h 3441293"/>
                <a:gd name="connsiteX2-631" fmla="*/ 549477 w 2275968"/>
                <a:gd name="connsiteY2-632" fmla="*/ 1182782 h 3441293"/>
                <a:gd name="connsiteX3-633" fmla="*/ 960295 w 2275968"/>
                <a:gd name="connsiteY3-634" fmla="*/ 957496 h 3441293"/>
                <a:gd name="connsiteX4-635" fmla="*/ 894034 w 2275968"/>
                <a:gd name="connsiteY4-636" fmla="*/ 546678 h 3441293"/>
                <a:gd name="connsiteX5-637" fmla="*/ 960295 w 2275968"/>
                <a:gd name="connsiteY5-638" fmla="*/ 228626 h 3441293"/>
                <a:gd name="connsiteX6-639" fmla="*/ 1159077 w 2275968"/>
                <a:gd name="connsiteY6-640" fmla="*/ 3338 h 3441293"/>
                <a:gd name="connsiteX7-641" fmla="*/ 1940955 w 2275968"/>
                <a:gd name="connsiteY7-642" fmla="*/ 400903 h 3441293"/>
                <a:gd name="connsiteX8-643" fmla="*/ 1569894 w 2275968"/>
                <a:gd name="connsiteY8-644" fmla="*/ 188869 h 3441293"/>
                <a:gd name="connsiteX9-645" fmla="*/ 1596398 w 2275968"/>
                <a:gd name="connsiteY9-646" fmla="*/ 506920 h 3441293"/>
                <a:gd name="connsiteX10-647" fmla="*/ 1463877 w 2275968"/>
                <a:gd name="connsiteY10-648" fmla="*/ 1023756 h 3441293"/>
                <a:gd name="connsiteX11-649" fmla="*/ 1901199 w 2275968"/>
                <a:gd name="connsiteY11-650" fmla="*/ 1235791 h 3441293"/>
                <a:gd name="connsiteX12-651" fmla="*/ 2192747 w 2275968"/>
                <a:gd name="connsiteY12-652" fmla="*/ 3130852 h 3441293"/>
                <a:gd name="connsiteX13-653" fmla="*/ 324190 w 2275968"/>
                <a:gd name="connsiteY13-654" fmla="*/ 3289879 h 3441293"/>
                <a:gd name="connsiteX0-655" fmla="*/ 129367 w 2081145"/>
                <a:gd name="connsiteY0-656" fmla="*/ 3289879 h 3427091"/>
                <a:gd name="connsiteX1-657" fmla="*/ 182376 w 2081145"/>
                <a:gd name="connsiteY1-658" fmla="*/ 1818887 h 3427091"/>
                <a:gd name="connsiteX2-659" fmla="*/ 354654 w 2081145"/>
                <a:gd name="connsiteY2-660" fmla="*/ 1182782 h 3427091"/>
                <a:gd name="connsiteX3-661" fmla="*/ 765472 w 2081145"/>
                <a:gd name="connsiteY3-662" fmla="*/ 957496 h 3427091"/>
                <a:gd name="connsiteX4-663" fmla="*/ 699211 w 2081145"/>
                <a:gd name="connsiteY4-664" fmla="*/ 546678 h 3427091"/>
                <a:gd name="connsiteX5-665" fmla="*/ 765472 w 2081145"/>
                <a:gd name="connsiteY5-666" fmla="*/ 228626 h 3427091"/>
                <a:gd name="connsiteX6-667" fmla="*/ 964254 w 2081145"/>
                <a:gd name="connsiteY6-668" fmla="*/ 3338 h 3427091"/>
                <a:gd name="connsiteX7-669" fmla="*/ 1746132 w 2081145"/>
                <a:gd name="connsiteY7-670" fmla="*/ 400903 h 3427091"/>
                <a:gd name="connsiteX8-671" fmla="*/ 1375071 w 2081145"/>
                <a:gd name="connsiteY8-672" fmla="*/ 188869 h 3427091"/>
                <a:gd name="connsiteX9-673" fmla="*/ 1401575 w 2081145"/>
                <a:gd name="connsiteY9-674" fmla="*/ 506920 h 3427091"/>
                <a:gd name="connsiteX10-675" fmla="*/ 1269054 w 2081145"/>
                <a:gd name="connsiteY10-676" fmla="*/ 1023756 h 3427091"/>
                <a:gd name="connsiteX11-677" fmla="*/ 1706376 w 2081145"/>
                <a:gd name="connsiteY11-678" fmla="*/ 1235791 h 3427091"/>
                <a:gd name="connsiteX12-679" fmla="*/ 1997924 w 2081145"/>
                <a:gd name="connsiteY12-680" fmla="*/ 3130852 h 3427091"/>
                <a:gd name="connsiteX13-681" fmla="*/ 129367 w 2081145"/>
                <a:gd name="connsiteY13-682" fmla="*/ 3289879 h 3427091"/>
                <a:gd name="connsiteX0-683" fmla="*/ 129367 w 2081145"/>
                <a:gd name="connsiteY0-684" fmla="*/ 3289879 h 3427091"/>
                <a:gd name="connsiteX1-685" fmla="*/ 182376 w 2081145"/>
                <a:gd name="connsiteY1-686" fmla="*/ 1818887 h 3427091"/>
                <a:gd name="connsiteX2-687" fmla="*/ 354654 w 2081145"/>
                <a:gd name="connsiteY2-688" fmla="*/ 1182782 h 3427091"/>
                <a:gd name="connsiteX3-689" fmla="*/ 765472 w 2081145"/>
                <a:gd name="connsiteY3-690" fmla="*/ 957496 h 3427091"/>
                <a:gd name="connsiteX4-691" fmla="*/ 699211 w 2081145"/>
                <a:gd name="connsiteY4-692" fmla="*/ 546678 h 3427091"/>
                <a:gd name="connsiteX5-693" fmla="*/ 765472 w 2081145"/>
                <a:gd name="connsiteY5-694" fmla="*/ 228626 h 3427091"/>
                <a:gd name="connsiteX6-695" fmla="*/ 964254 w 2081145"/>
                <a:gd name="connsiteY6-696" fmla="*/ 3338 h 3427091"/>
                <a:gd name="connsiteX7-697" fmla="*/ 672706 w 2081145"/>
                <a:gd name="connsiteY7-698" fmla="*/ 202120 h 3427091"/>
                <a:gd name="connsiteX8-699" fmla="*/ 1375071 w 2081145"/>
                <a:gd name="connsiteY8-700" fmla="*/ 188869 h 3427091"/>
                <a:gd name="connsiteX9-701" fmla="*/ 1401575 w 2081145"/>
                <a:gd name="connsiteY9-702" fmla="*/ 506920 h 3427091"/>
                <a:gd name="connsiteX10-703" fmla="*/ 1269054 w 2081145"/>
                <a:gd name="connsiteY10-704" fmla="*/ 1023756 h 3427091"/>
                <a:gd name="connsiteX11-705" fmla="*/ 1706376 w 2081145"/>
                <a:gd name="connsiteY11-706" fmla="*/ 1235791 h 3427091"/>
                <a:gd name="connsiteX12-707" fmla="*/ 1997924 w 2081145"/>
                <a:gd name="connsiteY12-708" fmla="*/ 3130852 h 3427091"/>
                <a:gd name="connsiteX13-709" fmla="*/ 129367 w 2081145"/>
                <a:gd name="connsiteY13-710" fmla="*/ 3289879 h 3427091"/>
                <a:gd name="connsiteX0-711" fmla="*/ 129367 w 2002188"/>
                <a:gd name="connsiteY0-712" fmla="*/ 3289879 h 3400339"/>
                <a:gd name="connsiteX1-713" fmla="*/ 182376 w 2002188"/>
                <a:gd name="connsiteY1-714" fmla="*/ 1818887 h 3400339"/>
                <a:gd name="connsiteX2-715" fmla="*/ 354654 w 2002188"/>
                <a:gd name="connsiteY2-716" fmla="*/ 1182782 h 3400339"/>
                <a:gd name="connsiteX3-717" fmla="*/ 765472 w 2002188"/>
                <a:gd name="connsiteY3-718" fmla="*/ 957496 h 3400339"/>
                <a:gd name="connsiteX4-719" fmla="*/ 699211 w 2002188"/>
                <a:gd name="connsiteY4-720" fmla="*/ 546678 h 3400339"/>
                <a:gd name="connsiteX5-721" fmla="*/ 765472 w 2002188"/>
                <a:gd name="connsiteY5-722" fmla="*/ 228626 h 3400339"/>
                <a:gd name="connsiteX6-723" fmla="*/ 964254 w 2002188"/>
                <a:gd name="connsiteY6-724" fmla="*/ 3338 h 3400339"/>
                <a:gd name="connsiteX7-725" fmla="*/ 672706 w 2002188"/>
                <a:gd name="connsiteY7-726" fmla="*/ 202120 h 3400339"/>
                <a:gd name="connsiteX8-727" fmla="*/ 1375071 w 2002188"/>
                <a:gd name="connsiteY8-728" fmla="*/ 188869 h 3400339"/>
                <a:gd name="connsiteX9-729" fmla="*/ 1401575 w 2002188"/>
                <a:gd name="connsiteY9-730" fmla="*/ 506920 h 3400339"/>
                <a:gd name="connsiteX10-731" fmla="*/ 1269054 w 2002188"/>
                <a:gd name="connsiteY10-732" fmla="*/ 1023756 h 3400339"/>
                <a:gd name="connsiteX11-733" fmla="*/ 1706376 w 2002188"/>
                <a:gd name="connsiteY11-734" fmla="*/ 1235791 h 3400339"/>
                <a:gd name="connsiteX12-735" fmla="*/ 1997924 w 2002188"/>
                <a:gd name="connsiteY12-736" fmla="*/ 3130852 h 3400339"/>
                <a:gd name="connsiteX13-737" fmla="*/ 1732880 w 2002188"/>
                <a:gd name="connsiteY13-738" fmla="*/ 3276625 h 3400339"/>
                <a:gd name="connsiteX14-739" fmla="*/ 129367 w 2002188"/>
                <a:gd name="connsiteY14-740" fmla="*/ 3289879 h 3400339"/>
                <a:gd name="connsiteX0-741" fmla="*/ 99012 w 1969012"/>
                <a:gd name="connsiteY0-742" fmla="*/ 3289879 h 3290578"/>
                <a:gd name="connsiteX1-743" fmla="*/ 152021 w 1969012"/>
                <a:gd name="connsiteY1-744" fmla="*/ 1818887 h 3290578"/>
                <a:gd name="connsiteX2-745" fmla="*/ 324299 w 1969012"/>
                <a:gd name="connsiteY2-746" fmla="*/ 1182782 h 3290578"/>
                <a:gd name="connsiteX3-747" fmla="*/ 735117 w 1969012"/>
                <a:gd name="connsiteY3-748" fmla="*/ 957496 h 3290578"/>
                <a:gd name="connsiteX4-749" fmla="*/ 668856 w 1969012"/>
                <a:gd name="connsiteY4-750" fmla="*/ 546678 h 3290578"/>
                <a:gd name="connsiteX5-751" fmla="*/ 735117 w 1969012"/>
                <a:gd name="connsiteY5-752" fmla="*/ 228626 h 3290578"/>
                <a:gd name="connsiteX6-753" fmla="*/ 933899 w 1969012"/>
                <a:gd name="connsiteY6-754" fmla="*/ 3338 h 3290578"/>
                <a:gd name="connsiteX7-755" fmla="*/ 642351 w 1969012"/>
                <a:gd name="connsiteY7-756" fmla="*/ 202120 h 3290578"/>
                <a:gd name="connsiteX8-757" fmla="*/ 1344716 w 1969012"/>
                <a:gd name="connsiteY8-758" fmla="*/ 188869 h 3290578"/>
                <a:gd name="connsiteX9-759" fmla="*/ 1371220 w 1969012"/>
                <a:gd name="connsiteY9-760" fmla="*/ 506920 h 3290578"/>
                <a:gd name="connsiteX10-761" fmla="*/ 1238699 w 1969012"/>
                <a:gd name="connsiteY10-762" fmla="*/ 1023756 h 3290578"/>
                <a:gd name="connsiteX11-763" fmla="*/ 1676021 w 1969012"/>
                <a:gd name="connsiteY11-764" fmla="*/ 1235791 h 3290578"/>
                <a:gd name="connsiteX12-765" fmla="*/ 1967569 w 1969012"/>
                <a:gd name="connsiteY12-766" fmla="*/ 3130852 h 3290578"/>
                <a:gd name="connsiteX13-767" fmla="*/ 1556752 w 1969012"/>
                <a:gd name="connsiteY13-768" fmla="*/ 1620103 h 3290578"/>
                <a:gd name="connsiteX14-769" fmla="*/ 99012 w 1969012"/>
                <a:gd name="connsiteY14-770" fmla="*/ 3289879 h 3290578"/>
                <a:gd name="connsiteX0-771" fmla="*/ 99012 w 1969012"/>
                <a:gd name="connsiteY0-772" fmla="*/ 3289879 h 3294086"/>
                <a:gd name="connsiteX1-773" fmla="*/ 152021 w 1969012"/>
                <a:gd name="connsiteY1-774" fmla="*/ 1818887 h 3294086"/>
                <a:gd name="connsiteX2-775" fmla="*/ 324299 w 1969012"/>
                <a:gd name="connsiteY2-776" fmla="*/ 1182782 h 3294086"/>
                <a:gd name="connsiteX3-777" fmla="*/ 735117 w 1969012"/>
                <a:gd name="connsiteY3-778" fmla="*/ 957496 h 3294086"/>
                <a:gd name="connsiteX4-779" fmla="*/ 668856 w 1969012"/>
                <a:gd name="connsiteY4-780" fmla="*/ 546678 h 3294086"/>
                <a:gd name="connsiteX5-781" fmla="*/ 735117 w 1969012"/>
                <a:gd name="connsiteY5-782" fmla="*/ 228626 h 3294086"/>
                <a:gd name="connsiteX6-783" fmla="*/ 933899 w 1969012"/>
                <a:gd name="connsiteY6-784" fmla="*/ 3338 h 3294086"/>
                <a:gd name="connsiteX7-785" fmla="*/ 642351 w 1969012"/>
                <a:gd name="connsiteY7-786" fmla="*/ 202120 h 3294086"/>
                <a:gd name="connsiteX8-787" fmla="*/ 1344716 w 1969012"/>
                <a:gd name="connsiteY8-788" fmla="*/ 188869 h 3294086"/>
                <a:gd name="connsiteX9-789" fmla="*/ 1371220 w 1969012"/>
                <a:gd name="connsiteY9-790" fmla="*/ 506920 h 3294086"/>
                <a:gd name="connsiteX10-791" fmla="*/ 1238699 w 1969012"/>
                <a:gd name="connsiteY10-792" fmla="*/ 1023756 h 3294086"/>
                <a:gd name="connsiteX11-793" fmla="*/ 1676021 w 1969012"/>
                <a:gd name="connsiteY11-794" fmla="*/ 1235791 h 3294086"/>
                <a:gd name="connsiteX12-795" fmla="*/ 1967569 w 1969012"/>
                <a:gd name="connsiteY12-796" fmla="*/ 3130852 h 3294086"/>
                <a:gd name="connsiteX13-797" fmla="*/ 1556752 w 1969012"/>
                <a:gd name="connsiteY13-798" fmla="*/ 1620103 h 3294086"/>
                <a:gd name="connsiteX14-799" fmla="*/ 973655 w 1969012"/>
                <a:gd name="connsiteY14-800" fmla="*/ 2242955 h 3294086"/>
                <a:gd name="connsiteX15-801" fmla="*/ 99012 w 1969012"/>
                <a:gd name="connsiteY15-802" fmla="*/ 3289879 h 3294086"/>
                <a:gd name="connsiteX0-803" fmla="*/ 102925 w 1972925"/>
                <a:gd name="connsiteY0-804" fmla="*/ 3289879 h 3357387"/>
                <a:gd name="connsiteX1-805" fmla="*/ 155934 w 1972925"/>
                <a:gd name="connsiteY1-806" fmla="*/ 1818887 h 3357387"/>
                <a:gd name="connsiteX2-807" fmla="*/ 328212 w 1972925"/>
                <a:gd name="connsiteY2-808" fmla="*/ 1182782 h 3357387"/>
                <a:gd name="connsiteX3-809" fmla="*/ 739030 w 1972925"/>
                <a:gd name="connsiteY3-810" fmla="*/ 957496 h 3357387"/>
                <a:gd name="connsiteX4-811" fmla="*/ 672769 w 1972925"/>
                <a:gd name="connsiteY4-812" fmla="*/ 546678 h 3357387"/>
                <a:gd name="connsiteX5-813" fmla="*/ 739030 w 1972925"/>
                <a:gd name="connsiteY5-814" fmla="*/ 228626 h 3357387"/>
                <a:gd name="connsiteX6-815" fmla="*/ 937812 w 1972925"/>
                <a:gd name="connsiteY6-816" fmla="*/ 3338 h 3357387"/>
                <a:gd name="connsiteX7-817" fmla="*/ 646264 w 1972925"/>
                <a:gd name="connsiteY7-818" fmla="*/ 202120 h 3357387"/>
                <a:gd name="connsiteX8-819" fmla="*/ 1348629 w 1972925"/>
                <a:gd name="connsiteY8-820" fmla="*/ 188869 h 3357387"/>
                <a:gd name="connsiteX9-821" fmla="*/ 1375133 w 1972925"/>
                <a:gd name="connsiteY9-822" fmla="*/ 506920 h 3357387"/>
                <a:gd name="connsiteX10-823" fmla="*/ 1242612 w 1972925"/>
                <a:gd name="connsiteY10-824" fmla="*/ 1023756 h 3357387"/>
                <a:gd name="connsiteX11-825" fmla="*/ 1679934 w 1972925"/>
                <a:gd name="connsiteY11-826" fmla="*/ 1235791 h 3357387"/>
                <a:gd name="connsiteX12-827" fmla="*/ 1971482 w 1972925"/>
                <a:gd name="connsiteY12-828" fmla="*/ 3130852 h 3357387"/>
                <a:gd name="connsiteX13-829" fmla="*/ 1560665 w 1972925"/>
                <a:gd name="connsiteY13-830" fmla="*/ 1620103 h 3357387"/>
                <a:gd name="connsiteX14-831" fmla="*/ 1613673 w 1972925"/>
                <a:gd name="connsiteY14-832" fmla="*/ 2958572 h 3357387"/>
                <a:gd name="connsiteX15-833" fmla="*/ 102925 w 1972925"/>
                <a:gd name="connsiteY15-834" fmla="*/ 3289879 h 3357387"/>
                <a:gd name="connsiteX0-835" fmla="*/ 108799 w 1978799"/>
                <a:gd name="connsiteY0-836" fmla="*/ 3289879 h 3403980"/>
                <a:gd name="connsiteX1-837" fmla="*/ 161808 w 1978799"/>
                <a:gd name="connsiteY1-838" fmla="*/ 1818887 h 3403980"/>
                <a:gd name="connsiteX2-839" fmla="*/ 334086 w 1978799"/>
                <a:gd name="connsiteY2-840" fmla="*/ 1182782 h 3403980"/>
                <a:gd name="connsiteX3-841" fmla="*/ 744904 w 1978799"/>
                <a:gd name="connsiteY3-842" fmla="*/ 957496 h 3403980"/>
                <a:gd name="connsiteX4-843" fmla="*/ 678643 w 1978799"/>
                <a:gd name="connsiteY4-844" fmla="*/ 546678 h 3403980"/>
                <a:gd name="connsiteX5-845" fmla="*/ 744904 w 1978799"/>
                <a:gd name="connsiteY5-846" fmla="*/ 228626 h 3403980"/>
                <a:gd name="connsiteX6-847" fmla="*/ 943686 w 1978799"/>
                <a:gd name="connsiteY6-848" fmla="*/ 3338 h 3403980"/>
                <a:gd name="connsiteX7-849" fmla="*/ 652138 w 1978799"/>
                <a:gd name="connsiteY7-850" fmla="*/ 202120 h 3403980"/>
                <a:gd name="connsiteX8-851" fmla="*/ 1354503 w 1978799"/>
                <a:gd name="connsiteY8-852" fmla="*/ 188869 h 3403980"/>
                <a:gd name="connsiteX9-853" fmla="*/ 1381007 w 1978799"/>
                <a:gd name="connsiteY9-854" fmla="*/ 506920 h 3403980"/>
                <a:gd name="connsiteX10-855" fmla="*/ 1248486 w 1978799"/>
                <a:gd name="connsiteY10-856" fmla="*/ 1023756 h 3403980"/>
                <a:gd name="connsiteX11-857" fmla="*/ 1685808 w 1978799"/>
                <a:gd name="connsiteY11-858" fmla="*/ 1235791 h 3403980"/>
                <a:gd name="connsiteX12-859" fmla="*/ 1977356 w 1978799"/>
                <a:gd name="connsiteY12-860" fmla="*/ 3130852 h 3403980"/>
                <a:gd name="connsiteX13-861" fmla="*/ 1566539 w 1978799"/>
                <a:gd name="connsiteY13-862" fmla="*/ 1620103 h 3403980"/>
                <a:gd name="connsiteX14-863" fmla="*/ 1699060 w 1978799"/>
                <a:gd name="connsiteY14-864" fmla="*/ 3117598 h 3403980"/>
                <a:gd name="connsiteX15-865" fmla="*/ 108799 w 1978799"/>
                <a:gd name="connsiteY15-866" fmla="*/ 3289879 h 3403980"/>
                <a:gd name="connsiteX0-867" fmla="*/ 108799 w 1978799"/>
                <a:gd name="connsiteY0-868" fmla="*/ 3289879 h 3426600"/>
                <a:gd name="connsiteX1-869" fmla="*/ 161808 w 1978799"/>
                <a:gd name="connsiteY1-870" fmla="*/ 1818887 h 3426600"/>
                <a:gd name="connsiteX2-871" fmla="*/ 334086 w 1978799"/>
                <a:gd name="connsiteY2-872" fmla="*/ 1182782 h 3426600"/>
                <a:gd name="connsiteX3-873" fmla="*/ 744904 w 1978799"/>
                <a:gd name="connsiteY3-874" fmla="*/ 957496 h 3426600"/>
                <a:gd name="connsiteX4-875" fmla="*/ 678643 w 1978799"/>
                <a:gd name="connsiteY4-876" fmla="*/ 546678 h 3426600"/>
                <a:gd name="connsiteX5-877" fmla="*/ 744904 w 1978799"/>
                <a:gd name="connsiteY5-878" fmla="*/ 228626 h 3426600"/>
                <a:gd name="connsiteX6-879" fmla="*/ 943686 w 1978799"/>
                <a:gd name="connsiteY6-880" fmla="*/ 3338 h 3426600"/>
                <a:gd name="connsiteX7-881" fmla="*/ 652138 w 1978799"/>
                <a:gd name="connsiteY7-882" fmla="*/ 202120 h 3426600"/>
                <a:gd name="connsiteX8-883" fmla="*/ 1354503 w 1978799"/>
                <a:gd name="connsiteY8-884" fmla="*/ 188869 h 3426600"/>
                <a:gd name="connsiteX9-885" fmla="*/ 1381007 w 1978799"/>
                <a:gd name="connsiteY9-886" fmla="*/ 506920 h 3426600"/>
                <a:gd name="connsiteX10-887" fmla="*/ 1248486 w 1978799"/>
                <a:gd name="connsiteY10-888" fmla="*/ 1023756 h 3426600"/>
                <a:gd name="connsiteX11-889" fmla="*/ 1685808 w 1978799"/>
                <a:gd name="connsiteY11-890" fmla="*/ 1235791 h 3426600"/>
                <a:gd name="connsiteX12-891" fmla="*/ 1977356 w 1978799"/>
                <a:gd name="connsiteY12-892" fmla="*/ 3130852 h 3426600"/>
                <a:gd name="connsiteX13-893" fmla="*/ 1566539 w 1978799"/>
                <a:gd name="connsiteY13-894" fmla="*/ 1620103 h 3426600"/>
                <a:gd name="connsiteX14-895" fmla="*/ 1699060 w 1978799"/>
                <a:gd name="connsiteY14-896" fmla="*/ 3117598 h 3426600"/>
                <a:gd name="connsiteX15-897" fmla="*/ 267826 w 1978799"/>
                <a:gd name="connsiteY15-898" fmla="*/ 3342885 h 3426600"/>
                <a:gd name="connsiteX16-899" fmla="*/ 108799 w 1978799"/>
                <a:gd name="connsiteY16-900" fmla="*/ 3289879 h 3426600"/>
                <a:gd name="connsiteX0-901" fmla="*/ 17506 w 1887506"/>
                <a:gd name="connsiteY0-902" fmla="*/ 3289879 h 3289891"/>
                <a:gd name="connsiteX1-903" fmla="*/ 70515 w 1887506"/>
                <a:gd name="connsiteY1-904" fmla="*/ 1818887 h 3289891"/>
                <a:gd name="connsiteX2-905" fmla="*/ 242793 w 1887506"/>
                <a:gd name="connsiteY2-906" fmla="*/ 1182782 h 3289891"/>
                <a:gd name="connsiteX3-907" fmla="*/ 653611 w 1887506"/>
                <a:gd name="connsiteY3-908" fmla="*/ 957496 h 3289891"/>
                <a:gd name="connsiteX4-909" fmla="*/ 587350 w 1887506"/>
                <a:gd name="connsiteY4-910" fmla="*/ 546678 h 3289891"/>
                <a:gd name="connsiteX5-911" fmla="*/ 653611 w 1887506"/>
                <a:gd name="connsiteY5-912" fmla="*/ 228626 h 3289891"/>
                <a:gd name="connsiteX6-913" fmla="*/ 852393 w 1887506"/>
                <a:gd name="connsiteY6-914" fmla="*/ 3338 h 3289891"/>
                <a:gd name="connsiteX7-915" fmla="*/ 560845 w 1887506"/>
                <a:gd name="connsiteY7-916" fmla="*/ 202120 h 3289891"/>
                <a:gd name="connsiteX8-917" fmla="*/ 1263210 w 1887506"/>
                <a:gd name="connsiteY8-918" fmla="*/ 188869 h 3289891"/>
                <a:gd name="connsiteX9-919" fmla="*/ 1289714 w 1887506"/>
                <a:gd name="connsiteY9-920" fmla="*/ 506920 h 3289891"/>
                <a:gd name="connsiteX10-921" fmla="*/ 1157193 w 1887506"/>
                <a:gd name="connsiteY10-922" fmla="*/ 1023756 h 3289891"/>
                <a:gd name="connsiteX11-923" fmla="*/ 1594515 w 1887506"/>
                <a:gd name="connsiteY11-924" fmla="*/ 1235791 h 3289891"/>
                <a:gd name="connsiteX12-925" fmla="*/ 1886063 w 1887506"/>
                <a:gd name="connsiteY12-926" fmla="*/ 3130852 h 3289891"/>
                <a:gd name="connsiteX13-927" fmla="*/ 1475246 w 1887506"/>
                <a:gd name="connsiteY13-928" fmla="*/ 1620103 h 3289891"/>
                <a:gd name="connsiteX14-929" fmla="*/ 1607767 w 1887506"/>
                <a:gd name="connsiteY14-930" fmla="*/ 3117598 h 3289891"/>
                <a:gd name="connsiteX15-931" fmla="*/ 362064 w 1887506"/>
                <a:gd name="connsiteY15-932" fmla="*/ 1792381 h 3289891"/>
                <a:gd name="connsiteX16-933" fmla="*/ 17506 w 1887506"/>
                <a:gd name="connsiteY16-934" fmla="*/ 3289879 h 3289891"/>
                <a:gd name="connsiteX0-935" fmla="*/ 17506 w 1887506"/>
                <a:gd name="connsiteY0-936" fmla="*/ 3289879 h 3289891"/>
                <a:gd name="connsiteX1-937" fmla="*/ 70515 w 1887506"/>
                <a:gd name="connsiteY1-938" fmla="*/ 1818887 h 3289891"/>
                <a:gd name="connsiteX2-939" fmla="*/ 242793 w 1887506"/>
                <a:gd name="connsiteY2-940" fmla="*/ 1182782 h 3289891"/>
                <a:gd name="connsiteX3-941" fmla="*/ 653611 w 1887506"/>
                <a:gd name="connsiteY3-942" fmla="*/ 957496 h 3289891"/>
                <a:gd name="connsiteX4-943" fmla="*/ 587350 w 1887506"/>
                <a:gd name="connsiteY4-944" fmla="*/ 546678 h 3289891"/>
                <a:gd name="connsiteX5-945" fmla="*/ 653611 w 1887506"/>
                <a:gd name="connsiteY5-946" fmla="*/ 228626 h 3289891"/>
                <a:gd name="connsiteX6-947" fmla="*/ 852393 w 1887506"/>
                <a:gd name="connsiteY6-948" fmla="*/ 3338 h 3289891"/>
                <a:gd name="connsiteX7-949" fmla="*/ 560845 w 1887506"/>
                <a:gd name="connsiteY7-950" fmla="*/ 202120 h 3289891"/>
                <a:gd name="connsiteX8-951" fmla="*/ 1263210 w 1887506"/>
                <a:gd name="connsiteY8-952" fmla="*/ 188869 h 3289891"/>
                <a:gd name="connsiteX9-953" fmla="*/ 1289714 w 1887506"/>
                <a:gd name="connsiteY9-954" fmla="*/ 506920 h 3289891"/>
                <a:gd name="connsiteX10-955" fmla="*/ 1157193 w 1887506"/>
                <a:gd name="connsiteY10-956" fmla="*/ 1023756 h 3289891"/>
                <a:gd name="connsiteX11-957" fmla="*/ 1594515 w 1887506"/>
                <a:gd name="connsiteY11-958" fmla="*/ 1235791 h 3289891"/>
                <a:gd name="connsiteX12-959" fmla="*/ 1886063 w 1887506"/>
                <a:gd name="connsiteY12-960" fmla="*/ 3130852 h 3289891"/>
                <a:gd name="connsiteX13-961" fmla="*/ 1475246 w 1887506"/>
                <a:gd name="connsiteY13-962" fmla="*/ 1620103 h 3289891"/>
                <a:gd name="connsiteX14-963" fmla="*/ 1607767 w 1887506"/>
                <a:gd name="connsiteY14-964" fmla="*/ 3117598 h 3289891"/>
                <a:gd name="connsiteX15-965" fmla="*/ 706619 w 1887506"/>
                <a:gd name="connsiteY15-966" fmla="*/ 2083929 h 3289891"/>
                <a:gd name="connsiteX16-967" fmla="*/ 362064 w 1887506"/>
                <a:gd name="connsiteY16-968" fmla="*/ 1792381 h 3289891"/>
                <a:gd name="connsiteX17" fmla="*/ 17506 w 1887506"/>
                <a:gd name="connsiteY17" fmla="*/ 3289879 h 3289891"/>
                <a:gd name="connsiteX0-969" fmla="*/ 17506 w 1887506"/>
                <a:gd name="connsiteY0-970" fmla="*/ 3289879 h 3289891"/>
                <a:gd name="connsiteX1-971" fmla="*/ 70515 w 1887506"/>
                <a:gd name="connsiteY1-972" fmla="*/ 1818887 h 3289891"/>
                <a:gd name="connsiteX2-973" fmla="*/ 242793 w 1887506"/>
                <a:gd name="connsiteY2-974" fmla="*/ 1182782 h 3289891"/>
                <a:gd name="connsiteX3-975" fmla="*/ 653611 w 1887506"/>
                <a:gd name="connsiteY3-976" fmla="*/ 957496 h 3289891"/>
                <a:gd name="connsiteX4-977" fmla="*/ 587350 w 1887506"/>
                <a:gd name="connsiteY4-978" fmla="*/ 546678 h 3289891"/>
                <a:gd name="connsiteX5-979" fmla="*/ 653611 w 1887506"/>
                <a:gd name="connsiteY5-980" fmla="*/ 228626 h 3289891"/>
                <a:gd name="connsiteX6-981" fmla="*/ 852393 w 1887506"/>
                <a:gd name="connsiteY6-982" fmla="*/ 3338 h 3289891"/>
                <a:gd name="connsiteX7-983" fmla="*/ 560845 w 1887506"/>
                <a:gd name="connsiteY7-984" fmla="*/ 202120 h 3289891"/>
                <a:gd name="connsiteX8-985" fmla="*/ 1263210 w 1887506"/>
                <a:gd name="connsiteY8-986" fmla="*/ 188869 h 3289891"/>
                <a:gd name="connsiteX9-987" fmla="*/ 1289714 w 1887506"/>
                <a:gd name="connsiteY9-988" fmla="*/ 506920 h 3289891"/>
                <a:gd name="connsiteX10-989" fmla="*/ 1157193 w 1887506"/>
                <a:gd name="connsiteY10-990" fmla="*/ 1023756 h 3289891"/>
                <a:gd name="connsiteX11-991" fmla="*/ 1594515 w 1887506"/>
                <a:gd name="connsiteY11-992" fmla="*/ 1235791 h 3289891"/>
                <a:gd name="connsiteX12-993" fmla="*/ 1886063 w 1887506"/>
                <a:gd name="connsiteY12-994" fmla="*/ 3130852 h 3289891"/>
                <a:gd name="connsiteX13-995" fmla="*/ 1475246 w 1887506"/>
                <a:gd name="connsiteY13-996" fmla="*/ 1620103 h 3289891"/>
                <a:gd name="connsiteX14-997" fmla="*/ 1607767 w 1887506"/>
                <a:gd name="connsiteY14-998" fmla="*/ 3117598 h 3289891"/>
                <a:gd name="connsiteX15-999" fmla="*/ 640358 w 1887506"/>
                <a:gd name="connsiteY15-1000" fmla="*/ 3183860 h 3289891"/>
                <a:gd name="connsiteX16-1001" fmla="*/ 362064 w 1887506"/>
                <a:gd name="connsiteY16-1002" fmla="*/ 1792381 h 3289891"/>
                <a:gd name="connsiteX17-1003" fmla="*/ 17506 w 1887506"/>
                <a:gd name="connsiteY17-1004" fmla="*/ 3289879 h 3289891"/>
                <a:gd name="connsiteX0-1005" fmla="*/ 29881 w 1899881"/>
                <a:gd name="connsiteY0-1006" fmla="*/ 3289879 h 3289930"/>
                <a:gd name="connsiteX1-1007" fmla="*/ 82890 w 1899881"/>
                <a:gd name="connsiteY1-1008" fmla="*/ 1818887 h 3289930"/>
                <a:gd name="connsiteX2-1009" fmla="*/ 255168 w 1899881"/>
                <a:gd name="connsiteY2-1010" fmla="*/ 1182782 h 3289930"/>
                <a:gd name="connsiteX3-1011" fmla="*/ 665986 w 1899881"/>
                <a:gd name="connsiteY3-1012" fmla="*/ 957496 h 3289930"/>
                <a:gd name="connsiteX4-1013" fmla="*/ 599725 w 1899881"/>
                <a:gd name="connsiteY4-1014" fmla="*/ 546678 h 3289930"/>
                <a:gd name="connsiteX5-1015" fmla="*/ 665986 w 1899881"/>
                <a:gd name="connsiteY5-1016" fmla="*/ 228626 h 3289930"/>
                <a:gd name="connsiteX6-1017" fmla="*/ 864768 w 1899881"/>
                <a:gd name="connsiteY6-1018" fmla="*/ 3338 h 3289930"/>
                <a:gd name="connsiteX7-1019" fmla="*/ 573220 w 1899881"/>
                <a:gd name="connsiteY7-1020" fmla="*/ 202120 h 3289930"/>
                <a:gd name="connsiteX8-1021" fmla="*/ 1275585 w 1899881"/>
                <a:gd name="connsiteY8-1022" fmla="*/ 188869 h 3289930"/>
                <a:gd name="connsiteX9-1023" fmla="*/ 1302089 w 1899881"/>
                <a:gd name="connsiteY9-1024" fmla="*/ 506920 h 3289930"/>
                <a:gd name="connsiteX10-1025" fmla="*/ 1169568 w 1899881"/>
                <a:gd name="connsiteY10-1026" fmla="*/ 1023756 h 3289930"/>
                <a:gd name="connsiteX11-1027" fmla="*/ 1606890 w 1899881"/>
                <a:gd name="connsiteY11-1028" fmla="*/ 1235791 h 3289930"/>
                <a:gd name="connsiteX12-1029" fmla="*/ 1898438 w 1899881"/>
                <a:gd name="connsiteY12-1030" fmla="*/ 3130852 h 3289930"/>
                <a:gd name="connsiteX13-1031" fmla="*/ 1487621 w 1899881"/>
                <a:gd name="connsiteY13-1032" fmla="*/ 1620103 h 3289930"/>
                <a:gd name="connsiteX14-1033" fmla="*/ 1620142 w 1899881"/>
                <a:gd name="connsiteY14-1034" fmla="*/ 3117598 h 3289930"/>
                <a:gd name="connsiteX15-1035" fmla="*/ 652733 w 1899881"/>
                <a:gd name="connsiteY15-1036" fmla="*/ 3183860 h 3289930"/>
                <a:gd name="connsiteX16-1037" fmla="*/ 546718 w 1899881"/>
                <a:gd name="connsiteY16-1038" fmla="*/ 1765877 h 3289930"/>
                <a:gd name="connsiteX17-1039" fmla="*/ 29881 w 1899881"/>
                <a:gd name="connsiteY17-1040" fmla="*/ 3289879 h 328993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79" y="connsiteY13-80"/>
                </a:cxn>
                <a:cxn ang="0">
                  <a:pos x="connsiteX14-109" y="connsiteY14-110"/>
                </a:cxn>
                <a:cxn ang="0">
                  <a:pos x="connsiteX15-201" y="connsiteY15-202"/>
                </a:cxn>
                <a:cxn ang="0">
                  <a:pos x="connsiteX16-299" y="connsiteY16-300"/>
                </a:cxn>
                <a:cxn ang="0">
                  <a:pos x="connsiteX17-1003" y="connsiteY17-1004"/>
                </a:cxn>
              </a:cxnLst>
              <a:rect l="l" t="t" r="r" b="b"/>
              <a:pathLst>
                <a:path w="1899881" h="3289930">
                  <a:moveTo>
                    <a:pt x="29881" y="3289879"/>
                  </a:moveTo>
                  <a:cubicBezTo>
                    <a:pt x="-47424" y="3298714"/>
                    <a:pt x="45342" y="2170070"/>
                    <a:pt x="82890" y="1818887"/>
                  </a:cubicBezTo>
                  <a:cubicBezTo>
                    <a:pt x="120438" y="1467704"/>
                    <a:pt x="157985" y="1326347"/>
                    <a:pt x="255168" y="1182782"/>
                  </a:cubicBezTo>
                  <a:cubicBezTo>
                    <a:pt x="352351" y="1039217"/>
                    <a:pt x="608560" y="1063513"/>
                    <a:pt x="665986" y="957496"/>
                  </a:cubicBezTo>
                  <a:cubicBezTo>
                    <a:pt x="723412" y="851479"/>
                    <a:pt x="599725" y="668156"/>
                    <a:pt x="599725" y="546678"/>
                  </a:cubicBezTo>
                  <a:cubicBezTo>
                    <a:pt x="599725" y="425200"/>
                    <a:pt x="621812" y="319183"/>
                    <a:pt x="665986" y="228626"/>
                  </a:cubicBezTo>
                  <a:cubicBezTo>
                    <a:pt x="710160" y="138069"/>
                    <a:pt x="701325" y="-25375"/>
                    <a:pt x="864768" y="3338"/>
                  </a:cubicBezTo>
                  <a:cubicBezTo>
                    <a:pt x="1028211" y="32051"/>
                    <a:pt x="504751" y="171198"/>
                    <a:pt x="573220" y="202120"/>
                  </a:cubicBezTo>
                  <a:cubicBezTo>
                    <a:pt x="641689" y="233042"/>
                    <a:pt x="1154107" y="138069"/>
                    <a:pt x="1275585" y="188869"/>
                  </a:cubicBezTo>
                  <a:cubicBezTo>
                    <a:pt x="1397063" y="239669"/>
                    <a:pt x="1304298" y="367772"/>
                    <a:pt x="1302089" y="506920"/>
                  </a:cubicBezTo>
                  <a:cubicBezTo>
                    <a:pt x="1299880" y="646068"/>
                    <a:pt x="1118768" y="902278"/>
                    <a:pt x="1169568" y="1023756"/>
                  </a:cubicBezTo>
                  <a:cubicBezTo>
                    <a:pt x="1220368" y="1145234"/>
                    <a:pt x="1485412" y="884608"/>
                    <a:pt x="1606890" y="1235791"/>
                  </a:cubicBezTo>
                  <a:cubicBezTo>
                    <a:pt x="1728368" y="1586974"/>
                    <a:pt x="1918316" y="3066800"/>
                    <a:pt x="1898438" y="3130852"/>
                  </a:cubicBezTo>
                  <a:cubicBezTo>
                    <a:pt x="1878560" y="3194904"/>
                    <a:pt x="1653273" y="1768086"/>
                    <a:pt x="1487621" y="1620103"/>
                  </a:cubicBezTo>
                  <a:cubicBezTo>
                    <a:pt x="1321969" y="1472120"/>
                    <a:pt x="1748246" y="3040294"/>
                    <a:pt x="1620142" y="3117598"/>
                  </a:cubicBezTo>
                  <a:cubicBezTo>
                    <a:pt x="1492038" y="3194902"/>
                    <a:pt x="860350" y="3404730"/>
                    <a:pt x="652733" y="3183860"/>
                  </a:cubicBezTo>
                  <a:cubicBezTo>
                    <a:pt x="445116" y="2962991"/>
                    <a:pt x="661570" y="1564885"/>
                    <a:pt x="546718" y="1765877"/>
                  </a:cubicBezTo>
                  <a:cubicBezTo>
                    <a:pt x="281675" y="1794590"/>
                    <a:pt x="107186" y="3281044"/>
                    <a:pt x="29881" y="328987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9" name="任意多边形 8"/>
            <p:cNvSpPr/>
            <p:nvPr/>
          </p:nvSpPr>
          <p:spPr>
            <a:xfrm rot="20029446" flipH="1">
              <a:off x="-1062628" y="2609217"/>
              <a:ext cx="899419" cy="787047"/>
            </a:xfrm>
            <a:custGeom>
              <a:avLst/>
              <a:gdLst>
                <a:gd name="connsiteX0" fmla="*/ 359811 w 678095"/>
                <a:gd name="connsiteY0" fmla="*/ 226433 h 638275"/>
                <a:gd name="connsiteX1" fmla="*/ 611603 w 678095"/>
                <a:gd name="connsiteY1" fmla="*/ 239685 h 638275"/>
                <a:gd name="connsiteX2" fmla="*/ 677863 w 678095"/>
                <a:gd name="connsiteY2" fmla="*/ 504728 h 638275"/>
                <a:gd name="connsiteX3" fmla="*/ 624855 w 678095"/>
                <a:gd name="connsiteY3" fmla="*/ 544485 h 638275"/>
                <a:gd name="connsiteX4" fmla="*/ 426072 w 678095"/>
                <a:gd name="connsiteY4" fmla="*/ 358954 h 638275"/>
                <a:gd name="connsiteX5" fmla="*/ 532090 w 678095"/>
                <a:gd name="connsiteY5" fmla="*/ 637250 h 638275"/>
                <a:gd name="connsiteX6" fmla="*/ 373063 w 678095"/>
                <a:gd name="connsiteY6" fmla="*/ 438467 h 638275"/>
                <a:gd name="connsiteX7" fmla="*/ 465829 w 678095"/>
                <a:gd name="connsiteY7" fmla="*/ 637250 h 638275"/>
                <a:gd name="connsiteX8" fmla="*/ 306803 w 678095"/>
                <a:gd name="connsiteY8" fmla="*/ 332450 h 638275"/>
                <a:gd name="connsiteX9" fmla="*/ 147777 w 678095"/>
                <a:gd name="connsiteY9" fmla="*/ 279441 h 638275"/>
                <a:gd name="connsiteX10" fmla="*/ 94768 w 678095"/>
                <a:gd name="connsiteY10" fmla="*/ 160172 h 638275"/>
                <a:gd name="connsiteX11" fmla="*/ 28507 w 678095"/>
                <a:gd name="connsiteY11" fmla="*/ 186676 h 638275"/>
                <a:gd name="connsiteX12" fmla="*/ 15255 w 678095"/>
                <a:gd name="connsiteY12" fmla="*/ 67406 h 638275"/>
                <a:gd name="connsiteX13" fmla="*/ 240542 w 678095"/>
                <a:gd name="connsiteY13" fmla="*/ 1146 h 638275"/>
                <a:gd name="connsiteX14" fmla="*/ 373063 w 678095"/>
                <a:gd name="connsiteY14" fmla="*/ 120415 h 638275"/>
                <a:gd name="connsiteX15" fmla="*/ 359811 w 678095"/>
                <a:gd name="connsiteY15" fmla="*/ 226433 h 638275"/>
                <a:gd name="connsiteX0-1" fmla="*/ 359811 w 678095"/>
                <a:gd name="connsiteY0-2" fmla="*/ 226433 h 638275"/>
                <a:gd name="connsiteX1-3" fmla="*/ 611603 w 678095"/>
                <a:gd name="connsiteY1-4" fmla="*/ 239685 h 638275"/>
                <a:gd name="connsiteX2-5" fmla="*/ 677863 w 678095"/>
                <a:gd name="connsiteY2-6" fmla="*/ 504728 h 638275"/>
                <a:gd name="connsiteX3-7" fmla="*/ 624855 w 678095"/>
                <a:gd name="connsiteY3-8" fmla="*/ 544485 h 638275"/>
                <a:gd name="connsiteX4-9" fmla="*/ 426072 w 678095"/>
                <a:gd name="connsiteY4-10" fmla="*/ 358954 h 638275"/>
                <a:gd name="connsiteX5-11" fmla="*/ 532090 w 678095"/>
                <a:gd name="connsiteY5-12" fmla="*/ 637250 h 638275"/>
                <a:gd name="connsiteX6-13" fmla="*/ 373063 w 678095"/>
                <a:gd name="connsiteY6-14" fmla="*/ 438467 h 638275"/>
                <a:gd name="connsiteX7-15" fmla="*/ 465829 w 678095"/>
                <a:gd name="connsiteY7-16" fmla="*/ 637250 h 638275"/>
                <a:gd name="connsiteX8-17" fmla="*/ 306803 w 678095"/>
                <a:gd name="connsiteY8-18" fmla="*/ 332450 h 638275"/>
                <a:gd name="connsiteX9-19" fmla="*/ 94768 w 678095"/>
                <a:gd name="connsiteY9-20" fmla="*/ 160172 h 638275"/>
                <a:gd name="connsiteX10-21" fmla="*/ 28507 w 678095"/>
                <a:gd name="connsiteY10-22" fmla="*/ 186676 h 638275"/>
                <a:gd name="connsiteX11-23" fmla="*/ 15255 w 678095"/>
                <a:gd name="connsiteY11-24" fmla="*/ 67406 h 638275"/>
                <a:gd name="connsiteX12-25" fmla="*/ 240542 w 678095"/>
                <a:gd name="connsiteY12-26" fmla="*/ 1146 h 638275"/>
                <a:gd name="connsiteX13-27" fmla="*/ 373063 w 678095"/>
                <a:gd name="connsiteY13-28" fmla="*/ 120415 h 638275"/>
                <a:gd name="connsiteX14-29" fmla="*/ 359811 w 678095"/>
                <a:gd name="connsiteY14-30" fmla="*/ 226433 h 638275"/>
                <a:gd name="connsiteX0-31" fmla="*/ 373063 w 678095"/>
                <a:gd name="connsiteY0-32" fmla="*/ 120415 h 638275"/>
                <a:gd name="connsiteX1-33" fmla="*/ 611603 w 678095"/>
                <a:gd name="connsiteY1-34" fmla="*/ 239685 h 638275"/>
                <a:gd name="connsiteX2-35" fmla="*/ 677863 w 678095"/>
                <a:gd name="connsiteY2-36" fmla="*/ 504728 h 638275"/>
                <a:gd name="connsiteX3-37" fmla="*/ 624855 w 678095"/>
                <a:gd name="connsiteY3-38" fmla="*/ 544485 h 638275"/>
                <a:gd name="connsiteX4-39" fmla="*/ 426072 w 678095"/>
                <a:gd name="connsiteY4-40" fmla="*/ 358954 h 638275"/>
                <a:gd name="connsiteX5-41" fmla="*/ 532090 w 678095"/>
                <a:gd name="connsiteY5-42" fmla="*/ 637250 h 638275"/>
                <a:gd name="connsiteX6-43" fmla="*/ 373063 w 678095"/>
                <a:gd name="connsiteY6-44" fmla="*/ 438467 h 638275"/>
                <a:gd name="connsiteX7-45" fmla="*/ 465829 w 678095"/>
                <a:gd name="connsiteY7-46" fmla="*/ 637250 h 638275"/>
                <a:gd name="connsiteX8-47" fmla="*/ 306803 w 678095"/>
                <a:gd name="connsiteY8-48" fmla="*/ 332450 h 638275"/>
                <a:gd name="connsiteX9-49" fmla="*/ 94768 w 678095"/>
                <a:gd name="connsiteY9-50" fmla="*/ 160172 h 638275"/>
                <a:gd name="connsiteX10-51" fmla="*/ 28507 w 678095"/>
                <a:gd name="connsiteY10-52" fmla="*/ 186676 h 638275"/>
                <a:gd name="connsiteX11-53" fmla="*/ 15255 w 678095"/>
                <a:gd name="connsiteY11-54" fmla="*/ 67406 h 638275"/>
                <a:gd name="connsiteX12-55" fmla="*/ 240542 w 678095"/>
                <a:gd name="connsiteY12-56" fmla="*/ 1146 h 638275"/>
                <a:gd name="connsiteX13-57" fmla="*/ 373063 w 678095"/>
                <a:gd name="connsiteY13-58" fmla="*/ 120415 h 638275"/>
                <a:gd name="connsiteX0-59" fmla="*/ 240542 w 678095"/>
                <a:gd name="connsiteY0-60" fmla="*/ 7226 h 644355"/>
                <a:gd name="connsiteX1-61" fmla="*/ 611603 w 678095"/>
                <a:gd name="connsiteY1-62" fmla="*/ 245765 h 644355"/>
                <a:gd name="connsiteX2-63" fmla="*/ 677863 w 678095"/>
                <a:gd name="connsiteY2-64" fmla="*/ 510808 h 644355"/>
                <a:gd name="connsiteX3-65" fmla="*/ 624855 w 678095"/>
                <a:gd name="connsiteY3-66" fmla="*/ 550565 h 644355"/>
                <a:gd name="connsiteX4-67" fmla="*/ 426072 w 678095"/>
                <a:gd name="connsiteY4-68" fmla="*/ 365034 h 644355"/>
                <a:gd name="connsiteX5-69" fmla="*/ 532090 w 678095"/>
                <a:gd name="connsiteY5-70" fmla="*/ 643330 h 644355"/>
                <a:gd name="connsiteX6-71" fmla="*/ 373063 w 678095"/>
                <a:gd name="connsiteY6-72" fmla="*/ 444547 h 644355"/>
                <a:gd name="connsiteX7-73" fmla="*/ 465829 w 678095"/>
                <a:gd name="connsiteY7-74" fmla="*/ 643330 h 644355"/>
                <a:gd name="connsiteX8-75" fmla="*/ 306803 w 678095"/>
                <a:gd name="connsiteY8-76" fmla="*/ 338530 h 644355"/>
                <a:gd name="connsiteX9-77" fmla="*/ 94768 w 678095"/>
                <a:gd name="connsiteY9-78" fmla="*/ 166252 h 644355"/>
                <a:gd name="connsiteX10-79" fmla="*/ 28507 w 678095"/>
                <a:gd name="connsiteY10-80" fmla="*/ 192756 h 644355"/>
                <a:gd name="connsiteX11-81" fmla="*/ 15255 w 678095"/>
                <a:gd name="connsiteY11-82" fmla="*/ 73486 h 644355"/>
                <a:gd name="connsiteX12-83" fmla="*/ 240542 w 678095"/>
                <a:gd name="connsiteY12-84" fmla="*/ 7226 h 644355"/>
                <a:gd name="connsiteX0-85" fmla="*/ 382866 w 687897"/>
                <a:gd name="connsiteY0-86" fmla="*/ 80042 h 571397"/>
                <a:gd name="connsiteX1-87" fmla="*/ 621405 w 687897"/>
                <a:gd name="connsiteY1-88" fmla="*/ 172807 h 571397"/>
                <a:gd name="connsiteX2-89" fmla="*/ 687665 w 687897"/>
                <a:gd name="connsiteY2-90" fmla="*/ 437850 h 571397"/>
                <a:gd name="connsiteX3-91" fmla="*/ 634657 w 687897"/>
                <a:gd name="connsiteY3-92" fmla="*/ 477607 h 571397"/>
                <a:gd name="connsiteX4-93" fmla="*/ 435874 w 687897"/>
                <a:gd name="connsiteY4-94" fmla="*/ 292076 h 571397"/>
                <a:gd name="connsiteX5-95" fmla="*/ 541892 w 687897"/>
                <a:gd name="connsiteY5-96" fmla="*/ 570372 h 571397"/>
                <a:gd name="connsiteX6-97" fmla="*/ 382865 w 687897"/>
                <a:gd name="connsiteY6-98" fmla="*/ 371589 h 571397"/>
                <a:gd name="connsiteX7-99" fmla="*/ 475631 w 687897"/>
                <a:gd name="connsiteY7-100" fmla="*/ 570372 h 571397"/>
                <a:gd name="connsiteX8-101" fmla="*/ 316605 w 687897"/>
                <a:gd name="connsiteY8-102" fmla="*/ 265572 h 571397"/>
                <a:gd name="connsiteX9-103" fmla="*/ 104570 w 687897"/>
                <a:gd name="connsiteY9-104" fmla="*/ 93294 h 571397"/>
                <a:gd name="connsiteX10-105" fmla="*/ 38309 w 687897"/>
                <a:gd name="connsiteY10-106" fmla="*/ 119798 h 571397"/>
                <a:gd name="connsiteX11-107" fmla="*/ 25057 w 687897"/>
                <a:gd name="connsiteY11-108" fmla="*/ 528 h 571397"/>
                <a:gd name="connsiteX12-109" fmla="*/ 382866 w 687897"/>
                <a:gd name="connsiteY12-110" fmla="*/ 80042 h 571397"/>
                <a:gd name="connsiteX0-111" fmla="*/ 346801 w 651832"/>
                <a:gd name="connsiteY0-112" fmla="*/ 159259 h 650614"/>
                <a:gd name="connsiteX1-113" fmla="*/ 585340 w 651832"/>
                <a:gd name="connsiteY1-114" fmla="*/ 252024 h 650614"/>
                <a:gd name="connsiteX2-115" fmla="*/ 651600 w 651832"/>
                <a:gd name="connsiteY2-116" fmla="*/ 517067 h 650614"/>
                <a:gd name="connsiteX3-117" fmla="*/ 598592 w 651832"/>
                <a:gd name="connsiteY3-118" fmla="*/ 556824 h 650614"/>
                <a:gd name="connsiteX4-119" fmla="*/ 399809 w 651832"/>
                <a:gd name="connsiteY4-120" fmla="*/ 371293 h 650614"/>
                <a:gd name="connsiteX5-121" fmla="*/ 505827 w 651832"/>
                <a:gd name="connsiteY5-122" fmla="*/ 649589 h 650614"/>
                <a:gd name="connsiteX6-123" fmla="*/ 346800 w 651832"/>
                <a:gd name="connsiteY6-124" fmla="*/ 450806 h 650614"/>
                <a:gd name="connsiteX7-125" fmla="*/ 439566 w 651832"/>
                <a:gd name="connsiteY7-126" fmla="*/ 649589 h 650614"/>
                <a:gd name="connsiteX8-127" fmla="*/ 280540 w 651832"/>
                <a:gd name="connsiteY8-128" fmla="*/ 344789 h 650614"/>
                <a:gd name="connsiteX9-129" fmla="*/ 68505 w 651832"/>
                <a:gd name="connsiteY9-130" fmla="*/ 172511 h 650614"/>
                <a:gd name="connsiteX10-131" fmla="*/ 2244 w 651832"/>
                <a:gd name="connsiteY10-132" fmla="*/ 199015 h 650614"/>
                <a:gd name="connsiteX11-133" fmla="*/ 134766 w 651832"/>
                <a:gd name="connsiteY11-134" fmla="*/ 232 h 650614"/>
                <a:gd name="connsiteX12-135" fmla="*/ 346801 w 651832"/>
                <a:gd name="connsiteY12-136" fmla="*/ 159259 h 650614"/>
                <a:gd name="connsiteX0-137" fmla="*/ 346814 w 651845"/>
                <a:gd name="connsiteY0-138" fmla="*/ 159259 h 650614"/>
                <a:gd name="connsiteX1-139" fmla="*/ 585353 w 651845"/>
                <a:gd name="connsiteY1-140" fmla="*/ 252024 h 650614"/>
                <a:gd name="connsiteX2-141" fmla="*/ 651613 w 651845"/>
                <a:gd name="connsiteY2-142" fmla="*/ 517067 h 650614"/>
                <a:gd name="connsiteX3-143" fmla="*/ 598605 w 651845"/>
                <a:gd name="connsiteY3-144" fmla="*/ 556824 h 650614"/>
                <a:gd name="connsiteX4-145" fmla="*/ 399822 w 651845"/>
                <a:gd name="connsiteY4-146" fmla="*/ 371293 h 650614"/>
                <a:gd name="connsiteX5-147" fmla="*/ 505840 w 651845"/>
                <a:gd name="connsiteY5-148" fmla="*/ 649589 h 650614"/>
                <a:gd name="connsiteX6-149" fmla="*/ 346813 w 651845"/>
                <a:gd name="connsiteY6-150" fmla="*/ 450806 h 650614"/>
                <a:gd name="connsiteX7-151" fmla="*/ 439579 w 651845"/>
                <a:gd name="connsiteY7-152" fmla="*/ 649589 h 650614"/>
                <a:gd name="connsiteX8-153" fmla="*/ 280553 w 651845"/>
                <a:gd name="connsiteY8-154" fmla="*/ 344789 h 650614"/>
                <a:gd name="connsiteX9-155" fmla="*/ 282151 w 651845"/>
                <a:gd name="connsiteY9-156" fmla="*/ 340052 h 650614"/>
                <a:gd name="connsiteX10-157" fmla="*/ 68518 w 651845"/>
                <a:gd name="connsiteY10-158" fmla="*/ 172511 h 650614"/>
                <a:gd name="connsiteX11-159" fmla="*/ 2257 w 651845"/>
                <a:gd name="connsiteY11-160" fmla="*/ 199015 h 650614"/>
                <a:gd name="connsiteX12-161" fmla="*/ 134779 w 651845"/>
                <a:gd name="connsiteY12-162" fmla="*/ 232 h 650614"/>
                <a:gd name="connsiteX13-163" fmla="*/ 346814 w 651845"/>
                <a:gd name="connsiteY13-164" fmla="*/ 159259 h 650614"/>
                <a:gd name="connsiteX0-165" fmla="*/ 347570 w 652601"/>
                <a:gd name="connsiteY0-166" fmla="*/ 159259 h 675427"/>
                <a:gd name="connsiteX1-167" fmla="*/ 586109 w 652601"/>
                <a:gd name="connsiteY1-168" fmla="*/ 252024 h 675427"/>
                <a:gd name="connsiteX2-169" fmla="*/ 652369 w 652601"/>
                <a:gd name="connsiteY2-170" fmla="*/ 517067 h 675427"/>
                <a:gd name="connsiteX3-171" fmla="*/ 599361 w 652601"/>
                <a:gd name="connsiteY3-172" fmla="*/ 556824 h 675427"/>
                <a:gd name="connsiteX4-173" fmla="*/ 400578 w 652601"/>
                <a:gd name="connsiteY4-174" fmla="*/ 371293 h 675427"/>
                <a:gd name="connsiteX5-175" fmla="*/ 506596 w 652601"/>
                <a:gd name="connsiteY5-176" fmla="*/ 649589 h 675427"/>
                <a:gd name="connsiteX6-177" fmla="*/ 347569 w 652601"/>
                <a:gd name="connsiteY6-178" fmla="*/ 450806 h 675427"/>
                <a:gd name="connsiteX7-179" fmla="*/ 440335 w 652601"/>
                <a:gd name="connsiteY7-180" fmla="*/ 649589 h 675427"/>
                <a:gd name="connsiteX8-181" fmla="*/ 281309 w 652601"/>
                <a:gd name="connsiteY8-182" fmla="*/ 344789 h 675427"/>
                <a:gd name="connsiteX9-183" fmla="*/ 354692 w 652601"/>
                <a:gd name="connsiteY9-184" fmla="*/ 673769 h 675427"/>
                <a:gd name="connsiteX10-185" fmla="*/ 69274 w 652601"/>
                <a:gd name="connsiteY10-186" fmla="*/ 172511 h 675427"/>
                <a:gd name="connsiteX11-187" fmla="*/ 3013 w 652601"/>
                <a:gd name="connsiteY11-188" fmla="*/ 199015 h 675427"/>
                <a:gd name="connsiteX12-189" fmla="*/ 135535 w 652601"/>
                <a:gd name="connsiteY12-190" fmla="*/ 232 h 675427"/>
                <a:gd name="connsiteX13-191" fmla="*/ 347570 w 652601"/>
                <a:gd name="connsiteY13-192" fmla="*/ 159259 h 675427"/>
                <a:gd name="connsiteX0-193" fmla="*/ 346212 w 651243"/>
                <a:gd name="connsiteY0-194" fmla="*/ 159259 h 673822"/>
                <a:gd name="connsiteX1-195" fmla="*/ 584751 w 651243"/>
                <a:gd name="connsiteY1-196" fmla="*/ 252024 h 673822"/>
                <a:gd name="connsiteX2-197" fmla="*/ 651011 w 651243"/>
                <a:gd name="connsiteY2-198" fmla="*/ 517067 h 673822"/>
                <a:gd name="connsiteX3-199" fmla="*/ 598003 w 651243"/>
                <a:gd name="connsiteY3-200" fmla="*/ 556824 h 673822"/>
                <a:gd name="connsiteX4-201" fmla="*/ 399220 w 651243"/>
                <a:gd name="connsiteY4-202" fmla="*/ 371293 h 673822"/>
                <a:gd name="connsiteX5-203" fmla="*/ 505238 w 651243"/>
                <a:gd name="connsiteY5-204" fmla="*/ 649589 h 673822"/>
                <a:gd name="connsiteX6-205" fmla="*/ 346211 w 651243"/>
                <a:gd name="connsiteY6-206" fmla="*/ 450806 h 673822"/>
                <a:gd name="connsiteX7-207" fmla="*/ 438977 w 651243"/>
                <a:gd name="connsiteY7-208" fmla="*/ 649589 h 673822"/>
                <a:gd name="connsiteX8-209" fmla="*/ 279951 w 651243"/>
                <a:gd name="connsiteY8-210" fmla="*/ 344789 h 673822"/>
                <a:gd name="connsiteX9-211" fmla="*/ 353334 w 651243"/>
                <a:gd name="connsiteY9-212" fmla="*/ 673769 h 673822"/>
                <a:gd name="connsiteX10-213" fmla="*/ 185085 w 651243"/>
                <a:gd name="connsiteY10-214" fmla="*/ 369018 h 673822"/>
                <a:gd name="connsiteX11-215" fmla="*/ 67916 w 651243"/>
                <a:gd name="connsiteY11-216" fmla="*/ 172511 h 673822"/>
                <a:gd name="connsiteX12-217" fmla="*/ 1655 w 651243"/>
                <a:gd name="connsiteY12-218" fmla="*/ 199015 h 673822"/>
                <a:gd name="connsiteX13-219" fmla="*/ 134177 w 651243"/>
                <a:gd name="connsiteY13-220" fmla="*/ 232 h 673822"/>
                <a:gd name="connsiteX14-221" fmla="*/ 346212 w 651243"/>
                <a:gd name="connsiteY14-222" fmla="*/ 159259 h 673822"/>
                <a:gd name="connsiteX0-223" fmla="*/ 346124 w 651155"/>
                <a:gd name="connsiteY0-224" fmla="*/ 159259 h 673802"/>
                <a:gd name="connsiteX1-225" fmla="*/ 584663 w 651155"/>
                <a:gd name="connsiteY1-226" fmla="*/ 252024 h 673802"/>
                <a:gd name="connsiteX2-227" fmla="*/ 650923 w 651155"/>
                <a:gd name="connsiteY2-228" fmla="*/ 517067 h 673802"/>
                <a:gd name="connsiteX3-229" fmla="*/ 597915 w 651155"/>
                <a:gd name="connsiteY3-230" fmla="*/ 556824 h 673802"/>
                <a:gd name="connsiteX4-231" fmla="*/ 399132 w 651155"/>
                <a:gd name="connsiteY4-232" fmla="*/ 371293 h 673802"/>
                <a:gd name="connsiteX5-233" fmla="*/ 505150 w 651155"/>
                <a:gd name="connsiteY5-234" fmla="*/ 649589 h 673802"/>
                <a:gd name="connsiteX6-235" fmla="*/ 346123 w 651155"/>
                <a:gd name="connsiteY6-236" fmla="*/ 450806 h 673802"/>
                <a:gd name="connsiteX7-237" fmla="*/ 438889 w 651155"/>
                <a:gd name="connsiteY7-238" fmla="*/ 649589 h 673802"/>
                <a:gd name="connsiteX8-239" fmla="*/ 279863 w 651155"/>
                <a:gd name="connsiteY8-240" fmla="*/ 344789 h 673802"/>
                <a:gd name="connsiteX9-241" fmla="*/ 353246 w 651155"/>
                <a:gd name="connsiteY9-242" fmla="*/ 673769 h 673802"/>
                <a:gd name="connsiteX10-243" fmla="*/ 165199 w 651155"/>
                <a:gd name="connsiteY10-244" fmla="*/ 231148 h 673802"/>
                <a:gd name="connsiteX11-245" fmla="*/ 67828 w 651155"/>
                <a:gd name="connsiteY11-246" fmla="*/ 172511 h 673802"/>
                <a:gd name="connsiteX12-247" fmla="*/ 1567 w 651155"/>
                <a:gd name="connsiteY12-248" fmla="*/ 199015 h 673802"/>
                <a:gd name="connsiteX13-249" fmla="*/ 134089 w 651155"/>
                <a:gd name="connsiteY13-250" fmla="*/ 232 h 673802"/>
                <a:gd name="connsiteX14-251" fmla="*/ 346124 w 651155"/>
                <a:gd name="connsiteY14-252" fmla="*/ 159259 h 673802"/>
                <a:gd name="connsiteX0-253" fmla="*/ 346124 w 651155"/>
                <a:gd name="connsiteY0-254" fmla="*/ 159259 h 673802"/>
                <a:gd name="connsiteX1-255" fmla="*/ 584663 w 651155"/>
                <a:gd name="connsiteY1-256" fmla="*/ 252024 h 673802"/>
                <a:gd name="connsiteX2-257" fmla="*/ 650923 w 651155"/>
                <a:gd name="connsiteY2-258" fmla="*/ 517067 h 673802"/>
                <a:gd name="connsiteX3-259" fmla="*/ 597915 w 651155"/>
                <a:gd name="connsiteY3-260" fmla="*/ 556824 h 673802"/>
                <a:gd name="connsiteX4-261" fmla="*/ 399132 w 651155"/>
                <a:gd name="connsiteY4-262" fmla="*/ 371293 h 673802"/>
                <a:gd name="connsiteX5-263" fmla="*/ 505150 w 651155"/>
                <a:gd name="connsiteY5-264" fmla="*/ 649589 h 673802"/>
                <a:gd name="connsiteX6-265" fmla="*/ 346123 w 651155"/>
                <a:gd name="connsiteY6-266" fmla="*/ 450806 h 673802"/>
                <a:gd name="connsiteX7-267" fmla="*/ 279863 w 651155"/>
                <a:gd name="connsiteY7-268" fmla="*/ 344789 h 673802"/>
                <a:gd name="connsiteX8-269" fmla="*/ 353246 w 651155"/>
                <a:gd name="connsiteY8-270" fmla="*/ 673769 h 673802"/>
                <a:gd name="connsiteX9-271" fmla="*/ 165199 w 651155"/>
                <a:gd name="connsiteY9-272" fmla="*/ 231148 h 673802"/>
                <a:gd name="connsiteX10-273" fmla="*/ 67828 w 651155"/>
                <a:gd name="connsiteY10-274" fmla="*/ 172511 h 673802"/>
                <a:gd name="connsiteX11-275" fmla="*/ 1567 w 651155"/>
                <a:gd name="connsiteY11-276" fmla="*/ 199015 h 673802"/>
                <a:gd name="connsiteX12-277" fmla="*/ 134089 w 651155"/>
                <a:gd name="connsiteY12-278" fmla="*/ 232 h 673802"/>
                <a:gd name="connsiteX13-279" fmla="*/ 346124 w 651155"/>
                <a:gd name="connsiteY13-280" fmla="*/ 159259 h 673802"/>
                <a:gd name="connsiteX0-281" fmla="*/ 346124 w 651155"/>
                <a:gd name="connsiteY0-282" fmla="*/ 159259 h 673802"/>
                <a:gd name="connsiteX1-283" fmla="*/ 584663 w 651155"/>
                <a:gd name="connsiteY1-284" fmla="*/ 252024 h 673802"/>
                <a:gd name="connsiteX2-285" fmla="*/ 650923 w 651155"/>
                <a:gd name="connsiteY2-286" fmla="*/ 517067 h 673802"/>
                <a:gd name="connsiteX3-287" fmla="*/ 597915 w 651155"/>
                <a:gd name="connsiteY3-288" fmla="*/ 556824 h 673802"/>
                <a:gd name="connsiteX4-289" fmla="*/ 399132 w 651155"/>
                <a:gd name="connsiteY4-290" fmla="*/ 371293 h 673802"/>
                <a:gd name="connsiteX5-291" fmla="*/ 505150 w 651155"/>
                <a:gd name="connsiteY5-292" fmla="*/ 649589 h 673802"/>
                <a:gd name="connsiteX6-293" fmla="*/ 365466 w 651155"/>
                <a:gd name="connsiteY6-294" fmla="*/ 437608 h 673802"/>
                <a:gd name="connsiteX7-295" fmla="*/ 279863 w 651155"/>
                <a:gd name="connsiteY7-296" fmla="*/ 344789 h 673802"/>
                <a:gd name="connsiteX8-297" fmla="*/ 353246 w 651155"/>
                <a:gd name="connsiteY8-298" fmla="*/ 673769 h 673802"/>
                <a:gd name="connsiteX9-299" fmla="*/ 165199 w 651155"/>
                <a:gd name="connsiteY9-300" fmla="*/ 231148 h 673802"/>
                <a:gd name="connsiteX10-301" fmla="*/ 67828 w 651155"/>
                <a:gd name="connsiteY10-302" fmla="*/ 172511 h 673802"/>
                <a:gd name="connsiteX11-303" fmla="*/ 1567 w 651155"/>
                <a:gd name="connsiteY11-304" fmla="*/ 199015 h 673802"/>
                <a:gd name="connsiteX12-305" fmla="*/ 134089 w 651155"/>
                <a:gd name="connsiteY12-306" fmla="*/ 232 h 673802"/>
                <a:gd name="connsiteX13-307" fmla="*/ 346124 w 651155"/>
                <a:gd name="connsiteY13-308" fmla="*/ 159259 h 673802"/>
                <a:gd name="connsiteX0-309" fmla="*/ 346124 w 651155"/>
                <a:gd name="connsiteY0-310" fmla="*/ 159259 h 650097"/>
                <a:gd name="connsiteX1-311" fmla="*/ 584663 w 651155"/>
                <a:gd name="connsiteY1-312" fmla="*/ 252024 h 650097"/>
                <a:gd name="connsiteX2-313" fmla="*/ 650923 w 651155"/>
                <a:gd name="connsiteY2-314" fmla="*/ 517067 h 650097"/>
                <a:gd name="connsiteX3-315" fmla="*/ 597915 w 651155"/>
                <a:gd name="connsiteY3-316" fmla="*/ 556824 h 650097"/>
                <a:gd name="connsiteX4-317" fmla="*/ 399132 w 651155"/>
                <a:gd name="connsiteY4-318" fmla="*/ 371293 h 650097"/>
                <a:gd name="connsiteX5-319" fmla="*/ 505150 w 651155"/>
                <a:gd name="connsiteY5-320" fmla="*/ 649589 h 650097"/>
                <a:gd name="connsiteX6-321" fmla="*/ 365466 w 651155"/>
                <a:gd name="connsiteY6-322" fmla="*/ 437608 h 650097"/>
                <a:gd name="connsiteX7-323" fmla="*/ 279863 w 651155"/>
                <a:gd name="connsiteY7-324" fmla="*/ 344789 h 650097"/>
                <a:gd name="connsiteX8-325" fmla="*/ 406792 w 651155"/>
                <a:gd name="connsiteY8-326" fmla="*/ 640069 h 650097"/>
                <a:gd name="connsiteX9-327" fmla="*/ 165199 w 651155"/>
                <a:gd name="connsiteY9-328" fmla="*/ 231148 h 650097"/>
                <a:gd name="connsiteX10-329" fmla="*/ 67828 w 651155"/>
                <a:gd name="connsiteY10-330" fmla="*/ 172511 h 650097"/>
                <a:gd name="connsiteX11-331" fmla="*/ 1567 w 651155"/>
                <a:gd name="connsiteY11-332" fmla="*/ 199015 h 650097"/>
                <a:gd name="connsiteX12-333" fmla="*/ 134089 w 651155"/>
                <a:gd name="connsiteY12-334" fmla="*/ 232 h 650097"/>
                <a:gd name="connsiteX13-335" fmla="*/ 346124 w 651155"/>
                <a:gd name="connsiteY13-336" fmla="*/ 159259 h 650097"/>
                <a:gd name="connsiteX0-337" fmla="*/ 346124 w 597915"/>
                <a:gd name="connsiteY0-338" fmla="*/ 159259 h 650097"/>
                <a:gd name="connsiteX1-339" fmla="*/ 584663 w 597915"/>
                <a:gd name="connsiteY1-340" fmla="*/ 252024 h 650097"/>
                <a:gd name="connsiteX2-341" fmla="*/ 397748 w 597915"/>
                <a:gd name="connsiteY2-342" fmla="*/ 287270 h 650097"/>
                <a:gd name="connsiteX3-343" fmla="*/ 597915 w 597915"/>
                <a:gd name="connsiteY3-344" fmla="*/ 556824 h 650097"/>
                <a:gd name="connsiteX4-345" fmla="*/ 399132 w 597915"/>
                <a:gd name="connsiteY4-346" fmla="*/ 371293 h 650097"/>
                <a:gd name="connsiteX5-347" fmla="*/ 505150 w 597915"/>
                <a:gd name="connsiteY5-348" fmla="*/ 649589 h 650097"/>
                <a:gd name="connsiteX6-349" fmla="*/ 365466 w 597915"/>
                <a:gd name="connsiteY6-350" fmla="*/ 437608 h 650097"/>
                <a:gd name="connsiteX7-351" fmla="*/ 279863 w 597915"/>
                <a:gd name="connsiteY7-352" fmla="*/ 344789 h 650097"/>
                <a:gd name="connsiteX8-353" fmla="*/ 406792 w 597915"/>
                <a:gd name="connsiteY8-354" fmla="*/ 640069 h 650097"/>
                <a:gd name="connsiteX9-355" fmla="*/ 165199 w 597915"/>
                <a:gd name="connsiteY9-356" fmla="*/ 231148 h 650097"/>
                <a:gd name="connsiteX10-357" fmla="*/ 67828 w 597915"/>
                <a:gd name="connsiteY10-358" fmla="*/ 172511 h 650097"/>
                <a:gd name="connsiteX11-359" fmla="*/ 1567 w 597915"/>
                <a:gd name="connsiteY11-360" fmla="*/ 199015 h 650097"/>
                <a:gd name="connsiteX12-361" fmla="*/ 134089 w 597915"/>
                <a:gd name="connsiteY12-362" fmla="*/ 232 h 650097"/>
                <a:gd name="connsiteX13-363" fmla="*/ 346124 w 597915"/>
                <a:gd name="connsiteY13-364" fmla="*/ 159259 h 650097"/>
                <a:gd name="connsiteX0-365" fmla="*/ 346124 w 687426"/>
                <a:gd name="connsiteY0-366" fmla="*/ 159259 h 650097"/>
                <a:gd name="connsiteX1-367" fmla="*/ 584663 w 687426"/>
                <a:gd name="connsiteY1-368" fmla="*/ 252024 h 650097"/>
                <a:gd name="connsiteX2-369" fmla="*/ 397748 w 687426"/>
                <a:gd name="connsiteY2-370" fmla="*/ 287270 h 650097"/>
                <a:gd name="connsiteX3-371" fmla="*/ 687426 w 687426"/>
                <a:gd name="connsiteY3-372" fmla="*/ 461165 h 650097"/>
                <a:gd name="connsiteX4-373" fmla="*/ 399132 w 687426"/>
                <a:gd name="connsiteY4-374" fmla="*/ 371293 h 650097"/>
                <a:gd name="connsiteX5-375" fmla="*/ 505150 w 687426"/>
                <a:gd name="connsiteY5-376" fmla="*/ 649589 h 650097"/>
                <a:gd name="connsiteX6-377" fmla="*/ 365466 w 687426"/>
                <a:gd name="connsiteY6-378" fmla="*/ 437608 h 650097"/>
                <a:gd name="connsiteX7-379" fmla="*/ 279863 w 687426"/>
                <a:gd name="connsiteY7-380" fmla="*/ 344789 h 650097"/>
                <a:gd name="connsiteX8-381" fmla="*/ 406792 w 687426"/>
                <a:gd name="connsiteY8-382" fmla="*/ 640069 h 650097"/>
                <a:gd name="connsiteX9-383" fmla="*/ 165199 w 687426"/>
                <a:gd name="connsiteY9-384" fmla="*/ 231148 h 650097"/>
                <a:gd name="connsiteX10-385" fmla="*/ 67828 w 687426"/>
                <a:gd name="connsiteY10-386" fmla="*/ 172511 h 650097"/>
                <a:gd name="connsiteX11-387" fmla="*/ 1567 w 687426"/>
                <a:gd name="connsiteY11-388" fmla="*/ 199015 h 650097"/>
                <a:gd name="connsiteX12-389" fmla="*/ 134089 w 687426"/>
                <a:gd name="connsiteY12-390" fmla="*/ 232 h 650097"/>
                <a:gd name="connsiteX13-391" fmla="*/ 346124 w 687426"/>
                <a:gd name="connsiteY13-392" fmla="*/ 159259 h 650097"/>
                <a:gd name="connsiteX0-393" fmla="*/ 346124 w 689787"/>
                <a:gd name="connsiteY0-394" fmla="*/ 159259 h 650097"/>
                <a:gd name="connsiteX1-395" fmla="*/ 584663 w 689787"/>
                <a:gd name="connsiteY1-396" fmla="*/ 252024 h 650097"/>
                <a:gd name="connsiteX2-397" fmla="*/ 397748 w 689787"/>
                <a:gd name="connsiteY2-398" fmla="*/ 287270 h 650097"/>
                <a:gd name="connsiteX3-399" fmla="*/ 528588 w 689787"/>
                <a:gd name="connsiteY3-400" fmla="*/ 369870 h 650097"/>
                <a:gd name="connsiteX4-401" fmla="*/ 687426 w 689787"/>
                <a:gd name="connsiteY4-402" fmla="*/ 461165 h 650097"/>
                <a:gd name="connsiteX5-403" fmla="*/ 399132 w 689787"/>
                <a:gd name="connsiteY5-404" fmla="*/ 371293 h 650097"/>
                <a:gd name="connsiteX6-405" fmla="*/ 505150 w 689787"/>
                <a:gd name="connsiteY6-406" fmla="*/ 649589 h 650097"/>
                <a:gd name="connsiteX7-407" fmla="*/ 365466 w 689787"/>
                <a:gd name="connsiteY7-408" fmla="*/ 437608 h 650097"/>
                <a:gd name="connsiteX8-409" fmla="*/ 279863 w 689787"/>
                <a:gd name="connsiteY8-410" fmla="*/ 344789 h 650097"/>
                <a:gd name="connsiteX9-411" fmla="*/ 406792 w 689787"/>
                <a:gd name="connsiteY9-412" fmla="*/ 640069 h 650097"/>
                <a:gd name="connsiteX10-413" fmla="*/ 165199 w 689787"/>
                <a:gd name="connsiteY10-414" fmla="*/ 231148 h 650097"/>
                <a:gd name="connsiteX11-415" fmla="*/ 67828 w 689787"/>
                <a:gd name="connsiteY11-416" fmla="*/ 172511 h 650097"/>
                <a:gd name="connsiteX12-417" fmla="*/ 1567 w 689787"/>
                <a:gd name="connsiteY12-418" fmla="*/ 199015 h 650097"/>
                <a:gd name="connsiteX13-419" fmla="*/ 134089 w 689787"/>
                <a:gd name="connsiteY13-420" fmla="*/ 232 h 650097"/>
                <a:gd name="connsiteX14-421" fmla="*/ 346124 w 689787"/>
                <a:gd name="connsiteY14-422" fmla="*/ 159259 h 650097"/>
                <a:gd name="connsiteX0-423" fmla="*/ 346124 w 710726"/>
                <a:gd name="connsiteY0-424" fmla="*/ 159259 h 650097"/>
                <a:gd name="connsiteX1-425" fmla="*/ 584663 w 710726"/>
                <a:gd name="connsiteY1-426" fmla="*/ 252024 h 650097"/>
                <a:gd name="connsiteX2-427" fmla="*/ 397748 w 710726"/>
                <a:gd name="connsiteY2-428" fmla="*/ 287270 h 650097"/>
                <a:gd name="connsiteX3-429" fmla="*/ 660363 w 710726"/>
                <a:gd name="connsiteY3-430" fmla="*/ 375208 h 650097"/>
                <a:gd name="connsiteX4-431" fmla="*/ 687426 w 710726"/>
                <a:gd name="connsiteY4-432" fmla="*/ 461165 h 650097"/>
                <a:gd name="connsiteX5-433" fmla="*/ 399132 w 710726"/>
                <a:gd name="connsiteY5-434" fmla="*/ 371293 h 650097"/>
                <a:gd name="connsiteX6-435" fmla="*/ 505150 w 710726"/>
                <a:gd name="connsiteY6-436" fmla="*/ 649589 h 650097"/>
                <a:gd name="connsiteX7-437" fmla="*/ 365466 w 710726"/>
                <a:gd name="connsiteY7-438" fmla="*/ 437608 h 650097"/>
                <a:gd name="connsiteX8-439" fmla="*/ 279863 w 710726"/>
                <a:gd name="connsiteY8-440" fmla="*/ 344789 h 650097"/>
                <a:gd name="connsiteX9-441" fmla="*/ 406792 w 710726"/>
                <a:gd name="connsiteY9-442" fmla="*/ 640069 h 650097"/>
                <a:gd name="connsiteX10-443" fmla="*/ 165199 w 710726"/>
                <a:gd name="connsiteY10-444" fmla="*/ 231148 h 650097"/>
                <a:gd name="connsiteX11-445" fmla="*/ 67828 w 710726"/>
                <a:gd name="connsiteY11-446" fmla="*/ 172511 h 650097"/>
                <a:gd name="connsiteX12-447" fmla="*/ 1567 w 710726"/>
                <a:gd name="connsiteY12-448" fmla="*/ 199015 h 650097"/>
                <a:gd name="connsiteX13-449" fmla="*/ 134089 w 710726"/>
                <a:gd name="connsiteY13-450" fmla="*/ 232 h 650097"/>
                <a:gd name="connsiteX14-451" fmla="*/ 346124 w 710726"/>
                <a:gd name="connsiteY14-452" fmla="*/ 159259 h 650097"/>
                <a:gd name="connsiteX0-453" fmla="*/ 334035 w 710726"/>
                <a:gd name="connsiteY0-454" fmla="*/ 194492 h 649868"/>
                <a:gd name="connsiteX1-455" fmla="*/ 584663 w 710726"/>
                <a:gd name="connsiteY1-456" fmla="*/ 251795 h 649868"/>
                <a:gd name="connsiteX2-457" fmla="*/ 397748 w 710726"/>
                <a:gd name="connsiteY2-458" fmla="*/ 287041 h 649868"/>
                <a:gd name="connsiteX3-459" fmla="*/ 660363 w 710726"/>
                <a:gd name="connsiteY3-460" fmla="*/ 374979 h 649868"/>
                <a:gd name="connsiteX4-461" fmla="*/ 687426 w 710726"/>
                <a:gd name="connsiteY4-462" fmla="*/ 460936 h 649868"/>
                <a:gd name="connsiteX5-463" fmla="*/ 399132 w 710726"/>
                <a:gd name="connsiteY5-464" fmla="*/ 371064 h 649868"/>
                <a:gd name="connsiteX6-465" fmla="*/ 505150 w 710726"/>
                <a:gd name="connsiteY6-466" fmla="*/ 649360 h 649868"/>
                <a:gd name="connsiteX7-467" fmla="*/ 365466 w 710726"/>
                <a:gd name="connsiteY7-468" fmla="*/ 437379 h 649868"/>
                <a:gd name="connsiteX8-469" fmla="*/ 279863 w 710726"/>
                <a:gd name="connsiteY8-470" fmla="*/ 344560 h 649868"/>
                <a:gd name="connsiteX9-471" fmla="*/ 406792 w 710726"/>
                <a:gd name="connsiteY9-472" fmla="*/ 639840 h 649868"/>
                <a:gd name="connsiteX10-473" fmla="*/ 165199 w 710726"/>
                <a:gd name="connsiteY10-474" fmla="*/ 230919 h 649868"/>
                <a:gd name="connsiteX11-475" fmla="*/ 67828 w 710726"/>
                <a:gd name="connsiteY11-476" fmla="*/ 172282 h 649868"/>
                <a:gd name="connsiteX12-477" fmla="*/ 1567 w 710726"/>
                <a:gd name="connsiteY12-478" fmla="*/ 198786 h 649868"/>
                <a:gd name="connsiteX13-479" fmla="*/ 134089 w 710726"/>
                <a:gd name="connsiteY13-480" fmla="*/ 3 h 649868"/>
                <a:gd name="connsiteX14-481" fmla="*/ 334035 w 710726"/>
                <a:gd name="connsiteY14-482" fmla="*/ 194492 h 649868"/>
                <a:gd name="connsiteX0-483" fmla="*/ 334035 w 710726"/>
                <a:gd name="connsiteY0-484" fmla="*/ 195145 h 650521"/>
                <a:gd name="connsiteX1-485" fmla="*/ 584663 w 710726"/>
                <a:gd name="connsiteY1-486" fmla="*/ 252448 h 650521"/>
                <a:gd name="connsiteX2-487" fmla="*/ 397748 w 710726"/>
                <a:gd name="connsiteY2-488" fmla="*/ 287694 h 650521"/>
                <a:gd name="connsiteX3-489" fmla="*/ 660363 w 710726"/>
                <a:gd name="connsiteY3-490" fmla="*/ 375632 h 650521"/>
                <a:gd name="connsiteX4-491" fmla="*/ 687426 w 710726"/>
                <a:gd name="connsiteY4-492" fmla="*/ 461589 h 650521"/>
                <a:gd name="connsiteX5-493" fmla="*/ 399132 w 710726"/>
                <a:gd name="connsiteY5-494" fmla="*/ 371717 h 650521"/>
                <a:gd name="connsiteX6-495" fmla="*/ 505150 w 710726"/>
                <a:gd name="connsiteY6-496" fmla="*/ 650013 h 650521"/>
                <a:gd name="connsiteX7-497" fmla="*/ 365466 w 710726"/>
                <a:gd name="connsiteY7-498" fmla="*/ 438032 h 650521"/>
                <a:gd name="connsiteX8-499" fmla="*/ 279863 w 710726"/>
                <a:gd name="connsiteY8-500" fmla="*/ 345213 h 650521"/>
                <a:gd name="connsiteX9-501" fmla="*/ 406792 w 710726"/>
                <a:gd name="connsiteY9-502" fmla="*/ 640493 h 650521"/>
                <a:gd name="connsiteX10-503" fmla="*/ 165199 w 710726"/>
                <a:gd name="connsiteY10-504" fmla="*/ 231572 h 650521"/>
                <a:gd name="connsiteX11-505" fmla="*/ 67828 w 710726"/>
                <a:gd name="connsiteY11-506" fmla="*/ 172935 h 650521"/>
                <a:gd name="connsiteX12-507" fmla="*/ 1567 w 710726"/>
                <a:gd name="connsiteY12-508" fmla="*/ 199439 h 650521"/>
                <a:gd name="connsiteX13-509" fmla="*/ 134089 w 710726"/>
                <a:gd name="connsiteY13-510" fmla="*/ 656 h 650521"/>
                <a:gd name="connsiteX14-511" fmla="*/ 259143 w 710726"/>
                <a:gd name="connsiteY14-512" fmla="*/ 137425 h 650521"/>
                <a:gd name="connsiteX15-513" fmla="*/ 334035 w 710726"/>
                <a:gd name="connsiteY15-514" fmla="*/ 195145 h 650521"/>
                <a:gd name="connsiteX0-515" fmla="*/ 334035 w 710726"/>
                <a:gd name="connsiteY0-516" fmla="*/ 194519 h 649895"/>
                <a:gd name="connsiteX1-517" fmla="*/ 584663 w 710726"/>
                <a:gd name="connsiteY1-518" fmla="*/ 251822 h 649895"/>
                <a:gd name="connsiteX2-519" fmla="*/ 397748 w 710726"/>
                <a:gd name="connsiteY2-520" fmla="*/ 287068 h 649895"/>
                <a:gd name="connsiteX3-521" fmla="*/ 660363 w 710726"/>
                <a:gd name="connsiteY3-522" fmla="*/ 375006 h 649895"/>
                <a:gd name="connsiteX4-523" fmla="*/ 687426 w 710726"/>
                <a:gd name="connsiteY4-524" fmla="*/ 460963 h 649895"/>
                <a:gd name="connsiteX5-525" fmla="*/ 399132 w 710726"/>
                <a:gd name="connsiteY5-526" fmla="*/ 371091 h 649895"/>
                <a:gd name="connsiteX6-527" fmla="*/ 505150 w 710726"/>
                <a:gd name="connsiteY6-528" fmla="*/ 649387 h 649895"/>
                <a:gd name="connsiteX7-529" fmla="*/ 365466 w 710726"/>
                <a:gd name="connsiteY7-530" fmla="*/ 437406 h 649895"/>
                <a:gd name="connsiteX8-531" fmla="*/ 279863 w 710726"/>
                <a:gd name="connsiteY8-532" fmla="*/ 344587 h 649895"/>
                <a:gd name="connsiteX9-533" fmla="*/ 406792 w 710726"/>
                <a:gd name="connsiteY9-534" fmla="*/ 639867 h 649895"/>
                <a:gd name="connsiteX10-535" fmla="*/ 165199 w 710726"/>
                <a:gd name="connsiteY10-536" fmla="*/ 230946 h 649895"/>
                <a:gd name="connsiteX11-537" fmla="*/ 67828 w 710726"/>
                <a:gd name="connsiteY11-538" fmla="*/ 172309 h 649895"/>
                <a:gd name="connsiteX12-539" fmla="*/ 1567 w 710726"/>
                <a:gd name="connsiteY12-540" fmla="*/ 198813 h 649895"/>
                <a:gd name="connsiteX13-541" fmla="*/ 134089 w 710726"/>
                <a:gd name="connsiteY13-542" fmla="*/ 30 h 649895"/>
                <a:gd name="connsiteX14-543" fmla="*/ 238088 w 710726"/>
                <a:gd name="connsiteY14-544" fmla="*/ 184049 h 649895"/>
                <a:gd name="connsiteX15-545" fmla="*/ 334035 w 710726"/>
                <a:gd name="connsiteY15-546" fmla="*/ 194519 h 649895"/>
                <a:gd name="connsiteX0-547" fmla="*/ 333638 w 710329"/>
                <a:gd name="connsiteY0-548" fmla="*/ 170899 h 626275"/>
                <a:gd name="connsiteX1-549" fmla="*/ 584266 w 710329"/>
                <a:gd name="connsiteY1-550" fmla="*/ 228202 h 626275"/>
                <a:gd name="connsiteX2-551" fmla="*/ 397351 w 710329"/>
                <a:gd name="connsiteY2-552" fmla="*/ 263448 h 626275"/>
                <a:gd name="connsiteX3-553" fmla="*/ 659966 w 710329"/>
                <a:gd name="connsiteY3-554" fmla="*/ 351386 h 626275"/>
                <a:gd name="connsiteX4-555" fmla="*/ 687029 w 710329"/>
                <a:gd name="connsiteY4-556" fmla="*/ 437343 h 626275"/>
                <a:gd name="connsiteX5-557" fmla="*/ 398735 w 710329"/>
                <a:gd name="connsiteY5-558" fmla="*/ 347471 h 626275"/>
                <a:gd name="connsiteX6-559" fmla="*/ 504753 w 710329"/>
                <a:gd name="connsiteY6-560" fmla="*/ 625767 h 626275"/>
                <a:gd name="connsiteX7-561" fmla="*/ 365069 w 710329"/>
                <a:gd name="connsiteY7-562" fmla="*/ 413786 h 626275"/>
                <a:gd name="connsiteX8-563" fmla="*/ 279466 w 710329"/>
                <a:gd name="connsiteY8-564" fmla="*/ 320967 h 626275"/>
                <a:gd name="connsiteX9-565" fmla="*/ 406395 w 710329"/>
                <a:gd name="connsiteY9-566" fmla="*/ 616247 h 626275"/>
                <a:gd name="connsiteX10-567" fmla="*/ 164802 w 710329"/>
                <a:gd name="connsiteY10-568" fmla="*/ 207326 h 626275"/>
                <a:gd name="connsiteX11-569" fmla="*/ 67431 w 710329"/>
                <a:gd name="connsiteY11-570" fmla="*/ 148689 h 626275"/>
                <a:gd name="connsiteX12-571" fmla="*/ 1170 w 710329"/>
                <a:gd name="connsiteY12-572" fmla="*/ 175193 h 626275"/>
                <a:gd name="connsiteX13-573" fmla="*/ 123164 w 710329"/>
                <a:gd name="connsiteY13-574" fmla="*/ 35 h 626275"/>
                <a:gd name="connsiteX14-575" fmla="*/ 237691 w 710329"/>
                <a:gd name="connsiteY14-576" fmla="*/ 160429 h 626275"/>
                <a:gd name="connsiteX15-577" fmla="*/ 333638 w 710329"/>
                <a:gd name="connsiteY15-578" fmla="*/ 170899 h 626275"/>
                <a:gd name="connsiteX0-579" fmla="*/ 333638 w 710329"/>
                <a:gd name="connsiteY0-580" fmla="*/ 170899 h 626275"/>
                <a:gd name="connsiteX1-581" fmla="*/ 654434 w 710329"/>
                <a:gd name="connsiteY1-582" fmla="*/ 145741 h 626275"/>
                <a:gd name="connsiteX2-583" fmla="*/ 397351 w 710329"/>
                <a:gd name="connsiteY2-584" fmla="*/ 263448 h 626275"/>
                <a:gd name="connsiteX3-585" fmla="*/ 659966 w 710329"/>
                <a:gd name="connsiteY3-586" fmla="*/ 351386 h 626275"/>
                <a:gd name="connsiteX4-587" fmla="*/ 687029 w 710329"/>
                <a:gd name="connsiteY4-588" fmla="*/ 437343 h 626275"/>
                <a:gd name="connsiteX5-589" fmla="*/ 398735 w 710329"/>
                <a:gd name="connsiteY5-590" fmla="*/ 347471 h 626275"/>
                <a:gd name="connsiteX6-591" fmla="*/ 504753 w 710329"/>
                <a:gd name="connsiteY6-592" fmla="*/ 625767 h 626275"/>
                <a:gd name="connsiteX7-593" fmla="*/ 365069 w 710329"/>
                <a:gd name="connsiteY7-594" fmla="*/ 413786 h 626275"/>
                <a:gd name="connsiteX8-595" fmla="*/ 279466 w 710329"/>
                <a:gd name="connsiteY8-596" fmla="*/ 320967 h 626275"/>
                <a:gd name="connsiteX9-597" fmla="*/ 406395 w 710329"/>
                <a:gd name="connsiteY9-598" fmla="*/ 616247 h 626275"/>
                <a:gd name="connsiteX10-599" fmla="*/ 164802 w 710329"/>
                <a:gd name="connsiteY10-600" fmla="*/ 207326 h 626275"/>
                <a:gd name="connsiteX11-601" fmla="*/ 67431 w 710329"/>
                <a:gd name="connsiteY11-602" fmla="*/ 148689 h 626275"/>
                <a:gd name="connsiteX12-603" fmla="*/ 1170 w 710329"/>
                <a:gd name="connsiteY12-604" fmla="*/ 175193 h 626275"/>
                <a:gd name="connsiteX13-605" fmla="*/ 123164 w 710329"/>
                <a:gd name="connsiteY13-606" fmla="*/ 35 h 626275"/>
                <a:gd name="connsiteX14-607" fmla="*/ 237691 w 710329"/>
                <a:gd name="connsiteY14-608" fmla="*/ 160429 h 626275"/>
                <a:gd name="connsiteX15-609" fmla="*/ 333638 w 710329"/>
                <a:gd name="connsiteY15-610" fmla="*/ 170899 h 626275"/>
                <a:gd name="connsiteX0-611" fmla="*/ 472011 w 710329"/>
                <a:gd name="connsiteY0-612" fmla="*/ 77053 h 626275"/>
                <a:gd name="connsiteX1-613" fmla="*/ 654434 w 710329"/>
                <a:gd name="connsiteY1-614" fmla="*/ 145741 h 626275"/>
                <a:gd name="connsiteX2-615" fmla="*/ 397351 w 710329"/>
                <a:gd name="connsiteY2-616" fmla="*/ 263448 h 626275"/>
                <a:gd name="connsiteX3-617" fmla="*/ 659966 w 710329"/>
                <a:gd name="connsiteY3-618" fmla="*/ 351386 h 626275"/>
                <a:gd name="connsiteX4-619" fmla="*/ 687029 w 710329"/>
                <a:gd name="connsiteY4-620" fmla="*/ 437343 h 626275"/>
                <a:gd name="connsiteX5-621" fmla="*/ 398735 w 710329"/>
                <a:gd name="connsiteY5-622" fmla="*/ 347471 h 626275"/>
                <a:gd name="connsiteX6-623" fmla="*/ 504753 w 710329"/>
                <a:gd name="connsiteY6-624" fmla="*/ 625767 h 626275"/>
                <a:gd name="connsiteX7-625" fmla="*/ 365069 w 710329"/>
                <a:gd name="connsiteY7-626" fmla="*/ 413786 h 626275"/>
                <a:gd name="connsiteX8-627" fmla="*/ 279466 w 710329"/>
                <a:gd name="connsiteY8-628" fmla="*/ 320967 h 626275"/>
                <a:gd name="connsiteX9-629" fmla="*/ 406395 w 710329"/>
                <a:gd name="connsiteY9-630" fmla="*/ 616247 h 626275"/>
                <a:gd name="connsiteX10-631" fmla="*/ 164802 w 710329"/>
                <a:gd name="connsiteY10-632" fmla="*/ 207326 h 626275"/>
                <a:gd name="connsiteX11-633" fmla="*/ 67431 w 710329"/>
                <a:gd name="connsiteY11-634" fmla="*/ 148689 h 626275"/>
                <a:gd name="connsiteX12-635" fmla="*/ 1170 w 710329"/>
                <a:gd name="connsiteY12-636" fmla="*/ 175193 h 626275"/>
                <a:gd name="connsiteX13-637" fmla="*/ 123164 w 710329"/>
                <a:gd name="connsiteY13-638" fmla="*/ 35 h 626275"/>
                <a:gd name="connsiteX14-639" fmla="*/ 237691 w 710329"/>
                <a:gd name="connsiteY14-640" fmla="*/ 160429 h 626275"/>
                <a:gd name="connsiteX15-641" fmla="*/ 472011 w 710329"/>
                <a:gd name="connsiteY15-642" fmla="*/ 77053 h 626275"/>
                <a:gd name="connsiteX0-643" fmla="*/ 471287 w 709605"/>
                <a:gd name="connsiteY0-644" fmla="*/ 78463 h 627685"/>
                <a:gd name="connsiteX1-645" fmla="*/ 653710 w 709605"/>
                <a:gd name="connsiteY1-646" fmla="*/ 147151 h 627685"/>
                <a:gd name="connsiteX2-647" fmla="*/ 396627 w 709605"/>
                <a:gd name="connsiteY2-648" fmla="*/ 264858 h 627685"/>
                <a:gd name="connsiteX3-649" fmla="*/ 659242 w 709605"/>
                <a:gd name="connsiteY3-650" fmla="*/ 352796 h 627685"/>
                <a:gd name="connsiteX4-651" fmla="*/ 686305 w 709605"/>
                <a:gd name="connsiteY4-652" fmla="*/ 438753 h 627685"/>
                <a:gd name="connsiteX5-653" fmla="*/ 398011 w 709605"/>
                <a:gd name="connsiteY5-654" fmla="*/ 348881 h 627685"/>
                <a:gd name="connsiteX6-655" fmla="*/ 504029 w 709605"/>
                <a:gd name="connsiteY6-656" fmla="*/ 627177 h 627685"/>
                <a:gd name="connsiteX7-657" fmla="*/ 364345 w 709605"/>
                <a:gd name="connsiteY7-658" fmla="*/ 415196 h 627685"/>
                <a:gd name="connsiteX8-659" fmla="*/ 278742 w 709605"/>
                <a:gd name="connsiteY8-660" fmla="*/ 322377 h 627685"/>
                <a:gd name="connsiteX9-661" fmla="*/ 405671 w 709605"/>
                <a:gd name="connsiteY9-662" fmla="*/ 617657 h 627685"/>
                <a:gd name="connsiteX10-663" fmla="*/ 164078 w 709605"/>
                <a:gd name="connsiteY10-664" fmla="*/ 208736 h 627685"/>
                <a:gd name="connsiteX11-665" fmla="*/ 66707 w 709605"/>
                <a:gd name="connsiteY11-666" fmla="*/ 150099 h 627685"/>
                <a:gd name="connsiteX12-667" fmla="*/ 446 w 709605"/>
                <a:gd name="connsiteY12-668" fmla="*/ 176603 h 627685"/>
                <a:gd name="connsiteX13-669" fmla="*/ 41974 w 709605"/>
                <a:gd name="connsiteY13-670" fmla="*/ 87944 h 627685"/>
                <a:gd name="connsiteX14-671" fmla="*/ 122440 w 709605"/>
                <a:gd name="connsiteY14-672" fmla="*/ 1445 h 627685"/>
                <a:gd name="connsiteX15-673" fmla="*/ 236967 w 709605"/>
                <a:gd name="connsiteY15-674" fmla="*/ 161839 h 627685"/>
                <a:gd name="connsiteX16" fmla="*/ 471287 w 709605"/>
                <a:gd name="connsiteY16" fmla="*/ 78463 h 627685"/>
                <a:gd name="connsiteX0-675" fmla="*/ 473309 w 711627"/>
                <a:gd name="connsiteY0-676" fmla="*/ 79543 h 628765"/>
                <a:gd name="connsiteX1-677" fmla="*/ 655732 w 711627"/>
                <a:gd name="connsiteY1-678" fmla="*/ 148231 h 628765"/>
                <a:gd name="connsiteX2-679" fmla="*/ 398649 w 711627"/>
                <a:gd name="connsiteY2-680" fmla="*/ 265938 h 628765"/>
                <a:gd name="connsiteX3-681" fmla="*/ 661264 w 711627"/>
                <a:gd name="connsiteY3-682" fmla="*/ 353876 h 628765"/>
                <a:gd name="connsiteX4-683" fmla="*/ 688327 w 711627"/>
                <a:gd name="connsiteY4-684" fmla="*/ 439833 h 628765"/>
                <a:gd name="connsiteX5-685" fmla="*/ 400033 w 711627"/>
                <a:gd name="connsiteY5-686" fmla="*/ 349961 h 628765"/>
                <a:gd name="connsiteX6-687" fmla="*/ 506051 w 711627"/>
                <a:gd name="connsiteY6-688" fmla="*/ 628257 h 628765"/>
                <a:gd name="connsiteX7-689" fmla="*/ 366367 w 711627"/>
                <a:gd name="connsiteY7-690" fmla="*/ 416276 h 628765"/>
                <a:gd name="connsiteX8-691" fmla="*/ 280764 w 711627"/>
                <a:gd name="connsiteY8-692" fmla="*/ 323457 h 628765"/>
                <a:gd name="connsiteX9-693" fmla="*/ 407693 w 711627"/>
                <a:gd name="connsiteY9-694" fmla="*/ 618737 h 628765"/>
                <a:gd name="connsiteX10-695" fmla="*/ 166100 w 711627"/>
                <a:gd name="connsiteY10-696" fmla="*/ 209816 h 628765"/>
                <a:gd name="connsiteX11-697" fmla="*/ 68729 w 711627"/>
                <a:gd name="connsiteY11-698" fmla="*/ 151179 h 628765"/>
                <a:gd name="connsiteX12-699" fmla="*/ 2468 w 711627"/>
                <a:gd name="connsiteY12-700" fmla="*/ 177683 h 628765"/>
                <a:gd name="connsiteX13-701" fmla="*/ 24854 w 711627"/>
                <a:gd name="connsiteY13-702" fmla="*/ 72603 h 628765"/>
                <a:gd name="connsiteX14-703" fmla="*/ 124462 w 711627"/>
                <a:gd name="connsiteY14-704" fmla="*/ 2525 h 628765"/>
                <a:gd name="connsiteX15-705" fmla="*/ 238989 w 711627"/>
                <a:gd name="connsiteY15-706" fmla="*/ 162919 h 628765"/>
                <a:gd name="connsiteX16-707" fmla="*/ 473309 w 711627"/>
                <a:gd name="connsiteY16-708" fmla="*/ 79543 h 628765"/>
                <a:gd name="connsiteX0-709" fmla="*/ 473422 w 711740"/>
                <a:gd name="connsiteY0-710" fmla="*/ 79543 h 628765"/>
                <a:gd name="connsiteX1-711" fmla="*/ 655845 w 711740"/>
                <a:gd name="connsiteY1-712" fmla="*/ 148231 h 628765"/>
                <a:gd name="connsiteX2-713" fmla="*/ 398762 w 711740"/>
                <a:gd name="connsiteY2-714" fmla="*/ 265938 h 628765"/>
                <a:gd name="connsiteX3-715" fmla="*/ 661377 w 711740"/>
                <a:gd name="connsiteY3-716" fmla="*/ 353876 h 628765"/>
                <a:gd name="connsiteX4-717" fmla="*/ 688440 w 711740"/>
                <a:gd name="connsiteY4-718" fmla="*/ 439833 h 628765"/>
                <a:gd name="connsiteX5-719" fmla="*/ 400146 w 711740"/>
                <a:gd name="connsiteY5-720" fmla="*/ 349961 h 628765"/>
                <a:gd name="connsiteX6-721" fmla="*/ 506164 w 711740"/>
                <a:gd name="connsiteY6-722" fmla="*/ 628257 h 628765"/>
                <a:gd name="connsiteX7-723" fmla="*/ 366480 w 711740"/>
                <a:gd name="connsiteY7-724" fmla="*/ 416276 h 628765"/>
                <a:gd name="connsiteX8-725" fmla="*/ 280877 w 711740"/>
                <a:gd name="connsiteY8-726" fmla="*/ 323457 h 628765"/>
                <a:gd name="connsiteX9-727" fmla="*/ 407806 w 711740"/>
                <a:gd name="connsiteY9-728" fmla="*/ 618737 h 628765"/>
                <a:gd name="connsiteX10-729" fmla="*/ 166213 w 711740"/>
                <a:gd name="connsiteY10-730" fmla="*/ 209816 h 628765"/>
                <a:gd name="connsiteX11-731" fmla="*/ 70504 w 711740"/>
                <a:gd name="connsiteY11-732" fmla="*/ 124532 h 628765"/>
                <a:gd name="connsiteX12-733" fmla="*/ 2581 w 711740"/>
                <a:gd name="connsiteY12-734" fmla="*/ 177683 h 628765"/>
                <a:gd name="connsiteX13-735" fmla="*/ 24967 w 711740"/>
                <a:gd name="connsiteY13-736" fmla="*/ 72603 h 628765"/>
                <a:gd name="connsiteX14-737" fmla="*/ 124575 w 711740"/>
                <a:gd name="connsiteY14-738" fmla="*/ 2525 h 628765"/>
                <a:gd name="connsiteX15-739" fmla="*/ 239102 w 711740"/>
                <a:gd name="connsiteY15-740" fmla="*/ 162919 h 628765"/>
                <a:gd name="connsiteX16-741" fmla="*/ 473422 w 711740"/>
                <a:gd name="connsiteY16-742" fmla="*/ 79543 h 628765"/>
                <a:gd name="connsiteX0-743" fmla="*/ 476542 w 714860"/>
                <a:gd name="connsiteY0-744" fmla="*/ 79543 h 628765"/>
                <a:gd name="connsiteX1-745" fmla="*/ 658965 w 714860"/>
                <a:gd name="connsiteY1-746" fmla="*/ 148231 h 628765"/>
                <a:gd name="connsiteX2-747" fmla="*/ 401882 w 714860"/>
                <a:gd name="connsiteY2-748" fmla="*/ 265938 h 628765"/>
                <a:gd name="connsiteX3-749" fmla="*/ 664497 w 714860"/>
                <a:gd name="connsiteY3-750" fmla="*/ 353876 h 628765"/>
                <a:gd name="connsiteX4-751" fmla="*/ 691560 w 714860"/>
                <a:gd name="connsiteY4-752" fmla="*/ 439833 h 628765"/>
                <a:gd name="connsiteX5-753" fmla="*/ 403266 w 714860"/>
                <a:gd name="connsiteY5-754" fmla="*/ 349961 h 628765"/>
                <a:gd name="connsiteX6-755" fmla="*/ 509284 w 714860"/>
                <a:gd name="connsiteY6-756" fmla="*/ 628257 h 628765"/>
                <a:gd name="connsiteX7-757" fmla="*/ 369600 w 714860"/>
                <a:gd name="connsiteY7-758" fmla="*/ 416276 h 628765"/>
                <a:gd name="connsiteX8-759" fmla="*/ 283997 w 714860"/>
                <a:gd name="connsiteY8-760" fmla="*/ 323457 h 628765"/>
                <a:gd name="connsiteX9-761" fmla="*/ 410926 w 714860"/>
                <a:gd name="connsiteY9-762" fmla="*/ 618737 h 628765"/>
                <a:gd name="connsiteX10-763" fmla="*/ 169333 w 714860"/>
                <a:gd name="connsiteY10-764" fmla="*/ 209816 h 628765"/>
                <a:gd name="connsiteX11-765" fmla="*/ 118003 w 714860"/>
                <a:gd name="connsiteY11-766" fmla="*/ 132239 h 628765"/>
                <a:gd name="connsiteX12-767" fmla="*/ 5701 w 714860"/>
                <a:gd name="connsiteY12-768" fmla="*/ 177683 h 628765"/>
                <a:gd name="connsiteX13-769" fmla="*/ 28087 w 714860"/>
                <a:gd name="connsiteY13-770" fmla="*/ 72603 h 628765"/>
                <a:gd name="connsiteX14-771" fmla="*/ 127695 w 714860"/>
                <a:gd name="connsiteY14-772" fmla="*/ 2525 h 628765"/>
                <a:gd name="connsiteX15-773" fmla="*/ 242222 w 714860"/>
                <a:gd name="connsiteY15-774" fmla="*/ 162919 h 628765"/>
                <a:gd name="connsiteX16-775" fmla="*/ 476542 w 714860"/>
                <a:gd name="connsiteY16-776" fmla="*/ 79543 h 628765"/>
                <a:gd name="connsiteX0-777" fmla="*/ 455930 w 694248"/>
                <a:gd name="connsiteY0-778" fmla="*/ 79543 h 628765"/>
                <a:gd name="connsiteX1-779" fmla="*/ 638353 w 694248"/>
                <a:gd name="connsiteY1-780" fmla="*/ 148231 h 628765"/>
                <a:gd name="connsiteX2-781" fmla="*/ 381270 w 694248"/>
                <a:gd name="connsiteY2-782" fmla="*/ 265938 h 628765"/>
                <a:gd name="connsiteX3-783" fmla="*/ 643885 w 694248"/>
                <a:gd name="connsiteY3-784" fmla="*/ 353876 h 628765"/>
                <a:gd name="connsiteX4-785" fmla="*/ 670948 w 694248"/>
                <a:gd name="connsiteY4-786" fmla="*/ 439833 h 628765"/>
                <a:gd name="connsiteX5-787" fmla="*/ 382654 w 694248"/>
                <a:gd name="connsiteY5-788" fmla="*/ 349961 h 628765"/>
                <a:gd name="connsiteX6-789" fmla="*/ 488672 w 694248"/>
                <a:gd name="connsiteY6-790" fmla="*/ 628257 h 628765"/>
                <a:gd name="connsiteX7-791" fmla="*/ 348988 w 694248"/>
                <a:gd name="connsiteY7-792" fmla="*/ 416276 h 628765"/>
                <a:gd name="connsiteX8-793" fmla="*/ 263385 w 694248"/>
                <a:gd name="connsiteY8-794" fmla="*/ 323457 h 628765"/>
                <a:gd name="connsiteX9-795" fmla="*/ 390314 w 694248"/>
                <a:gd name="connsiteY9-796" fmla="*/ 618737 h 628765"/>
                <a:gd name="connsiteX10-797" fmla="*/ 148721 w 694248"/>
                <a:gd name="connsiteY10-798" fmla="*/ 209816 h 628765"/>
                <a:gd name="connsiteX11-799" fmla="*/ 97391 w 694248"/>
                <a:gd name="connsiteY11-800" fmla="*/ 132239 h 628765"/>
                <a:gd name="connsiteX12-801" fmla="*/ 28107 w 694248"/>
                <a:gd name="connsiteY12-802" fmla="*/ 167608 h 628765"/>
                <a:gd name="connsiteX13-803" fmla="*/ 7475 w 694248"/>
                <a:gd name="connsiteY13-804" fmla="*/ 72603 h 628765"/>
                <a:gd name="connsiteX14-805" fmla="*/ 107083 w 694248"/>
                <a:gd name="connsiteY14-806" fmla="*/ 2525 h 628765"/>
                <a:gd name="connsiteX15-807" fmla="*/ 221610 w 694248"/>
                <a:gd name="connsiteY15-808" fmla="*/ 162919 h 628765"/>
                <a:gd name="connsiteX16-809" fmla="*/ 455930 w 694248"/>
                <a:gd name="connsiteY16-810" fmla="*/ 79543 h 628765"/>
                <a:gd name="connsiteX0-811" fmla="*/ 434221 w 672539"/>
                <a:gd name="connsiteY0-812" fmla="*/ 79910 h 629132"/>
                <a:gd name="connsiteX1-813" fmla="*/ 616644 w 672539"/>
                <a:gd name="connsiteY1-814" fmla="*/ 148598 h 629132"/>
                <a:gd name="connsiteX2-815" fmla="*/ 359561 w 672539"/>
                <a:gd name="connsiteY2-816" fmla="*/ 266305 h 629132"/>
                <a:gd name="connsiteX3-817" fmla="*/ 622176 w 672539"/>
                <a:gd name="connsiteY3-818" fmla="*/ 354243 h 629132"/>
                <a:gd name="connsiteX4-819" fmla="*/ 649239 w 672539"/>
                <a:gd name="connsiteY4-820" fmla="*/ 440200 h 629132"/>
                <a:gd name="connsiteX5-821" fmla="*/ 360945 w 672539"/>
                <a:gd name="connsiteY5-822" fmla="*/ 350328 h 629132"/>
                <a:gd name="connsiteX6-823" fmla="*/ 466963 w 672539"/>
                <a:gd name="connsiteY6-824" fmla="*/ 628624 h 629132"/>
                <a:gd name="connsiteX7-825" fmla="*/ 327279 w 672539"/>
                <a:gd name="connsiteY7-826" fmla="*/ 416643 h 629132"/>
                <a:gd name="connsiteX8-827" fmla="*/ 241676 w 672539"/>
                <a:gd name="connsiteY8-828" fmla="*/ 323824 h 629132"/>
                <a:gd name="connsiteX9-829" fmla="*/ 368605 w 672539"/>
                <a:gd name="connsiteY9-830" fmla="*/ 619104 h 629132"/>
                <a:gd name="connsiteX10-831" fmla="*/ 127012 w 672539"/>
                <a:gd name="connsiteY10-832" fmla="*/ 210183 h 629132"/>
                <a:gd name="connsiteX11-833" fmla="*/ 75682 w 672539"/>
                <a:gd name="connsiteY11-834" fmla="*/ 132606 h 629132"/>
                <a:gd name="connsiteX12-835" fmla="*/ 6398 w 672539"/>
                <a:gd name="connsiteY12-836" fmla="*/ 167975 h 629132"/>
                <a:gd name="connsiteX13-837" fmla="*/ 16896 w 672539"/>
                <a:gd name="connsiteY13-838" fmla="*/ 68738 h 629132"/>
                <a:gd name="connsiteX14-839" fmla="*/ 85374 w 672539"/>
                <a:gd name="connsiteY14-840" fmla="*/ 2892 h 629132"/>
                <a:gd name="connsiteX15-841" fmla="*/ 199901 w 672539"/>
                <a:gd name="connsiteY15-842" fmla="*/ 163286 h 629132"/>
                <a:gd name="connsiteX16-843" fmla="*/ 434221 w 672539"/>
                <a:gd name="connsiteY16-844" fmla="*/ 79910 h 629132"/>
                <a:gd name="connsiteX0-845" fmla="*/ 434221 w 672539"/>
                <a:gd name="connsiteY0-846" fmla="*/ 39291 h 588513"/>
                <a:gd name="connsiteX1-847" fmla="*/ 616644 w 672539"/>
                <a:gd name="connsiteY1-848" fmla="*/ 107979 h 588513"/>
                <a:gd name="connsiteX2-849" fmla="*/ 359561 w 672539"/>
                <a:gd name="connsiteY2-850" fmla="*/ 225686 h 588513"/>
                <a:gd name="connsiteX3-851" fmla="*/ 622176 w 672539"/>
                <a:gd name="connsiteY3-852" fmla="*/ 313624 h 588513"/>
                <a:gd name="connsiteX4-853" fmla="*/ 649239 w 672539"/>
                <a:gd name="connsiteY4-854" fmla="*/ 399581 h 588513"/>
                <a:gd name="connsiteX5-855" fmla="*/ 360945 w 672539"/>
                <a:gd name="connsiteY5-856" fmla="*/ 309709 h 588513"/>
                <a:gd name="connsiteX6-857" fmla="*/ 466963 w 672539"/>
                <a:gd name="connsiteY6-858" fmla="*/ 588005 h 588513"/>
                <a:gd name="connsiteX7-859" fmla="*/ 327279 w 672539"/>
                <a:gd name="connsiteY7-860" fmla="*/ 376024 h 588513"/>
                <a:gd name="connsiteX8-861" fmla="*/ 241676 w 672539"/>
                <a:gd name="connsiteY8-862" fmla="*/ 283205 h 588513"/>
                <a:gd name="connsiteX9-863" fmla="*/ 368605 w 672539"/>
                <a:gd name="connsiteY9-864" fmla="*/ 578485 h 588513"/>
                <a:gd name="connsiteX10-865" fmla="*/ 127012 w 672539"/>
                <a:gd name="connsiteY10-866" fmla="*/ 169564 h 588513"/>
                <a:gd name="connsiteX11-867" fmla="*/ 75682 w 672539"/>
                <a:gd name="connsiteY11-868" fmla="*/ 91987 h 588513"/>
                <a:gd name="connsiteX12-869" fmla="*/ 6398 w 672539"/>
                <a:gd name="connsiteY12-870" fmla="*/ 127356 h 588513"/>
                <a:gd name="connsiteX13-871" fmla="*/ 16896 w 672539"/>
                <a:gd name="connsiteY13-872" fmla="*/ 28119 h 588513"/>
                <a:gd name="connsiteX14-873" fmla="*/ 119124 w 672539"/>
                <a:gd name="connsiteY14-874" fmla="*/ 8414 h 588513"/>
                <a:gd name="connsiteX15-875" fmla="*/ 199901 w 672539"/>
                <a:gd name="connsiteY15-876" fmla="*/ 122667 h 588513"/>
                <a:gd name="connsiteX16-877" fmla="*/ 434221 w 672539"/>
                <a:gd name="connsiteY16-878" fmla="*/ 39291 h 58851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513" y="connsiteY15-514"/>
                </a:cxn>
                <a:cxn ang="0">
                  <a:pos x="connsiteX16-707" y="connsiteY16-708"/>
                </a:cxn>
              </a:cxnLst>
              <a:rect l="l" t="t" r="r" b="b"/>
              <a:pathLst>
                <a:path w="672539" h="588513">
                  <a:moveTo>
                    <a:pt x="434221" y="39291"/>
                  </a:moveTo>
                  <a:cubicBezTo>
                    <a:pt x="533612" y="68004"/>
                    <a:pt x="629087" y="76913"/>
                    <a:pt x="616644" y="107979"/>
                  </a:cubicBezTo>
                  <a:cubicBezTo>
                    <a:pt x="604201" y="139045"/>
                    <a:pt x="358639" y="191412"/>
                    <a:pt x="359561" y="225686"/>
                  </a:cubicBezTo>
                  <a:cubicBezTo>
                    <a:pt x="360483" y="259960"/>
                    <a:pt x="573896" y="284642"/>
                    <a:pt x="622176" y="313624"/>
                  </a:cubicBezTo>
                  <a:cubicBezTo>
                    <a:pt x="670456" y="342606"/>
                    <a:pt x="692777" y="400233"/>
                    <a:pt x="649239" y="399581"/>
                  </a:cubicBezTo>
                  <a:cubicBezTo>
                    <a:pt x="605701" y="398929"/>
                    <a:pt x="391324" y="278305"/>
                    <a:pt x="360945" y="309709"/>
                  </a:cubicBezTo>
                  <a:cubicBezTo>
                    <a:pt x="330566" y="341113"/>
                    <a:pt x="472574" y="576953"/>
                    <a:pt x="466963" y="588005"/>
                  </a:cubicBezTo>
                  <a:cubicBezTo>
                    <a:pt x="461352" y="599057"/>
                    <a:pt x="364827" y="426824"/>
                    <a:pt x="327279" y="376024"/>
                  </a:cubicBezTo>
                  <a:cubicBezTo>
                    <a:pt x="289731" y="325224"/>
                    <a:pt x="234788" y="249462"/>
                    <a:pt x="241676" y="283205"/>
                  </a:cubicBezTo>
                  <a:cubicBezTo>
                    <a:pt x="248564" y="316948"/>
                    <a:pt x="384416" y="574447"/>
                    <a:pt x="368605" y="578485"/>
                  </a:cubicBezTo>
                  <a:cubicBezTo>
                    <a:pt x="352794" y="582523"/>
                    <a:pt x="174582" y="253107"/>
                    <a:pt x="127012" y="169564"/>
                  </a:cubicBezTo>
                  <a:cubicBezTo>
                    <a:pt x="79442" y="86021"/>
                    <a:pt x="95784" y="99022"/>
                    <a:pt x="75682" y="91987"/>
                  </a:cubicBezTo>
                  <a:cubicBezTo>
                    <a:pt x="55580" y="84952"/>
                    <a:pt x="16196" y="138001"/>
                    <a:pt x="6398" y="127356"/>
                  </a:cubicBezTo>
                  <a:cubicBezTo>
                    <a:pt x="-3400" y="116711"/>
                    <a:pt x="-3436" y="57312"/>
                    <a:pt x="16896" y="28119"/>
                  </a:cubicBezTo>
                  <a:cubicBezTo>
                    <a:pt x="37228" y="-1074"/>
                    <a:pt x="88623" y="-7344"/>
                    <a:pt x="119124" y="8414"/>
                  </a:cubicBezTo>
                  <a:cubicBezTo>
                    <a:pt x="149625" y="24172"/>
                    <a:pt x="166577" y="90252"/>
                    <a:pt x="199901" y="122667"/>
                  </a:cubicBezTo>
                  <a:cubicBezTo>
                    <a:pt x="233225" y="155082"/>
                    <a:pt x="379968" y="20121"/>
                    <a:pt x="434221" y="3929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椭圆 9"/>
            <p:cNvSpPr/>
            <p:nvPr/>
          </p:nvSpPr>
          <p:spPr>
            <a:xfrm>
              <a:off x="283678" y="2441093"/>
              <a:ext cx="100013" cy="10001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11" name="椭圆 10"/>
          <p:cNvSpPr/>
          <p:nvPr/>
        </p:nvSpPr>
        <p:spPr>
          <a:xfrm>
            <a:off x="4797788" y="2227386"/>
            <a:ext cx="100013" cy="100013"/>
          </a:xfrm>
          <a:prstGeom prst="ellipse">
            <a:avLst/>
          </a:prstGeom>
          <a:solidFill>
            <a:srgbClr val="224A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6038344" y="2882873"/>
            <a:ext cx="22802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solidFill>
                  <a:schemeClr val="bg1"/>
                </a:solidFill>
                <a:latin typeface="Segoe Print" panose="02000600000000000000" charset="0"/>
              </a:rPr>
              <a:t>Design by  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二三年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6033581" y="3321023"/>
            <a:ext cx="22802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微博：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@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两三年</a:t>
            </a:r>
            <a:r>
              <a:rPr lang="en-US" altLang="zh-CN" sz="1600" dirty="0">
                <a:solidFill>
                  <a:schemeClr val="bg1"/>
                </a:solidFill>
              </a:rPr>
              <a:t>_1945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/>
          <p:nvPr/>
        </p:nvSpPr>
        <p:spPr>
          <a:xfrm>
            <a:off x="0" y="1"/>
            <a:ext cx="12192000" cy="3452396"/>
          </a:xfrm>
          <a:prstGeom prst="rect">
            <a:avLst/>
          </a:prstGeom>
          <a:solidFill>
            <a:srgbClr val="224A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5" name="组合 34"/>
          <p:cNvGrpSpPr/>
          <p:nvPr/>
        </p:nvGrpSpPr>
        <p:grpSpPr>
          <a:xfrm>
            <a:off x="7876632" y="4580398"/>
            <a:ext cx="3179702" cy="535966"/>
            <a:chOff x="6635751" y="5385776"/>
            <a:chExt cx="3179702" cy="535966"/>
          </a:xfrm>
        </p:grpSpPr>
        <p:sp>
          <p:nvSpPr>
            <p:cNvPr id="18" name="文本框 17"/>
            <p:cNvSpPr txBox="1"/>
            <p:nvPr/>
          </p:nvSpPr>
          <p:spPr>
            <a:xfrm>
              <a:off x="6643979" y="5644743"/>
              <a:ext cx="317147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solidFill>
                    <a:srgbClr val="224A42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If the selection is filled with may</a:t>
              </a:r>
              <a:endParaRPr lang="zh-CN" altLang="en-US" sz="1200" dirty="0">
                <a:solidFill>
                  <a:srgbClr val="224A42"/>
                </a:solidFill>
                <a:latin typeface="华文细黑" panose="02010600040101010101" pitchFamily="2" charset="-122"/>
                <a:ea typeface="华文细黑" panose="02010600040101010101" pitchFamily="2" charset="-122"/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6635751" y="5385776"/>
              <a:ext cx="589036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500" dirty="0">
                  <a:solidFill>
                    <a:srgbClr val="224A42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如果</a:t>
              </a:r>
            </a:p>
          </p:txBody>
        </p:sp>
      </p:grpSp>
      <p:cxnSp>
        <p:nvCxnSpPr>
          <p:cNvPr id="22" name="直接连接符 21"/>
          <p:cNvCxnSpPr/>
          <p:nvPr/>
        </p:nvCxnSpPr>
        <p:spPr>
          <a:xfrm>
            <a:off x="6635750" y="-4"/>
            <a:ext cx="2167542" cy="2167542"/>
          </a:xfrm>
          <a:prstGeom prst="line">
            <a:avLst/>
          </a:prstGeom>
          <a:ln>
            <a:solidFill>
              <a:schemeClr val="bg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椭圆 22"/>
          <p:cNvSpPr/>
          <p:nvPr/>
        </p:nvSpPr>
        <p:spPr>
          <a:xfrm>
            <a:off x="8465667" y="1906063"/>
            <a:ext cx="675249" cy="67524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4" name="直接连接符 23"/>
          <p:cNvCxnSpPr/>
          <p:nvPr/>
        </p:nvCxnSpPr>
        <p:spPr>
          <a:xfrm flipV="1">
            <a:off x="6477519" y="2307202"/>
            <a:ext cx="2498158" cy="1205135"/>
          </a:xfrm>
          <a:prstGeom prst="line">
            <a:avLst/>
          </a:prstGeom>
          <a:ln>
            <a:solidFill>
              <a:schemeClr val="bg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 flipV="1">
            <a:off x="3977289" y="3515911"/>
            <a:ext cx="2500230" cy="1170010"/>
          </a:xfrm>
          <a:prstGeom prst="line">
            <a:avLst/>
          </a:prstGeom>
          <a:ln>
            <a:solidFill>
              <a:srgbClr val="224A42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正五边形 31"/>
          <p:cNvSpPr/>
          <p:nvPr/>
        </p:nvSpPr>
        <p:spPr>
          <a:xfrm>
            <a:off x="3478589" y="4341262"/>
            <a:ext cx="723783" cy="689317"/>
          </a:xfrm>
          <a:prstGeom prst="pentagon">
            <a:avLst/>
          </a:prstGeom>
          <a:solidFill>
            <a:srgbClr val="224A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6" name="组合 35"/>
          <p:cNvGrpSpPr/>
          <p:nvPr/>
        </p:nvGrpSpPr>
        <p:grpSpPr>
          <a:xfrm>
            <a:off x="2781154" y="1771236"/>
            <a:ext cx="3179703" cy="535966"/>
            <a:chOff x="6635750" y="5385776"/>
            <a:chExt cx="3179703" cy="535966"/>
          </a:xfrm>
        </p:grpSpPr>
        <p:sp>
          <p:nvSpPr>
            <p:cNvPr id="37" name="文本框 36"/>
            <p:cNvSpPr txBox="1"/>
            <p:nvPr/>
          </p:nvSpPr>
          <p:spPr>
            <a:xfrm>
              <a:off x="6643979" y="5644743"/>
              <a:ext cx="317147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solidFill>
                    <a:schemeClr val="bg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Inspiration is he waiting for the distance</a:t>
              </a:r>
              <a:endParaRPr lang="zh-CN" altLang="en-US" sz="1200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endParaRPr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6635750" y="5385776"/>
              <a:ext cx="604553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500" dirty="0">
                  <a:solidFill>
                    <a:schemeClr val="bg1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灵感</a:t>
              </a:r>
            </a:p>
          </p:txBody>
        </p:sp>
      </p:grpSp>
      <p:cxnSp>
        <p:nvCxnSpPr>
          <p:cNvPr id="40" name="直接连接符 39"/>
          <p:cNvCxnSpPr/>
          <p:nvPr/>
        </p:nvCxnSpPr>
        <p:spPr>
          <a:xfrm flipV="1">
            <a:off x="2518115" y="1771235"/>
            <a:ext cx="192699" cy="53596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连接符 40"/>
          <p:cNvCxnSpPr/>
          <p:nvPr/>
        </p:nvCxnSpPr>
        <p:spPr>
          <a:xfrm flipV="1">
            <a:off x="7593287" y="4580397"/>
            <a:ext cx="192699" cy="535967"/>
          </a:xfrm>
          <a:prstGeom prst="line">
            <a:avLst/>
          </a:prstGeom>
          <a:ln>
            <a:solidFill>
              <a:srgbClr val="224A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文本框 41"/>
          <p:cNvSpPr txBox="1"/>
          <p:nvPr/>
        </p:nvSpPr>
        <p:spPr>
          <a:xfrm>
            <a:off x="6904817" y="4562053"/>
            <a:ext cx="6582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3C4E44"/>
                </a:solidFill>
                <a:latin typeface="Eras Medium ITC" panose="020B0602030504020804" pitchFamily="34" charset="0"/>
                <a:cs typeface="Andalus" panose="02020603050405020304" pitchFamily="18" charset="-78"/>
              </a:rPr>
              <a:t>02</a:t>
            </a:r>
            <a:endParaRPr lang="zh-CN" altLang="en-US" sz="2800" dirty="0">
              <a:solidFill>
                <a:srgbClr val="3C4E44"/>
              </a:solidFill>
              <a:latin typeface="Eras Medium ITC" panose="020B0602030504020804" pitchFamily="34" charset="0"/>
              <a:cs typeface="Andalus" panose="02020603050405020304" pitchFamily="18" charset="-78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1851560" y="1753040"/>
            <a:ext cx="6582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Eras Medium ITC" panose="020B0602030504020804" pitchFamily="34" charset="0"/>
                <a:cs typeface="Andalus" panose="02020603050405020304" pitchFamily="18" charset="-78"/>
              </a:rPr>
              <a:t>01</a:t>
            </a:r>
            <a:endParaRPr lang="zh-CN" altLang="en-US" sz="2800" dirty="0">
              <a:solidFill>
                <a:schemeClr val="bg1"/>
              </a:solidFill>
              <a:latin typeface="Eras Medium ITC" panose="020B0602030504020804" pitchFamily="34" charset="0"/>
              <a:cs typeface="Andalus" panose="02020603050405020304" pitchFamily="18" charset="-78"/>
            </a:endParaRPr>
          </a:p>
        </p:txBody>
      </p:sp>
      <p:sp>
        <p:nvSpPr>
          <p:cNvPr id="20" name="任意多边形 19"/>
          <p:cNvSpPr/>
          <p:nvPr/>
        </p:nvSpPr>
        <p:spPr>
          <a:xfrm>
            <a:off x="5271962" y="6258468"/>
            <a:ext cx="1648076" cy="599532"/>
          </a:xfrm>
          <a:custGeom>
            <a:avLst/>
            <a:gdLst>
              <a:gd name="connsiteX0" fmla="*/ 824038 w 1648076"/>
              <a:gd name="connsiteY0" fmla="*/ 0 h 599532"/>
              <a:gd name="connsiteX1" fmla="*/ 1648076 w 1648076"/>
              <a:gd name="connsiteY1" fmla="*/ 599532 h 599532"/>
              <a:gd name="connsiteX2" fmla="*/ 0 w 1648076"/>
              <a:gd name="connsiteY2" fmla="*/ 599532 h 599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48076" h="599532">
                <a:moveTo>
                  <a:pt x="824038" y="0"/>
                </a:moveTo>
                <a:lnTo>
                  <a:pt x="1648076" y="599532"/>
                </a:lnTo>
                <a:lnTo>
                  <a:pt x="0" y="599532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9802142" y="606713"/>
            <a:ext cx="427697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500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C</a:t>
            </a:r>
            <a:r>
              <a:rPr lang="en-US" altLang="zh-CN" sz="2500" dirty="0">
                <a:solidFill>
                  <a:srgbClr val="C7DACE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ontent</a:t>
            </a:r>
            <a:endParaRPr lang="zh-CN" altLang="en-US" sz="2500" dirty="0">
              <a:solidFill>
                <a:srgbClr val="C7DACE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/>
          <p:cNvSpPr txBox="1"/>
          <p:nvPr/>
        </p:nvSpPr>
        <p:spPr>
          <a:xfrm>
            <a:off x="4710332" y="3100140"/>
            <a:ext cx="2771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Eras Medium ITC" panose="020B0602030504020804" pitchFamily="34" charset="0"/>
                <a:ea typeface="华文细黑" panose="02010600040101010101" pitchFamily="2" charset="-122"/>
              </a:rPr>
              <a:t>PART ONE</a:t>
            </a:r>
            <a:endParaRPr lang="zh-CN" altLang="en-US" dirty="0">
              <a:solidFill>
                <a:schemeClr val="bg1"/>
              </a:solidFill>
              <a:latin typeface="Eras Medium ITC" panose="020B0602030504020804" pitchFamily="34" charset="0"/>
              <a:ea typeface="华文细黑" panose="02010600040101010101" pitchFamily="2" charset="-122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5271962" y="0"/>
            <a:ext cx="1702917" cy="3100140"/>
          </a:xfrm>
          <a:prstGeom prst="line">
            <a:avLst/>
          </a:prstGeom>
          <a:ln w="50800">
            <a:solidFill>
              <a:srgbClr val="C7D7CE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>
            <a:endCxn id="10" idx="1"/>
          </p:cNvCxnSpPr>
          <p:nvPr/>
        </p:nvCxnSpPr>
        <p:spPr>
          <a:xfrm flipH="1">
            <a:off x="5217122" y="0"/>
            <a:ext cx="1702916" cy="3087209"/>
          </a:xfrm>
          <a:prstGeom prst="line">
            <a:avLst/>
          </a:prstGeom>
          <a:ln w="50800">
            <a:solidFill>
              <a:srgbClr val="C7D7CE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正五边形 9"/>
          <p:cNvSpPr/>
          <p:nvPr/>
        </p:nvSpPr>
        <p:spPr>
          <a:xfrm>
            <a:off x="5217120" y="2447778"/>
            <a:ext cx="1757759" cy="1674056"/>
          </a:xfrm>
          <a:prstGeom prst="pentagon">
            <a:avLst/>
          </a:prstGeom>
          <a:solidFill>
            <a:srgbClr val="224A42"/>
          </a:solidFill>
          <a:ln w="76200">
            <a:solidFill>
              <a:srgbClr val="224A4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文本框 19"/>
          <p:cNvSpPr txBox="1"/>
          <p:nvPr/>
        </p:nvSpPr>
        <p:spPr>
          <a:xfrm rot="21337155">
            <a:off x="5598676" y="2630929"/>
            <a:ext cx="150289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0" dirty="0">
                <a:solidFill>
                  <a:schemeClr val="bg1"/>
                </a:solidFill>
                <a:latin typeface="Andalus" panose="02020603050405020304" pitchFamily="18" charset="-78"/>
                <a:ea typeface="Adobe 黑体 Std R" panose="020B0400000000000000" pitchFamily="34" charset="-122"/>
                <a:cs typeface="Andalus" panose="02020603050405020304" pitchFamily="18" charset="-78"/>
              </a:rPr>
              <a:t>1</a:t>
            </a:r>
            <a:endParaRPr lang="zh-CN" altLang="en-US" sz="12000" dirty="0">
              <a:solidFill>
                <a:schemeClr val="bg1"/>
              </a:solidFill>
              <a:latin typeface="Andalus" panose="02020603050405020304" pitchFamily="18" charset="-78"/>
              <a:ea typeface="Adobe 黑体 Std R" panose="020B0400000000000000" pitchFamily="34" charset="-122"/>
              <a:cs typeface="Andalus" panose="02020603050405020304" pitchFamily="18" charset="-78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5385027" y="5148266"/>
            <a:ext cx="3179703" cy="535966"/>
            <a:chOff x="6635750" y="5385776"/>
            <a:chExt cx="3179703" cy="535966"/>
          </a:xfrm>
        </p:grpSpPr>
        <p:sp>
          <p:nvSpPr>
            <p:cNvPr id="22" name="文本框 21"/>
            <p:cNvSpPr txBox="1"/>
            <p:nvPr/>
          </p:nvSpPr>
          <p:spPr>
            <a:xfrm>
              <a:off x="6643979" y="5644743"/>
              <a:ext cx="317147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solidFill>
                    <a:srgbClr val="224A42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Inspiration is he waiting for the distance</a:t>
              </a:r>
              <a:endParaRPr lang="zh-CN" altLang="en-US" sz="1200" dirty="0">
                <a:solidFill>
                  <a:srgbClr val="224A42"/>
                </a:solidFill>
                <a:latin typeface="华文细黑" panose="02010600040101010101" pitchFamily="2" charset="-122"/>
                <a:ea typeface="华文细黑" panose="02010600040101010101" pitchFamily="2" charset="-122"/>
              </a:endParaRP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6635750" y="5385776"/>
              <a:ext cx="604553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500" dirty="0">
                  <a:solidFill>
                    <a:srgbClr val="224A42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灵感</a:t>
              </a:r>
            </a:p>
          </p:txBody>
        </p:sp>
      </p:grpSp>
      <p:cxnSp>
        <p:nvCxnSpPr>
          <p:cNvPr id="24" name="直接连接符 23"/>
          <p:cNvCxnSpPr/>
          <p:nvPr/>
        </p:nvCxnSpPr>
        <p:spPr>
          <a:xfrm flipV="1">
            <a:off x="5121988" y="5148265"/>
            <a:ext cx="192699" cy="535967"/>
          </a:xfrm>
          <a:prstGeom prst="line">
            <a:avLst/>
          </a:prstGeom>
          <a:ln>
            <a:solidFill>
              <a:srgbClr val="224A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文本框 24"/>
          <p:cNvSpPr txBox="1"/>
          <p:nvPr/>
        </p:nvSpPr>
        <p:spPr>
          <a:xfrm>
            <a:off x="4455433" y="5130070"/>
            <a:ext cx="6582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224A42"/>
                </a:solidFill>
                <a:latin typeface="Eras Medium ITC" panose="020B0602030504020804" pitchFamily="34" charset="0"/>
                <a:cs typeface="Andalus" panose="02020603050405020304" pitchFamily="18" charset="-78"/>
              </a:rPr>
              <a:t>01</a:t>
            </a:r>
            <a:endParaRPr lang="zh-CN" altLang="en-US" sz="2800" dirty="0">
              <a:solidFill>
                <a:srgbClr val="224A42"/>
              </a:solidFill>
              <a:latin typeface="Eras Medium ITC" panose="020B0602030504020804" pitchFamily="34" charset="0"/>
              <a:cs typeface="Andalus" panose="02020603050405020304" pitchFamily="18" charset="-78"/>
            </a:endParaRPr>
          </a:p>
        </p:txBody>
      </p:sp>
      <p:cxnSp>
        <p:nvCxnSpPr>
          <p:cNvPr id="12" name="直接连接符 11"/>
          <p:cNvCxnSpPr/>
          <p:nvPr/>
        </p:nvCxnSpPr>
        <p:spPr>
          <a:xfrm>
            <a:off x="5300098" y="14068"/>
            <a:ext cx="1589852" cy="0"/>
          </a:xfrm>
          <a:prstGeom prst="line">
            <a:avLst/>
          </a:prstGeom>
          <a:ln w="50800">
            <a:solidFill>
              <a:srgbClr val="C7D7CE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组合 28"/>
          <p:cNvGrpSpPr/>
          <p:nvPr/>
        </p:nvGrpSpPr>
        <p:grpSpPr>
          <a:xfrm>
            <a:off x="5227064" y="0"/>
            <a:ext cx="1737870" cy="3049164"/>
            <a:chOff x="5227064" y="0"/>
            <a:chExt cx="1737870" cy="3049164"/>
          </a:xfrm>
        </p:grpSpPr>
        <p:sp>
          <p:nvSpPr>
            <p:cNvPr id="10" name="任意多边形 9"/>
            <p:cNvSpPr/>
            <p:nvPr/>
          </p:nvSpPr>
          <p:spPr>
            <a:xfrm>
              <a:off x="5227065" y="0"/>
              <a:ext cx="1737869" cy="1016388"/>
            </a:xfrm>
            <a:custGeom>
              <a:avLst/>
              <a:gdLst>
                <a:gd name="connsiteX0" fmla="*/ 0 w 1737869"/>
                <a:gd name="connsiteY0" fmla="*/ 0 h 1016388"/>
                <a:gd name="connsiteX1" fmla="*/ 1737869 w 1737869"/>
                <a:gd name="connsiteY1" fmla="*/ 0 h 1016388"/>
                <a:gd name="connsiteX2" fmla="*/ 1408084 w 1737869"/>
                <a:gd name="connsiteY2" fmla="*/ 1016388 h 1016388"/>
                <a:gd name="connsiteX3" fmla="*/ 329785 w 1737869"/>
                <a:gd name="connsiteY3" fmla="*/ 1016388 h 1016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37869" h="1016388">
                  <a:moveTo>
                    <a:pt x="0" y="0"/>
                  </a:moveTo>
                  <a:lnTo>
                    <a:pt x="1737869" y="0"/>
                  </a:lnTo>
                  <a:lnTo>
                    <a:pt x="1408084" y="1016388"/>
                  </a:lnTo>
                  <a:lnTo>
                    <a:pt x="329785" y="1016388"/>
                  </a:lnTo>
                  <a:close/>
                </a:path>
              </a:pathLst>
            </a:custGeom>
            <a:solidFill>
              <a:srgbClr val="C7D7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任意多边形 13"/>
            <p:cNvSpPr/>
            <p:nvPr/>
          </p:nvSpPr>
          <p:spPr>
            <a:xfrm rot="10800000">
              <a:off x="5227064" y="1016388"/>
              <a:ext cx="1737869" cy="1016388"/>
            </a:xfrm>
            <a:custGeom>
              <a:avLst/>
              <a:gdLst>
                <a:gd name="connsiteX0" fmla="*/ 0 w 1737869"/>
                <a:gd name="connsiteY0" fmla="*/ 0 h 1016388"/>
                <a:gd name="connsiteX1" fmla="*/ 1737869 w 1737869"/>
                <a:gd name="connsiteY1" fmla="*/ 0 h 1016388"/>
                <a:gd name="connsiteX2" fmla="*/ 1408084 w 1737869"/>
                <a:gd name="connsiteY2" fmla="*/ 1016388 h 1016388"/>
                <a:gd name="connsiteX3" fmla="*/ 329785 w 1737869"/>
                <a:gd name="connsiteY3" fmla="*/ 1016388 h 1016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37869" h="1016388">
                  <a:moveTo>
                    <a:pt x="0" y="0"/>
                  </a:moveTo>
                  <a:lnTo>
                    <a:pt x="1737869" y="0"/>
                  </a:lnTo>
                  <a:lnTo>
                    <a:pt x="1408084" y="1016388"/>
                  </a:lnTo>
                  <a:lnTo>
                    <a:pt x="329785" y="1016388"/>
                  </a:lnTo>
                  <a:close/>
                </a:path>
              </a:pathLst>
            </a:custGeom>
            <a:solidFill>
              <a:srgbClr val="657A7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任意多边形 14"/>
            <p:cNvSpPr/>
            <p:nvPr/>
          </p:nvSpPr>
          <p:spPr>
            <a:xfrm>
              <a:off x="5227065" y="2032776"/>
              <a:ext cx="1737869" cy="1016388"/>
            </a:xfrm>
            <a:custGeom>
              <a:avLst/>
              <a:gdLst>
                <a:gd name="connsiteX0" fmla="*/ 0 w 1737869"/>
                <a:gd name="connsiteY0" fmla="*/ 0 h 1016388"/>
                <a:gd name="connsiteX1" fmla="*/ 1737869 w 1737869"/>
                <a:gd name="connsiteY1" fmla="*/ 0 h 1016388"/>
                <a:gd name="connsiteX2" fmla="*/ 1408084 w 1737869"/>
                <a:gd name="connsiteY2" fmla="*/ 1016388 h 1016388"/>
                <a:gd name="connsiteX3" fmla="*/ 329785 w 1737869"/>
                <a:gd name="connsiteY3" fmla="*/ 1016388 h 1016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37869" h="1016388">
                  <a:moveTo>
                    <a:pt x="0" y="0"/>
                  </a:moveTo>
                  <a:lnTo>
                    <a:pt x="1737869" y="0"/>
                  </a:lnTo>
                  <a:lnTo>
                    <a:pt x="1408084" y="1016388"/>
                  </a:lnTo>
                  <a:lnTo>
                    <a:pt x="329785" y="1016388"/>
                  </a:lnTo>
                  <a:close/>
                </a:path>
              </a:pathLst>
            </a:custGeom>
            <a:solidFill>
              <a:srgbClr val="3C4E4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4" name="文本框 23"/>
          <p:cNvSpPr txBox="1"/>
          <p:nvPr/>
        </p:nvSpPr>
        <p:spPr>
          <a:xfrm>
            <a:off x="1249518" y="1722294"/>
            <a:ext cx="1178889" cy="400110"/>
          </a:xfrm>
          <a:prstGeom prst="rect">
            <a:avLst/>
          </a:prstGeom>
          <a:solidFill>
            <a:srgbClr val="3C4E4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Point  I</a:t>
            </a:r>
            <a:endParaRPr lang="zh-CN" altLang="en-US" sz="2000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9563724" y="1722294"/>
            <a:ext cx="1149995" cy="400110"/>
          </a:xfrm>
          <a:prstGeom prst="rect">
            <a:avLst/>
          </a:prstGeom>
          <a:solidFill>
            <a:srgbClr val="657A7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Point II</a:t>
            </a:r>
            <a:endParaRPr lang="zh-CN" altLang="en-US" sz="2000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5412698" y="4501721"/>
            <a:ext cx="1366598" cy="400110"/>
          </a:xfrm>
          <a:prstGeom prst="rect">
            <a:avLst/>
          </a:prstGeom>
          <a:solidFill>
            <a:srgbClr val="C7D7CE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rgbClr val="3C4E44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Point III</a:t>
            </a:r>
            <a:endParaRPr lang="zh-CN" altLang="en-US" sz="2000" dirty="0">
              <a:solidFill>
                <a:srgbClr val="3C4E44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5766889" y="246584"/>
            <a:ext cx="658217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Eras Medium ITC" panose="020B0602030504020804" pitchFamily="34" charset="0"/>
                <a:cs typeface="Andalus" panose="02020603050405020304" pitchFamily="18" charset="-78"/>
              </a:rPr>
              <a:t>0</a:t>
            </a:r>
            <a:r>
              <a:rPr lang="en-US" altLang="zh-CN" sz="3500" dirty="0">
                <a:solidFill>
                  <a:schemeClr val="bg1"/>
                </a:solidFill>
                <a:latin typeface="Eras Medium ITC" panose="020B0602030504020804" pitchFamily="34" charset="0"/>
                <a:cs typeface="Andalus" panose="02020603050405020304" pitchFamily="18" charset="-78"/>
              </a:rPr>
              <a:t>1</a:t>
            </a:r>
            <a:endParaRPr lang="zh-CN" altLang="en-US" sz="3500" dirty="0">
              <a:solidFill>
                <a:schemeClr val="bg1"/>
              </a:solidFill>
              <a:latin typeface="Eras Medium ITC" panose="020B0602030504020804" pitchFamily="34" charset="0"/>
              <a:cs typeface="Andalus" panose="02020603050405020304" pitchFamily="18" charset="-78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5766889" y="1209110"/>
            <a:ext cx="658217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Eras Medium ITC" panose="020B0602030504020804" pitchFamily="34" charset="0"/>
                <a:cs typeface="Andalus" panose="02020603050405020304" pitchFamily="18" charset="-78"/>
              </a:rPr>
              <a:t>0</a:t>
            </a:r>
            <a:r>
              <a:rPr lang="en-US" altLang="zh-CN" sz="3500" dirty="0">
                <a:solidFill>
                  <a:schemeClr val="bg1"/>
                </a:solidFill>
                <a:latin typeface="Eras Medium ITC" panose="020B0602030504020804" pitchFamily="34" charset="0"/>
                <a:cs typeface="Andalus" panose="02020603050405020304" pitchFamily="18" charset="-78"/>
              </a:rPr>
              <a:t>2</a:t>
            </a:r>
            <a:endParaRPr lang="zh-CN" altLang="en-US" sz="3500" dirty="0">
              <a:solidFill>
                <a:schemeClr val="bg1"/>
              </a:solidFill>
              <a:latin typeface="Eras Medium ITC" panose="020B0602030504020804" pitchFamily="34" charset="0"/>
              <a:cs typeface="Andalus" panose="02020603050405020304" pitchFamily="18" charset="-78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5766889" y="2231099"/>
            <a:ext cx="658217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Eras Medium ITC" panose="020B0602030504020804" pitchFamily="34" charset="0"/>
                <a:cs typeface="Andalus" panose="02020603050405020304" pitchFamily="18" charset="-78"/>
              </a:rPr>
              <a:t>0</a:t>
            </a:r>
            <a:r>
              <a:rPr lang="en-US" altLang="zh-CN" sz="3500" dirty="0">
                <a:solidFill>
                  <a:schemeClr val="bg1"/>
                </a:solidFill>
                <a:latin typeface="Eras Medium ITC" panose="020B0602030504020804" pitchFamily="34" charset="0"/>
                <a:cs typeface="Andalus" panose="02020603050405020304" pitchFamily="18" charset="-78"/>
              </a:rPr>
              <a:t>3</a:t>
            </a:r>
            <a:endParaRPr lang="zh-CN" altLang="en-US" sz="3500" dirty="0">
              <a:solidFill>
                <a:schemeClr val="bg1"/>
              </a:solidFill>
              <a:latin typeface="Eras Medium ITC" panose="020B0602030504020804" pitchFamily="34" charset="0"/>
              <a:cs typeface="Andalus" panose="02020603050405020304" pitchFamily="18" charset="-78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1148731" y="2402833"/>
            <a:ext cx="27188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>
                <a:latin typeface="华文细黑" panose="02010600040101010101" pitchFamily="2" charset="-122"/>
                <a:ea typeface="华文细黑" panose="02010600040101010101" pitchFamily="2" charset="-122"/>
              </a:rPr>
              <a:t>I know people always only </a:t>
            </a:r>
          </a:p>
          <a:p>
            <a:r>
              <a:rPr lang="en-US" altLang="zh-CN" sz="1200" dirty="0">
                <a:latin typeface="华文细黑" panose="02010600040101010101" pitchFamily="2" charset="-122"/>
                <a:ea typeface="华文细黑" panose="02010600040101010101" pitchFamily="2" charset="-122"/>
              </a:rPr>
              <a:t>saw the thing of luminescence, perhaps some things had to shine </a:t>
            </a:r>
            <a:endParaRPr lang="en-US" altLang="zh-CN" sz="1200" dirty="0">
              <a:effectLst/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8204279" y="2422230"/>
            <a:ext cx="27188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CN" sz="1200" dirty="0">
                <a:latin typeface="华文细黑" panose="02010600040101010101" pitchFamily="2" charset="-122"/>
                <a:ea typeface="华文细黑" panose="02010600040101010101" pitchFamily="2" charset="-122"/>
              </a:rPr>
              <a:t>I know people always only </a:t>
            </a:r>
          </a:p>
          <a:p>
            <a:pPr algn="r"/>
            <a:r>
              <a:rPr lang="en-US" altLang="zh-CN" sz="1200" dirty="0">
                <a:latin typeface="华文细黑" panose="02010600040101010101" pitchFamily="2" charset="-122"/>
                <a:ea typeface="华文细黑" panose="02010600040101010101" pitchFamily="2" charset="-122"/>
              </a:rPr>
              <a:t>saw the thing of luminescence, perhaps some things had to shine </a:t>
            </a:r>
            <a:endParaRPr lang="en-US" altLang="zh-CN" sz="1200" dirty="0">
              <a:effectLst/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3109038" y="5257870"/>
            <a:ext cx="59739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200" dirty="0">
                <a:latin typeface="华文细黑" panose="02010600040101010101" pitchFamily="2" charset="-122"/>
                <a:ea typeface="华文细黑" panose="02010600040101010101" pitchFamily="2" charset="-122"/>
              </a:rPr>
              <a:t>I know people always only saw the thing of luminescence, </a:t>
            </a:r>
          </a:p>
          <a:p>
            <a:pPr algn="ctr"/>
            <a:r>
              <a:rPr lang="en-US" altLang="zh-CN" sz="1200" dirty="0">
                <a:latin typeface="华文细黑" panose="02010600040101010101" pitchFamily="2" charset="-122"/>
                <a:ea typeface="华文细黑" panose="02010600040101010101" pitchFamily="2" charset="-122"/>
              </a:rPr>
              <a:t>perhaps some things had to shine </a:t>
            </a:r>
            <a:endParaRPr lang="en-US" altLang="zh-CN" sz="1200" dirty="0">
              <a:effectLst/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4A4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组合 34"/>
          <p:cNvGrpSpPr/>
          <p:nvPr/>
        </p:nvGrpSpPr>
        <p:grpSpPr>
          <a:xfrm>
            <a:off x="742631" y="893617"/>
            <a:ext cx="5676829" cy="4085767"/>
            <a:chOff x="742631" y="893617"/>
            <a:chExt cx="5676829" cy="4085767"/>
          </a:xfrm>
        </p:grpSpPr>
        <p:sp>
          <p:nvSpPr>
            <p:cNvPr id="31" name="矩形 30"/>
            <p:cNvSpPr/>
            <p:nvPr/>
          </p:nvSpPr>
          <p:spPr>
            <a:xfrm>
              <a:off x="5975945" y="893618"/>
              <a:ext cx="443515" cy="26663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742631" y="3677388"/>
              <a:ext cx="4094019" cy="13019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742632" y="893617"/>
              <a:ext cx="1287088" cy="26663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矩形 29"/>
            <p:cNvSpPr/>
            <p:nvPr/>
          </p:nvSpPr>
          <p:spPr>
            <a:xfrm>
              <a:off x="2164702" y="893618"/>
              <a:ext cx="3676261" cy="42026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14" name="图片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949" y="1313880"/>
            <a:ext cx="4925583" cy="32452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0" name="矩形 19"/>
          <p:cNvSpPr/>
          <p:nvPr/>
        </p:nvSpPr>
        <p:spPr>
          <a:xfrm>
            <a:off x="5009831" y="3677388"/>
            <a:ext cx="1572492" cy="1301996"/>
          </a:xfrm>
          <a:prstGeom prst="rect">
            <a:avLst/>
          </a:prstGeom>
          <a:solidFill>
            <a:srgbClr val="224A42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9" name="组合 28"/>
          <p:cNvGrpSpPr/>
          <p:nvPr/>
        </p:nvGrpSpPr>
        <p:grpSpPr>
          <a:xfrm>
            <a:off x="8239618" y="1707885"/>
            <a:ext cx="3518280" cy="1371692"/>
            <a:chOff x="7502187" y="2952026"/>
            <a:chExt cx="5741944" cy="1371692"/>
          </a:xfrm>
        </p:grpSpPr>
        <p:sp>
          <p:nvSpPr>
            <p:cNvPr id="25" name="矩形 24"/>
            <p:cNvSpPr/>
            <p:nvPr/>
          </p:nvSpPr>
          <p:spPr>
            <a:xfrm>
              <a:off x="7502187" y="3677387"/>
              <a:ext cx="5741944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200" dirty="0">
                  <a:solidFill>
                    <a:schemeClr val="bg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I know people always only </a:t>
              </a:r>
            </a:p>
            <a:p>
              <a:r>
                <a:rPr lang="en-US" altLang="zh-CN" sz="1200" dirty="0">
                  <a:solidFill>
                    <a:schemeClr val="bg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saw the thing of luminescence,</a:t>
              </a:r>
            </a:p>
            <a:p>
              <a:r>
                <a:rPr lang="en-US" altLang="zh-CN" sz="1200" dirty="0">
                  <a:solidFill>
                    <a:schemeClr val="bg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perhaps some things had to shine </a:t>
              </a:r>
              <a:endParaRPr lang="en-US" altLang="zh-CN" sz="1200" dirty="0">
                <a:solidFill>
                  <a:schemeClr val="bg1"/>
                </a:solidFill>
                <a:effectLst/>
                <a:latin typeface="华文细黑" panose="02010600040101010101" pitchFamily="2" charset="-122"/>
                <a:ea typeface="华文细黑" panose="02010600040101010101" pitchFamily="2" charset="-122"/>
              </a:endParaRP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7502187" y="2952026"/>
              <a:ext cx="13508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>
                  <a:solidFill>
                    <a:schemeClr val="bg1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少年</a:t>
              </a:r>
            </a:p>
          </p:txBody>
        </p:sp>
        <p:cxnSp>
          <p:nvCxnSpPr>
            <p:cNvPr id="28" name="直接连接符 27"/>
            <p:cNvCxnSpPr/>
            <p:nvPr/>
          </p:nvCxnSpPr>
          <p:spPr>
            <a:xfrm>
              <a:off x="7645709" y="3498979"/>
              <a:ext cx="746073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矩形 38"/>
          <p:cNvSpPr/>
          <p:nvPr/>
        </p:nvSpPr>
        <p:spPr>
          <a:xfrm>
            <a:off x="5550472" y="4051289"/>
            <a:ext cx="173797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6000" dirty="0">
                <a:solidFill>
                  <a:schemeClr val="bg1"/>
                </a:solidFill>
                <a:latin typeface="Eras Medium ITC" panose="020B0602030504020804" pitchFamily="34" charset="0"/>
              </a:rPr>
              <a:t>J</a:t>
            </a:r>
            <a:r>
              <a:rPr lang="zh-CN" altLang="en-US" sz="3000" dirty="0">
                <a:solidFill>
                  <a:schemeClr val="bg1"/>
                </a:solidFill>
                <a:latin typeface="Eras Medium ITC" panose="020B0602030504020804" pitchFamily="34" charset="0"/>
              </a:rPr>
              <a:t>uvenile</a:t>
            </a:r>
          </a:p>
        </p:txBody>
      </p:sp>
      <p:grpSp>
        <p:nvGrpSpPr>
          <p:cNvPr id="41" name="组合 40"/>
          <p:cNvGrpSpPr/>
          <p:nvPr/>
        </p:nvGrpSpPr>
        <p:grpSpPr>
          <a:xfrm>
            <a:off x="8239618" y="3404828"/>
            <a:ext cx="3518280" cy="1294747"/>
            <a:chOff x="7960957" y="3854994"/>
            <a:chExt cx="3518280" cy="1294747"/>
          </a:xfrm>
        </p:grpSpPr>
        <p:grpSp>
          <p:nvGrpSpPr>
            <p:cNvPr id="38" name="组合 37"/>
            <p:cNvGrpSpPr/>
            <p:nvPr/>
          </p:nvGrpSpPr>
          <p:grpSpPr>
            <a:xfrm>
              <a:off x="7960957" y="3854994"/>
              <a:ext cx="3518280" cy="1294747"/>
              <a:chOff x="6052532" y="4370061"/>
              <a:chExt cx="3518280" cy="1294747"/>
            </a:xfrm>
          </p:grpSpPr>
          <p:sp>
            <p:nvSpPr>
              <p:cNvPr id="36" name="矩形 35"/>
              <p:cNvSpPr/>
              <p:nvPr/>
            </p:nvSpPr>
            <p:spPr>
              <a:xfrm>
                <a:off x="6052532" y="4370061"/>
                <a:ext cx="3518280" cy="3231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1500" dirty="0">
                    <a:solidFill>
                      <a:schemeClr val="bg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rPr>
                  <a:t>红领巾和少年的旧上衣</a:t>
                </a:r>
                <a:endParaRPr lang="en-US" altLang="zh-CN" sz="1500" dirty="0">
                  <a:solidFill>
                    <a:schemeClr val="bg1"/>
                  </a:solidFill>
                  <a:effectLst/>
                  <a:latin typeface="华文细黑" panose="02010600040101010101" pitchFamily="2" charset="-122"/>
                  <a:ea typeface="华文细黑" panose="02010600040101010101" pitchFamily="2" charset="-122"/>
                </a:endParaRPr>
              </a:p>
            </p:txBody>
          </p:sp>
          <p:sp>
            <p:nvSpPr>
              <p:cNvPr id="37" name="矩形 36"/>
              <p:cNvSpPr/>
              <p:nvPr/>
            </p:nvSpPr>
            <p:spPr>
              <a:xfrm>
                <a:off x="6052532" y="5018477"/>
                <a:ext cx="2083375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CN" sz="1200" dirty="0">
                    <a:solidFill>
                      <a:schemeClr val="bg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rPr>
                  <a:t>Red scarf and the young old coat </a:t>
                </a:r>
              </a:p>
              <a:p>
                <a:r>
                  <a:rPr lang="en-US" altLang="zh-CN" sz="1200" dirty="0">
                    <a:solidFill>
                      <a:schemeClr val="bg1"/>
                    </a:solidFill>
                    <a:effectLst/>
                    <a:latin typeface="华文细黑" panose="02010600040101010101" pitchFamily="2" charset="-122"/>
                    <a:ea typeface="华文细黑" panose="02010600040101010101" pitchFamily="2" charset="-122"/>
                  </a:rPr>
                  <a:t>.</a:t>
                </a:r>
              </a:p>
            </p:txBody>
          </p:sp>
        </p:grpSp>
        <p:cxnSp>
          <p:nvCxnSpPr>
            <p:cNvPr id="40" name="直接连接符 39"/>
            <p:cNvCxnSpPr/>
            <p:nvPr/>
          </p:nvCxnSpPr>
          <p:spPr>
            <a:xfrm>
              <a:off x="8065162" y="4330048"/>
              <a:ext cx="457144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正五边形 41"/>
          <p:cNvSpPr/>
          <p:nvPr/>
        </p:nvSpPr>
        <p:spPr>
          <a:xfrm>
            <a:off x="8355695" y="4924342"/>
            <a:ext cx="211015" cy="200967"/>
          </a:xfrm>
          <a:prstGeom prst="pentag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直接连接符 28"/>
          <p:cNvCxnSpPr/>
          <p:nvPr/>
        </p:nvCxnSpPr>
        <p:spPr>
          <a:xfrm flipH="1">
            <a:off x="6246056" y="3213657"/>
            <a:ext cx="880226" cy="2976128"/>
          </a:xfrm>
          <a:prstGeom prst="line">
            <a:avLst/>
          </a:prstGeom>
          <a:ln w="50800">
            <a:solidFill>
              <a:srgbClr val="C7D7CE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/>
          <p:cNvSpPr txBox="1"/>
          <p:nvPr/>
        </p:nvSpPr>
        <p:spPr>
          <a:xfrm>
            <a:off x="4710332" y="3100140"/>
            <a:ext cx="2771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Eras Medium ITC" panose="020B0602030504020804" pitchFamily="34" charset="0"/>
                <a:ea typeface="华文细黑" panose="02010600040101010101" pitchFamily="2" charset="-122"/>
              </a:rPr>
              <a:t>PART ONE</a:t>
            </a:r>
            <a:endParaRPr lang="zh-CN" altLang="en-US" dirty="0">
              <a:solidFill>
                <a:schemeClr val="bg1"/>
              </a:solidFill>
              <a:latin typeface="Eras Medium ITC" panose="020B0602030504020804" pitchFamily="34" charset="0"/>
              <a:ea typeface="华文细黑" panose="02010600040101010101" pitchFamily="2" charset="-122"/>
            </a:endParaRPr>
          </a:p>
        </p:txBody>
      </p:sp>
      <p:sp>
        <p:nvSpPr>
          <p:cNvPr id="10" name="正五边形 9"/>
          <p:cNvSpPr/>
          <p:nvPr/>
        </p:nvSpPr>
        <p:spPr>
          <a:xfrm>
            <a:off x="5217120" y="2447778"/>
            <a:ext cx="1757759" cy="1674056"/>
          </a:xfrm>
          <a:prstGeom prst="pentagon">
            <a:avLst/>
          </a:prstGeom>
          <a:solidFill>
            <a:srgbClr val="224A42"/>
          </a:solidFill>
          <a:ln w="76200">
            <a:solidFill>
              <a:srgbClr val="224A4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文本框 19"/>
          <p:cNvSpPr txBox="1"/>
          <p:nvPr/>
        </p:nvSpPr>
        <p:spPr>
          <a:xfrm rot="21337155">
            <a:off x="5598676" y="2630929"/>
            <a:ext cx="150289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0" dirty="0">
                <a:solidFill>
                  <a:schemeClr val="bg1"/>
                </a:solidFill>
                <a:latin typeface="Andalus" panose="02020603050405020304" pitchFamily="18" charset="-78"/>
                <a:ea typeface="Adobe 黑体 Std R" panose="020B0400000000000000" pitchFamily="34" charset="-122"/>
                <a:cs typeface="Andalus" panose="02020603050405020304" pitchFamily="18" charset="-78"/>
              </a:rPr>
              <a:t>2</a:t>
            </a:r>
            <a:endParaRPr lang="zh-CN" altLang="en-US" sz="12000" dirty="0">
              <a:solidFill>
                <a:schemeClr val="bg1"/>
              </a:solidFill>
              <a:latin typeface="Andalus" panose="02020603050405020304" pitchFamily="18" charset="-78"/>
              <a:ea typeface="Adobe 黑体 Std R" panose="020B0400000000000000" pitchFamily="34" charset="-122"/>
              <a:cs typeface="Andalus" panose="02020603050405020304" pitchFamily="18" charset="-78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5385027" y="5148266"/>
            <a:ext cx="3175589" cy="548735"/>
            <a:chOff x="6635750" y="5385776"/>
            <a:chExt cx="3175589" cy="548735"/>
          </a:xfrm>
        </p:grpSpPr>
        <p:sp>
          <p:nvSpPr>
            <p:cNvPr id="23" name="文本框 22"/>
            <p:cNvSpPr txBox="1"/>
            <p:nvPr/>
          </p:nvSpPr>
          <p:spPr>
            <a:xfrm>
              <a:off x="6635750" y="5385776"/>
              <a:ext cx="604553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500" dirty="0">
                  <a:solidFill>
                    <a:srgbClr val="224A42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如果</a:t>
              </a:r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6639865" y="5657512"/>
              <a:ext cx="3171474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solidFill>
                    <a:srgbClr val="224A42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If the selection is filled with may</a:t>
              </a:r>
              <a:endParaRPr lang="zh-CN" altLang="en-US" sz="1200" dirty="0">
                <a:solidFill>
                  <a:srgbClr val="224A42"/>
                </a:solidFill>
                <a:latin typeface="华文细黑" panose="02010600040101010101" pitchFamily="2" charset="-122"/>
                <a:ea typeface="华文细黑" panose="02010600040101010101" pitchFamily="2" charset="-122"/>
              </a:endParaRPr>
            </a:p>
          </p:txBody>
        </p:sp>
      </p:grpSp>
      <p:cxnSp>
        <p:nvCxnSpPr>
          <p:cNvPr id="24" name="直接连接符 23"/>
          <p:cNvCxnSpPr/>
          <p:nvPr/>
        </p:nvCxnSpPr>
        <p:spPr>
          <a:xfrm flipV="1">
            <a:off x="5121988" y="5148265"/>
            <a:ext cx="192699" cy="535967"/>
          </a:xfrm>
          <a:prstGeom prst="line">
            <a:avLst/>
          </a:prstGeom>
          <a:ln>
            <a:solidFill>
              <a:srgbClr val="224A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文本框 24"/>
          <p:cNvSpPr txBox="1"/>
          <p:nvPr/>
        </p:nvSpPr>
        <p:spPr>
          <a:xfrm>
            <a:off x="4455433" y="5130070"/>
            <a:ext cx="6582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224A42"/>
                </a:solidFill>
                <a:latin typeface="Eras Medium ITC" panose="020B0602030504020804" pitchFamily="34" charset="0"/>
                <a:cs typeface="Andalus" panose="02020603050405020304" pitchFamily="18" charset="-78"/>
              </a:rPr>
              <a:t>02</a:t>
            </a:r>
            <a:endParaRPr lang="zh-CN" altLang="en-US" sz="2800" dirty="0">
              <a:solidFill>
                <a:srgbClr val="224A42"/>
              </a:solidFill>
              <a:latin typeface="Eras Medium ITC" panose="020B0602030504020804" pitchFamily="34" charset="0"/>
              <a:cs typeface="Andalus" panose="02020603050405020304" pitchFamily="18" charset="-78"/>
            </a:endParaRPr>
          </a:p>
        </p:txBody>
      </p:sp>
      <p:cxnSp>
        <p:nvCxnSpPr>
          <p:cNvPr id="26" name="直接连接符 25"/>
          <p:cNvCxnSpPr/>
          <p:nvPr/>
        </p:nvCxnSpPr>
        <p:spPr>
          <a:xfrm flipH="1">
            <a:off x="5065717" y="2321166"/>
            <a:ext cx="974011" cy="652362"/>
          </a:xfrm>
          <a:prstGeom prst="line">
            <a:avLst/>
          </a:prstGeom>
          <a:ln w="50800">
            <a:solidFill>
              <a:srgbClr val="C7D7CE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>
          <a:xfrm flipH="1" flipV="1">
            <a:off x="6214162" y="2304626"/>
            <a:ext cx="878879" cy="652362"/>
          </a:xfrm>
          <a:prstGeom prst="line">
            <a:avLst/>
          </a:prstGeom>
          <a:ln w="50800">
            <a:solidFill>
              <a:srgbClr val="C7D7CE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任意多边形 9"/>
          <p:cNvSpPr/>
          <p:nvPr/>
        </p:nvSpPr>
        <p:spPr>
          <a:xfrm>
            <a:off x="8591558" y="1"/>
            <a:ext cx="3600442" cy="6857983"/>
          </a:xfrm>
          <a:custGeom>
            <a:avLst/>
            <a:gdLst>
              <a:gd name="connsiteX0" fmla="*/ 3600442 w 3600442"/>
              <a:gd name="connsiteY0" fmla="*/ 0 h 6857983"/>
              <a:gd name="connsiteX1" fmla="*/ 3600442 w 3600442"/>
              <a:gd name="connsiteY1" fmla="*/ 6857983 h 6857983"/>
              <a:gd name="connsiteX2" fmla="*/ 1375246 w 3600442"/>
              <a:gd name="connsiteY2" fmla="*/ 6857983 h 6857983"/>
              <a:gd name="connsiteX3" fmla="*/ 0 w 3600442"/>
              <a:gd name="connsiteY3" fmla="*/ 2619516 h 6857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00442" h="6857983">
                <a:moveTo>
                  <a:pt x="3600442" y="0"/>
                </a:moveTo>
                <a:lnTo>
                  <a:pt x="3600442" y="6857983"/>
                </a:lnTo>
                <a:lnTo>
                  <a:pt x="1375246" y="6857983"/>
                </a:lnTo>
                <a:lnTo>
                  <a:pt x="0" y="2619516"/>
                </a:lnTo>
                <a:close/>
              </a:path>
            </a:pathLst>
          </a:custGeom>
          <a:solidFill>
            <a:srgbClr val="224A42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74" r="14752"/>
          <a:stretch>
            <a:fillRect/>
          </a:stretch>
        </p:blipFill>
        <p:spPr>
          <a:xfrm rot="3423315">
            <a:off x="1309259" y="1267691"/>
            <a:ext cx="3511445" cy="33442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8" name="文本框 17"/>
          <p:cNvSpPr txBox="1"/>
          <p:nvPr/>
        </p:nvSpPr>
        <p:spPr>
          <a:xfrm>
            <a:off x="9891035" y="2539697"/>
            <a:ext cx="10014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诠释</a:t>
            </a:r>
            <a:endParaRPr lang="en-US" altLang="zh-CN" sz="2000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r>
              <a:rPr lang="en-US" altLang="zh-CN" sz="20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-</a:t>
            </a:r>
          </a:p>
          <a:p>
            <a:endParaRPr lang="zh-CN" altLang="en-US" sz="2000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9891035" y="3200392"/>
            <a:ext cx="174678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I know people always only </a:t>
            </a:r>
          </a:p>
          <a:p>
            <a:r>
              <a:rPr lang="en-US" altLang="zh-CN" sz="1200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saw the thing of luminescence, perhaps some things had to shine </a:t>
            </a:r>
            <a:endParaRPr lang="en-US" altLang="zh-CN" sz="1200" dirty="0">
              <a:solidFill>
                <a:schemeClr val="bg1"/>
              </a:solidFill>
              <a:effectLst/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0" name="任意多边形 19"/>
          <p:cNvSpPr/>
          <p:nvPr/>
        </p:nvSpPr>
        <p:spPr>
          <a:xfrm>
            <a:off x="2680854" y="2805545"/>
            <a:ext cx="7045037" cy="4114800"/>
          </a:xfrm>
          <a:custGeom>
            <a:avLst/>
            <a:gdLst>
              <a:gd name="connsiteX0" fmla="*/ 7689273 w 7689273"/>
              <a:gd name="connsiteY0" fmla="*/ 4031673 h 4114800"/>
              <a:gd name="connsiteX1" fmla="*/ 6359237 w 7689273"/>
              <a:gd name="connsiteY1" fmla="*/ 0 h 4114800"/>
              <a:gd name="connsiteX2" fmla="*/ 0 w 7689273"/>
              <a:gd name="connsiteY2" fmla="*/ 4114800 h 4114800"/>
              <a:gd name="connsiteX3" fmla="*/ 7689273 w 7689273"/>
              <a:gd name="connsiteY3" fmla="*/ 4031673 h 4114800"/>
              <a:gd name="connsiteX0-1" fmla="*/ 7045037 w 7045037"/>
              <a:gd name="connsiteY0-2" fmla="*/ 4031673 h 4114800"/>
              <a:gd name="connsiteX1-3" fmla="*/ 5715001 w 7045037"/>
              <a:gd name="connsiteY1-4" fmla="*/ 0 h 4114800"/>
              <a:gd name="connsiteX2-5" fmla="*/ 0 w 7045037"/>
              <a:gd name="connsiteY2-6" fmla="*/ 4114800 h 4114800"/>
              <a:gd name="connsiteX3-7" fmla="*/ 7045037 w 7045037"/>
              <a:gd name="connsiteY3-8" fmla="*/ 4031673 h 41148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7045037" h="4114800">
                <a:moveTo>
                  <a:pt x="7045037" y="4031673"/>
                </a:moveTo>
                <a:lnTo>
                  <a:pt x="5715001" y="0"/>
                </a:lnTo>
                <a:lnTo>
                  <a:pt x="0" y="4114800"/>
                </a:lnTo>
                <a:lnTo>
                  <a:pt x="7045037" y="4031673"/>
                </a:lnTo>
                <a:close/>
              </a:path>
            </a:pathLst>
          </a:custGeom>
          <a:solidFill>
            <a:srgbClr val="224A42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文本框 23"/>
          <p:cNvSpPr txBox="1"/>
          <p:nvPr/>
        </p:nvSpPr>
        <p:spPr>
          <a:xfrm>
            <a:off x="6047282" y="4963938"/>
            <a:ext cx="10014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草</a:t>
            </a:r>
            <a:endParaRPr lang="en-US" altLang="zh-CN" sz="2000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r>
              <a:rPr lang="en-US" altLang="zh-CN" sz="20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-</a:t>
            </a:r>
          </a:p>
          <a:p>
            <a:endParaRPr lang="zh-CN" altLang="en-US" sz="2000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6008764" y="5568979"/>
            <a:ext cx="23747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I know people always only </a:t>
            </a:r>
          </a:p>
          <a:p>
            <a:r>
              <a:rPr lang="en-US" altLang="zh-CN" sz="1200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saw the thing of luminescence, perhaps some things had to shine </a:t>
            </a:r>
            <a:endParaRPr lang="en-US" altLang="zh-CN" sz="1200" dirty="0">
              <a:solidFill>
                <a:schemeClr val="bg1"/>
              </a:solidFill>
              <a:effectLst/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cxnSp>
        <p:nvCxnSpPr>
          <p:cNvPr id="26" name="直接连接符 25"/>
          <p:cNvCxnSpPr/>
          <p:nvPr/>
        </p:nvCxnSpPr>
        <p:spPr>
          <a:xfrm>
            <a:off x="5381997" y="2398643"/>
            <a:ext cx="457200" cy="701497"/>
          </a:xfrm>
          <a:prstGeom prst="line">
            <a:avLst/>
          </a:prstGeom>
          <a:ln w="50800">
            <a:solidFill>
              <a:srgbClr val="C7D7CE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矩形 22"/>
          <p:cNvSpPr/>
          <p:nvPr/>
        </p:nvSpPr>
        <p:spPr>
          <a:xfrm>
            <a:off x="5435645" y="960559"/>
            <a:ext cx="2092239" cy="1015663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zh-CN" sz="6000" dirty="0">
                <a:latin typeface="Eras Medium ITC" panose="020B0602030504020804" pitchFamily="34" charset="0"/>
              </a:rPr>
              <a:t>T</a:t>
            </a:r>
            <a:r>
              <a:rPr lang="en-US" altLang="zh-CN" sz="3200" dirty="0">
                <a:latin typeface="Eras Medium ITC" panose="020B0602030504020804" pitchFamily="34" charset="0"/>
              </a:rPr>
              <a:t>he grass</a:t>
            </a:r>
            <a:endParaRPr lang="zh-CN" altLang="en-US" sz="3000" dirty="0">
              <a:solidFill>
                <a:srgbClr val="224A42"/>
              </a:solidFill>
              <a:latin typeface="Eras Medium ITC" panose="020B0602030504020804" pitchFamily="34" charset="0"/>
            </a:endParaRPr>
          </a:p>
        </p:txBody>
      </p:sp>
      <p:cxnSp>
        <p:nvCxnSpPr>
          <p:cNvPr id="28" name="直接连接符 27"/>
          <p:cNvCxnSpPr/>
          <p:nvPr/>
        </p:nvCxnSpPr>
        <p:spPr>
          <a:xfrm flipH="1">
            <a:off x="8175390" y="0"/>
            <a:ext cx="2433600" cy="1658425"/>
          </a:xfrm>
          <a:prstGeom prst="line">
            <a:avLst/>
          </a:prstGeom>
          <a:ln w="50800">
            <a:solidFill>
              <a:srgbClr val="C7D7CE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8439036" y="4289138"/>
            <a:ext cx="542017" cy="491906"/>
            <a:chOff x="2664999" y="1881269"/>
            <a:chExt cx="3680712" cy="3340417"/>
          </a:xfrm>
          <a:solidFill>
            <a:srgbClr val="3C4E44"/>
          </a:solidFill>
        </p:grpSpPr>
        <p:sp>
          <p:nvSpPr>
            <p:cNvPr id="5" name="正五边形 4"/>
            <p:cNvSpPr/>
            <p:nvPr/>
          </p:nvSpPr>
          <p:spPr>
            <a:xfrm rot="-5400000">
              <a:off x="2636481" y="2981122"/>
              <a:ext cx="1197748" cy="1140712"/>
            </a:xfrm>
            <a:prstGeom prst="pentagon">
              <a:avLst/>
            </a:prstGeom>
            <a:grpFill/>
            <a:ln w="76200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正五边形 5"/>
            <p:cNvSpPr/>
            <p:nvPr/>
          </p:nvSpPr>
          <p:spPr>
            <a:xfrm rot="-1800000">
              <a:off x="3271481" y="1881269"/>
              <a:ext cx="1197748" cy="1140712"/>
            </a:xfrm>
            <a:prstGeom prst="pentagon">
              <a:avLst/>
            </a:prstGeom>
            <a:grpFill/>
            <a:ln w="76200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正五边形 6"/>
            <p:cNvSpPr/>
            <p:nvPr/>
          </p:nvSpPr>
          <p:spPr>
            <a:xfrm rot="1800000">
              <a:off x="4541481" y="1881270"/>
              <a:ext cx="1197748" cy="1140712"/>
            </a:xfrm>
            <a:prstGeom prst="pentagon">
              <a:avLst/>
            </a:prstGeom>
            <a:grpFill/>
            <a:ln w="76200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正五边形 7"/>
            <p:cNvSpPr/>
            <p:nvPr/>
          </p:nvSpPr>
          <p:spPr>
            <a:xfrm rot="5400000">
              <a:off x="5176481" y="2981122"/>
              <a:ext cx="1197748" cy="1140712"/>
            </a:xfrm>
            <a:prstGeom prst="pentagon">
              <a:avLst/>
            </a:prstGeom>
            <a:grpFill/>
            <a:ln w="76200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正五边形 8"/>
            <p:cNvSpPr/>
            <p:nvPr/>
          </p:nvSpPr>
          <p:spPr>
            <a:xfrm rot="9000000">
              <a:off x="4541481" y="4080974"/>
              <a:ext cx="1197748" cy="1140712"/>
            </a:xfrm>
            <a:prstGeom prst="pentagon">
              <a:avLst/>
            </a:prstGeom>
            <a:grpFill/>
            <a:ln w="76200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正五边形 11"/>
            <p:cNvSpPr/>
            <p:nvPr/>
          </p:nvSpPr>
          <p:spPr>
            <a:xfrm rot="12600000">
              <a:off x="3271481" y="4080974"/>
              <a:ext cx="1197748" cy="1140712"/>
            </a:xfrm>
            <a:prstGeom prst="pentagon">
              <a:avLst/>
            </a:prstGeom>
            <a:grpFill/>
            <a:ln w="76200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6475714" y="1434242"/>
            <a:ext cx="632422" cy="573953"/>
            <a:chOff x="2664999" y="1881269"/>
            <a:chExt cx="3680712" cy="3340417"/>
          </a:xfrm>
          <a:solidFill>
            <a:srgbClr val="224A42"/>
          </a:solidFill>
        </p:grpSpPr>
        <p:sp>
          <p:nvSpPr>
            <p:cNvPr id="46" name="正五边形 45"/>
            <p:cNvSpPr/>
            <p:nvPr/>
          </p:nvSpPr>
          <p:spPr>
            <a:xfrm rot="-5400000">
              <a:off x="2636481" y="2981122"/>
              <a:ext cx="1197748" cy="1140712"/>
            </a:xfrm>
            <a:prstGeom prst="pentagon">
              <a:avLst/>
            </a:prstGeom>
            <a:grpFill/>
            <a:ln w="76200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正五边形 46"/>
            <p:cNvSpPr/>
            <p:nvPr/>
          </p:nvSpPr>
          <p:spPr>
            <a:xfrm rot="-1800000">
              <a:off x="3271481" y="1881269"/>
              <a:ext cx="1197748" cy="1140712"/>
            </a:xfrm>
            <a:prstGeom prst="pentagon">
              <a:avLst/>
            </a:prstGeom>
            <a:grpFill/>
            <a:ln w="76200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正五边形 47"/>
            <p:cNvSpPr/>
            <p:nvPr/>
          </p:nvSpPr>
          <p:spPr>
            <a:xfrm rot="1800000">
              <a:off x="4541481" y="1881270"/>
              <a:ext cx="1197748" cy="1140712"/>
            </a:xfrm>
            <a:prstGeom prst="pentagon">
              <a:avLst/>
            </a:prstGeom>
            <a:grpFill/>
            <a:ln w="76200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正五边形 48"/>
            <p:cNvSpPr/>
            <p:nvPr/>
          </p:nvSpPr>
          <p:spPr>
            <a:xfrm rot="5400000">
              <a:off x="5176481" y="2981122"/>
              <a:ext cx="1197748" cy="1140712"/>
            </a:xfrm>
            <a:prstGeom prst="pentagon">
              <a:avLst/>
            </a:prstGeom>
            <a:grpFill/>
            <a:ln w="76200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" name="正五边形 49"/>
            <p:cNvSpPr/>
            <p:nvPr/>
          </p:nvSpPr>
          <p:spPr>
            <a:xfrm rot="9000000">
              <a:off x="4541481" y="4080974"/>
              <a:ext cx="1197748" cy="1140712"/>
            </a:xfrm>
            <a:prstGeom prst="pentagon">
              <a:avLst/>
            </a:prstGeom>
            <a:grpFill/>
            <a:ln w="76200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正五边形 50"/>
            <p:cNvSpPr/>
            <p:nvPr/>
          </p:nvSpPr>
          <p:spPr>
            <a:xfrm rot="12600000">
              <a:off x="3271481" y="4080974"/>
              <a:ext cx="1197748" cy="1140712"/>
            </a:xfrm>
            <a:prstGeom prst="pentagon">
              <a:avLst/>
            </a:prstGeom>
            <a:grpFill/>
            <a:ln w="76200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5" name="矩形 54"/>
          <p:cNvSpPr/>
          <p:nvPr/>
        </p:nvSpPr>
        <p:spPr>
          <a:xfrm>
            <a:off x="7350601" y="2486316"/>
            <a:ext cx="27188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>
                <a:solidFill>
                  <a:srgbClr val="224A4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I know people always only </a:t>
            </a:r>
          </a:p>
          <a:p>
            <a:r>
              <a:rPr lang="en-US" altLang="zh-CN" sz="1200" dirty="0">
                <a:solidFill>
                  <a:srgbClr val="224A4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saw the thing of luminescence, perhaps some things had to shine </a:t>
            </a:r>
            <a:endParaRPr lang="en-US" altLang="zh-CN" sz="1200" dirty="0">
              <a:solidFill>
                <a:srgbClr val="224A42"/>
              </a:solidFill>
              <a:effectLst/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57" name="正五边形 56"/>
          <p:cNvSpPr/>
          <p:nvPr/>
        </p:nvSpPr>
        <p:spPr>
          <a:xfrm rot="5400000">
            <a:off x="-736991" y="977287"/>
            <a:ext cx="6024145" cy="5737281"/>
          </a:xfrm>
          <a:prstGeom prst="pentagon">
            <a:avLst/>
          </a:prstGeom>
          <a:solidFill>
            <a:srgbClr val="224A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7" name="正五边形 66"/>
          <p:cNvSpPr/>
          <p:nvPr/>
        </p:nvSpPr>
        <p:spPr>
          <a:xfrm rot="20994820">
            <a:off x="-105202" y="1758181"/>
            <a:ext cx="4038815" cy="3846494"/>
          </a:xfrm>
          <a:prstGeom prst="pentagon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5" name="矩形 64"/>
          <p:cNvSpPr/>
          <p:nvPr/>
        </p:nvSpPr>
        <p:spPr>
          <a:xfrm>
            <a:off x="1243966" y="3886963"/>
            <a:ext cx="1935145" cy="369332"/>
          </a:xfrm>
          <a:prstGeom prst="rect">
            <a:avLst/>
          </a:prstGeom>
        </p:spPr>
        <p:txBody>
          <a:bodyPr vert="horz" wrap="none">
            <a:spAutoFit/>
          </a:bodyPr>
          <a:lstStyle/>
          <a:p>
            <a:r>
              <a:rPr lang="en-US" altLang="zh-CN" dirty="0">
                <a:solidFill>
                  <a:srgbClr val="224A42"/>
                </a:solidFill>
                <a:latin typeface="Eras Medium ITC" panose="020B0602030504020804" pitchFamily="34" charset="0"/>
              </a:rPr>
              <a:t>About the world </a:t>
            </a:r>
            <a:endParaRPr lang="en-US" altLang="zh-CN" dirty="0">
              <a:solidFill>
                <a:srgbClr val="224A42"/>
              </a:solidFill>
              <a:effectLst/>
              <a:latin typeface="Eras Medium ITC" panose="020B0602030504020804" pitchFamily="34" charset="0"/>
            </a:endParaRPr>
          </a:p>
        </p:txBody>
      </p:sp>
      <p:sp>
        <p:nvSpPr>
          <p:cNvPr id="73" name="文本框 72"/>
          <p:cNvSpPr txBox="1"/>
          <p:nvPr/>
        </p:nvSpPr>
        <p:spPr>
          <a:xfrm>
            <a:off x="6451104" y="2487637"/>
            <a:ext cx="658217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224A42"/>
                </a:solidFill>
                <a:latin typeface="Eras Medium ITC" panose="020B0602030504020804" pitchFamily="34" charset="0"/>
                <a:cs typeface="Andalus" panose="02020603050405020304" pitchFamily="18" charset="-78"/>
              </a:rPr>
              <a:t>0</a:t>
            </a:r>
            <a:r>
              <a:rPr lang="en-US" altLang="zh-CN" sz="3500" dirty="0">
                <a:solidFill>
                  <a:srgbClr val="224A42"/>
                </a:solidFill>
                <a:latin typeface="Eras Medium ITC" panose="020B0602030504020804" pitchFamily="34" charset="0"/>
                <a:cs typeface="Andalus" panose="02020603050405020304" pitchFamily="18" charset="-78"/>
              </a:rPr>
              <a:t>1</a:t>
            </a:r>
            <a:endParaRPr lang="zh-CN" altLang="en-US" sz="3500" dirty="0">
              <a:solidFill>
                <a:srgbClr val="224A42"/>
              </a:solidFill>
              <a:latin typeface="Eras Medium ITC" panose="020B0602030504020804" pitchFamily="34" charset="0"/>
              <a:cs typeface="Andalus" panose="02020603050405020304" pitchFamily="18" charset="-78"/>
            </a:endParaRPr>
          </a:p>
        </p:txBody>
      </p:sp>
      <p:sp>
        <p:nvSpPr>
          <p:cNvPr id="74" name="文本框 73"/>
          <p:cNvSpPr txBox="1"/>
          <p:nvPr/>
        </p:nvSpPr>
        <p:spPr>
          <a:xfrm>
            <a:off x="8363136" y="5150401"/>
            <a:ext cx="658217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224A42"/>
                </a:solidFill>
                <a:latin typeface="Eras Medium ITC" panose="020B0602030504020804" pitchFamily="34" charset="0"/>
                <a:cs typeface="Andalus" panose="02020603050405020304" pitchFamily="18" charset="-78"/>
              </a:rPr>
              <a:t>0</a:t>
            </a:r>
            <a:r>
              <a:rPr lang="en-US" altLang="zh-CN" sz="3500" dirty="0">
                <a:solidFill>
                  <a:srgbClr val="224A42"/>
                </a:solidFill>
                <a:latin typeface="Eras Medium ITC" panose="020B0602030504020804" pitchFamily="34" charset="0"/>
                <a:cs typeface="Andalus" panose="02020603050405020304" pitchFamily="18" charset="-78"/>
              </a:rPr>
              <a:t>2</a:t>
            </a:r>
            <a:endParaRPr lang="zh-CN" altLang="en-US" sz="3500" dirty="0">
              <a:solidFill>
                <a:srgbClr val="224A42"/>
              </a:solidFill>
              <a:latin typeface="Eras Medium ITC" panose="020B0602030504020804" pitchFamily="34" charset="0"/>
              <a:cs typeface="Andalus" panose="02020603050405020304" pitchFamily="18" charset="-78"/>
            </a:endParaRPr>
          </a:p>
        </p:txBody>
      </p:sp>
      <p:sp>
        <p:nvSpPr>
          <p:cNvPr id="75" name="矩形 74"/>
          <p:cNvSpPr/>
          <p:nvPr/>
        </p:nvSpPr>
        <p:spPr>
          <a:xfrm>
            <a:off x="9267633" y="5135012"/>
            <a:ext cx="27188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>
                <a:solidFill>
                  <a:srgbClr val="224A4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I know people always only </a:t>
            </a:r>
          </a:p>
          <a:p>
            <a:r>
              <a:rPr lang="en-US" altLang="zh-CN" sz="1200" dirty="0">
                <a:solidFill>
                  <a:srgbClr val="224A42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saw the thing of luminescence, perhaps some things had to shine </a:t>
            </a:r>
            <a:endParaRPr lang="en-US" altLang="zh-CN" sz="1200" dirty="0">
              <a:solidFill>
                <a:srgbClr val="224A42"/>
              </a:solidFill>
              <a:effectLst/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cxnSp>
        <p:nvCxnSpPr>
          <p:cNvPr id="76" name="直接连接符 75"/>
          <p:cNvCxnSpPr/>
          <p:nvPr/>
        </p:nvCxnSpPr>
        <p:spPr>
          <a:xfrm flipV="1">
            <a:off x="7049117" y="2549192"/>
            <a:ext cx="192699" cy="535967"/>
          </a:xfrm>
          <a:prstGeom prst="line">
            <a:avLst/>
          </a:prstGeom>
          <a:ln>
            <a:solidFill>
              <a:srgbClr val="224A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接连接符 76"/>
          <p:cNvCxnSpPr/>
          <p:nvPr/>
        </p:nvCxnSpPr>
        <p:spPr>
          <a:xfrm flipV="1">
            <a:off x="9019327" y="5186346"/>
            <a:ext cx="192699" cy="535967"/>
          </a:xfrm>
          <a:prstGeom prst="line">
            <a:avLst/>
          </a:prstGeom>
          <a:ln>
            <a:solidFill>
              <a:srgbClr val="224A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文本框 83"/>
          <p:cNvSpPr txBox="1"/>
          <p:nvPr/>
        </p:nvSpPr>
        <p:spPr>
          <a:xfrm>
            <a:off x="1243966" y="3486853"/>
            <a:ext cx="10014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rgbClr val="224A42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五边形</a:t>
            </a:r>
          </a:p>
        </p:txBody>
      </p:sp>
      <p:sp>
        <p:nvSpPr>
          <p:cNvPr id="85" name="矩形 84"/>
          <p:cNvSpPr/>
          <p:nvPr/>
        </p:nvSpPr>
        <p:spPr>
          <a:xfrm>
            <a:off x="1301236" y="4283500"/>
            <a:ext cx="809837" cy="369332"/>
          </a:xfrm>
          <a:prstGeom prst="rect">
            <a:avLst/>
          </a:prstGeom>
        </p:spPr>
        <p:txBody>
          <a:bodyPr vert="horz" wrap="none">
            <a:spAutoFit/>
          </a:bodyPr>
          <a:lstStyle/>
          <a:p>
            <a:r>
              <a:rPr lang="en-US" altLang="zh-CN" dirty="0">
                <a:solidFill>
                  <a:srgbClr val="224A42"/>
                </a:solidFill>
                <a:latin typeface="Eras Medium ITC" panose="020B0602030504020804" pitchFamily="34" charset="0"/>
              </a:rPr>
              <a:t>540</a:t>
            </a:r>
            <a:r>
              <a:rPr lang="en-US" altLang="zh-CN" dirty="0"/>
              <a:t>°</a:t>
            </a:r>
            <a:endParaRPr lang="en-US" altLang="zh-CN" dirty="0">
              <a:solidFill>
                <a:srgbClr val="224A42"/>
              </a:solidFill>
              <a:effectLst/>
              <a:latin typeface="Eras Medium ITC" panose="020B06020305040208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任意多边形 60"/>
          <p:cNvSpPr/>
          <p:nvPr/>
        </p:nvSpPr>
        <p:spPr>
          <a:xfrm>
            <a:off x="-14068" y="2568542"/>
            <a:ext cx="12239173" cy="1696707"/>
          </a:xfrm>
          <a:custGeom>
            <a:avLst/>
            <a:gdLst>
              <a:gd name="connsiteX0" fmla="*/ 0 w 12239021"/>
              <a:gd name="connsiteY0" fmla="*/ 878194 h 1696858"/>
              <a:gd name="connsiteX1" fmla="*/ 1111348 w 12239021"/>
              <a:gd name="connsiteY1" fmla="*/ 1201751 h 1696858"/>
              <a:gd name="connsiteX2" fmla="*/ 2433711 w 12239021"/>
              <a:gd name="connsiteY2" fmla="*/ 1651917 h 1696858"/>
              <a:gd name="connsiteX3" fmla="*/ 3559126 w 12239021"/>
              <a:gd name="connsiteY3" fmla="*/ 5997 h 1696858"/>
              <a:gd name="connsiteX4" fmla="*/ 6358597 w 12239021"/>
              <a:gd name="connsiteY4" fmla="*/ 1075141 h 1696858"/>
              <a:gd name="connsiteX5" fmla="*/ 10480431 w 12239021"/>
              <a:gd name="connsiteY5" fmla="*/ 456163 h 1696858"/>
              <a:gd name="connsiteX6" fmla="*/ 12238893 w 12239021"/>
              <a:gd name="connsiteY6" fmla="*/ 779720 h 1696858"/>
              <a:gd name="connsiteX0-1" fmla="*/ 0 w 12239173"/>
              <a:gd name="connsiteY0-2" fmla="*/ 878043 h 1696707"/>
              <a:gd name="connsiteX1-3" fmla="*/ 1111348 w 12239173"/>
              <a:gd name="connsiteY1-4" fmla="*/ 1201600 h 1696707"/>
              <a:gd name="connsiteX2-5" fmla="*/ 2433711 w 12239173"/>
              <a:gd name="connsiteY2-6" fmla="*/ 1651766 h 1696707"/>
              <a:gd name="connsiteX3-7" fmla="*/ 3559126 w 12239173"/>
              <a:gd name="connsiteY3-8" fmla="*/ 5846 h 1696707"/>
              <a:gd name="connsiteX4-9" fmla="*/ 6358597 w 12239173"/>
              <a:gd name="connsiteY4-10" fmla="*/ 1074990 h 1696707"/>
              <a:gd name="connsiteX5-11" fmla="*/ 10916530 w 12239173"/>
              <a:gd name="connsiteY5-12" fmla="*/ 273132 h 1696707"/>
              <a:gd name="connsiteX6-13" fmla="*/ 12238893 w 12239173"/>
              <a:gd name="connsiteY6-14" fmla="*/ 779569 h 169670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</a:cxnLst>
            <a:rect l="l" t="t" r="r" b="b"/>
            <a:pathLst>
              <a:path w="12239173" h="1696707">
                <a:moveTo>
                  <a:pt x="0" y="878043"/>
                </a:moveTo>
                <a:cubicBezTo>
                  <a:pt x="352865" y="975344"/>
                  <a:pt x="705730" y="1072646"/>
                  <a:pt x="1111348" y="1201600"/>
                </a:cubicBezTo>
                <a:cubicBezTo>
                  <a:pt x="1516967" y="1330554"/>
                  <a:pt x="2025748" y="1851058"/>
                  <a:pt x="2433711" y="1651766"/>
                </a:cubicBezTo>
                <a:cubicBezTo>
                  <a:pt x="2841674" y="1452474"/>
                  <a:pt x="2904978" y="101975"/>
                  <a:pt x="3559126" y="5846"/>
                </a:cubicBezTo>
                <a:cubicBezTo>
                  <a:pt x="4213274" y="-90283"/>
                  <a:pt x="5132363" y="1030442"/>
                  <a:pt x="6358597" y="1074990"/>
                </a:cubicBezTo>
                <a:cubicBezTo>
                  <a:pt x="7584831" y="1119538"/>
                  <a:pt x="9936481" y="322369"/>
                  <a:pt x="10916530" y="273132"/>
                </a:cubicBezTo>
                <a:cubicBezTo>
                  <a:pt x="11896579" y="223895"/>
                  <a:pt x="12250616" y="709231"/>
                  <a:pt x="12238893" y="779569"/>
                </a:cubicBezTo>
              </a:path>
            </a:pathLst>
          </a:custGeom>
          <a:noFill/>
          <a:ln>
            <a:solidFill>
              <a:srgbClr val="DDE7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椭圆 1"/>
          <p:cNvSpPr/>
          <p:nvPr/>
        </p:nvSpPr>
        <p:spPr>
          <a:xfrm>
            <a:off x="4955623" y="2255520"/>
            <a:ext cx="2223770" cy="2223770"/>
          </a:xfrm>
          <a:prstGeom prst="ellipse">
            <a:avLst/>
          </a:prstGeom>
          <a:solidFill>
            <a:srgbClr val="3C4E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 dirty="0">
              <a:solidFill>
                <a:schemeClr val="bg1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  <a:p>
            <a:pPr algn="ctr"/>
            <a:r>
              <a:rPr lang="en-US" altLang="zh-CN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TOPIC</a:t>
            </a:r>
            <a:endParaRPr lang="zh-CN" altLang="en-US" dirty="0">
              <a:solidFill>
                <a:schemeClr val="bg1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  <a:p>
            <a:pPr algn="ctr"/>
            <a:endParaRPr lang="zh-CN" altLang="en-US" dirty="0"/>
          </a:p>
        </p:txBody>
      </p:sp>
      <p:sp>
        <p:nvSpPr>
          <p:cNvPr id="3" name="椭圆 2"/>
          <p:cNvSpPr/>
          <p:nvPr/>
        </p:nvSpPr>
        <p:spPr>
          <a:xfrm>
            <a:off x="8981440" y="4212590"/>
            <a:ext cx="350520" cy="350520"/>
          </a:xfrm>
          <a:prstGeom prst="ellipse">
            <a:avLst/>
          </a:prstGeom>
          <a:solidFill>
            <a:srgbClr val="657A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10386060" y="2937510"/>
            <a:ext cx="754380" cy="754380"/>
          </a:xfrm>
          <a:prstGeom prst="ellipse">
            <a:avLst/>
          </a:prstGeom>
          <a:solidFill>
            <a:srgbClr val="C7D7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3210560" y="2495508"/>
            <a:ext cx="442002" cy="442002"/>
          </a:xfrm>
          <a:prstGeom prst="ellipse">
            <a:avLst/>
          </a:prstGeom>
          <a:solidFill>
            <a:srgbClr val="657A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891540" y="3580130"/>
            <a:ext cx="350520" cy="350520"/>
          </a:xfrm>
          <a:prstGeom prst="ellipse">
            <a:avLst/>
          </a:prstGeom>
          <a:solidFill>
            <a:srgbClr val="3C4E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2148840" y="3945890"/>
            <a:ext cx="533400" cy="533400"/>
          </a:xfrm>
          <a:prstGeom prst="ellipse">
            <a:avLst/>
          </a:prstGeom>
          <a:solidFill>
            <a:srgbClr val="C7D7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8440420" y="2943860"/>
            <a:ext cx="175260" cy="175260"/>
          </a:xfrm>
          <a:prstGeom prst="ellipse">
            <a:avLst/>
          </a:prstGeom>
          <a:solidFill>
            <a:srgbClr val="3C4E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2" name="组合 21"/>
          <p:cNvGrpSpPr/>
          <p:nvPr/>
        </p:nvGrpSpPr>
        <p:grpSpPr>
          <a:xfrm>
            <a:off x="1628937" y="1007024"/>
            <a:ext cx="3171474" cy="1031894"/>
            <a:chOff x="833917" y="1088047"/>
            <a:chExt cx="3171474" cy="1031894"/>
          </a:xfrm>
        </p:grpSpPr>
        <p:sp>
          <p:nvSpPr>
            <p:cNvPr id="12" name="文本框 11"/>
            <p:cNvSpPr txBox="1"/>
            <p:nvPr/>
          </p:nvSpPr>
          <p:spPr>
            <a:xfrm>
              <a:off x="1360144" y="1812164"/>
              <a:ext cx="11838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>
                  <a:solidFill>
                    <a:srgbClr val="224A42"/>
                  </a:solidFill>
                  <a:latin typeface="Eras Medium ITC" panose="020B0602030504020804" pitchFamily="34" charset="0"/>
                  <a:cs typeface="Andalus" panose="02020603050405020304" pitchFamily="18" charset="-78"/>
                </a:rPr>
                <a:t>2016 – 8 - 6</a:t>
              </a:r>
              <a:endParaRPr lang="zh-CN" altLang="en-US" sz="1400" dirty="0">
                <a:solidFill>
                  <a:srgbClr val="224A42"/>
                </a:solidFill>
                <a:latin typeface="Eras Medium ITC" panose="020B0602030504020804" pitchFamily="34" charset="0"/>
                <a:cs typeface="Andalus" panose="02020603050405020304" pitchFamily="18" charset="-78"/>
              </a:endParaRPr>
            </a:p>
          </p:txBody>
        </p:sp>
        <p:grpSp>
          <p:nvGrpSpPr>
            <p:cNvPr id="13" name="组合 12"/>
            <p:cNvGrpSpPr/>
            <p:nvPr/>
          </p:nvGrpSpPr>
          <p:grpSpPr>
            <a:xfrm>
              <a:off x="833917" y="1088047"/>
              <a:ext cx="3171474" cy="634654"/>
              <a:chOff x="6643979" y="5287088"/>
              <a:chExt cx="3171474" cy="634654"/>
            </a:xfrm>
          </p:grpSpPr>
          <p:sp>
            <p:nvSpPr>
              <p:cNvPr id="14" name="文本框 13"/>
              <p:cNvSpPr txBox="1"/>
              <p:nvPr/>
            </p:nvSpPr>
            <p:spPr>
              <a:xfrm>
                <a:off x="6643979" y="5644743"/>
                <a:ext cx="317147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200" dirty="0">
                    <a:solidFill>
                      <a:srgbClr val="224A42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rPr>
                  <a:t>If the selection is filled with may</a:t>
                </a:r>
                <a:endParaRPr lang="zh-CN" altLang="en-US" sz="1200" dirty="0">
                  <a:solidFill>
                    <a:srgbClr val="224A42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endParaRPr>
              </a:p>
            </p:txBody>
          </p:sp>
          <p:sp>
            <p:nvSpPr>
              <p:cNvPr id="15" name="文本框 14"/>
              <p:cNvSpPr txBox="1"/>
              <p:nvPr/>
            </p:nvSpPr>
            <p:spPr>
              <a:xfrm>
                <a:off x="7227799" y="5287088"/>
                <a:ext cx="132315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600" dirty="0">
                    <a:solidFill>
                      <a:srgbClr val="224A42"/>
                    </a:solidFill>
                    <a:latin typeface="Eras Medium ITC" panose="020B0602030504020804" pitchFamily="34" charset="0"/>
                  </a:rPr>
                  <a:t>System  I</a:t>
                </a:r>
                <a:r>
                  <a:rPr lang="en-US" altLang="zh-CN" sz="1600" dirty="0">
                    <a:latin typeface="Eras Medium ITC" panose="020B0602030504020804" pitchFamily="34" charset="0"/>
                  </a:rPr>
                  <a:t> </a:t>
                </a:r>
                <a:endParaRPr lang="zh-CN" altLang="en-US" sz="1500" dirty="0">
                  <a:solidFill>
                    <a:srgbClr val="224A42"/>
                  </a:solidFill>
                  <a:latin typeface="Eras Medium ITC" panose="020B0602030504020804" pitchFamily="34" charset="0"/>
                  <a:ea typeface="Meiryo" panose="020B0604030504040204" pitchFamily="34" charset="-128"/>
                </a:endParaRPr>
              </a:p>
            </p:txBody>
          </p:sp>
        </p:grpSp>
      </p:grpSp>
      <p:grpSp>
        <p:nvGrpSpPr>
          <p:cNvPr id="23" name="组合 22"/>
          <p:cNvGrpSpPr/>
          <p:nvPr/>
        </p:nvGrpSpPr>
        <p:grpSpPr>
          <a:xfrm>
            <a:off x="7591776" y="1016277"/>
            <a:ext cx="3171474" cy="933101"/>
            <a:chOff x="833917" y="1092419"/>
            <a:chExt cx="3171474" cy="933101"/>
          </a:xfrm>
        </p:grpSpPr>
        <p:sp>
          <p:nvSpPr>
            <p:cNvPr id="24" name="文本框 23"/>
            <p:cNvSpPr txBox="1"/>
            <p:nvPr/>
          </p:nvSpPr>
          <p:spPr>
            <a:xfrm>
              <a:off x="1371772" y="1717743"/>
              <a:ext cx="14741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>
                  <a:solidFill>
                    <a:srgbClr val="224A42"/>
                  </a:solidFill>
                  <a:latin typeface="Eras Medium ITC" panose="020B0602030504020804" pitchFamily="34" charset="0"/>
                  <a:cs typeface="Andalus" panose="02020603050405020304" pitchFamily="18" charset="-78"/>
                </a:rPr>
                <a:t>2016 – 8 - 21</a:t>
              </a:r>
              <a:endParaRPr lang="zh-CN" altLang="en-US" sz="1400" dirty="0">
                <a:solidFill>
                  <a:srgbClr val="224A42"/>
                </a:solidFill>
                <a:latin typeface="Eras Medium ITC" panose="020B0602030504020804" pitchFamily="34" charset="0"/>
                <a:cs typeface="Andalus" panose="02020603050405020304" pitchFamily="18" charset="-78"/>
              </a:endParaRPr>
            </a:p>
          </p:txBody>
        </p:sp>
        <p:grpSp>
          <p:nvGrpSpPr>
            <p:cNvPr id="25" name="组合 24"/>
            <p:cNvGrpSpPr/>
            <p:nvPr/>
          </p:nvGrpSpPr>
          <p:grpSpPr>
            <a:xfrm>
              <a:off x="833917" y="1092419"/>
              <a:ext cx="3171474" cy="630282"/>
              <a:chOff x="6643979" y="5291460"/>
              <a:chExt cx="3171474" cy="630282"/>
            </a:xfrm>
          </p:grpSpPr>
          <p:sp>
            <p:nvSpPr>
              <p:cNvPr id="26" name="文本框 25"/>
              <p:cNvSpPr txBox="1"/>
              <p:nvPr/>
            </p:nvSpPr>
            <p:spPr>
              <a:xfrm>
                <a:off x="6643979" y="5644743"/>
                <a:ext cx="317147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200" dirty="0">
                    <a:solidFill>
                      <a:srgbClr val="224A42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rPr>
                  <a:t>If the selection is filled with may</a:t>
                </a:r>
                <a:endParaRPr lang="zh-CN" altLang="en-US" sz="1200" dirty="0">
                  <a:solidFill>
                    <a:srgbClr val="224A42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endParaRPr>
              </a:p>
            </p:txBody>
          </p:sp>
          <p:sp>
            <p:nvSpPr>
              <p:cNvPr id="27" name="文本框 26"/>
              <p:cNvSpPr txBox="1"/>
              <p:nvPr/>
            </p:nvSpPr>
            <p:spPr>
              <a:xfrm>
                <a:off x="7226228" y="5291460"/>
                <a:ext cx="132315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600" dirty="0">
                    <a:solidFill>
                      <a:srgbClr val="224A42"/>
                    </a:solidFill>
                    <a:latin typeface="Eras Medium ITC" panose="020B0602030504020804" pitchFamily="34" charset="0"/>
                  </a:rPr>
                  <a:t>System  III</a:t>
                </a:r>
                <a:r>
                  <a:rPr lang="en-US" altLang="zh-CN" sz="1600" dirty="0">
                    <a:latin typeface="Eras Medium ITC" panose="020B0602030504020804" pitchFamily="34" charset="0"/>
                  </a:rPr>
                  <a:t> </a:t>
                </a:r>
                <a:endParaRPr lang="zh-CN" altLang="en-US" sz="1500" dirty="0">
                  <a:solidFill>
                    <a:srgbClr val="224A42"/>
                  </a:solidFill>
                  <a:latin typeface="Eras Medium ITC" panose="020B0602030504020804" pitchFamily="34" charset="0"/>
                  <a:ea typeface="Meiryo" panose="020B0604030504040204" pitchFamily="34" charset="-128"/>
                </a:endParaRPr>
              </a:p>
            </p:txBody>
          </p:sp>
        </p:grpSp>
      </p:grpSp>
      <p:grpSp>
        <p:nvGrpSpPr>
          <p:cNvPr id="32" name="组合 31"/>
          <p:cNvGrpSpPr/>
          <p:nvPr/>
        </p:nvGrpSpPr>
        <p:grpSpPr>
          <a:xfrm>
            <a:off x="1624823" y="4884626"/>
            <a:ext cx="3171474" cy="964099"/>
            <a:chOff x="833917" y="1087707"/>
            <a:chExt cx="3171474" cy="964099"/>
          </a:xfrm>
        </p:grpSpPr>
        <p:sp>
          <p:nvSpPr>
            <p:cNvPr id="33" name="文本框 32"/>
            <p:cNvSpPr txBox="1"/>
            <p:nvPr/>
          </p:nvSpPr>
          <p:spPr>
            <a:xfrm>
              <a:off x="1290216" y="1744029"/>
              <a:ext cx="14741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>
                  <a:solidFill>
                    <a:srgbClr val="224A42"/>
                  </a:solidFill>
                  <a:latin typeface="Eras Medium ITC" panose="020B0602030504020804" pitchFamily="34" charset="0"/>
                  <a:cs typeface="Andalus" panose="02020603050405020304" pitchFamily="18" charset="-78"/>
                </a:rPr>
                <a:t>2016 – 8 - 15</a:t>
              </a:r>
              <a:endParaRPr lang="zh-CN" altLang="en-US" sz="1400" dirty="0">
                <a:solidFill>
                  <a:srgbClr val="224A42"/>
                </a:solidFill>
                <a:latin typeface="Eras Medium ITC" panose="020B0602030504020804" pitchFamily="34" charset="0"/>
                <a:cs typeface="Andalus" panose="02020603050405020304" pitchFamily="18" charset="-78"/>
              </a:endParaRPr>
            </a:p>
          </p:txBody>
        </p:sp>
        <p:grpSp>
          <p:nvGrpSpPr>
            <p:cNvPr id="34" name="组合 33"/>
            <p:cNvGrpSpPr/>
            <p:nvPr/>
          </p:nvGrpSpPr>
          <p:grpSpPr>
            <a:xfrm>
              <a:off x="833917" y="1087707"/>
              <a:ext cx="3171474" cy="634994"/>
              <a:chOff x="6643979" y="5286748"/>
              <a:chExt cx="3171474" cy="634994"/>
            </a:xfrm>
          </p:grpSpPr>
          <p:sp>
            <p:nvSpPr>
              <p:cNvPr id="35" name="文本框 34"/>
              <p:cNvSpPr txBox="1"/>
              <p:nvPr/>
            </p:nvSpPr>
            <p:spPr>
              <a:xfrm>
                <a:off x="6643979" y="5644743"/>
                <a:ext cx="317147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200" dirty="0">
                    <a:solidFill>
                      <a:srgbClr val="224A42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rPr>
                  <a:t>If the selection is filled with may</a:t>
                </a:r>
                <a:endParaRPr lang="zh-CN" altLang="en-US" sz="1200" dirty="0">
                  <a:solidFill>
                    <a:srgbClr val="224A42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endParaRPr>
              </a:p>
            </p:txBody>
          </p:sp>
          <p:sp>
            <p:nvSpPr>
              <p:cNvPr id="36" name="文本框 35"/>
              <p:cNvSpPr txBox="1"/>
              <p:nvPr/>
            </p:nvSpPr>
            <p:spPr>
              <a:xfrm>
                <a:off x="7227799" y="5286748"/>
                <a:ext cx="132315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600" dirty="0">
                    <a:solidFill>
                      <a:srgbClr val="224A42"/>
                    </a:solidFill>
                    <a:latin typeface="Eras Medium ITC" panose="020B0602030504020804" pitchFamily="34" charset="0"/>
                  </a:rPr>
                  <a:t>System  II</a:t>
                </a:r>
                <a:r>
                  <a:rPr lang="en-US" altLang="zh-CN" sz="1600" dirty="0">
                    <a:latin typeface="Eras Medium ITC" panose="020B0602030504020804" pitchFamily="34" charset="0"/>
                  </a:rPr>
                  <a:t> </a:t>
                </a:r>
                <a:endParaRPr lang="zh-CN" altLang="en-US" sz="1500" dirty="0">
                  <a:solidFill>
                    <a:srgbClr val="224A42"/>
                  </a:solidFill>
                  <a:latin typeface="Eras Medium ITC" panose="020B0602030504020804" pitchFamily="34" charset="0"/>
                  <a:ea typeface="Meiryo" panose="020B0604030504040204" pitchFamily="34" charset="-128"/>
                </a:endParaRPr>
              </a:p>
            </p:txBody>
          </p:sp>
        </p:grpSp>
      </p:grpSp>
      <p:grpSp>
        <p:nvGrpSpPr>
          <p:cNvPr id="44" name="组合 43"/>
          <p:cNvGrpSpPr/>
          <p:nvPr/>
        </p:nvGrpSpPr>
        <p:grpSpPr>
          <a:xfrm>
            <a:off x="7591776" y="4862474"/>
            <a:ext cx="3171474" cy="989131"/>
            <a:chOff x="833917" y="1051863"/>
            <a:chExt cx="3171474" cy="989131"/>
          </a:xfrm>
        </p:grpSpPr>
        <p:sp>
          <p:nvSpPr>
            <p:cNvPr id="45" name="文本框 44"/>
            <p:cNvSpPr txBox="1"/>
            <p:nvPr/>
          </p:nvSpPr>
          <p:spPr>
            <a:xfrm>
              <a:off x="1507334" y="1733217"/>
              <a:ext cx="14741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>
                  <a:solidFill>
                    <a:srgbClr val="224A42"/>
                  </a:solidFill>
                  <a:latin typeface="Eras Medium ITC" panose="020B0602030504020804" pitchFamily="34" charset="0"/>
                  <a:cs typeface="Andalus" panose="02020603050405020304" pitchFamily="18" charset="-78"/>
                </a:rPr>
                <a:t>2016 – 8 - 28</a:t>
              </a:r>
              <a:endParaRPr lang="zh-CN" altLang="en-US" sz="1400" dirty="0">
                <a:solidFill>
                  <a:srgbClr val="224A42"/>
                </a:solidFill>
                <a:latin typeface="Eras Medium ITC" panose="020B0602030504020804" pitchFamily="34" charset="0"/>
                <a:cs typeface="Andalus" panose="02020603050405020304" pitchFamily="18" charset="-78"/>
              </a:endParaRPr>
            </a:p>
          </p:txBody>
        </p:sp>
        <p:grpSp>
          <p:nvGrpSpPr>
            <p:cNvPr id="46" name="组合 45"/>
            <p:cNvGrpSpPr/>
            <p:nvPr/>
          </p:nvGrpSpPr>
          <p:grpSpPr>
            <a:xfrm>
              <a:off x="833917" y="1051863"/>
              <a:ext cx="3171474" cy="670838"/>
              <a:chOff x="6643979" y="5250904"/>
              <a:chExt cx="3171474" cy="670838"/>
            </a:xfrm>
          </p:grpSpPr>
          <p:sp>
            <p:nvSpPr>
              <p:cNvPr id="47" name="文本框 46"/>
              <p:cNvSpPr txBox="1"/>
              <p:nvPr/>
            </p:nvSpPr>
            <p:spPr>
              <a:xfrm>
                <a:off x="6643979" y="5644743"/>
                <a:ext cx="317147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200" dirty="0">
                    <a:solidFill>
                      <a:srgbClr val="224A42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rPr>
                  <a:t>If the selection is filled with may</a:t>
                </a:r>
                <a:endParaRPr lang="zh-CN" altLang="en-US" sz="1200" dirty="0">
                  <a:solidFill>
                    <a:srgbClr val="224A42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endParaRPr>
              </a:p>
            </p:txBody>
          </p:sp>
          <p:sp>
            <p:nvSpPr>
              <p:cNvPr id="48" name="文本框 47"/>
              <p:cNvSpPr txBox="1"/>
              <p:nvPr/>
            </p:nvSpPr>
            <p:spPr>
              <a:xfrm>
                <a:off x="7367682" y="5250904"/>
                <a:ext cx="132315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600" dirty="0">
                    <a:solidFill>
                      <a:srgbClr val="224A42"/>
                    </a:solidFill>
                    <a:latin typeface="Eras Medium ITC" panose="020B0602030504020804" pitchFamily="34" charset="0"/>
                  </a:rPr>
                  <a:t>System  IV</a:t>
                </a:r>
                <a:r>
                  <a:rPr lang="en-US" altLang="zh-CN" sz="1600" dirty="0">
                    <a:latin typeface="Eras Medium ITC" panose="020B0602030504020804" pitchFamily="34" charset="0"/>
                  </a:rPr>
                  <a:t> </a:t>
                </a:r>
                <a:endParaRPr lang="zh-CN" altLang="en-US" sz="1500" dirty="0">
                  <a:solidFill>
                    <a:srgbClr val="224A42"/>
                  </a:solidFill>
                  <a:latin typeface="Eras Medium ITC" panose="020B0602030504020804" pitchFamily="34" charset="0"/>
                  <a:ea typeface="Meiryo" panose="020B0604030504040204" pitchFamily="34" charset="-128"/>
                </a:endParaRPr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309</Words>
  <Application>Microsoft Office PowerPoint</Application>
  <PresentationFormat>宽屏</PresentationFormat>
  <Paragraphs>78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1" baseType="lpstr">
      <vt:lpstr>Andalus</vt:lpstr>
      <vt:lpstr>Meiryo</vt:lpstr>
      <vt:lpstr>华文细黑</vt:lpstr>
      <vt:lpstr>微软雅黑</vt:lpstr>
      <vt:lpstr>Arial</vt:lpstr>
      <vt:lpstr>Calibri</vt:lpstr>
      <vt:lpstr>Calibri Light</vt:lpstr>
      <vt:lpstr>Eras Medium ITC</vt:lpstr>
      <vt:lpstr>Segoe Print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70</cp:revision>
  <dcterms:created xsi:type="dcterms:W3CDTF">2015-05-05T08:02:00Z</dcterms:created>
  <dcterms:modified xsi:type="dcterms:W3CDTF">2021-01-04T22:29:13Z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