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56" r:id="rId2"/>
    <p:sldId id="273" r:id="rId3"/>
    <p:sldId id="280" r:id="rId4"/>
    <p:sldId id="285" r:id="rId5"/>
    <p:sldId id="289" r:id="rId6"/>
    <p:sldId id="292" r:id="rId7"/>
    <p:sldId id="277" r:id="rId8"/>
    <p:sldId id="275" r:id="rId9"/>
    <p:sldId id="281" r:id="rId10"/>
    <p:sldId id="276" r:id="rId11"/>
    <p:sldId id="274" r:id="rId12"/>
    <p:sldId id="264" r:id="rId13"/>
    <p:sldId id="288" r:id="rId14"/>
    <p:sldId id="265" r:id="rId15"/>
    <p:sldId id="282" r:id="rId16"/>
    <p:sldId id="279" r:id="rId17"/>
    <p:sldId id="267" r:id="rId18"/>
    <p:sldId id="266" r:id="rId19"/>
    <p:sldId id="278" r:id="rId20"/>
    <p:sldId id="283" r:id="rId21"/>
    <p:sldId id="290" r:id="rId22"/>
    <p:sldId id="291" r:id="rId23"/>
    <p:sldId id="284" r:id="rId24"/>
    <p:sldId id="293" r:id="rId25"/>
    <p:sldId id="262" r:id="rId26"/>
    <p:sldId id="271" r:id="rId27"/>
    <p:sldId id="272" r:id="rId2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C3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258" y="8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字体：新蒂下午茶，</a:t>
            </a:r>
            <a:r>
              <a:rPr lang="zh-CN" altLang="en-US"/>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3</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4</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字体：新蒂下午茶，</a:t>
            </a:r>
            <a:r>
              <a:rPr lang="zh-CN" altLang="en-US"/>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9</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字体：新蒂下午茶，</a:t>
            </a:r>
            <a:r>
              <a:rPr lang="zh-CN" altLang="en-US"/>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15</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字体：新蒂下午茶，</a:t>
            </a:r>
            <a:r>
              <a:rPr lang="zh-CN" altLang="en-US"/>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20</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2021/1/5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www.rapidesign.cn/" TargetMode="Externa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p:nvPr/>
        </p:nvGrpSpPr>
        <p:grpSpPr>
          <a:xfrm>
            <a:off x="6057678" y="244645"/>
            <a:ext cx="5664400" cy="6458854"/>
            <a:chOff x="4427538" y="954088"/>
            <a:chExt cx="3333750" cy="3729038"/>
          </a:xfrm>
        </p:grpSpPr>
        <p:sp>
          <p:nvSpPr>
            <p:cNvPr id="7"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7" name="文本框 86"/>
          <p:cNvSpPr txBox="1"/>
          <p:nvPr/>
        </p:nvSpPr>
        <p:spPr>
          <a:xfrm>
            <a:off x="816610" y="3143005"/>
            <a:ext cx="4255516" cy="707886"/>
          </a:xfrm>
          <a:prstGeom prst="rect">
            <a:avLst/>
          </a:prstGeom>
          <a:noFill/>
        </p:spPr>
        <p:txBody>
          <a:bodyPr wrap="square" rtlCol="0">
            <a:spAutoFit/>
          </a:bodyPr>
          <a:lstStyle/>
          <a:p>
            <a:pPr algn="dist"/>
            <a:r>
              <a:rPr lang="en-US" altLang="zh-CN" sz="4000" b="1" dirty="0">
                <a:latin typeface="方正静蕾简体" panose="02000000000000000000" pitchFamily="2" charset="-122"/>
                <a:ea typeface="方正静蕾简体" panose="02000000000000000000" pitchFamily="2" charset="-122"/>
              </a:rPr>
              <a:t>IDEAS</a:t>
            </a:r>
            <a:r>
              <a:rPr lang="zh-CN" altLang="en-US" sz="4000" b="1" dirty="0">
                <a:solidFill>
                  <a:srgbClr val="9DC3E6"/>
                </a:solidFill>
                <a:latin typeface="方正静蕾简体" panose="02000000000000000000" pitchFamily="2" charset="-122"/>
                <a:ea typeface="方正静蕾简体" panose="02000000000000000000" pitchFamily="2" charset="-122"/>
              </a:rPr>
              <a:t>此处</a:t>
            </a:r>
            <a:r>
              <a:rPr lang="zh-CN" altLang="en-US" sz="4000" b="1" dirty="0">
                <a:latin typeface="方正静蕾简体" panose="02000000000000000000" pitchFamily="2" charset="-122"/>
                <a:ea typeface="方正静蕾简体" panose="02000000000000000000" pitchFamily="2" charset="-122"/>
              </a:rPr>
              <a:t>添加标题</a:t>
            </a:r>
          </a:p>
        </p:txBody>
      </p:sp>
      <p:sp>
        <p:nvSpPr>
          <p:cNvPr id="88" name="文本框 87"/>
          <p:cNvSpPr txBox="1"/>
          <p:nvPr/>
        </p:nvSpPr>
        <p:spPr>
          <a:xfrm>
            <a:off x="886522" y="4908470"/>
            <a:ext cx="2180938" cy="400110"/>
          </a:xfrm>
          <a:prstGeom prst="rect">
            <a:avLst/>
          </a:prstGeom>
          <a:noFill/>
        </p:spPr>
        <p:txBody>
          <a:bodyPr wrap="square" rtlCol="0">
            <a:spAutoFit/>
          </a:bodyPr>
          <a:lstStyle/>
          <a:p>
            <a:pPr algn="dist"/>
            <a:r>
              <a:rPr lang="zh-CN" altLang="en-US" sz="2000" dirty="0">
                <a:latin typeface="方正静蕾简体" panose="02000000000000000000" pitchFamily="2" charset="-122"/>
                <a:ea typeface="方正静蕾简体" panose="02000000000000000000" pitchFamily="2" charset="-122"/>
              </a:rPr>
              <a:t>汇报人</a:t>
            </a:r>
            <a:r>
              <a:rPr lang="en-US" altLang="zh-CN" sz="2000" dirty="0">
                <a:latin typeface="方正静蕾简体" panose="02000000000000000000" pitchFamily="2" charset="-122"/>
                <a:ea typeface="方正静蕾简体" panose="02000000000000000000" pitchFamily="2" charset="-122"/>
              </a:rPr>
              <a:t>/</a:t>
            </a:r>
            <a:r>
              <a:rPr lang="zh-CN" altLang="en-US" sz="2000" dirty="0">
                <a:latin typeface="方正静蕾简体" panose="02000000000000000000" pitchFamily="2" charset="-122"/>
                <a:ea typeface="方正静蕾简体" panose="02000000000000000000" pitchFamily="2" charset="-122"/>
              </a:rPr>
              <a:t>骆可可</a:t>
            </a:r>
          </a:p>
        </p:txBody>
      </p:sp>
      <p:sp>
        <p:nvSpPr>
          <p:cNvPr id="90" name="文本框 89"/>
          <p:cNvSpPr txBox="1"/>
          <p:nvPr/>
        </p:nvSpPr>
        <p:spPr>
          <a:xfrm>
            <a:off x="723308" y="1759268"/>
            <a:ext cx="3574310" cy="1568450"/>
          </a:xfrm>
          <a:prstGeom prst="rect">
            <a:avLst/>
          </a:prstGeom>
          <a:noFill/>
        </p:spPr>
        <p:txBody>
          <a:bodyPr wrap="square" rtlCol="0">
            <a:spAutoFit/>
          </a:bodyPr>
          <a:lstStyle/>
          <a:p>
            <a:r>
              <a:rPr lang="en-US" altLang="zh-CN" sz="9600" dirty="0">
                <a:latin typeface="新蒂黑板报" panose="03000600000000000000" pitchFamily="66" charset="-122"/>
                <a:ea typeface="新蒂黑板报" panose="03000600000000000000" pitchFamily="66" charset="-122"/>
              </a:rPr>
              <a:t>2020</a:t>
            </a:r>
            <a:endParaRPr lang="zh-CN" altLang="en-US" sz="9600" dirty="0">
              <a:latin typeface="新蒂黑板报" panose="03000600000000000000" pitchFamily="66" charset="-122"/>
              <a:ea typeface="新蒂黑板报" panose="03000600000000000000" pitchFamily="66" charset="-122"/>
            </a:endParaRPr>
          </a:p>
        </p:txBody>
      </p:sp>
      <p:sp>
        <p:nvSpPr>
          <p:cNvPr id="91" name="矩形 90"/>
          <p:cNvSpPr/>
          <p:nvPr/>
        </p:nvSpPr>
        <p:spPr>
          <a:xfrm>
            <a:off x="888879" y="4034318"/>
            <a:ext cx="4433884" cy="830997"/>
          </a:xfrm>
          <a:prstGeom prst="rect">
            <a:avLst/>
          </a:prstGeom>
        </p:spPr>
        <p:txBody>
          <a:bodyPr wrap="square">
            <a:spAutoFit/>
          </a:bodyPr>
          <a:lstStyle/>
          <a:p>
            <a:r>
              <a:rPr lang="en-US" altLang="zh-CN" sz="24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2400" dirty="0"/>
          </a:p>
        </p:txBody>
      </p:sp>
      <p:sp>
        <p:nvSpPr>
          <p:cNvPr id="93" name="Freeform 34"/>
          <p:cNvSpPr>
            <a:spLocks noEditPoints="1"/>
          </p:cNvSpPr>
          <p:nvPr/>
        </p:nvSpPr>
        <p:spPr bwMode="auto">
          <a:xfrm>
            <a:off x="5182714" y="3746023"/>
            <a:ext cx="695370" cy="330291"/>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任意多边形 93"/>
          <p:cNvSpPr/>
          <p:nvPr/>
        </p:nvSpPr>
        <p:spPr>
          <a:xfrm>
            <a:off x="496274" y="3644694"/>
            <a:ext cx="4403354" cy="288410"/>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slow">
    <p:randomBar dir="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1"/>
          <p:cNvGrpSpPr/>
          <p:nvPr/>
        </p:nvGrpSpPr>
        <p:grpSpPr>
          <a:xfrm>
            <a:off x="2563561"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 name="Freeform 6"/>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 name="Freeform 7"/>
            <p:cNvSpPr>
              <a:spLocks noChangeArrowheads="1"/>
            </p:cNvSpPr>
            <p:nvPr/>
          </p:nvSpPr>
          <p:spPr bwMode="auto">
            <a:xfrm>
              <a:off x="3041776" y="1579335"/>
              <a:ext cx="47184" cy="37316"/>
            </a:xfrm>
            <a:custGeom>
              <a:avLst/>
              <a:gdLst>
                <a:gd name="T0" fmla="*/ 9492179 w 32"/>
                <a:gd name="T1" fmla="*/ 13371568 h 27"/>
                <a:gd name="T2" fmla="*/ 20884447 w 32"/>
                <a:gd name="T3" fmla="*/ 7640106 h 27"/>
                <a:gd name="T4" fmla="*/ 30376629 w 32"/>
                <a:gd name="T5" fmla="*/ 5730080 h 27"/>
                <a:gd name="T6" fmla="*/ 30376629 w 32"/>
                <a:gd name="T7" fmla="*/ 11460160 h 27"/>
                <a:gd name="T8" fmla="*/ 18985736 w 32"/>
                <a:gd name="T9" fmla="*/ 19101646 h 27"/>
                <a:gd name="T10" fmla="*/ 11390893 w 32"/>
                <a:gd name="T11" fmla="*/ 30561806 h 27"/>
                <a:gd name="T12" fmla="*/ 17087025 w 32"/>
                <a:gd name="T13" fmla="*/ 32471832 h 27"/>
                <a:gd name="T14" fmla="*/ 22781785 w 32"/>
                <a:gd name="T15" fmla="*/ 42023343 h 27"/>
                <a:gd name="T16" fmla="*/ 36072761 w 32"/>
                <a:gd name="T17" fmla="*/ 49663457 h 27"/>
                <a:gd name="T18" fmla="*/ 51261081 w 32"/>
                <a:gd name="T19" fmla="*/ 47753432 h 27"/>
                <a:gd name="T20" fmla="*/ 53158414 w 32"/>
                <a:gd name="T21" fmla="*/ 38201909 h 27"/>
                <a:gd name="T22" fmla="*/ 58854546 w 32"/>
                <a:gd name="T23" fmla="*/ 26741755 h 27"/>
                <a:gd name="T24" fmla="*/ 58854546 w 32"/>
                <a:gd name="T25" fmla="*/ 13371568 h 27"/>
                <a:gd name="T26" fmla="*/ 53158414 w 32"/>
                <a:gd name="T27" fmla="*/ 1910027 h 27"/>
                <a:gd name="T28" fmla="*/ 34174050 w 32"/>
                <a:gd name="T29" fmla="*/ 0 h 27"/>
                <a:gd name="T30" fmla="*/ 9492179 w 32"/>
                <a:gd name="T31" fmla="*/ 0 h 27"/>
                <a:gd name="T32" fmla="*/ 1898712 w 32"/>
                <a:gd name="T33" fmla="*/ 3820053 h 27"/>
                <a:gd name="T34" fmla="*/ 9492179 w 32"/>
                <a:gd name="T35" fmla="*/ 13371568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 name="Freeform 8"/>
            <p:cNvSpPr>
              <a:spLocks noChangeArrowheads="1"/>
            </p:cNvSpPr>
            <p:nvPr/>
          </p:nvSpPr>
          <p:spPr bwMode="auto">
            <a:xfrm>
              <a:off x="2699395" y="3000732"/>
              <a:ext cx="19357" cy="16962"/>
            </a:xfrm>
            <a:custGeom>
              <a:avLst/>
              <a:gdLst>
                <a:gd name="T0" fmla="*/ 13552837 w 13"/>
                <a:gd name="T1" fmla="*/ 1998689 h 12"/>
                <a:gd name="T2" fmla="*/ 11617314 w 13"/>
                <a:gd name="T3" fmla="*/ 11987895 h 12"/>
                <a:gd name="T4" fmla="*/ 7744875 w 13"/>
                <a:gd name="T5" fmla="*/ 23975790 h 12"/>
                <a:gd name="T6" fmla="*/ 23234629 w 13"/>
                <a:gd name="T7" fmla="*/ 15983858 h 12"/>
                <a:gd name="T8" fmla="*/ 13552837 w 13"/>
                <a:gd name="T9" fmla="*/ 1998689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 name="Freeform 9"/>
            <p:cNvSpPr>
              <a:spLocks noChangeArrowheads="1"/>
            </p:cNvSpPr>
            <p:nvPr/>
          </p:nvSpPr>
          <p:spPr bwMode="auto">
            <a:xfrm>
              <a:off x="3940677" y="1869947"/>
              <a:ext cx="152438" cy="79155"/>
            </a:xfrm>
            <a:custGeom>
              <a:avLst/>
              <a:gdLst>
                <a:gd name="T0" fmla="*/ 143454066 w 103"/>
                <a:gd name="T1" fmla="*/ 82922500 h 57"/>
                <a:gd name="T2" fmla="*/ 162581084 w 103"/>
                <a:gd name="T3" fmla="*/ 79066125 h 57"/>
                <a:gd name="T4" fmla="*/ 174057296 w 103"/>
                <a:gd name="T5" fmla="*/ 65566729 h 57"/>
                <a:gd name="T6" fmla="*/ 189358954 w 103"/>
                <a:gd name="T7" fmla="*/ 52067334 h 57"/>
                <a:gd name="T8" fmla="*/ 189358954 w 103"/>
                <a:gd name="T9" fmla="*/ 38569316 h 57"/>
                <a:gd name="T10" fmla="*/ 177882699 w 103"/>
                <a:gd name="T11" fmla="*/ 28926295 h 57"/>
                <a:gd name="T12" fmla="*/ 172144594 w 103"/>
                <a:gd name="T13" fmla="*/ 17355776 h 57"/>
                <a:gd name="T14" fmla="*/ 172144594 w 103"/>
                <a:gd name="T15" fmla="*/ 9641635 h 57"/>
                <a:gd name="T16" fmla="*/ 170231892 w 103"/>
                <a:gd name="T17" fmla="*/ 5785260 h 57"/>
                <a:gd name="T18" fmla="*/ 160668383 w 103"/>
                <a:gd name="T19" fmla="*/ 11570519 h 57"/>
                <a:gd name="T20" fmla="*/ 153017575 w 103"/>
                <a:gd name="T21" fmla="*/ 0 h 57"/>
                <a:gd name="T22" fmla="*/ 145366768 w 103"/>
                <a:gd name="T23" fmla="*/ 9641635 h 57"/>
                <a:gd name="T24" fmla="*/ 137715960 w 103"/>
                <a:gd name="T25" fmla="*/ 15426894 h 57"/>
                <a:gd name="T26" fmla="*/ 130065153 w 103"/>
                <a:gd name="T27" fmla="*/ 21213540 h 57"/>
                <a:gd name="T28" fmla="*/ 118588942 w 103"/>
                <a:gd name="T29" fmla="*/ 17355776 h 57"/>
                <a:gd name="T30" fmla="*/ 118588942 w 103"/>
                <a:gd name="T31" fmla="*/ 28926295 h 57"/>
                <a:gd name="T32" fmla="*/ 109025432 w 103"/>
                <a:gd name="T33" fmla="*/ 21213540 h 57"/>
                <a:gd name="T34" fmla="*/ 99461923 w 103"/>
                <a:gd name="T35" fmla="*/ 17355776 h 57"/>
                <a:gd name="T36" fmla="*/ 93722434 w 103"/>
                <a:gd name="T37" fmla="*/ 28926295 h 57"/>
                <a:gd name="T38" fmla="*/ 80333500 w 103"/>
                <a:gd name="T39" fmla="*/ 19284658 h 57"/>
                <a:gd name="T40" fmla="*/ 76508096 w 103"/>
                <a:gd name="T41" fmla="*/ 28926295 h 57"/>
                <a:gd name="T42" fmla="*/ 70769990 w 103"/>
                <a:gd name="T43" fmla="*/ 30855177 h 57"/>
                <a:gd name="T44" fmla="*/ 61206481 w 103"/>
                <a:gd name="T45" fmla="*/ 44354573 h 57"/>
                <a:gd name="T46" fmla="*/ 57381077 w 103"/>
                <a:gd name="T47" fmla="*/ 23141038 h 57"/>
                <a:gd name="T48" fmla="*/ 51642972 w 103"/>
                <a:gd name="T49" fmla="*/ 15426894 h 57"/>
                <a:gd name="T50" fmla="*/ 32515942 w 103"/>
                <a:gd name="T51" fmla="*/ 9641635 h 57"/>
                <a:gd name="T52" fmla="*/ 42079452 w 103"/>
                <a:gd name="T53" fmla="*/ 23141038 h 57"/>
                <a:gd name="T54" fmla="*/ 24865135 w 103"/>
                <a:gd name="T55" fmla="*/ 17355776 h 57"/>
                <a:gd name="T56" fmla="*/ 26777837 w 103"/>
                <a:gd name="T57" fmla="*/ 28926295 h 57"/>
                <a:gd name="T58" fmla="*/ 13388918 w 103"/>
                <a:gd name="T59" fmla="*/ 26998802 h 57"/>
                <a:gd name="T60" fmla="*/ 17214322 w 103"/>
                <a:gd name="T61" fmla="*/ 32784059 h 57"/>
                <a:gd name="T62" fmla="*/ 5738108 w 103"/>
                <a:gd name="T63" fmla="*/ 36640434 h 57"/>
                <a:gd name="T64" fmla="*/ 15301620 w 103"/>
                <a:gd name="T65" fmla="*/ 40496809 h 57"/>
                <a:gd name="T66" fmla="*/ 45904866 w 103"/>
                <a:gd name="T67" fmla="*/ 40496809 h 57"/>
                <a:gd name="T68" fmla="*/ 42079452 w 103"/>
                <a:gd name="T69" fmla="*/ 46282077 h 57"/>
                <a:gd name="T70" fmla="*/ 42079452 w 103"/>
                <a:gd name="T71" fmla="*/ 48210959 h 57"/>
                <a:gd name="T72" fmla="*/ 49730270 w 103"/>
                <a:gd name="T73" fmla="*/ 53996215 h 57"/>
                <a:gd name="T74" fmla="*/ 11476217 w 103"/>
                <a:gd name="T75" fmla="*/ 57853979 h 57"/>
                <a:gd name="T76" fmla="*/ 30603241 w 103"/>
                <a:gd name="T77" fmla="*/ 61710354 h 57"/>
                <a:gd name="T78" fmla="*/ 42079452 w 103"/>
                <a:gd name="T79" fmla="*/ 71351986 h 57"/>
                <a:gd name="T80" fmla="*/ 45904866 w 103"/>
                <a:gd name="T81" fmla="*/ 80995007 h 57"/>
                <a:gd name="T82" fmla="*/ 26777837 w 103"/>
                <a:gd name="T83" fmla="*/ 88707757 h 57"/>
                <a:gd name="T84" fmla="*/ 38254048 w 103"/>
                <a:gd name="T85" fmla="*/ 96421917 h 57"/>
                <a:gd name="T86" fmla="*/ 63119183 w 103"/>
                <a:gd name="T87" fmla="*/ 102207174 h 57"/>
                <a:gd name="T88" fmla="*/ 93722434 w 103"/>
                <a:gd name="T89" fmla="*/ 107992431 h 57"/>
                <a:gd name="T90" fmla="*/ 107112730 w 103"/>
                <a:gd name="T91" fmla="*/ 98350799 h 57"/>
                <a:gd name="T92" fmla="*/ 126239749 w 103"/>
                <a:gd name="T93" fmla="*/ 94494424 h 57"/>
                <a:gd name="T94" fmla="*/ 143454066 w 103"/>
                <a:gd name="T95" fmla="*/ 8292250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3"/>
                <a:gd name="T145" fmla="*/ 0 h 57"/>
                <a:gd name="T146" fmla="*/ 103 w 103"/>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3" h="57">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 name="Freeform 10"/>
            <p:cNvSpPr>
              <a:spLocks noChangeArrowheads="1"/>
            </p:cNvSpPr>
            <p:nvPr/>
          </p:nvSpPr>
          <p:spPr bwMode="auto">
            <a:xfrm>
              <a:off x="4164495" y="2052003"/>
              <a:ext cx="117353" cy="174141"/>
            </a:xfrm>
            <a:custGeom>
              <a:avLst/>
              <a:gdLst>
                <a:gd name="T0" fmla="*/ 7516096 w 80"/>
                <a:gd name="T1" fmla="*/ 40113242 h 126"/>
                <a:gd name="T2" fmla="*/ 1879367 w 80"/>
                <a:gd name="T3" fmla="*/ 47753342 h 126"/>
                <a:gd name="T4" fmla="*/ 13154197 w 80"/>
                <a:gd name="T5" fmla="*/ 57303453 h 126"/>
                <a:gd name="T6" fmla="*/ 20670291 w 80"/>
                <a:gd name="T7" fmla="*/ 55393431 h 126"/>
                <a:gd name="T8" fmla="*/ 16911559 w 80"/>
                <a:gd name="T9" fmla="*/ 63033520 h 126"/>
                <a:gd name="T10" fmla="*/ 11274831 w 80"/>
                <a:gd name="T11" fmla="*/ 72585013 h 126"/>
                <a:gd name="T12" fmla="*/ 24427657 w 80"/>
                <a:gd name="T13" fmla="*/ 66854947 h 126"/>
                <a:gd name="T14" fmla="*/ 28186390 w 80"/>
                <a:gd name="T15" fmla="*/ 76405058 h 126"/>
                <a:gd name="T16" fmla="*/ 30065756 w 80"/>
                <a:gd name="T17" fmla="*/ 87865191 h 126"/>
                <a:gd name="T18" fmla="*/ 26307023 w 80"/>
                <a:gd name="T19" fmla="*/ 103146773 h 126"/>
                <a:gd name="T20" fmla="*/ 33823117 w 80"/>
                <a:gd name="T21" fmla="*/ 114606907 h 126"/>
                <a:gd name="T22" fmla="*/ 50736052 w 80"/>
                <a:gd name="T23" fmla="*/ 110786862 h 126"/>
                <a:gd name="T24" fmla="*/ 54493413 w 80"/>
                <a:gd name="T25" fmla="*/ 129888467 h 126"/>
                <a:gd name="T26" fmla="*/ 60131511 w 80"/>
                <a:gd name="T27" fmla="*/ 141348600 h 126"/>
                <a:gd name="T28" fmla="*/ 43218577 w 80"/>
                <a:gd name="T29" fmla="*/ 154720138 h 126"/>
                <a:gd name="T30" fmla="*/ 30065756 w 80"/>
                <a:gd name="T31" fmla="*/ 158540183 h 126"/>
                <a:gd name="T32" fmla="*/ 33823117 w 80"/>
                <a:gd name="T33" fmla="*/ 168090294 h 126"/>
                <a:gd name="T34" fmla="*/ 37581849 w 80"/>
                <a:gd name="T35" fmla="*/ 175731765 h 126"/>
                <a:gd name="T36" fmla="*/ 16911559 w 80"/>
                <a:gd name="T37" fmla="*/ 191011986 h 126"/>
                <a:gd name="T38" fmla="*/ 35702483 w 80"/>
                <a:gd name="T39" fmla="*/ 198652075 h 126"/>
                <a:gd name="T40" fmla="*/ 52614047 w 80"/>
                <a:gd name="T41" fmla="*/ 204383524 h 126"/>
                <a:gd name="T42" fmla="*/ 31945122 w 80"/>
                <a:gd name="T43" fmla="*/ 212023613 h 126"/>
                <a:gd name="T44" fmla="*/ 22549662 w 80"/>
                <a:gd name="T45" fmla="*/ 225393769 h 126"/>
                <a:gd name="T46" fmla="*/ 11274831 w 80"/>
                <a:gd name="T47" fmla="*/ 238765306 h 126"/>
                <a:gd name="T48" fmla="*/ 33823117 w 80"/>
                <a:gd name="T49" fmla="*/ 231125217 h 126"/>
                <a:gd name="T50" fmla="*/ 48856686 w 80"/>
                <a:gd name="T51" fmla="*/ 229215195 h 126"/>
                <a:gd name="T52" fmla="*/ 60131511 w 80"/>
                <a:gd name="T53" fmla="*/ 219663702 h 126"/>
                <a:gd name="T54" fmla="*/ 78922431 w 80"/>
                <a:gd name="T55" fmla="*/ 221573724 h 126"/>
                <a:gd name="T56" fmla="*/ 107108831 w 80"/>
                <a:gd name="T57" fmla="*/ 215843657 h 126"/>
                <a:gd name="T58" fmla="*/ 133415844 w 80"/>
                <a:gd name="T59" fmla="*/ 208203568 h 126"/>
                <a:gd name="T60" fmla="*/ 125899750 w 80"/>
                <a:gd name="T61" fmla="*/ 196742053 h 126"/>
                <a:gd name="T62" fmla="*/ 144690669 w 80"/>
                <a:gd name="T63" fmla="*/ 171910338 h 126"/>
                <a:gd name="T64" fmla="*/ 120261652 w 80"/>
                <a:gd name="T65" fmla="*/ 164270249 h 126"/>
                <a:gd name="T66" fmla="*/ 120261652 w 80"/>
                <a:gd name="T67" fmla="*/ 156630160 h 126"/>
                <a:gd name="T68" fmla="*/ 114624924 w 80"/>
                <a:gd name="T69" fmla="*/ 143258622 h 126"/>
                <a:gd name="T70" fmla="*/ 103350099 w 80"/>
                <a:gd name="T71" fmla="*/ 122248378 h 126"/>
                <a:gd name="T72" fmla="*/ 86438524 w 80"/>
                <a:gd name="T73" fmla="*/ 105056795 h 126"/>
                <a:gd name="T74" fmla="*/ 78922431 w 80"/>
                <a:gd name="T75" fmla="*/ 82135125 h 126"/>
                <a:gd name="T76" fmla="*/ 69526971 w 80"/>
                <a:gd name="T77" fmla="*/ 68764969 h 126"/>
                <a:gd name="T78" fmla="*/ 84559158 w 80"/>
                <a:gd name="T79" fmla="*/ 49663364 h 126"/>
                <a:gd name="T80" fmla="*/ 86438524 w 80"/>
                <a:gd name="T81" fmla="*/ 34381793 h 126"/>
                <a:gd name="T82" fmla="*/ 67647605 w 80"/>
                <a:gd name="T83" fmla="*/ 30561749 h 126"/>
                <a:gd name="T84" fmla="*/ 43218577 w 80"/>
                <a:gd name="T85" fmla="*/ 38201838 h 126"/>
                <a:gd name="T86" fmla="*/ 56372779 w 80"/>
                <a:gd name="T87" fmla="*/ 19101610 h 126"/>
                <a:gd name="T88" fmla="*/ 67647605 w 80"/>
                <a:gd name="T89" fmla="*/ 5730069 h 126"/>
                <a:gd name="T90" fmla="*/ 52614047 w 80"/>
                <a:gd name="T91" fmla="*/ 3820046 h 126"/>
                <a:gd name="T92" fmla="*/ 28186390 w 80"/>
                <a:gd name="T93" fmla="*/ 5730069 h 126"/>
                <a:gd name="T94" fmla="*/ 22549662 w 80"/>
                <a:gd name="T95" fmla="*/ 17191588 h 126"/>
                <a:gd name="T96" fmla="*/ 28186390 w 80"/>
                <a:gd name="T97" fmla="*/ 24831682 h 126"/>
                <a:gd name="T98" fmla="*/ 16911559 w 80"/>
                <a:gd name="T99" fmla="*/ 36291816 h 126"/>
                <a:gd name="T100" fmla="*/ 15032192 w 80"/>
                <a:gd name="T101" fmla="*/ 45843320 h 126"/>
                <a:gd name="T102" fmla="*/ 7516096 w 80"/>
                <a:gd name="T103" fmla="*/ 40113242 h 1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126"/>
                <a:gd name="T158" fmla="*/ 80 w 80"/>
                <a:gd name="T159" fmla="*/ 126 h 1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126">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 name="Freeform 11"/>
            <p:cNvSpPr>
              <a:spLocks noChangeArrowheads="1"/>
            </p:cNvSpPr>
            <p:nvPr/>
          </p:nvSpPr>
          <p:spPr bwMode="auto">
            <a:xfrm>
              <a:off x="4096745" y="2126635"/>
              <a:ext cx="76219" cy="68978"/>
            </a:xfrm>
            <a:custGeom>
              <a:avLst/>
              <a:gdLst>
                <a:gd name="T0" fmla="*/ 29256718 w 51"/>
                <a:gd name="T1" fmla="*/ 95159304 h 50"/>
                <a:gd name="T2" fmla="*/ 60463046 w 51"/>
                <a:gd name="T3" fmla="*/ 81836875 h 50"/>
                <a:gd name="T4" fmla="*/ 83866736 w 51"/>
                <a:gd name="T5" fmla="*/ 78030670 h 50"/>
                <a:gd name="T6" fmla="*/ 95569999 w 51"/>
                <a:gd name="T7" fmla="*/ 49483444 h 50"/>
                <a:gd name="T8" fmla="*/ 93618994 w 51"/>
                <a:gd name="T9" fmla="*/ 30451029 h 50"/>
                <a:gd name="T10" fmla="*/ 95569999 w 51"/>
                <a:gd name="T11" fmla="*/ 28547237 h 50"/>
                <a:gd name="T12" fmla="*/ 95569999 w 51"/>
                <a:gd name="T13" fmla="*/ 28547237 h 50"/>
                <a:gd name="T14" fmla="*/ 95569999 w 51"/>
                <a:gd name="T15" fmla="*/ 24741032 h 50"/>
                <a:gd name="T16" fmla="*/ 95569999 w 51"/>
                <a:gd name="T17" fmla="*/ 24741032 h 50"/>
                <a:gd name="T18" fmla="*/ 97519609 w 51"/>
                <a:gd name="T19" fmla="*/ 22838620 h 50"/>
                <a:gd name="T20" fmla="*/ 97519609 w 51"/>
                <a:gd name="T21" fmla="*/ 20934822 h 50"/>
                <a:gd name="T22" fmla="*/ 97519609 w 51"/>
                <a:gd name="T23" fmla="*/ 19032409 h 50"/>
                <a:gd name="T24" fmla="*/ 97519609 w 51"/>
                <a:gd name="T25" fmla="*/ 17128617 h 50"/>
                <a:gd name="T26" fmla="*/ 99470614 w 51"/>
                <a:gd name="T27" fmla="*/ 15224825 h 50"/>
                <a:gd name="T28" fmla="*/ 99470614 w 51"/>
                <a:gd name="T29" fmla="*/ 13322412 h 50"/>
                <a:gd name="T30" fmla="*/ 99470614 w 51"/>
                <a:gd name="T31" fmla="*/ 11418620 h 50"/>
                <a:gd name="T32" fmla="*/ 99470614 w 51"/>
                <a:gd name="T33" fmla="*/ 11418620 h 50"/>
                <a:gd name="T34" fmla="*/ 99470614 w 51"/>
                <a:gd name="T35" fmla="*/ 9516205 h 50"/>
                <a:gd name="T36" fmla="*/ 99470614 w 51"/>
                <a:gd name="T37" fmla="*/ 7612412 h 50"/>
                <a:gd name="T38" fmla="*/ 99470614 w 51"/>
                <a:gd name="T39" fmla="*/ 5710000 h 50"/>
                <a:gd name="T40" fmla="*/ 97519609 w 51"/>
                <a:gd name="T41" fmla="*/ 5710000 h 50"/>
                <a:gd name="T42" fmla="*/ 97519609 w 51"/>
                <a:gd name="T43" fmla="*/ 5710000 h 50"/>
                <a:gd name="T44" fmla="*/ 95569999 w 51"/>
                <a:gd name="T45" fmla="*/ 3806206 h 50"/>
                <a:gd name="T46" fmla="*/ 93618994 w 51"/>
                <a:gd name="T47" fmla="*/ 3806206 h 50"/>
                <a:gd name="T48" fmla="*/ 91669384 w 51"/>
                <a:gd name="T49" fmla="*/ 3806206 h 50"/>
                <a:gd name="T50" fmla="*/ 89718357 w 51"/>
                <a:gd name="T51" fmla="*/ 1903793 h 50"/>
                <a:gd name="T52" fmla="*/ 85817742 w 51"/>
                <a:gd name="T53" fmla="*/ 1903793 h 50"/>
                <a:gd name="T54" fmla="*/ 85817742 w 51"/>
                <a:gd name="T55" fmla="*/ 1903793 h 50"/>
                <a:gd name="T56" fmla="*/ 81917127 w 51"/>
                <a:gd name="T57" fmla="*/ 1903793 h 50"/>
                <a:gd name="T58" fmla="*/ 79966121 w 51"/>
                <a:gd name="T59" fmla="*/ 1903793 h 50"/>
                <a:gd name="T60" fmla="*/ 76065506 w 51"/>
                <a:gd name="T61" fmla="*/ 1903793 h 50"/>
                <a:gd name="T62" fmla="*/ 74115897 w 51"/>
                <a:gd name="T63" fmla="*/ 0 h 50"/>
                <a:gd name="T64" fmla="*/ 70213885 w 51"/>
                <a:gd name="T65" fmla="*/ 0 h 50"/>
                <a:gd name="T66" fmla="*/ 70213885 w 51"/>
                <a:gd name="T67" fmla="*/ 0 h 50"/>
                <a:gd name="T68" fmla="*/ 66313270 w 51"/>
                <a:gd name="T69" fmla="*/ 1903793 h 50"/>
                <a:gd name="T70" fmla="*/ 46810195 w 51"/>
                <a:gd name="T71" fmla="*/ 13322412 h 50"/>
                <a:gd name="T72" fmla="*/ 50710810 w 51"/>
                <a:gd name="T73" fmla="*/ 22838620 h 50"/>
                <a:gd name="T74" fmla="*/ 23405098 w 51"/>
                <a:gd name="T75" fmla="*/ 24741032 h 50"/>
                <a:gd name="T76" fmla="*/ 31206328 w 51"/>
                <a:gd name="T77" fmla="*/ 34257234 h 50"/>
                <a:gd name="T78" fmla="*/ 23405098 w 51"/>
                <a:gd name="T79" fmla="*/ 43773436 h 50"/>
                <a:gd name="T80" fmla="*/ 31206328 w 51"/>
                <a:gd name="T81" fmla="*/ 49483444 h 50"/>
                <a:gd name="T82" fmla="*/ 35106943 w 51"/>
                <a:gd name="T83" fmla="*/ 55192062 h 50"/>
                <a:gd name="T84" fmla="*/ 29256718 w 51"/>
                <a:gd name="T85" fmla="*/ 66612056 h 50"/>
                <a:gd name="T86" fmla="*/ 31206328 w 51"/>
                <a:gd name="T87" fmla="*/ 70418261 h 50"/>
                <a:gd name="T88" fmla="*/ 11701850 w 51"/>
                <a:gd name="T89" fmla="*/ 79934463 h 50"/>
                <a:gd name="T90" fmla="*/ 29256718 w 51"/>
                <a:gd name="T91" fmla="*/ 95159304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
                <a:gd name="T139" fmla="*/ 0 h 50"/>
                <a:gd name="T140" fmla="*/ 51 w 51"/>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 h="50">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 name="Freeform 12"/>
            <p:cNvSpPr>
              <a:spLocks noChangeArrowheads="1"/>
            </p:cNvSpPr>
            <p:nvPr/>
          </p:nvSpPr>
          <p:spPr bwMode="auto">
            <a:xfrm>
              <a:off x="4159656" y="2058788"/>
              <a:ext cx="19357" cy="18093"/>
            </a:xfrm>
            <a:custGeom>
              <a:avLst/>
              <a:gdLst>
                <a:gd name="T0" fmla="*/ 5807961 w 13"/>
                <a:gd name="T1" fmla="*/ 21306594 h 13"/>
                <a:gd name="T2" fmla="*/ 19362187 w 13"/>
                <a:gd name="T3" fmla="*/ 3874686 h 13"/>
                <a:gd name="T4" fmla="*/ 0 w 13"/>
                <a:gd name="T5" fmla="*/ 13558617 h 13"/>
                <a:gd name="T6" fmla="*/ 5807961 w 13"/>
                <a:gd name="T7" fmla="*/ 21306594 h 13"/>
                <a:gd name="T8" fmla="*/ 0 60000 65536"/>
                <a:gd name="T9" fmla="*/ 0 60000 65536"/>
                <a:gd name="T10" fmla="*/ 0 60000 65536"/>
                <a:gd name="T11" fmla="*/ 0 60000 65536"/>
                <a:gd name="T12" fmla="*/ 0 w 13"/>
                <a:gd name="T13" fmla="*/ 0 h 13"/>
                <a:gd name="T14" fmla="*/ 13 w 13"/>
                <a:gd name="T15" fmla="*/ 13 h 13"/>
              </a:gdLst>
              <a:ahLst/>
              <a:cxnLst>
                <a:cxn ang="T8">
                  <a:pos x="T0" y="T1"/>
                </a:cxn>
                <a:cxn ang="T9">
                  <a:pos x="T2" y="T3"/>
                </a:cxn>
                <a:cxn ang="T10">
                  <a:pos x="T4" y="T5"/>
                </a:cxn>
                <a:cxn ang="T11">
                  <a:pos x="T6" y="T7"/>
                </a:cxn>
              </a:cxnLst>
              <a:rect l="T12" t="T13" r="T14" b="T15"/>
              <a:pathLst>
                <a:path w="13" h="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 name="Freeform 13"/>
            <p:cNvSpPr>
              <a:spLocks noChangeArrowheads="1"/>
            </p:cNvSpPr>
            <p:nvPr/>
          </p:nvSpPr>
          <p:spPr bwMode="auto">
            <a:xfrm>
              <a:off x="4365325" y="2348269"/>
              <a:ext cx="19357" cy="29400"/>
            </a:xfrm>
            <a:custGeom>
              <a:avLst/>
              <a:gdLst>
                <a:gd name="T0" fmla="*/ 21297709 w 13"/>
                <a:gd name="T1" fmla="*/ 21559998 h 21"/>
                <a:gd name="T2" fmla="*/ 19362187 w 13"/>
                <a:gd name="T3" fmla="*/ 1960000 h 21"/>
                <a:gd name="T4" fmla="*/ 3872438 w 13"/>
                <a:gd name="T5" fmla="*/ 15680000 h 21"/>
                <a:gd name="T6" fmla="*/ 9680398 w 13"/>
                <a:gd name="T7" fmla="*/ 39199997 h 21"/>
                <a:gd name="T8" fmla="*/ 21297709 w 13"/>
                <a:gd name="T9" fmla="*/ 21559998 h 21"/>
                <a:gd name="T10" fmla="*/ 0 60000 65536"/>
                <a:gd name="T11" fmla="*/ 0 60000 65536"/>
                <a:gd name="T12" fmla="*/ 0 60000 65536"/>
                <a:gd name="T13" fmla="*/ 0 60000 65536"/>
                <a:gd name="T14" fmla="*/ 0 60000 65536"/>
                <a:gd name="T15" fmla="*/ 0 w 13"/>
                <a:gd name="T16" fmla="*/ 0 h 21"/>
                <a:gd name="T17" fmla="*/ 13 w 13"/>
                <a:gd name="T18" fmla="*/ 21 h 21"/>
              </a:gdLst>
              <a:ahLst/>
              <a:cxnLst>
                <a:cxn ang="T10">
                  <a:pos x="T0" y="T1"/>
                </a:cxn>
                <a:cxn ang="T11">
                  <a:pos x="T2" y="T3"/>
                </a:cxn>
                <a:cxn ang="T12">
                  <a:pos x="T4" y="T5"/>
                </a:cxn>
                <a:cxn ang="T13">
                  <a:pos x="T6" y="T7"/>
                </a:cxn>
                <a:cxn ang="T14">
                  <a:pos x="T8" y="T9"/>
                </a:cxn>
              </a:cxnLst>
              <a:rect l="T15" t="T16" r="T17" b="T18"/>
              <a:pathLst>
                <a:path w="13" h="21">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 name="Freeform 14"/>
            <p:cNvSpPr>
              <a:spLocks noChangeArrowheads="1"/>
            </p:cNvSpPr>
            <p:nvPr/>
          </p:nvSpPr>
          <p:spPr bwMode="auto">
            <a:xfrm>
              <a:off x="4359277" y="2374277"/>
              <a:ext cx="27826" cy="42970"/>
            </a:xfrm>
            <a:custGeom>
              <a:avLst/>
              <a:gdLst>
                <a:gd name="T0" fmla="*/ 5619386 w 19"/>
                <a:gd name="T1" fmla="*/ 57640797 h 31"/>
                <a:gd name="T2" fmla="*/ 28095557 w 19"/>
                <a:gd name="T3" fmla="*/ 44191180 h 31"/>
                <a:gd name="T4" fmla="*/ 20602585 w 19"/>
                <a:gd name="T5" fmla="*/ 9607261 h 31"/>
                <a:gd name="T6" fmla="*/ 5619386 w 19"/>
                <a:gd name="T7" fmla="*/ 30741573 h 31"/>
                <a:gd name="T8" fmla="*/ 5619386 w 19"/>
                <a:gd name="T9" fmla="*/ 5764079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 name="Freeform 15"/>
            <p:cNvSpPr>
              <a:spLocks noChangeArrowheads="1"/>
            </p:cNvSpPr>
            <p:nvPr/>
          </p:nvSpPr>
          <p:spPr bwMode="auto">
            <a:xfrm>
              <a:off x="4419768" y="2429686"/>
              <a:ext cx="45973" cy="24877"/>
            </a:xfrm>
            <a:custGeom>
              <a:avLst/>
              <a:gdLst>
                <a:gd name="T0" fmla="*/ 40332065 w 31"/>
                <a:gd name="T1" fmla="*/ 5730003 h 18"/>
                <a:gd name="T2" fmla="*/ 15364795 w 31"/>
                <a:gd name="T3" fmla="*/ 3820001 h 18"/>
                <a:gd name="T4" fmla="*/ 1920773 w 31"/>
                <a:gd name="T5" fmla="*/ 5730003 h 18"/>
                <a:gd name="T6" fmla="*/ 24967275 w 31"/>
                <a:gd name="T7" fmla="*/ 19101387 h 18"/>
                <a:gd name="T8" fmla="*/ 48013778 w 31"/>
                <a:gd name="T9" fmla="*/ 30561392 h 18"/>
                <a:gd name="T10" fmla="*/ 55695480 w 31"/>
                <a:gd name="T11" fmla="*/ 17191387 h 18"/>
                <a:gd name="T12" fmla="*/ 57616252 w 31"/>
                <a:gd name="T13" fmla="*/ 3820001 h 18"/>
                <a:gd name="T14" fmla="*/ 40332065 w 31"/>
                <a:gd name="T15" fmla="*/ 5730003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 name="Freeform 16"/>
            <p:cNvSpPr>
              <a:spLocks noChangeArrowheads="1"/>
            </p:cNvSpPr>
            <p:nvPr/>
          </p:nvSpPr>
          <p:spPr bwMode="auto">
            <a:xfrm>
              <a:off x="4584304" y="2469263"/>
              <a:ext cx="52023" cy="7915"/>
            </a:xfrm>
            <a:custGeom>
              <a:avLst/>
              <a:gdLst>
                <a:gd name="T0" fmla="*/ 55947766 w 35"/>
                <a:gd name="T1" fmla="*/ 10441203 h 6"/>
                <a:gd name="T2" fmla="*/ 25080657 w 35"/>
                <a:gd name="T3" fmla="*/ 1739981 h 6"/>
                <a:gd name="T4" fmla="*/ 1929281 w 35"/>
                <a:gd name="T5" fmla="*/ 3479962 h 6"/>
                <a:gd name="T6" fmla="*/ 23151377 w 35"/>
                <a:gd name="T7" fmla="*/ 8701223 h 6"/>
                <a:gd name="T8" fmla="*/ 55947766 w 35"/>
                <a:gd name="T9" fmla="*/ 1044120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 name="Freeform 17">
              <a:hlinkClick r:id="rId2"/>
            </p:cNvPr>
            <p:cNvSpPr>
              <a:spLocks noChangeArrowheads="1"/>
            </p:cNvSpPr>
            <p:nvPr/>
          </p:nvSpPr>
          <p:spPr bwMode="auto">
            <a:xfrm>
              <a:off x="3937047" y="1500180"/>
              <a:ext cx="2884225" cy="2116830"/>
            </a:xfrm>
            <a:custGeom>
              <a:avLst/>
              <a:gdLst>
                <a:gd name="T0" fmla="*/ 2147483647 w 1948"/>
                <a:gd name="T1" fmla="*/ 381925779 h 1528"/>
                <a:gd name="T2" fmla="*/ 2147483647 w 1948"/>
                <a:gd name="T3" fmla="*/ 282125779 h 1528"/>
                <a:gd name="T4" fmla="*/ 2147483647 w 1948"/>
                <a:gd name="T5" fmla="*/ 274448117 h 1528"/>
                <a:gd name="T6" fmla="*/ 2147483647 w 1948"/>
                <a:gd name="T7" fmla="*/ 182325866 h 1528"/>
                <a:gd name="T8" fmla="*/ 2101944762 w 1948"/>
                <a:gd name="T9" fmla="*/ 71010779 h 1528"/>
                <a:gd name="T10" fmla="*/ 1828194727 w 1948"/>
                <a:gd name="T11" fmla="*/ 272529394 h 1528"/>
                <a:gd name="T12" fmla="*/ 1707590800 w 1948"/>
                <a:gd name="T13" fmla="*/ 387683333 h 1528"/>
                <a:gd name="T14" fmla="*/ 1671218824 w 1948"/>
                <a:gd name="T15" fmla="*/ 303237273 h 1528"/>
                <a:gd name="T16" fmla="*/ 1443412138 w 1948"/>
                <a:gd name="T17" fmla="*/ 420309935 h 1528"/>
                <a:gd name="T18" fmla="*/ 1213690900 w 1948"/>
                <a:gd name="T19" fmla="*/ 493240801 h 1528"/>
                <a:gd name="T20" fmla="*/ 997371174 w 1948"/>
                <a:gd name="T21" fmla="*/ 485563138 h 1528"/>
                <a:gd name="T22" fmla="*/ 947597686 w 1948"/>
                <a:gd name="T23" fmla="*/ 368490563 h 1528"/>
                <a:gd name="T24" fmla="*/ 832737067 w 1948"/>
                <a:gd name="T25" fmla="*/ 351217814 h 1528"/>
                <a:gd name="T26" fmla="*/ 714049248 w 1948"/>
                <a:gd name="T27" fmla="*/ 435663874 h 1528"/>
                <a:gd name="T28" fmla="*/ 568558577 w 1948"/>
                <a:gd name="T29" fmla="*/ 635262316 h 1528"/>
                <a:gd name="T30" fmla="*/ 610673860 w 1948"/>
                <a:gd name="T31" fmla="*/ 740819956 h 1528"/>
                <a:gd name="T32" fmla="*/ 733191474 w 1948"/>
                <a:gd name="T33" fmla="*/ 677485303 h 1528"/>
                <a:gd name="T34" fmla="*/ 851880503 w 1948"/>
                <a:gd name="T35" fmla="*/ 725465844 h 1528"/>
                <a:gd name="T36" fmla="*/ 794451577 w 1948"/>
                <a:gd name="T37" fmla="*/ 854053701 h 1528"/>
                <a:gd name="T38" fmla="*/ 597273732 w 1948"/>
                <a:gd name="T39" fmla="*/ 882842857 h 1528"/>
                <a:gd name="T40" fmla="*/ 568558577 w 1948"/>
                <a:gd name="T41" fmla="*/ 875165194 h 1528"/>
                <a:gd name="T42" fmla="*/ 438384315 w 1948"/>
                <a:gd name="T43" fmla="*/ 974965108 h 1528"/>
                <a:gd name="T44" fmla="*/ 225891530 w 1948"/>
                <a:gd name="T45" fmla="*/ 1207190151 h 1528"/>
                <a:gd name="T46" fmla="*/ 451784444 w 1948"/>
                <a:gd name="T47" fmla="*/ 1199513874 h 1528"/>
                <a:gd name="T48" fmla="*/ 714049248 w 1948"/>
                <a:gd name="T49" fmla="*/ 1260929631 h 1528"/>
                <a:gd name="T50" fmla="*/ 719791172 w 1948"/>
                <a:gd name="T51" fmla="*/ 1174563549 h 1528"/>
                <a:gd name="T52" fmla="*/ 805936809 w 1948"/>
                <a:gd name="T53" fmla="*/ 1283959848 h 1528"/>
                <a:gd name="T54" fmla="*/ 913140607 w 1948"/>
                <a:gd name="T55" fmla="*/ 1224464198 h 1528"/>
                <a:gd name="T56" fmla="*/ 1050973073 w 1948"/>
                <a:gd name="T57" fmla="*/ 1130421839 h 1528"/>
                <a:gd name="T58" fmla="*/ 1162003898 w 1948"/>
                <a:gd name="T59" fmla="*/ 1168805995 h 1528"/>
                <a:gd name="T60" fmla="*/ 934197557 w 1948"/>
                <a:gd name="T61" fmla="*/ 1312747618 h 1528"/>
                <a:gd name="T62" fmla="*/ 1052886586 w 1948"/>
                <a:gd name="T63" fmla="*/ 1418305086 h 1528"/>
                <a:gd name="T64" fmla="*/ 603017039 w 1948"/>
                <a:gd name="T65" fmla="*/ 1397193592 h 1528"/>
                <a:gd name="T66" fmla="*/ 199091273 w 1948"/>
                <a:gd name="T67" fmla="*/ 1414466254 h 1528"/>
                <a:gd name="T68" fmla="*/ 21058339 w 1948"/>
                <a:gd name="T69" fmla="*/ 1759926774 h 1528"/>
                <a:gd name="T70" fmla="*/ 80402178 w 1948"/>
                <a:gd name="T71" fmla="*/ 1913464782 h 1528"/>
                <a:gd name="T72" fmla="*/ 313951892 w 1948"/>
                <a:gd name="T73" fmla="*/ 1980638094 h 1528"/>
                <a:gd name="T74" fmla="*/ 428812597 w 1948"/>
                <a:gd name="T75" fmla="*/ 1949930215 h 1528"/>
                <a:gd name="T76" fmla="*/ 522614883 w 1948"/>
                <a:gd name="T77" fmla="*/ 2099629393 h 1528"/>
                <a:gd name="T78" fmla="*/ 574301884 w 1948"/>
                <a:gd name="T79" fmla="*/ 2147483647 h 1528"/>
                <a:gd name="T80" fmla="*/ 673847478 w 1948"/>
                <a:gd name="T81" fmla="*/ 2147483647 h 1528"/>
                <a:gd name="T82" fmla="*/ 1091173459 w 1948"/>
                <a:gd name="T83" fmla="*/ 2147483647 h 1528"/>
                <a:gd name="T84" fmla="*/ 1206034078 w 1948"/>
                <a:gd name="T85" fmla="*/ 2116902055 h 1528"/>
                <a:gd name="T86" fmla="*/ 1144775358 w 1948"/>
                <a:gd name="T87" fmla="*/ 1717703787 h 1528"/>
                <a:gd name="T88" fmla="*/ 1217519310 w 1948"/>
                <a:gd name="T89" fmla="*/ 1731139003 h 1528"/>
                <a:gd name="T90" fmla="*/ 1487442664 w 1948"/>
                <a:gd name="T91" fmla="*/ 1708107401 h 1528"/>
                <a:gd name="T92" fmla="*/ 1387896725 w 1948"/>
                <a:gd name="T93" fmla="*/ 1569923332 h 1528"/>
                <a:gd name="T94" fmla="*/ 1338123237 w 1948"/>
                <a:gd name="T95" fmla="*/ 1460528419 h 1528"/>
                <a:gd name="T96" fmla="*/ 1738220852 w 1948"/>
                <a:gd name="T97" fmla="*/ 1617903873 h 1528"/>
                <a:gd name="T98" fmla="*/ 2147483647 w 1948"/>
                <a:gd name="T99" fmla="*/ 1633257813 h 1528"/>
                <a:gd name="T100" fmla="*/ 2147483647 w 1948"/>
                <a:gd name="T101" fmla="*/ 1815583592 h 1528"/>
                <a:gd name="T102" fmla="*/ 2147483647 w 1948"/>
                <a:gd name="T103" fmla="*/ 2051648852 h 1528"/>
                <a:gd name="T104" fmla="*/ 2147483647 w 1948"/>
                <a:gd name="T105" fmla="*/ 1815583592 h 1528"/>
                <a:gd name="T106" fmla="*/ 2147483647 w 1948"/>
                <a:gd name="T107" fmla="*/ 1658208137 h 1528"/>
                <a:gd name="T108" fmla="*/ 2147483647 w 1948"/>
                <a:gd name="T109" fmla="*/ 1502751406 h 1528"/>
                <a:gd name="T110" fmla="*/ 2147483647 w 1948"/>
                <a:gd name="T111" fmla="*/ 1251333246 h 1528"/>
                <a:gd name="T112" fmla="*/ 2147483647 w 1948"/>
                <a:gd name="T113" fmla="*/ 1293556233 h 1528"/>
                <a:gd name="T114" fmla="*/ 2147483647 w 1948"/>
                <a:gd name="T115" fmla="*/ 896276688 h 1528"/>
                <a:gd name="T116" fmla="*/ 2147483647 w 1948"/>
                <a:gd name="T117" fmla="*/ 742738679 h 1528"/>
                <a:gd name="T118" fmla="*/ 2147483647 w 1948"/>
                <a:gd name="T119" fmla="*/ 982641385 h 1528"/>
                <a:gd name="T120" fmla="*/ 2147483647 w 1948"/>
                <a:gd name="T121" fmla="*/ 704354350 h 1528"/>
                <a:gd name="T122" fmla="*/ 2147483647 w 1948"/>
                <a:gd name="T123" fmla="*/ 533543679 h 15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48"/>
                <a:gd name="T187" fmla="*/ 0 h 1528"/>
                <a:gd name="T188" fmla="*/ 1948 w 1948"/>
                <a:gd name="T189" fmla="*/ 1528 h 15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48" h="152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6" name="Freeform 18"/>
            <p:cNvSpPr>
              <a:spLocks noChangeArrowheads="1"/>
            </p:cNvSpPr>
            <p:nvPr/>
          </p:nvSpPr>
          <p:spPr bwMode="auto">
            <a:xfrm>
              <a:off x="4915797" y="3190704"/>
              <a:ext cx="123403" cy="239727"/>
            </a:xfrm>
            <a:custGeom>
              <a:avLst/>
              <a:gdLst>
                <a:gd name="T0" fmla="*/ 117749772 w 83"/>
                <a:gd name="T1" fmla="*/ 0 h 173"/>
                <a:gd name="T2" fmla="*/ 115819950 w 83"/>
                <a:gd name="T3" fmla="*/ 19201716 h 173"/>
                <a:gd name="T4" fmla="*/ 110029093 w 83"/>
                <a:gd name="T5" fmla="*/ 32643057 h 173"/>
                <a:gd name="T6" fmla="*/ 102307025 w 83"/>
                <a:gd name="T7" fmla="*/ 44163806 h 173"/>
                <a:gd name="T8" fmla="*/ 90725291 w 83"/>
                <a:gd name="T9" fmla="*/ 49924191 h 173"/>
                <a:gd name="T10" fmla="*/ 92655135 w 83"/>
                <a:gd name="T11" fmla="*/ 61446326 h 173"/>
                <a:gd name="T12" fmla="*/ 81073400 w 83"/>
                <a:gd name="T13" fmla="*/ 72967075 h 173"/>
                <a:gd name="T14" fmla="*/ 67561865 w 83"/>
                <a:gd name="T15" fmla="*/ 84487824 h 173"/>
                <a:gd name="T16" fmla="*/ 52119118 w 83"/>
                <a:gd name="T17" fmla="*/ 82567237 h 173"/>
                <a:gd name="T18" fmla="*/ 38606183 w 83"/>
                <a:gd name="T19" fmla="*/ 90248198 h 173"/>
                <a:gd name="T20" fmla="*/ 28954293 w 83"/>
                <a:gd name="T21" fmla="*/ 96008594 h 173"/>
                <a:gd name="T22" fmla="*/ 13512930 w 83"/>
                <a:gd name="T23" fmla="*/ 122891266 h 173"/>
                <a:gd name="T24" fmla="*/ 30885504 w 83"/>
                <a:gd name="T25" fmla="*/ 182417026 h 173"/>
                <a:gd name="T26" fmla="*/ 13512930 w 83"/>
                <a:gd name="T27" fmla="*/ 211220285 h 173"/>
                <a:gd name="T28" fmla="*/ 0 w 83"/>
                <a:gd name="T29" fmla="*/ 241942744 h 173"/>
                <a:gd name="T30" fmla="*/ 7720681 w 83"/>
                <a:gd name="T31" fmla="*/ 255384080 h 173"/>
                <a:gd name="T32" fmla="*/ 9651893 w 83"/>
                <a:gd name="T33" fmla="*/ 261144454 h 173"/>
                <a:gd name="T34" fmla="*/ 15442752 w 83"/>
                <a:gd name="T35" fmla="*/ 303387662 h 173"/>
                <a:gd name="T36" fmla="*/ 28954293 w 83"/>
                <a:gd name="T37" fmla="*/ 316828998 h 173"/>
                <a:gd name="T38" fmla="*/ 44397040 w 83"/>
                <a:gd name="T39" fmla="*/ 330270334 h 173"/>
                <a:gd name="T40" fmla="*/ 79143578 w 83"/>
                <a:gd name="T41" fmla="*/ 314909797 h 173"/>
                <a:gd name="T42" fmla="*/ 92655135 w 83"/>
                <a:gd name="T43" fmla="*/ 303387662 h 173"/>
                <a:gd name="T44" fmla="*/ 110029093 w 83"/>
                <a:gd name="T45" fmla="*/ 247703118 h 173"/>
                <a:gd name="T46" fmla="*/ 127401662 w 83"/>
                <a:gd name="T47" fmla="*/ 161294686 h 173"/>
                <a:gd name="T48" fmla="*/ 140913198 w 83"/>
                <a:gd name="T49" fmla="*/ 105610142 h 173"/>
                <a:gd name="T50" fmla="*/ 140913198 w 83"/>
                <a:gd name="T51" fmla="*/ 80648036 h 173"/>
                <a:gd name="T52" fmla="*/ 152496300 w 83"/>
                <a:gd name="T53" fmla="*/ 84487824 h 173"/>
                <a:gd name="T54" fmla="*/ 146704054 w 83"/>
                <a:gd name="T55" fmla="*/ 26882682 h 173"/>
                <a:gd name="T56" fmla="*/ 117749772 w 83"/>
                <a:gd name="T57" fmla="*/ 0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73"/>
                <a:gd name="T89" fmla="*/ 83 w 83"/>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7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7" name="Freeform 19"/>
            <p:cNvSpPr>
              <a:spLocks noChangeArrowheads="1"/>
            </p:cNvSpPr>
            <p:nvPr/>
          </p:nvSpPr>
          <p:spPr bwMode="auto">
            <a:xfrm>
              <a:off x="5477156" y="2858253"/>
              <a:ext cx="37504" cy="59932"/>
            </a:xfrm>
            <a:custGeom>
              <a:avLst/>
              <a:gdLst>
                <a:gd name="T0" fmla="*/ 19652955 w 25"/>
                <a:gd name="T1" fmla="*/ 7770253 h 43"/>
                <a:gd name="T2" fmla="*/ 9825777 w 25"/>
                <a:gd name="T3" fmla="*/ 13597596 h 43"/>
                <a:gd name="T4" fmla="*/ 3930872 w 25"/>
                <a:gd name="T5" fmla="*/ 19426329 h 43"/>
                <a:gd name="T6" fmla="*/ 1965436 w 25"/>
                <a:gd name="T7" fmla="*/ 33023925 h 43"/>
                <a:gd name="T8" fmla="*/ 23583831 w 25"/>
                <a:gd name="T9" fmla="*/ 79645440 h 43"/>
                <a:gd name="T10" fmla="*/ 41269944 w 25"/>
                <a:gd name="T11" fmla="*/ 69933672 h 43"/>
                <a:gd name="T12" fmla="*/ 47166260 w 25"/>
                <a:gd name="T13" fmla="*/ 46621526 h 43"/>
                <a:gd name="T14" fmla="*/ 19652955 w 25"/>
                <a:gd name="T15" fmla="*/ 7770253 h 4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3"/>
                <a:gd name="T26" fmla="*/ 25 w 25"/>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3">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8" name="Freeform 20"/>
            <p:cNvSpPr>
              <a:spLocks noChangeArrowheads="1"/>
            </p:cNvSpPr>
            <p:nvPr/>
          </p:nvSpPr>
          <p:spPr bwMode="auto">
            <a:xfrm>
              <a:off x="5727590" y="2910269"/>
              <a:ext cx="199622" cy="193364"/>
            </a:xfrm>
            <a:custGeom>
              <a:avLst/>
              <a:gdLst>
                <a:gd name="T0" fmla="*/ 248215523 w 135"/>
                <a:gd name="T1" fmla="*/ 257378587 h 139"/>
                <a:gd name="T2" fmla="*/ 255852687 w 135"/>
                <a:gd name="T3" fmla="*/ 243833375 h 139"/>
                <a:gd name="T4" fmla="*/ 250125159 w 135"/>
                <a:gd name="T5" fmla="*/ 216740169 h 139"/>
                <a:gd name="T6" fmla="*/ 246305886 w 135"/>
                <a:gd name="T7" fmla="*/ 209000048 h 139"/>
                <a:gd name="T8" fmla="*/ 250125159 w 135"/>
                <a:gd name="T9" fmla="*/ 197388475 h 139"/>
                <a:gd name="T10" fmla="*/ 246305886 w 135"/>
                <a:gd name="T11" fmla="*/ 183841873 h 139"/>
                <a:gd name="T12" fmla="*/ 225302649 w 135"/>
                <a:gd name="T13" fmla="*/ 178036738 h 139"/>
                <a:gd name="T14" fmla="*/ 210028320 w 135"/>
                <a:gd name="T15" fmla="*/ 156750014 h 139"/>
                <a:gd name="T16" fmla="*/ 196663628 w 135"/>
                <a:gd name="T17" fmla="*/ 141268381 h 139"/>
                <a:gd name="T18" fmla="*/ 198571883 w 135"/>
                <a:gd name="T19" fmla="*/ 131591839 h 139"/>
                <a:gd name="T20" fmla="*/ 181387918 w 135"/>
                <a:gd name="T21" fmla="*/ 114175175 h 139"/>
                <a:gd name="T22" fmla="*/ 179478238 w 135"/>
                <a:gd name="T23" fmla="*/ 106435054 h 139"/>
                <a:gd name="T24" fmla="*/ 168023183 w 135"/>
                <a:gd name="T25" fmla="*/ 102564994 h 139"/>
                <a:gd name="T26" fmla="*/ 160386019 w 135"/>
                <a:gd name="T27" fmla="*/ 94823482 h 139"/>
                <a:gd name="T28" fmla="*/ 152747473 w 135"/>
                <a:gd name="T29" fmla="*/ 92888451 h 139"/>
                <a:gd name="T30" fmla="*/ 143200672 w 135"/>
                <a:gd name="T31" fmla="*/ 85148309 h 139"/>
                <a:gd name="T32" fmla="*/ 120289179 w 135"/>
                <a:gd name="T33" fmla="*/ 81278248 h 139"/>
                <a:gd name="T34" fmla="*/ 106923106 w 135"/>
                <a:gd name="T35" fmla="*/ 65796615 h 139"/>
                <a:gd name="T36" fmla="*/ 95468050 w 135"/>
                <a:gd name="T37" fmla="*/ 58055103 h 139"/>
                <a:gd name="T38" fmla="*/ 66827627 w 135"/>
                <a:gd name="T39" fmla="*/ 34833338 h 139"/>
                <a:gd name="T40" fmla="*/ 45824389 w 135"/>
                <a:gd name="T41" fmla="*/ 19351699 h 139"/>
                <a:gd name="T42" fmla="*/ 19093607 w 135"/>
                <a:gd name="T43" fmla="*/ 13546608 h 139"/>
                <a:gd name="T44" fmla="*/ 1909637 w 135"/>
                <a:gd name="T45" fmla="*/ 3870062 h 139"/>
                <a:gd name="T46" fmla="*/ 13366079 w 135"/>
                <a:gd name="T47" fmla="*/ 32898307 h 139"/>
                <a:gd name="T48" fmla="*/ 30550049 w 135"/>
                <a:gd name="T49" fmla="*/ 46444921 h 139"/>
                <a:gd name="T50" fmla="*/ 38187214 w 135"/>
                <a:gd name="T51" fmla="*/ 58055103 h 139"/>
                <a:gd name="T52" fmla="*/ 57280826 w 135"/>
                <a:gd name="T53" fmla="*/ 73536736 h 139"/>
                <a:gd name="T54" fmla="*/ 66827627 w 135"/>
                <a:gd name="T55" fmla="*/ 85148309 h 139"/>
                <a:gd name="T56" fmla="*/ 85921228 w 135"/>
                <a:gd name="T57" fmla="*/ 94823482 h 139"/>
                <a:gd name="T58" fmla="*/ 99285941 w 135"/>
                <a:gd name="T59" fmla="*/ 121916687 h 139"/>
                <a:gd name="T60" fmla="*/ 114561652 w 135"/>
                <a:gd name="T61" fmla="*/ 135463290 h 139"/>
                <a:gd name="T62" fmla="*/ 127926344 w 135"/>
                <a:gd name="T63" fmla="*/ 149008502 h 139"/>
                <a:gd name="T64" fmla="*/ 147019945 w 135"/>
                <a:gd name="T65" fmla="*/ 183841873 h 139"/>
                <a:gd name="T66" fmla="*/ 185207191 w 135"/>
                <a:gd name="T67" fmla="*/ 216740169 h 139"/>
                <a:gd name="T68" fmla="*/ 215757230 w 135"/>
                <a:gd name="T69" fmla="*/ 241896954 h 139"/>
                <a:gd name="T70" fmla="*/ 238668722 w 135"/>
                <a:gd name="T71" fmla="*/ 261250038 h 139"/>
                <a:gd name="T72" fmla="*/ 232941195 w 135"/>
                <a:gd name="T73" fmla="*/ 249638466 h 139"/>
                <a:gd name="T74" fmla="*/ 248215523 w 135"/>
                <a:gd name="T75" fmla="*/ 25737858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39"/>
                <a:gd name="T116" fmla="*/ 135 w 135"/>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39">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9" name="Freeform 21"/>
            <p:cNvSpPr>
              <a:spLocks noChangeArrowheads="1"/>
            </p:cNvSpPr>
            <p:nvPr/>
          </p:nvSpPr>
          <p:spPr bwMode="auto">
            <a:xfrm>
              <a:off x="5919952" y="3092326"/>
              <a:ext cx="158487" cy="45231"/>
            </a:xfrm>
            <a:custGeom>
              <a:avLst/>
              <a:gdLst>
                <a:gd name="T0" fmla="*/ 199248394 w 107"/>
                <a:gd name="T1" fmla="*/ 41330161 h 33"/>
                <a:gd name="T2" fmla="*/ 187753113 w 107"/>
                <a:gd name="T3" fmla="*/ 37573248 h 33"/>
                <a:gd name="T4" fmla="*/ 180089087 w 107"/>
                <a:gd name="T5" fmla="*/ 30058052 h 33"/>
                <a:gd name="T6" fmla="*/ 180089087 w 107"/>
                <a:gd name="T7" fmla="*/ 24421998 h 33"/>
                <a:gd name="T8" fmla="*/ 180089087 w 107"/>
                <a:gd name="T9" fmla="*/ 20665080 h 33"/>
                <a:gd name="T10" fmla="*/ 137940647 w 107"/>
                <a:gd name="T11" fmla="*/ 16908168 h 33"/>
                <a:gd name="T12" fmla="*/ 116867118 w 107"/>
                <a:gd name="T13" fmla="*/ 11272114 h 33"/>
                <a:gd name="T14" fmla="*/ 95792206 w 107"/>
                <a:gd name="T15" fmla="*/ 16908168 h 33"/>
                <a:gd name="T16" fmla="*/ 74717272 w 107"/>
                <a:gd name="T17" fmla="*/ 16908168 h 33"/>
                <a:gd name="T18" fmla="*/ 47896795 w 107"/>
                <a:gd name="T19" fmla="*/ 1879142 h 33"/>
                <a:gd name="T20" fmla="*/ 34485854 w 107"/>
                <a:gd name="T21" fmla="*/ 5636057 h 33"/>
                <a:gd name="T22" fmla="*/ 15326585 w 107"/>
                <a:gd name="T23" fmla="*/ 7515198 h 33"/>
                <a:gd name="T24" fmla="*/ 5746951 w 107"/>
                <a:gd name="T25" fmla="*/ 18785939 h 33"/>
                <a:gd name="T26" fmla="*/ 26821872 w 107"/>
                <a:gd name="T27" fmla="*/ 24421998 h 33"/>
                <a:gd name="T28" fmla="*/ 22990573 w 107"/>
                <a:gd name="T29" fmla="*/ 30058052 h 33"/>
                <a:gd name="T30" fmla="*/ 53643743 w 107"/>
                <a:gd name="T31" fmla="*/ 35694106 h 33"/>
                <a:gd name="T32" fmla="*/ 93876556 w 107"/>
                <a:gd name="T33" fmla="*/ 41330161 h 33"/>
                <a:gd name="T34" fmla="*/ 120698417 w 107"/>
                <a:gd name="T35" fmla="*/ 50723138 h 33"/>
                <a:gd name="T36" fmla="*/ 174342139 w 107"/>
                <a:gd name="T37" fmla="*/ 50723138 h 33"/>
                <a:gd name="T38" fmla="*/ 199248394 w 107"/>
                <a:gd name="T39" fmla="*/ 60116105 h 33"/>
                <a:gd name="T40" fmla="*/ 199248394 w 107"/>
                <a:gd name="T41" fmla="*/ 4133016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33"/>
                <a:gd name="T65" fmla="*/ 107 w 107"/>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33">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0" name="Freeform 22"/>
            <p:cNvSpPr>
              <a:spLocks noChangeArrowheads="1"/>
            </p:cNvSpPr>
            <p:nvPr/>
          </p:nvSpPr>
          <p:spPr bwMode="auto">
            <a:xfrm>
              <a:off x="6078440" y="3125119"/>
              <a:ext cx="15727" cy="6785"/>
            </a:xfrm>
            <a:custGeom>
              <a:avLst/>
              <a:gdLst>
                <a:gd name="T0" fmla="*/ 14281476 w 11"/>
                <a:gd name="T1" fmla="*/ 9207244 h 5"/>
                <a:gd name="T2" fmla="*/ 17851510 w 11"/>
                <a:gd name="T3" fmla="*/ 3682898 h 5"/>
                <a:gd name="T4" fmla="*/ 5355052 w 11"/>
                <a:gd name="T5" fmla="*/ 1841449 h 5"/>
                <a:gd name="T6" fmla="*/ 14281476 w 11"/>
                <a:gd name="T7" fmla="*/ 9207244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1" name="Freeform 23"/>
            <p:cNvSpPr>
              <a:spLocks noChangeArrowheads="1"/>
            </p:cNvSpPr>
            <p:nvPr/>
          </p:nvSpPr>
          <p:spPr bwMode="auto">
            <a:xfrm>
              <a:off x="6100216" y="3130773"/>
              <a:ext cx="13308" cy="9046"/>
            </a:xfrm>
            <a:custGeom>
              <a:avLst/>
              <a:gdLst>
                <a:gd name="T0" fmla="*/ 7637085 w 9"/>
                <a:gd name="T1" fmla="*/ 13638354 h 6"/>
                <a:gd name="T2" fmla="*/ 11456320 w 9"/>
                <a:gd name="T3" fmla="*/ 0 h 6"/>
                <a:gd name="T4" fmla="*/ 7637085 w 9"/>
                <a:gd name="T5" fmla="*/ 13638354 h 6"/>
                <a:gd name="T6" fmla="*/ 0 60000 65536"/>
                <a:gd name="T7" fmla="*/ 0 60000 65536"/>
                <a:gd name="T8" fmla="*/ 0 60000 65536"/>
                <a:gd name="T9" fmla="*/ 0 w 9"/>
                <a:gd name="T10" fmla="*/ 0 h 6"/>
                <a:gd name="T11" fmla="*/ 9 w 9"/>
                <a:gd name="T12" fmla="*/ 6 h 6"/>
              </a:gdLst>
              <a:ahLst/>
              <a:cxnLst>
                <a:cxn ang="T6">
                  <a:pos x="T0" y="T1"/>
                </a:cxn>
                <a:cxn ang="T7">
                  <a:pos x="T2" y="T3"/>
                </a:cxn>
                <a:cxn ang="T8">
                  <a:pos x="T4" y="T5"/>
                </a:cxn>
              </a:cxnLst>
              <a:rect l="T9" t="T10" r="T11" b="T12"/>
              <a:pathLst>
                <a:path w="9" h="6">
                  <a:moveTo>
                    <a:pt x="4" y="6"/>
                  </a:moveTo>
                  <a:cubicBezTo>
                    <a:pt x="8" y="6"/>
                    <a:pt x="9" y="0"/>
                    <a:pt x="6" y="0"/>
                  </a:cubicBezTo>
                  <a:cubicBezTo>
                    <a:pt x="2" y="0"/>
                    <a:pt x="0" y="5"/>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2" name="Freeform 24"/>
            <p:cNvSpPr>
              <a:spLocks noChangeArrowheads="1"/>
            </p:cNvSpPr>
            <p:nvPr/>
          </p:nvSpPr>
          <p:spPr bwMode="auto">
            <a:xfrm>
              <a:off x="6117154" y="3130773"/>
              <a:ext cx="19357" cy="6785"/>
            </a:xfrm>
            <a:custGeom>
              <a:avLst/>
              <a:gdLst>
                <a:gd name="T0" fmla="*/ 3872438 w 13"/>
                <a:gd name="T1" fmla="*/ 5524346 h 5"/>
                <a:gd name="T2" fmla="*/ 19362187 w 13"/>
                <a:gd name="T3" fmla="*/ 9207244 h 5"/>
                <a:gd name="T4" fmla="*/ 15489751 w 13"/>
                <a:gd name="T5" fmla="*/ 1841449 h 5"/>
                <a:gd name="T6" fmla="*/ 3872438 w 13"/>
                <a:gd name="T7" fmla="*/ 5524346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3" name="Freeform 25"/>
            <p:cNvSpPr>
              <a:spLocks noChangeArrowheads="1"/>
            </p:cNvSpPr>
            <p:nvPr/>
          </p:nvSpPr>
          <p:spPr bwMode="auto">
            <a:xfrm>
              <a:off x="6124413" y="3127380"/>
              <a:ext cx="29035" cy="10177"/>
            </a:xfrm>
            <a:custGeom>
              <a:avLst/>
              <a:gdLst>
                <a:gd name="T0" fmla="*/ 29447444 w 20"/>
                <a:gd name="T1" fmla="*/ 12946415 h 8"/>
                <a:gd name="T2" fmla="*/ 36809981 w 20"/>
                <a:gd name="T3" fmla="*/ 6473844 h 8"/>
                <a:gd name="T4" fmla="*/ 14723722 w 20"/>
                <a:gd name="T5" fmla="*/ 1618143 h 8"/>
                <a:gd name="T6" fmla="*/ 29447444 w 20"/>
                <a:gd name="T7" fmla="*/ 12946415 h 8"/>
                <a:gd name="T8" fmla="*/ 0 60000 65536"/>
                <a:gd name="T9" fmla="*/ 0 60000 65536"/>
                <a:gd name="T10" fmla="*/ 0 60000 65536"/>
                <a:gd name="T11" fmla="*/ 0 60000 65536"/>
                <a:gd name="T12" fmla="*/ 0 w 20"/>
                <a:gd name="T13" fmla="*/ 0 h 8"/>
                <a:gd name="T14" fmla="*/ 20 w 20"/>
                <a:gd name="T15" fmla="*/ 8 h 8"/>
              </a:gdLst>
              <a:ahLst/>
              <a:cxnLst>
                <a:cxn ang="T8">
                  <a:pos x="T0" y="T1"/>
                </a:cxn>
                <a:cxn ang="T9">
                  <a:pos x="T2" y="T3"/>
                </a:cxn>
                <a:cxn ang="T10">
                  <a:pos x="T4" y="T5"/>
                </a:cxn>
                <a:cxn ang="T11">
                  <a:pos x="T6" y="T7"/>
                </a:cxn>
              </a:cxnLst>
              <a:rect l="T12" t="T13" r="T14" b="T15"/>
              <a:pathLst>
                <a:path w="20" h="8">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4" name="Freeform 26"/>
            <p:cNvSpPr>
              <a:spLocks noChangeArrowheads="1"/>
            </p:cNvSpPr>
            <p:nvPr/>
          </p:nvSpPr>
          <p:spPr bwMode="auto">
            <a:xfrm>
              <a:off x="6155869" y="3143211"/>
              <a:ext cx="36295" cy="21485"/>
            </a:xfrm>
            <a:custGeom>
              <a:avLst/>
              <a:gdLst>
                <a:gd name="T0" fmla="*/ 14724049 w 25"/>
                <a:gd name="T1" fmla="*/ 2051102 h 15"/>
                <a:gd name="T2" fmla="*/ 9202360 w 25"/>
                <a:gd name="T3" fmla="*/ 8205838 h 15"/>
                <a:gd name="T4" fmla="*/ 36812154 w 25"/>
                <a:gd name="T5" fmla="*/ 26670051 h 15"/>
                <a:gd name="T6" fmla="*/ 42333840 w 25"/>
                <a:gd name="T7" fmla="*/ 20515311 h 15"/>
                <a:gd name="T8" fmla="*/ 14724049 w 25"/>
                <a:gd name="T9" fmla="*/ 2051102 h 15"/>
                <a:gd name="T10" fmla="*/ 0 60000 65536"/>
                <a:gd name="T11" fmla="*/ 0 60000 65536"/>
                <a:gd name="T12" fmla="*/ 0 60000 65536"/>
                <a:gd name="T13" fmla="*/ 0 60000 65536"/>
                <a:gd name="T14" fmla="*/ 0 60000 65536"/>
                <a:gd name="T15" fmla="*/ 0 w 25"/>
                <a:gd name="T16" fmla="*/ 0 h 15"/>
                <a:gd name="T17" fmla="*/ 25 w 25"/>
                <a:gd name="T18" fmla="*/ 15 h 15"/>
              </a:gdLst>
              <a:ahLst/>
              <a:cxnLst>
                <a:cxn ang="T10">
                  <a:pos x="T0" y="T1"/>
                </a:cxn>
                <a:cxn ang="T11">
                  <a:pos x="T2" y="T3"/>
                </a:cxn>
                <a:cxn ang="T12">
                  <a:pos x="T4" y="T5"/>
                </a:cxn>
                <a:cxn ang="T13">
                  <a:pos x="T6" y="T7"/>
                </a:cxn>
                <a:cxn ang="T14">
                  <a:pos x="T8" y="T9"/>
                </a:cxn>
              </a:cxnLst>
              <a:rect l="T15" t="T16" r="T17" b="T18"/>
              <a:pathLst>
                <a:path w="25" h="1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5" name="Freeform 27"/>
            <p:cNvSpPr>
              <a:spLocks noChangeArrowheads="1"/>
            </p:cNvSpPr>
            <p:nvPr/>
          </p:nvSpPr>
          <p:spPr bwMode="auto">
            <a:xfrm>
              <a:off x="6164338" y="3128511"/>
              <a:ext cx="58072" cy="11308"/>
            </a:xfrm>
            <a:custGeom>
              <a:avLst/>
              <a:gdLst>
                <a:gd name="T0" fmla="*/ 58085169 w 39"/>
                <a:gd name="T1" fmla="*/ 13985168 h 8"/>
                <a:gd name="T2" fmla="*/ 71638000 w 39"/>
                <a:gd name="T3" fmla="*/ 5993240 h 8"/>
                <a:gd name="T4" fmla="*/ 52275820 w 39"/>
                <a:gd name="T5" fmla="*/ 5993240 h 8"/>
                <a:gd name="T6" fmla="*/ 21297707 w 39"/>
                <a:gd name="T7" fmla="*/ 3995964 h 8"/>
                <a:gd name="T8" fmla="*/ 3872437 w 39"/>
                <a:gd name="T9" fmla="*/ 9989202 h 8"/>
                <a:gd name="T10" fmla="*/ 32915021 w 39"/>
                <a:gd name="T11" fmla="*/ 15983856 h 8"/>
                <a:gd name="T12" fmla="*/ 58085169 w 39"/>
                <a:gd name="T13" fmla="*/ 13985168 h 8"/>
                <a:gd name="T14" fmla="*/ 0 60000 65536"/>
                <a:gd name="T15" fmla="*/ 0 60000 65536"/>
                <a:gd name="T16" fmla="*/ 0 60000 65536"/>
                <a:gd name="T17" fmla="*/ 0 60000 65536"/>
                <a:gd name="T18" fmla="*/ 0 60000 65536"/>
                <a:gd name="T19" fmla="*/ 0 60000 65536"/>
                <a:gd name="T20" fmla="*/ 0 60000 65536"/>
                <a:gd name="T21" fmla="*/ 0 w 39"/>
                <a:gd name="T22" fmla="*/ 0 h 8"/>
                <a:gd name="T23" fmla="*/ 39 w 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8">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6" name="Freeform 28"/>
            <p:cNvSpPr>
              <a:spLocks noChangeArrowheads="1"/>
            </p:cNvSpPr>
            <p:nvPr/>
          </p:nvSpPr>
          <p:spPr bwMode="auto">
            <a:xfrm>
              <a:off x="6230878" y="3131903"/>
              <a:ext cx="54442" cy="26008"/>
            </a:xfrm>
            <a:custGeom>
              <a:avLst/>
              <a:gdLst>
                <a:gd name="T0" fmla="*/ 18906248 w 37"/>
                <a:gd name="T1" fmla="*/ 35490802 h 18"/>
                <a:gd name="T2" fmla="*/ 22687501 w 37"/>
                <a:gd name="T3" fmla="*/ 35490802 h 18"/>
                <a:gd name="T4" fmla="*/ 24578126 w 37"/>
                <a:gd name="T5" fmla="*/ 35490802 h 18"/>
                <a:gd name="T6" fmla="*/ 26468750 w 37"/>
                <a:gd name="T7" fmla="*/ 33402938 h 18"/>
                <a:gd name="T8" fmla="*/ 28359374 w 37"/>
                <a:gd name="T9" fmla="*/ 31315075 h 18"/>
                <a:gd name="T10" fmla="*/ 32140622 w 37"/>
                <a:gd name="T11" fmla="*/ 29227211 h 18"/>
                <a:gd name="T12" fmla="*/ 34031247 w 37"/>
                <a:gd name="T13" fmla="*/ 27140793 h 18"/>
                <a:gd name="T14" fmla="*/ 35921871 w 37"/>
                <a:gd name="T15" fmla="*/ 25052929 h 18"/>
                <a:gd name="T16" fmla="*/ 35921871 w 37"/>
                <a:gd name="T17" fmla="*/ 25052929 h 18"/>
                <a:gd name="T18" fmla="*/ 37812495 w 37"/>
                <a:gd name="T19" fmla="*/ 22965060 h 18"/>
                <a:gd name="T20" fmla="*/ 41593744 w 37"/>
                <a:gd name="T21" fmla="*/ 18789333 h 18"/>
                <a:gd name="T22" fmla="*/ 43484368 w 37"/>
                <a:gd name="T23" fmla="*/ 16701469 h 18"/>
                <a:gd name="T24" fmla="*/ 45375003 w 37"/>
                <a:gd name="T25" fmla="*/ 14613606 h 18"/>
                <a:gd name="T26" fmla="*/ 47265627 w 37"/>
                <a:gd name="T27" fmla="*/ 14613606 h 18"/>
                <a:gd name="T28" fmla="*/ 49156251 w 37"/>
                <a:gd name="T29" fmla="*/ 12525742 h 18"/>
                <a:gd name="T30" fmla="*/ 62390621 w 37"/>
                <a:gd name="T31" fmla="*/ 4175729 h 18"/>
                <a:gd name="T32" fmla="*/ 28359374 w 37"/>
                <a:gd name="T33" fmla="*/ 8351457 h 18"/>
                <a:gd name="T34" fmla="*/ 26468750 w 37"/>
                <a:gd name="T35" fmla="*/ 10437876 h 18"/>
                <a:gd name="T36" fmla="*/ 24578126 w 37"/>
                <a:gd name="T37" fmla="*/ 12525742 h 18"/>
                <a:gd name="T38" fmla="*/ 22687501 w 37"/>
                <a:gd name="T39" fmla="*/ 14613606 h 18"/>
                <a:gd name="T40" fmla="*/ 17015623 w 37"/>
                <a:gd name="T41" fmla="*/ 18789333 h 18"/>
                <a:gd name="T42" fmla="*/ 15124999 w 37"/>
                <a:gd name="T43" fmla="*/ 20877196 h 18"/>
                <a:gd name="T44" fmla="*/ 9453124 w 37"/>
                <a:gd name="T45" fmla="*/ 25052929 h 18"/>
                <a:gd name="T46" fmla="*/ 18906248 w 37"/>
                <a:gd name="T47" fmla="*/ 35490802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8"/>
                <a:gd name="T74" fmla="*/ 37 w 37"/>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8">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7" name="Freeform 29"/>
            <p:cNvSpPr>
              <a:spLocks noChangeArrowheads="1"/>
            </p:cNvSpPr>
            <p:nvPr/>
          </p:nvSpPr>
          <p:spPr bwMode="auto">
            <a:xfrm>
              <a:off x="6131672" y="2981509"/>
              <a:ext cx="90737" cy="102901"/>
            </a:xfrm>
            <a:custGeom>
              <a:avLst/>
              <a:gdLst>
                <a:gd name="T0" fmla="*/ 25117897 w 61"/>
                <a:gd name="T1" fmla="*/ 27071306 h 74"/>
                <a:gd name="T2" fmla="*/ 38644303 w 61"/>
                <a:gd name="T3" fmla="*/ 25137046 h 74"/>
                <a:gd name="T4" fmla="*/ 59897910 w 61"/>
                <a:gd name="T5" fmla="*/ 23204177 h 74"/>
                <a:gd name="T6" fmla="*/ 81151506 w 61"/>
                <a:gd name="T7" fmla="*/ 27071306 h 74"/>
                <a:gd name="T8" fmla="*/ 98542223 w 61"/>
                <a:gd name="T9" fmla="*/ 25137046 h 74"/>
                <a:gd name="T10" fmla="*/ 113999384 w 61"/>
                <a:gd name="T11" fmla="*/ 11601393 h 74"/>
                <a:gd name="T12" fmla="*/ 113999384 w 61"/>
                <a:gd name="T13" fmla="*/ 0 h 74"/>
                <a:gd name="T14" fmla="*/ 100474368 w 61"/>
                <a:gd name="T15" fmla="*/ 13535653 h 74"/>
                <a:gd name="T16" fmla="*/ 73422925 w 61"/>
                <a:gd name="T17" fmla="*/ 11601393 h 74"/>
                <a:gd name="T18" fmla="*/ 44440738 w 61"/>
                <a:gd name="T19" fmla="*/ 7734261 h 74"/>
                <a:gd name="T20" fmla="*/ 30915722 w 61"/>
                <a:gd name="T21" fmla="*/ 7734261 h 74"/>
                <a:gd name="T22" fmla="*/ 21253601 w 61"/>
                <a:gd name="T23" fmla="*/ 17402782 h 74"/>
                <a:gd name="T24" fmla="*/ 9660728 w 61"/>
                <a:gd name="T25" fmla="*/ 42539823 h 74"/>
                <a:gd name="T26" fmla="*/ 3864292 w 61"/>
                <a:gd name="T27" fmla="*/ 56075481 h 74"/>
                <a:gd name="T28" fmla="*/ 3864292 w 61"/>
                <a:gd name="T29" fmla="*/ 77345387 h 74"/>
                <a:gd name="T30" fmla="*/ 1932146 w 61"/>
                <a:gd name="T31" fmla="*/ 94748186 h 74"/>
                <a:gd name="T32" fmla="*/ 19321456 w 61"/>
                <a:gd name="T33" fmla="*/ 106349574 h 74"/>
                <a:gd name="T34" fmla="*/ 23185752 w 61"/>
                <a:gd name="T35" fmla="*/ 129553740 h 74"/>
                <a:gd name="T36" fmla="*/ 25117897 w 61"/>
                <a:gd name="T37" fmla="*/ 141155127 h 74"/>
                <a:gd name="T38" fmla="*/ 42508593 w 61"/>
                <a:gd name="T39" fmla="*/ 139222258 h 74"/>
                <a:gd name="T40" fmla="*/ 36712158 w 61"/>
                <a:gd name="T41" fmla="*/ 106349574 h 74"/>
                <a:gd name="T42" fmla="*/ 38644303 w 61"/>
                <a:gd name="T43" fmla="*/ 87013906 h 74"/>
                <a:gd name="T44" fmla="*/ 52169329 w 61"/>
                <a:gd name="T45" fmla="*/ 87013906 h 74"/>
                <a:gd name="T46" fmla="*/ 52169329 w 61"/>
                <a:gd name="T47" fmla="*/ 102482444 h 74"/>
                <a:gd name="T48" fmla="*/ 61830055 w 61"/>
                <a:gd name="T49" fmla="*/ 119885221 h 74"/>
                <a:gd name="T50" fmla="*/ 69558635 w 61"/>
                <a:gd name="T51" fmla="*/ 127620870 h 74"/>
                <a:gd name="T52" fmla="*/ 77287215 w 61"/>
                <a:gd name="T53" fmla="*/ 123752350 h 74"/>
                <a:gd name="T54" fmla="*/ 85015796 w 61"/>
                <a:gd name="T55" fmla="*/ 117952352 h 74"/>
                <a:gd name="T56" fmla="*/ 75355070 w 61"/>
                <a:gd name="T57" fmla="*/ 104416704 h 74"/>
                <a:gd name="T58" fmla="*/ 77287215 w 61"/>
                <a:gd name="T59" fmla="*/ 92815317 h 74"/>
                <a:gd name="T60" fmla="*/ 69558635 w 61"/>
                <a:gd name="T61" fmla="*/ 81212517 h 74"/>
                <a:gd name="T62" fmla="*/ 57965764 w 61"/>
                <a:gd name="T63" fmla="*/ 69611129 h 74"/>
                <a:gd name="T64" fmla="*/ 65694345 w 61"/>
                <a:gd name="T65" fmla="*/ 54142612 h 74"/>
                <a:gd name="T66" fmla="*/ 79219360 w 61"/>
                <a:gd name="T67" fmla="*/ 46406963 h 74"/>
                <a:gd name="T68" fmla="*/ 73422925 w 61"/>
                <a:gd name="T69" fmla="*/ 40606954 h 74"/>
                <a:gd name="T70" fmla="*/ 48305039 w 61"/>
                <a:gd name="T71" fmla="*/ 50274092 h 74"/>
                <a:gd name="T72" fmla="*/ 30915722 w 61"/>
                <a:gd name="T73" fmla="*/ 56075481 h 74"/>
                <a:gd name="T74" fmla="*/ 21253601 w 61"/>
                <a:gd name="T75" fmla="*/ 40606954 h 74"/>
                <a:gd name="T76" fmla="*/ 25117897 w 61"/>
                <a:gd name="T77" fmla="*/ 27071306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74"/>
                <a:gd name="T119" fmla="*/ 61 w 61"/>
                <a:gd name="T120" fmla="*/ 74 h 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74">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8" name="Freeform 30"/>
            <p:cNvSpPr>
              <a:spLocks noChangeArrowheads="1"/>
            </p:cNvSpPr>
            <p:nvPr/>
          </p:nvSpPr>
          <p:spPr bwMode="auto">
            <a:xfrm>
              <a:off x="5965925" y="2897831"/>
              <a:ext cx="159697" cy="165095"/>
            </a:xfrm>
            <a:custGeom>
              <a:avLst/>
              <a:gdLst>
                <a:gd name="T0" fmla="*/ 21003162 w 108"/>
                <a:gd name="T1" fmla="*/ 167453500 h 119"/>
                <a:gd name="T2" fmla="*/ 63008111 w 108"/>
                <a:gd name="T3" fmla="*/ 207872674 h 119"/>
                <a:gd name="T4" fmla="*/ 91648424 w 108"/>
                <a:gd name="T5" fmla="*/ 209796932 h 119"/>
                <a:gd name="T6" fmla="*/ 127925851 w 108"/>
                <a:gd name="T7" fmla="*/ 223270900 h 119"/>
                <a:gd name="T8" fmla="*/ 160384019 w 108"/>
                <a:gd name="T9" fmla="*/ 204022771 h 119"/>
                <a:gd name="T10" fmla="*/ 181387219 w 108"/>
                <a:gd name="T11" fmla="*/ 144355467 h 119"/>
                <a:gd name="T12" fmla="*/ 200480747 w 108"/>
                <a:gd name="T13" fmla="*/ 121258821 h 119"/>
                <a:gd name="T14" fmla="*/ 179477547 w 108"/>
                <a:gd name="T15" fmla="*/ 94312272 h 119"/>
                <a:gd name="T16" fmla="*/ 168021154 w 108"/>
                <a:gd name="T17" fmla="*/ 69291347 h 119"/>
                <a:gd name="T18" fmla="*/ 166111525 w 108"/>
                <a:gd name="T19" fmla="*/ 67365701 h 119"/>
                <a:gd name="T20" fmla="*/ 164203278 w 108"/>
                <a:gd name="T21" fmla="*/ 65441443 h 119"/>
                <a:gd name="T22" fmla="*/ 164203278 w 108"/>
                <a:gd name="T23" fmla="*/ 61591540 h 119"/>
                <a:gd name="T24" fmla="*/ 189024354 w 108"/>
                <a:gd name="T25" fmla="*/ 34644980 h 119"/>
                <a:gd name="T26" fmla="*/ 150837255 w 108"/>
                <a:gd name="T27" fmla="*/ 17322490 h 119"/>
                <a:gd name="T28" fmla="*/ 131743727 w 108"/>
                <a:gd name="T29" fmla="*/ 0 h 119"/>
                <a:gd name="T30" fmla="*/ 112650200 w 108"/>
                <a:gd name="T31" fmla="*/ 36570625 h 119"/>
                <a:gd name="T32" fmla="*/ 106922694 w 108"/>
                <a:gd name="T33" fmla="*/ 44269044 h 119"/>
                <a:gd name="T34" fmla="*/ 103104817 w 108"/>
                <a:gd name="T35" fmla="*/ 42344786 h 119"/>
                <a:gd name="T36" fmla="*/ 101195188 w 108"/>
                <a:gd name="T37" fmla="*/ 42344786 h 119"/>
                <a:gd name="T38" fmla="*/ 87829144 w 108"/>
                <a:gd name="T39" fmla="*/ 51968862 h 119"/>
                <a:gd name="T40" fmla="*/ 87829144 w 108"/>
                <a:gd name="T41" fmla="*/ 61591540 h 119"/>
                <a:gd name="T42" fmla="*/ 80192010 w 108"/>
                <a:gd name="T43" fmla="*/ 69291347 h 119"/>
                <a:gd name="T44" fmla="*/ 78282380 w 108"/>
                <a:gd name="T45" fmla="*/ 71215605 h 119"/>
                <a:gd name="T46" fmla="*/ 76372751 w 108"/>
                <a:gd name="T47" fmla="*/ 73139863 h 119"/>
                <a:gd name="T48" fmla="*/ 74464504 w 108"/>
                <a:gd name="T49" fmla="*/ 75065508 h 119"/>
                <a:gd name="T50" fmla="*/ 72554875 w 108"/>
                <a:gd name="T51" fmla="*/ 75065508 h 119"/>
                <a:gd name="T52" fmla="*/ 43914572 w 108"/>
                <a:gd name="T53" fmla="*/ 86613831 h 119"/>
                <a:gd name="T54" fmla="*/ 19093533 w 108"/>
                <a:gd name="T55" fmla="*/ 113560402 h 119"/>
                <a:gd name="T56" fmla="*/ 11456398 w 108"/>
                <a:gd name="T57" fmla="*/ 109710498 h 119"/>
                <a:gd name="T58" fmla="*/ 9546767 w 108"/>
                <a:gd name="T59" fmla="*/ 107786240 h 119"/>
                <a:gd name="T60" fmla="*/ 3819260 w 108"/>
                <a:gd name="T61" fmla="*/ 105860595 h 119"/>
                <a:gd name="T62" fmla="*/ 15274275 w 108"/>
                <a:gd name="T63" fmla="*/ 16360359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119"/>
                <a:gd name="T98" fmla="*/ 108 w 108"/>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119">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9" name="Freeform 31"/>
            <p:cNvSpPr>
              <a:spLocks noChangeArrowheads="1"/>
            </p:cNvSpPr>
            <p:nvPr/>
          </p:nvSpPr>
          <p:spPr bwMode="auto">
            <a:xfrm>
              <a:off x="5905435" y="2701074"/>
              <a:ext cx="35085" cy="32793"/>
            </a:xfrm>
            <a:custGeom>
              <a:avLst/>
              <a:gdLst>
                <a:gd name="T0" fmla="*/ 41056266 w 24"/>
                <a:gd name="T1" fmla="*/ 20328807 h 23"/>
                <a:gd name="T2" fmla="*/ 39190197 w 24"/>
                <a:gd name="T3" fmla="*/ 4066332 h 23"/>
                <a:gd name="T4" fmla="*/ 24260277 w 24"/>
                <a:gd name="T5" fmla="*/ 4066332 h 23"/>
                <a:gd name="T6" fmla="*/ 5598210 w 24"/>
                <a:gd name="T7" fmla="*/ 16262477 h 23"/>
                <a:gd name="T8" fmla="*/ 7464280 w 24"/>
                <a:gd name="T9" fmla="*/ 40657615 h 23"/>
                <a:gd name="T10" fmla="*/ 37324128 w 24"/>
                <a:gd name="T11" fmla="*/ 32526379 h 23"/>
                <a:gd name="T12" fmla="*/ 41056266 w 24"/>
                <a:gd name="T13" fmla="*/ 20328807 h 23"/>
                <a:gd name="T14" fmla="*/ 0 60000 65536"/>
                <a:gd name="T15" fmla="*/ 0 60000 65536"/>
                <a:gd name="T16" fmla="*/ 0 60000 65536"/>
                <a:gd name="T17" fmla="*/ 0 60000 65536"/>
                <a:gd name="T18" fmla="*/ 0 60000 65536"/>
                <a:gd name="T19" fmla="*/ 0 60000 65536"/>
                <a:gd name="T20" fmla="*/ 0 60000 65536"/>
                <a:gd name="T21" fmla="*/ 0 w 24"/>
                <a:gd name="T22" fmla="*/ 0 h 23"/>
                <a:gd name="T23" fmla="*/ 24 w 24"/>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3">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0" name="Freeform 32"/>
            <p:cNvSpPr>
              <a:spLocks noChangeArrowheads="1"/>
            </p:cNvSpPr>
            <p:nvPr/>
          </p:nvSpPr>
          <p:spPr bwMode="auto">
            <a:xfrm>
              <a:off x="6067551" y="2623050"/>
              <a:ext cx="26616" cy="55408"/>
            </a:xfrm>
            <a:custGeom>
              <a:avLst/>
              <a:gdLst>
                <a:gd name="T0" fmla="*/ 22911258 w 18"/>
                <a:gd name="T1" fmla="*/ 67157262 h 40"/>
                <a:gd name="T2" fmla="*/ 28640107 w 18"/>
                <a:gd name="T3" fmla="*/ 40294078 h 40"/>
                <a:gd name="T4" fmla="*/ 32457957 w 18"/>
                <a:gd name="T5" fmla="*/ 17269287 h 40"/>
                <a:gd name="T6" fmla="*/ 24820874 w 18"/>
                <a:gd name="T7" fmla="*/ 3837004 h 40"/>
                <a:gd name="T8" fmla="*/ 5727469 w 18"/>
                <a:gd name="T9" fmla="*/ 19187788 h 40"/>
                <a:gd name="T10" fmla="*/ 1909617 w 18"/>
                <a:gd name="T11" fmla="*/ 46050978 h 40"/>
                <a:gd name="T12" fmla="*/ 17183787 w 18"/>
                <a:gd name="T13" fmla="*/ 70994265 h 40"/>
                <a:gd name="T14" fmla="*/ 22911258 w 18"/>
                <a:gd name="T15" fmla="*/ 67157262 h 4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0"/>
                <a:gd name="T26" fmla="*/ 18 w 1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0">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1" name="Freeform 33"/>
            <p:cNvSpPr>
              <a:spLocks noChangeArrowheads="1"/>
            </p:cNvSpPr>
            <p:nvPr/>
          </p:nvSpPr>
          <p:spPr bwMode="auto">
            <a:xfrm>
              <a:off x="6177646" y="2495271"/>
              <a:ext cx="39924" cy="45231"/>
            </a:xfrm>
            <a:custGeom>
              <a:avLst/>
              <a:gdLst>
                <a:gd name="T0" fmla="*/ 13364556 w 27"/>
                <a:gd name="T1" fmla="*/ 3756914 h 33"/>
                <a:gd name="T2" fmla="*/ 3819234 w 27"/>
                <a:gd name="T3" fmla="*/ 11272114 h 33"/>
                <a:gd name="T4" fmla="*/ 1909617 w 27"/>
                <a:gd name="T5" fmla="*/ 20665080 h 33"/>
                <a:gd name="T6" fmla="*/ 13364556 w 27"/>
                <a:gd name="T7" fmla="*/ 30058052 h 33"/>
                <a:gd name="T8" fmla="*/ 13364556 w 27"/>
                <a:gd name="T9" fmla="*/ 18785939 h 33"/>
                <a:gd name="T10" fmla="*/ 21003022 w 27"/>
                <a:gd name="T11" fmla="*/ 24421998 h 33"/>
                <a:gd name="T12" fmla="*/ 19093405 w 27"/>
                <a:gd name="T13" fmla="*/ 39451019 h 33"/>
                <a:gd name="T14" fmla="*/ 19093405 w 27"/>
                <a:gd name="T15" fmla="*/ 48845367 h 33"/>
                <a:gd name="T16" fmla="*/ 28640111 w 27"/>
                <a:gd name="T17" fmla="*/ 60116105 h 33"/>
                <a:gd name="T18" fmla="*/ 30548345 w 27"/>
                <a:gd name="T19" fmla="*/ 52602279 h 33"/>
                <a:gd name="T20" fmla="*/ 38186811 w 27"/>
                <a:gd name="T21" fmla="*/ 61995246 h 33"/>
                <a:gd name="T22" fmla="*/ 45823905 w 27"/>
                <a:gd name="T23" fmla="*/ 54480050 h 33"/>
                <a:gd name="T24" fmla="*/ 45823905 w 27"/>
                <a:gd name="T25" fmla="*/ 41330161 h 33"/>
                <a:gd name="T26" fmla="*/ 49641756 w 27"/>
                <a:gd name="T27" fmla="*/ 22544227 h 33"/>
                <a:gd name="T28" fmla="*/ 40095045 w 27"/>
                <a:gd name="T29" fmla="*/ 9392969 h 33"/>
                <a:gd name="T30" fmla="*/ 34367578 w 27"/>
                <a:gd name="T31" fmla="*/ 3756914 h 33"/>
                <a:gd name="T32" fmla="*/ 22911262 w 27"/>
                <a:gd name="T33" fmla="*/ 1879142 h 33"/>
                <a:gd name="T34" fmla="*/ 13364556 w 27"/>
                <a:gd name="T35" fmla="*/ 375691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2" name="Freeform 34"/>
            <p:cNvSpPr>
              <a:spLocks noChangeArrowheads="1"/>
            </p:cNvSpPr>
            <p:nvPr/>
          </p:nvSpPr>
          <p:spPr bwMode="auto">
            <a:xfrm>
              <a:off x="6217570" y="2488486"/>
              <a:ext cx="37504" cy="30531"/>
            </a:xfrm>
            <a:custGeom>
              <a:avLst/>
              <a:gdLst>
                <a:gd name="T0" fmla="*/ 25547864 w 25"/>
                <a:gd name="T1" fmla="*/ 21185737 h 22"/>
                <a:gd name="T2" fmla="*/ 41269944 w 25"/>
                <a:gd name="T3" fmla="*/ 21185737 h 22"/>
                <a:gd name="T4" fmla="*/ 45200814 w 25"/>
                <a:gd name="T5" fmla="*/ 5777299 h 22"/>
                <a:gd name="T6" fmla="*/ 31444170 w 25"/>
                <a:gd name="T7" fmla="*/ 0 h 22"/>
                <a:gd name="T8" fmla="*/ 21618390 w 25"/>
                <a:gd name="T9" fmla="*/ 11555985 h 22"/>
                <a:gd name="T10" fmla="*/ 9825777 w 25"/>
                <a:gd name="T11" fmla="*/ 9629754 h 22"/>
                <a:gd name="T12" fmla="*/ 0 w 25"/>
                <a:gd name="T13" fmla="*/ 23110582 h 22"/>
                <a:gd name="T14" fmla="*/ 5896308 w 25"/>
                <a:gd name="T15" fmla="*/ 25036810 h 22"/>
                <a:gd name="T16" fmla="*/ 15722085 w 25"/>
                <a:gd name="T17" fmla="*/ 38517630 h 22"/>
                <a:gd name="T18" fmla="*/ 25547864 w 25"/>
                <a:gd name="T19" fmla="*/ 211857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2"/>
                <a:gd name="T32" fmla="*/ 25 w 25"/>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2">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3" name="Freeform 35"/>
            <p:cNvSpPr>
              <a:spLocks noChangeArrowheads="1"/>
            </p:cNvSpPr>
            <p:nvPr/>
          </p:nvSpPr>
          <p:spPr bwMode="auto">
            <a:xfrm>
              <a:off x="6190954" y="2376539"/>
              <a:ext cx="147599" cy="126648"/>
            </a:xfrm>
            <a:custGeom>
              <a:avLst/>
              <a:gdLst>
                <a:gd name="T0" fmla="*/ 81803714 w 100"/>
                <a:gd name="T1" fmla="*/ 125073161 h 92"/>
                <a:gd name="T2" fmla="*/ 58975258 w 100"/>
                <a:gd name="T3" fmla="*/ 126968751 h 92"/>
                <a:gd name="T4" fmla="*/ 22828467 w 100"/>
                <a:gd name="T5" fmla="*/ 140233748 h 92"/>
                <a:gd name="T6" fmla="*/ 3805434 w 100"/>
                <a:gd name="T7" fmla="*/ 157289924 h 92"/>
                <a:gd name="T8" fmla="*/ 26633899 w 100"/>
                <a:gd name="T9" fmla="*/ 159184137 h 92"/>
                <a:gd name="T10" fmla="*/ 45658313 w 100"/>
                <a:gd name="T11" fmla="*/ 157289924 h 92"/>
                <a:gd name="T12" fmla="*/ 60877284 w 100"/>
                <a:gd name="T13" fmla="*/ 149708942 h 92"/>
                <a:gd name="T14" fmla="*/ 87511173 w 100"/>
                <a:gd name="T15" fmla="*/ 149708942 h 92"/>
                <a:gd name="T16" fmla="*/ 89413200 w 100"/>
                <a:gd name="T17" fmla="*/ 166765118 h 92"/>
                <a:gd name="T18" fmla="*/ 112243057 w 100"/>
                <a:gd name="T19" fmla="*/ 159184137 h 92"/>
                <a:gd name="T20" fmla="*/ 119852542 w 100"/>
                <a:gd name="T21" fmla="*/ 145919140 h 92"/>
                <a:gd name="T22" fmla="*/ 136973540 w 100"/>
                <a:gd name="T23" fmla="*/ 149708942 h 92"/>
                <a:gd name="T24" fmla="*/ 152192510 w 100"/>
                <a:gd name="T25" fmla="*/ 140233748 h 92"/>
                <a:gd name="T26" fmla="*/ 161705402 w 100"/>
                <a:gd name="T27" fmla="*/ 132654143 h 92"/>
                <a:gd name="T28" fmla="*/ 171216914 w 100"/>
                <a:gd name="T29" fmla="*/ 123178948 h 92"/>
                <a:gd name="T30" fmla="*/ 171216914 w 100"/>
                <a:gd name="T31" fmla="*/ 138338158 h 92"/>
                <a:gd name="T32" fmla="*/ 182631875 w 100"/>
                <a:gd name="T33" fmla="*/ 130758553 h 92"/>
                <a:gd name="T34" fmla="*/ 182631875 w 100"/>
                <a:gd name="T35" fmla="*/ 109912575 h 92"/>
                <a:gd name="T36" fmla="*/ 176924373 w 100"/>
                <a:gd name="T37" fmla="*/ 72011775 h 92"/>
                <a:gd name="T38" fmla="*/ 184533901 w 100"/>
                <a:gd name="T39" fmla="*/ 66326383 h 92"/>
                <a:gd name="T40" fmla="*/ 186435928 w 100"/>
                <a:gd name="T41" fmla="*/ 43586181 h 92"/>
                <a:gd name="T42" fmla="*/ 165509455 w 100"/>
                <a:gd name="T43" fmla="*/ 3789804 h 92"/>
                <a:gd name="T44" fmla="*/ 155997943 w 100"/>
                <a:gd name="T45" fmla="*/ 3789804 h 92"/>
                <a:gd name="T46" fmla="*/ 163607428 w 100"/>
                <a:gd name="T47" fmla="*/ 11370789 h 92"/>
                <a:gd name="T48" fmla="*/ 152192510 w 100"/>
                <a:gd name="T49" fmla="*/ 7579608 h 92"/>
                <a:gd name="T50" fmla="*/ 146486431 w 100"/>
                <a:gd name="T51" fmla="*/ 9475197 h 92"/>
                <a:gd name="T52" fmla="*/ 148388457 w 100"/>
                <a:gd name="T53" fmla="*/ 24635792 h 92"/>
                <a:gd name="T54" fmla="*/ 152192510 w 100"/>
                <a:gd name="T55" fmla="*/ 36006576 h 92"/>
                <a:gd name="T56" fmla="*/ 146486431 w 100"/>
                <a:gd name="T57" fmla="*/ 73907365 h 92"/>
                <a:gd name="T58" fmla="*/ 117949136 w 100"/>
                <a:gd name="T59" fmla="*/ 98543167 h 92"/>
                <a:gd name="T60" fmla="*/ 106535598 w 100"/>
                <a:gd name="T61" fmla="*/ 94751988 h 92"/>
                <a:gd name="T62" fmla="*/ 98926112 w 100"/>
                <a:gd name="T63" fmla="*/ 90962186 h 92"/>
                <a:gd name="T64" fmla="*/ 93218653 w 100"/>
                <a:gd name="T65" fmla="*/ 115597967 h 92"/>
                <a:gd name="T66" fmla="*/ 89413200 w 100"/>
                <a:gd name="T67" fmla="*/ 128862964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92"/>
                <a:gd name="T104" fmla="*/ 100 w 100"/>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92">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4" name="Freeform 36"/>
            <p:cNvSpPr>
              <a:spLocks noChangeArrowheads="1"/>
            </p:cNvSpPr>
            <p:nvPr/>
          </p:nvSpPr>
          <p:spPr bwMode="auto">
            <a:xfrm>
              <a:off x="6291369" y="2306430"/>
              <a:ext cx="82268" cy="70109"/>
            </a:xfrm>
            <a:custGeom>
              <a:avLst/>
              <a:gdLst>
                <a:gd name="T0" fmla="*/ 23444999 w 55"/>
                <a:gd name="T1" fmla="*/ 60949964 h 50"/>
                <a:gd name="T2" fmla="*/ 11723198 w 55"/>
                <a:gd name="T3" fmla="*/ 57016850 h 50"/>
                <a:gd name="T4" fmla="*/ 7814999 w 55"/>
                <a:gd name="T5" fmla="*/ 64881675 h 50"/>
                <a:gd name="T6" fmla="*/ 0 w 55"/>
                <a:gd name="T7" fmla="*/ 72746500 h 50"/>
                <a:gd name="T8" fmla="*/ 7814999 w 55"/>
                <a:gd name="T9" fmla="*/ 84543037 h 50"/>
                <a:gd name="T10" fmla="*/ 5860900 w 55"/>
                <a:gd name="T11" fmla="*/ 90440604 h 50"/>
                <a:gd name="T12" fmla="*/ 11723198 w 55"/>
                <a:gd name="T13" fmla="*/ 96339596 h 50"/>
                <a:gd name="T14" fmla="*/ 19538194 w 55"/>
                <a:gd name="T15" fmla="*/ 90440604 h 50"/>
                <a:gd name="T16" fmla="*/ 27353196 w 55"/>
                <a:gd name="T17" fmla="*/ 86508893 h 50"/>
                <a:gd name="T18" fmla="*/ 21492293 w 55"/>
                <a:gd name="T19" fmla="*/ 80609923 h 50"/>
                <a:gd name="T20" fmla="*/ 11723198 w 55"/>
                <a:gd name="T21" fmla="*/ 78644068 h 50"/>
                <a:gd name="T22" fmla="*/ 13675899 w 55"/>
                <a:gd name="T23" fmla="*/ 68813387 h 50"/>
                <a:gd name="T24" fmla="*/ 21492293 w 55"/>
                <a:gd name="T25" fmla="*/ 76678212 h 50"/>
                <a:gd name="T26" fmla="*/ 31261393 w 55"/>
                <a:gd name="T27" fmla="*/ 70779242 h 50"/>
                <a:gd name="T28" fmla="*/ 44937286 w 55"/>
                <a:gd name="T29" fmla="*/ 74712356 h 50"/>
                <a:gd name="T30" fmla="*/ 66429584 w 55"/>
                <a:gd name="T31" fmla="*/ 84543037 h 50"/>
                <a:gd name="T32" fmla="*/ 70336383 w 55"/>
                <a:gd name="T33" fmla="*/ 74712356 h 50"/>
                <a:gd name="T34" fmla="*/ 84013675 w 55"/>
                <a:gd name="T35" fmla="*/ 58982706 h 50"/>
                <a:gd name="T36" fmla="*/ 105504586 w 55"/>
                <a:gd name="T37" fmla="*/ 51119283 h 50"/>
                <a:gd name="T38" fmla="*/ 99643689 w 55"/>
                <a:gd name="T39" fmla="*/ 51119283 h 50"/>
                <a:gd name="T40" fmla="*/ 93782791 w 55"/>
                <a:gd name="T41" fmla="*/ 41288591 h 50"/>
                <a:gd name="T42" fmla="*/ 89874572 w 55"/>
                <a:gd name="T43" fmla="*/ 31457910 h 50"/>
                <a:gd name="T44" fmla="*/ 78151379 w 55"/>
                <a:gd name="T45" fmla="*/ 35389621 h 50"/>
                <a:gd name="T46" fmla="*/ 74244580 w 55"/>
                <a:gd name="T47" fmla="*/ 29492054 h 50"/>
                <a:gd name="T48" fmla="*/ 64475486 w 55"/>
                <a:gd name="T49" fmla="*/ 31457910 h 50"/>
                <a:gd name="T50" fmla="*/ 44937286 w 55"/>
                <a:gd name="T51" fmla="*/ 19661367 h 50"/>
                <a:gd name="T52" fmla="*/ 27353196 w 55"/>
                <a:gd name="T53" fmla="*/ 3931713 h 50"/>
                <a:gd name="T54" fmla="*/ 21492293 w 55"/>
                <a:gd name="T55" fmla="*/ 3931713 h 50"/>
                <a:gd name="T56" fmla="*/ 21492293 w 55"/>
                <a:gd name="T57" fmla="*/ 13762398 h 50"/>
                <a:gd name="T58" fmla="*/ 27353196 w 55"/>
                <a:gd name="T59" fmla="*/ 35389621 h 50"/>
                <a:gd name="T60" fmla="*/ 27353196 w 55"/>
                <a:gd name="T61" fmla="*/ 49153427 h 50"/>
                <a:gd name="T62" fmla="*/ 23444999 w 55"/>
                <a:gd name="T63" fmla="*/ 60949964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
                <a:gd name="T97" fmla="*/ 0 h 50"/>
                <a:gd name="T98" fmla="*/ 55 w 55"/>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 h="50">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5" name="Freeform 37"/>
            <p:cNvSpPr>
              <a:spLocks noChangeArrowheads="1"/>
            </p:cNvSpPr>
            <p:nvPr/>
          </p:nvSpPr>
          <p:spPr bwMode="auto">
            <a:xfrm>
              <a:off x="6255074" y="2140205"/>
              <a:ext cx="77429" cy="157179"/>
            </a:xfrm>
            <a:custGeom>
              <a:avLst/>
              <a:gdLst>
                <a:gd name="T0" fmla="*/ 20501321 w 53"/>
                <a:gd name="T1" fmla="*/ 56108737 h 113"/>
                <a:gd name="T2" fmla="*/ 31685104 w 53"/>
                <a:gd name="T3" fmla="*/ 83194983 h 113"/>
                <a:gd name="T4" fmla="*/ 37275627 w 53"/>
                <a:gd name="T5" fmla="*/ 100608486 h 113"/>
                <a:gd name="T6" fmla="*/ 39139135 w 53"/>
                <a:gd name="T7" fmla="*/ 116087136 h 113"/>
                <a:gd name="T8" fmla="*/ 39139135 w 53"/>
                <a:gd name="T9" fmla="*/ 118021967 h 113"/>
                <a:gd name="T10" fmla="*/ 41004008 w 53"/>
                <a:gd name="T11" fmla="*/ 135435448 h 113"/>
                <a:gd name="T12" fmla="*/ 54049938 w 53"/>
                <a:gd name="T13" fmla="*/ 170261020 h 113"/>
                <a:gd name="T14" fmla="*/ 63368842 w 53"/>
                <a:gd name="T15" fmla="*/ 216695622 h 113"/>
                <a:gd name="T16" fmla="*/ 70824238 w 53"/>
                <a:gd name="T17" fmla="*/ 205086634 h 113"/>
                <a:gd name="T18" fmla="*/ 89462046 w 53"/>
                <a:gd name="T19" fmla="*/ 214760791 h 113"/>
                <a:gd name="T20" fmla="*/ 80143142 w 53"/>
                <a:gd name="T21" fmla="*/ 193477647 h 113"/>
                <a:gd name="T22" fmla="*/ 67095857 w 53"/>
                <a:gd name="T23" fmla="*/ 174130682 h 113"/>
                <a:gd name="T24" fmla="*/ 67095857 w 53"/>
                <a:gd name="T25" fmla="*/ 156717201 h 113"/>
                <a:gd name="T26" fmla="*/ 68960730 w 53"/>
                <a:gd name="T27" fmla="*/ 139303720 h 113"/>
                <a:gd name="T28" fmla="*/ 95053956 w 53"/>
                <a:gd name="T29" fmla="*/ 150912707 h 113"/>
                <a:gd name="T30" fmla="*/ 87598538 w 53"/>
                <a:gd name="T31" fmla="*/ 139303720 h 113"/>
                <a:gd name="T32" fmla="*/ 85735031 w 53"/>
                <a:gd name="T33" fmla="*/ 135435448 h 113"/>
                <a:gd name="T34" fmla="*/ 83870158 w 53"/>
                <a:gd name="T35" fmla="*/ 133500617 h 113"/>
                <a:gd name="T36" fmla="*/ 82006650 w 53"/>
                <a:gd name="T37" fmla="*/ 129630955 h 113"/>
                <a:gd name="T38" fmla="*/ 82006650 w 53"/>
                <a:gd name="T39" fmla="*/ 129630955 h 113"/>
                <a:gd name="T40" fmla="*/ 80143142 w 53"/>
                <a:gd name="T41" fmla="*/ 123826461 h 113"/>
                <a:gd name="T42" fmla="*/ 80143142 w 53"/>
                <a:gd name="T43" fmla="*/ 121891630 h 113"/>
                <a:gd name="T44" fmla="*/ 78279634 w 53"/>
                <a:gd name="T45" fmla="*/ 118021967 h 113"/>
                <a:gd name="T46" fmla="*/ 76416127 w 53"/>
                <a:gd name="T47" fmla="*/ 110282642 h 113"/>
                <a:gd name="T48" fmla="*/ 63368842 w 53"/>
                <a:gd name="T49" fmla="*/ 92869161 h 113"/>
                <a:gd name="T50" fmla="*/ 46594542 w 53"/>
                <a:gd name="T51" fmla="*/ 58043568 h 113"/>
                <a:gd name="T52" fmla="*/ 37275627 w 53"/>
                <a:gd name="T53" fmla="*/ 46434580 h 113"/>
                <a:gd name="T54" fmla="*/ 24229707 w 53"/>
                <a:gd name="T55" fmla="*/ 15478655 h 113"/>
                <a:gd name="T56" fmla="*/ 22364829 w 53"/>
                <a:gd name="T57" fmla="*/ 3869664 h 113"/>
                <a:gd name="T58" fmla="*/ 3727017 w 53"/>
                <a:gd name="T59" fmla="*/ 0 h 113"/>
                <a:gd name="T60" fmla="*/ 16774306 w 53"/>
                <a:gd name="T61" fmla="*/ 13543824 h 113"/>
                <a:gd name="T62" fmla="*/ 7455399 w 53"/>
                <a:gd name="T63" fmla="*/ 21283149 h 113"/>
                <a:gd name="T64" fmla="*/ 11182414 w 53"/>
                <a:gd name="T65" fmla="*/ 38695245 h 113"/>
                <a:gd name="T66" fmla="*/ 20501321 w 53"/>
                <a:gd name="T67" fmla="*/ 5610873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113"/>
                <a:gd name="T104" fmla="*/ 53 w 53"/>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113">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6" name="Freeform 38"/>
            <p:cNvSpPr>
              <a:spLocks noChangeArrowheads="1"/>
            </p:cNvSpPr>
            <p:nvPr/>
          </p:nvSpPr>
          <p:spPr bwMode="auto">
            <a:xfrm>
              <a:off x="6083279" y="2723690"/>
              <a:ext cx="83478" cy="88201"/>
            </a:xfrm>
            <a:custGeom>
              <a:avLst/>
              <a:gdLst>
                <a:gd name="T0" fmla="*/ 13110820 w 57"/>
                <a:gd name="T1" fmla="*/ 75971365 h 64"/>
                <a:gd name="T2" fmla="*/ 24348080 w 57"/>
                <a:gd name="T3" fmla="*/ 85466750 h 64"/>
                <a:gd name="T4" fmla="*/ 28093832 w 57"/>
                <a:gd name="T5" fmla="*/ 93064457 h 64"/>
                <a:gd name="T6" fmla="*/ 41204646 w 57"/>
                <a:gd name="T7" fmla="*/ 98761688 h 64"/>
                <a:gd name="T8" fmla="*/ 52443280 w 57"/>
                <a:gd name="T9" fmla="*/ 94963534 h 64"/>
                <a:gd name="T10" fmla="*/ 54315472 w 57"/>
                <a:gd name="T11" fmla="*/ 100660764 h 64"/>
                <a:gd name="T12" fmla="*/ 63680535 w 57"/>
                <a:gd name="T13" fmla="*/ 104460296 h 64"/>
                <a:gd name="T14" fmla="*/ 74917790 w 57"/>
                <a:gd name="T15" fmla="*/ 108258450 h 64"/>
                <a:gd name="T16" fmla="*/ 76791350 w 57"/>
                <a:gd name="T17" fmla="*/ 100660764 h 64"/>
                <a:gd name="T18" fmla="*/ 82410661 w 57"/>
                <a:gd name="T19" fmla="*/ 106359373 h 64"/>
                <a:gd name="T20" fmla="*/ 82410661 w 57"/>
                <a:gd name="T21" fmla="*/ 115856136 h 64"/>
                <a:gd name="T22" fmla="*/ 103013001 w 57"/>
                <a:gd name="T23" fmla="*/ 121553366 h 64"/>
                <a:gd name="T24" fmla="*/ 104885192 w 57"/>
                <a:gd name="T25" fmla="*/ 115856136 h 64"/>
                <a:gd name="T26" fmla="*/ 93647937 w 57"/>
                <a:gd name="T27" fmla="*/ 106359373 h 64"/>
                <a:gd name="T28" fmla="*/ 95521497 w 57"/>
                <a:gd name="T29" fmla="*/ 98761688 h 64"/>
                <a:gd name="T30" fmla="*/ 84282853 w 57"/>
                <a:gd name="T31" fmla="*/ 94963534 h 64"/>
                <a:gd name="T32" fmla="*/ 74917790 w 57"/>
                <a:gd name="T33" fmla="*/ 91165380 h 64"/>
                <a:gd name="T34" fmla="*/ 56189032 w 57"/>
                <a:gd name="T35" fmla="*/ 89266282 h 64"/>
                <a:gd name="T36" fmla="*/ 48697529 w 57"/>
                <a:gd name="T37" fmla="*/ 75971365 h 64"/>
                <a:gd name="T38" fmla="*/ 59934783 w 57"/>
                <a:gd name="T39" fmla="*/ 81668596 h 64"/>
                <a:gd name="T40" fmla="*/ 52443280 w 57"/>
                <a:gd name="T41" fmla="*/ 70272757 h 64"/>
                <a:gd name="T42" fmla="*/ 43078206 w 57"/>
                <a:gd name="T43" fmla="*/ 60777372 h 64"/>
                <a:gd name="T44" fmla="*/ 52443280 w 57"/>
                <a:gd name="T45" fmla="*/ 51280610 h 64"/>
                <a:gd name="T46" fmla="*/ 46823969 w 57"/>
                <a:gd name="T47" fmla="*/ 28488920 h 64"/>
                <a:gd name="T48" fmla="*/ 43078206 w 57"/>
                <a:gd name="T49" fmla="*/ 13294922 h 64"/>
                <a:gd name="T50" fmla="*/ 37458895 w 57"/>
                <a:gd name="T51" fmla="*/ 7597688 h 64"/>
                <a:gd name="T52" fmla="*/ 20602323 w 57"/>
                <a:gd name="T53" fmla="*/ 1899078 h 64"/>
                <a:gd name="T54" fmla="*/ 9365066 w 57"/>
                <a:gd name="T55" fmla="*/ 15193999 h 64"/>
                <a:gd name="T56" fmla="*/ 14983012 w 57"/>
                <a:gd name="T57" fmla="*/ 53179687 h 64"/>
                <a:gd name="T58" fmla="*/ 3745753 w 57"/>
                <a:gd name="T59" fmla="*/ 49381533 h 64"/>
                <a:gd name="T60" fmla="*/ 5619314 w 57"/>
                <a:gd name="T61" fmla="*/ 64575526 h 64"/>
                <a:gd name="T62" fmla="*/ 13110820 w 57"/>
                <a:gd name="T63" fmla="*/ 75971365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4"/>
                <a:gd name="T98" fmla="*/ 57 w 57"/>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4">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7" name="Freeform 39"/>
            <p:cNvSpPr>
              <a:spLocks noChangeArrowheads="1"/>
            </p:cNvSpPr>
            <p:nvPr/>
          </p:nvSpPr>
          <p:spPr bwMode="auto">
            <a:xfrm>
              <a:off x="6170386" y="2814153"/>
              <a:ext cx="25407" cy="33924"/>
            </a:xfrm>
            <a:custGeom>
              <a:avLst/>
              <a:gdLst>
                <a:gd name="T0" fmla="*/ 25356456 w 17"/>
                <a:gd name="T1" fmla="*/ 9206973 h 25"/>
                <a:gd name="T2" fmla="*/ 15604079 w 17"/>
                <a:gd name="T3" fmla="*/ 1841395 h 25"/>
                <a:gd name="T4" fmla="*/ 3900671 w 17"/>
                <a:gd name="T5" fmla="*/ 5524184 h 25"/>
                <a:gd name="T6" fmla="*/ 3900671 w 17"/>
                <a:gd name="T7" fmla="*/ 9206973 h 25"/>
                <a:gd name="T8" fmla="*/ 17553715 w 17"/>
                <a:gd name="T9" fmla="*/ 22096735 h 25"/>
                <a:gd name="T10" fmla="*/ 17553715 w 17"/>
                <a:gd name="T11" fmla="*/ 29460960 h 25"/>
                <a:gd name="T12" fmla="*/ 13653046 w 17"/>
                <a:gd name="T13" fmla="*/ 33143748 h 25"/>
                <a:gd name="T14" fmla="*/ 23405423 w 17"/>
                <a:gd name="T15" fmla="*/ 46033518 h 25"/>
                <a:gd name="T16" fmla="*/ 25356456 w 17"/>
                <a:gd name="T17" fmla="*/ 33143748 h 25"/>
                <a:gd name="T18" fmla="*/ 31206761 w 17"/>
                <a:gd name="T19" fmla="*/ 25778172 h 25"/>
                <a:gd name="T20" fmla="*/ 25356456 w 17"/>
                <a:gd name="T21" fmla="*/ 920697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5"/>
                <a:gd name="T35" fmla="*/ 17 w 17"/>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5">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8" name="Freeform 40"/>
            <p:cNvSpPr>
              <a:spLocks noChangeArrowheads="1"/>
            </p:cNvSpPr>
            <p:nvPr/>
          </p:nvSpPr>
          <p:spPr bwMode="auto">
            <a:xfrm>
              <a:off x="6151030" y="2853730"/>
              <a:ext cx="77429" cy="59932"/>
            </a:xfrm>
            <a:custGeom>
              <a:avLst/>
              <a:gdLst>
                <a:gd name="T0" fmla="*/ 91000188 w 52"/>
                <a:gd name="T1" fmla="*/ 40794176 h 43"/>
                <a:gd name="T2" fmla="*/ 67765570 w 52"/>
                <a:gd name="T3" fmla="*/ 1942912 h 43"/>
                <a:gd name="T4" fmla="*/ 61957611 w 52"/>
                <a:gd name="T5" fmla="*/ 21367847 h 43"/>
                <a:gd name="T6" fmla="*/ 50340303 w 52"/>
                <a:gd name="T7" fmla="*/ 25253674 h 43"/>
                <a:gd name="T8" fmla="*/ 38722983 w 52"/>
                <a:gd name="T9" fmla="*/ 36909747 h 43"/>
                <a:gd name="T10" fmla="*/ 27105674 w 52"/>
                <a:gd name="T11" fmla="*/ 29139496 h 43"/>
                <a:gd name="T12" fmla="*/ 19362187 w 52"/>
                <a:gd name="T13" fmla="*/ 34966836 h 43"/>
                <a:gd name="T14" fmla="*/ 11617314 w 52"/>
                <a:gd name="T15" fmla="*/ 38851265 h 43"/>
                <a:gd name="T16" fmla="*/ 0 w 52"/>
                <a:gd name="T17" fmla="*/ 46621526 h 43"/>
                <a:gd name="T18" fmla="*/ 1935523 w 52"/>
                <a:gd name="T19" fmla="*/ 56334688 h 43"/>
                <a:gd name="T20" fmla="*/ 11617314 w 52"/>
                <a:gd name="T21" fmla="*/ 46621526 h 43"/>
                <a:gd name="T22" fmla="*/ 19362187 w 52"/>
                <a:gd name="T23" fmla="*/ 52450260 h 43"/>
                <a:gd name="T24" fmla="*/ 38722983 w 52"/>
                <a:gd name="T25" fmla="*/ 46621526 h 43"/>
                <a:gd name="T26" fmla="*/ 46467866 w 52"/>
                <a:gd name="T27" fmla="*/ 56334688 h 43"/>
                <a:gd name="T28" fmla="*/ 52275825 w 52"/>
                <a:gd name="T29" fmla="*/ 75761012 h 43"/>
                <a:gd name="T30" fmla="*/ 69702484 w 52"/>
                <a:gd name="T31" fmla="*/ 81588351 h 43"/>
                <a:gd name="T32" fmla="*/ 79382879 w 52"/>
                <a:gd name="T33" fmla="*/ 73818101 h 43"/>
                <a:gd name="T34" fmla="*/ 75510443 w 52"/>
                <a:gd name="T35" fmla="*/ 62163421 h 43"/>
                <a:gd name="T36" fmla="*/ 83255316 w 52"/>
                <a:gd name="T37" fmla="*/ 62163421 h 43"/>
                <a:gd name="T38" fmla="*/ 96808169 w 52"/>
                <a:gd name="T39" fmla="*/ 64104939 h 43"/>
                <a:gd name="T40" fmla="*/ 91000188 w 52"/>
                <a:gd name="T41" fmla="*/ 40794176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9" name="Freeform 41"/>
            <p:cNvSpPr>
              <a:spLocks noChangeArrowheads="1"/>
            </p:cNvSpPr>
            <p:nvPr/>
          </p:nvSpPr>
          <p:spPr bwMode="auto">
            <a:xfrm>
              <a:off x="6132882" y="2826591"/>
              <a:ext cx="26616" cy="23746"/>
            </a:xfrm>
            <a:custGeom>
              <a:avLst/>
              <a:gdLst>
                <a:gd name="T0" fmla="*/ 9546701 w 18"/>
                <a:gd name="T1" fmla="*/ 27316280 h 17"/>
                <a:gd name="T2" fmla="*/ 21003019 w 18"/>
                <a:gd name="T3" fmla="*/ 23413556 h 17"/>
                <a:gd name="T4" fmla="*/ 30548341 w 18"/>
                <a:gd name="T5" fmla="*/ 13658140 h 17"/>
                <a:gd name="T6" fmla="*/ 22911258 w 18"/>
                <a:gd name="T7" fmla="*/ 3902725 h 17"/>
                <a:gd name="T8" fmla="*/ 7637085 w 18"/>
                <a:gd name="T9" fmla="*/ 0 h 17"/>
                <a:gd name="T10" fmla="*/ 13364554 w 18"/>
                <a:gd name="T11" fmla="*/ 13658140 h 17"/>
                <a:gd name="T12" fmla="*/ 9546701 w 18"/>
                <a:gd name="T13" fmla="*/ 2731628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0" name="Freeform 42"/>
            <p:cNvSpPr>
              <a:spLocks noChangeArrowheads="1"/>
            </p:cNvSpPr>
            <p:nvPr/>
          </p:nvSpPr>
          <p:spPr bwMode="auto">
            <a:xfrm>
              <a:off x="6149819" y="2840161"/>
              <a:ext cx="20567" cy="32793"/>
            </a:xfrm>
            <a:custGeom>
              <a:avLst/>
              <a:gdLst>
                <a:gd name="T0" fmla="*/ 7537967 w 14"/>
                <a:gd name="T1" fmla="*/ 11201544 h 24"/>
                <a:gd name="T2" fmla="*/ 3769670 w 14"/>
                <a:gd name="T3" fmla="*/ 26137390 h 24"/>
                <a:gd name="T4" fmla="*/ 18845603 w 14"/>
                <a:gd name="T5" fmla="*/ 39206762 h 24"/>
                <a:gd name="T6" fmla="*/ 16960768 w 14"/>
                <a:gd name="T7" fmla="*/ 18670147 h 24"/>
                <a:gd name="T8" fmla="*/ 18845603 w 14"/>
                <a:gd name="T9" fmla="*/ 1866468 h 24"/>
                <a:gd name="T10" fmla="*/ 7537967 w 14"/>
                <a:gd name="T11" fmla="*/ 11201544 h 24"/>
                <a:gd name="T12" fmla="*/ 0 60000 65536"/>
                <a:gd name="T13" fmla="*/ 0 60000 65536"/>
                <a:gd name="T14" fmla="*/ 0 60000 65536"/>
                <a:gd name="T15" fmla="*/ 0 60000 65536"/>
                <a:gd name="T16" fmla="*/ 0 60000 65536"/>
                <a:gd name="T17" fmla="*/ 0 60000 65536"/>
                <a:gd name="T18" fmla="*/ 0 w 14"/>
                <a:gd name="T19" fmla="*/ 0 h 24"/>
                <a:gd name="T20" fmla="*/ 14 w 1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4" h="2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1" name="Freeform 43"/>
            <p:cNvSpPr>
              <a:spLocks noChangeArrowheads="1"/>
            </p:cNvSpPr>
            <p:nvPr/>
          </p:nvSpPr>
          <p:spPr bwMode="auto">
            <a:xfrm>
              <a:off x="6166757" y="2850338"/>
              <a:ext cx="26616" cy="9046"/>
            </a:xfrm>
            <a:custGeom>
              <a:avLst/>
              <a:gdLst>
                <a:gd name="T0" fmla="*/ 3819234 w 18"/>
                <a:gd name="T1" fmla="*/ 11690018 h 7"/>
                <a:gd name="T2" fmla="*/ 15274170 w 18"/>
                <a:gd name="T3" fmla="*/ 1669633 h 7"/>
                <a:gd name="T4" fmla="*/ 3819234 w 18"/>
                <a:gd name="T5" fmla="*/ 11690018 h 7"/>
                <a:gd name="T6" fmla="*/ 0 60000 65536"/>
                <a:gd name="T7" fmla="*/ 0 60000 65536"/>
                <a:gd name="T8" fmla="*/ 0 60000 65536"/>
                <a:gd name="T9" fmla="*/ 0 w 18"/>
                <a:gd name="T10" fmla="*/ 0 h 7"/>
                <a:gd name="T11" fmla="*/ 18 w 18"/>
                <a:gd name="T12" fmla="*/ 7 h 7"/>
              </a:gdLst>
              <a:ahLst/>
              <a:cxnLst>
                <a:cxn ang="T6">
                  <a:pos x="T0" y="T1"/>
                </a:cxn>
                <a:cxn ang="T7">
                  <a:pos x="T2" y="T3"/>
                </a:cxn>
                <a:cxn ang="T8">
                  <a:pos x="T4" y="T5"/>
                </a:cxn>
              </a:cxnLst>
              <a:rect l="T9" t="T10" r="T11" b="T12"/>
              <a:pathLst>
                <a:path w="18" h="7">
                  <a:moveTo>
                    <a:pt x="2" y="7"/>
                  </a:moveTo>
                  <a:cubicBezTo>
                    <a:pt x="4" y="7"/>
                    <a:pt x="18" y="5"/>
                    <a:pt x="8" y="1"/>
                  </a:cubicBezTo>
                  <a:cubicBezTo>
                    <a:pt x="4" y="0"/>
                    <a:pt x="0"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2" name="Freeform 44"/>
            <p:cNvSpPr>
              <a:spLocks noChangeArrowheads="1"/>
            </p:cNvSpPr>
            <p:nvPr/>
          </p:nvSpPr>
          <p:spPr bwMode="auto">
            <a:xfrm>
              <a:off x="6103846" y="2801714"/>
              <a:ext cx="21777" cy="18093"/>
            </a:xfrm>
            <a:custGeom>
              <a:avLst/>
              <a:gdLst>
                <a:gd name="T0" fmla="*/ 9202270 w 15"/>
                <a:gd name="T1" fmla="*/ 11622667 h 13"/>
                <a:gd name="T2" fmla="*/ 20245537 w 15"/>
                <a:gd name="T3" fmla="*/ 25181284 h 13"/>
                <a:gd name="T4" fmla="*/ 27608170 w 15"/>
                <a:gd name="T5" fmla="*/ 15495960 h 13"/>
                <a:gd name="T6" fmla="*/ 20245537 w 15"/>
                <a:gd name="T7" fmla="*/ 1937343 h 13"/>
                <a:gd name="T8" fmla="*/ 1840997 w 15"/>
                <a:gd name="T9" fmla="*/ 1937343 h 13"/>
                <a:gd name="T10" fmla="*/ 9202270 w 15"/>
                <a:gd name="T11" fmla="*/ 11622667 h 13"/>
                <a:gd name="T12" fmla="*/ 0 60000 65536"/>
                <a:gd name="T13" fmla="*/ 0 60000 65536"/>
                <a:gd name="T14" fmla="*/ 0 60000 65536"/>
                <a:gd name="T15" fmla="*/ 0 60000 65536"/>
                <a:gd name="T16" fmla="*/ 0 60000 65536"/>
                <a:gd name="T17" fmla="*/ 0 60000 65536"/>
                <a:gd name="T18" fmla="*/ 0 w 15"/>
                <a:gd name="T19" fmla="*/ 0 h 13"/>
                <a:gd name="T20" fmla="*/ 15 w 1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 h="13">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3" name="Freeform 45"/>
            <p:cNvSpPr>
              <a:spLocks noChangeArrowheads="1"/>
            </p:cNvSpPr>
            <p:nvPr/>
          </p:nvSpPr>
          <p:spPr bwMode="auto">
            <a:xfrm>
              <a:off x="6067551" y="2834507"/>
              <a:ext cx="36295" cy="40708"/>
            </a:xfrm>
            <a:custGeom>
              <a:avLst/>
              <a:gdLst>
                <a:gd name="T0" fmla="*/ 39942919 w 24"/>
                <a:gd name="T1" fmla="*/ 5911084 h 29"/>
                <a:gd name="T2" fmla="*/ 37946056 w 24"/>
                <a:gd name="T3" fmla="*/ 17734652 h 29"/>
                <a:gd name="T4" fmla="*/ 19971459 w 24"/>
                <a:gd name="T5" fmla="*/ 35467899 h 29"/>
                <a:gd name="T6" fmla="*/ 3993727 w 24"/>
                <a:gd name="T7" fmla="*/ 57142809 h 29"/>
                <a:gd name="T8" fmla="*/ 27960329 w 24"/>
                <a:gd name="T9" fmla="*/ 39408152 h 29"/>
                <a:gd name="T10" fmla="*/ 47931794 w 24"/>
                <a:gd name="T11" fmla="*/ 21674904 h 29"/>
                <a:gd name="T12" fmla="*/ 39942919 w 24"/>
                <a:gd name="T13" fmla="*/ 5911084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4" name="Freeform 46"/>
            <p:cNvSpPr>
              <a:spLocks noChangeArrowheads="1"/>
            </p:cNvSpPr>
            <p:nvPr/>
          </p:nvSpPr>
          <p:spPr bwMode="auto">
            <a:xfrm>
              <a:off x="6316776" y="3005255"/>
              <a:ext cx="381095" cy="162833"/>
            </a:xfrm>
            <a:custGeom>
              <a:avLst/>
              <a:gdLst>
                <a:gd name="T0" fmla="*/ 337948694 w 257"/>
                <a:gd name="T1" fmla="*/ 93307468 h 118"/>
                <a:gd name="T2" fmla="*/ 301465992 w 257"/>
                <a:gd name="T3" fmla="*/ 68552697 h 118"/>
                <a:gd name="T4" fmla="*/ 236180134 w 257"/>
                <a:gd name="T5" fmla="*/ 49509520 h 118"/>
                <a:gd name="T6" fmla="*/ 230419781 w 257"/>
                <a:gd name="T7" fmla="*/ 45702265 h 118"/>
                <a:gd name="T8" fmla="*/ 220819653 w 257"/>
                <a:gd name="T9" fmla="*/ 41893619 h 118"/>
                <a:gd name="T10" fmla="*/ 218899073 w 257"/>
                <a:gd name="T11" fmla="*/ 41893619 h 118"/>
                <a:gd name="T12" fmla="*/ 218899073 w 257"/>
                <a:gd name="T13" fmla="*/ 39989301 h 118"/>
                <a:gd name="T14" fmla="*/ 205457786 w 257"/>
                <a:gd name="T15" fmla="*/ 39989301 h 118"/>
                <a:gd name="T16" fmla="*/ 151692593 w 257"/>
                <a:gd name="T17" fmla="*/ 20946120 h 118"/>
                <a:gd name="T18" fmla="*/ 128651178 w 257"/>
                <a:gd name="T19" fmla="*/ 32372031 h 118"/>
                <a:gd name="T20" fmla="*/ 126730598 w 257"/>
                <a:gd name="T21" fmla="*/ 41893619 h 118"/>
                <a:gd name="T22" fmla="*/ 113289311 w 257"/>
                <a:gd name="T23" fmla="*/ 60935426 h 118"/>
                <a:gd name="T24" fmla="*/ 86408100 w 257"/>
                <a:gd name="T25" fmla="*/ 39989301 h 118"/>
                <a:gd name="T26" fmla="*/ 65285879 w 257"/>
                <a:gd name="T27" fmla="*/ 9521591 h 118"/>
                <a:gd name="T28" fmla="*/ 19201647 w 257"/>
                <a:gd name="T29" fmla="*/ 7617273 h 118"/>
                <a:gd name="T30" fmla="*/ 7680936 w 257"/>
                <a:gd name="T31" fmla="*/ 13330229 h 118"/>
                <a:gd name="T32" fmla="*/ 38403293 w 257"/>
                <a:gd name="T33" fmla="*/ 32372031 h 118"/>
                <a:gd name="T34" fmla="*/ 59525525 w 257"/>
                <a:gd name="T35" fmla="*/ 49509520 h 118"/>
                <a:gd name="T36" fmla="*/ 69125653 w 257"/>
                <a:gd name="T37" fmla="*/ 68552697 h 118"/>
                <a:gd name="T38" fmla="*/ 80646360 w 257"/>
                <a:gd name="T39" fmla="*/ 70457014 h 118"/>
                <a:gd name="T40" fmla="*/ 96008249 w 257"/>
                <a:gd name="T41" fmla="*/ 76169967 h 118"/>
                <a:gd name="T42" fmla="*/ 167054460 w 257"/>
                <a:gd name="T43" fmla="*/ 102829056 h 118"/>
                <a:gd name="T44" fmla="*/ 220819653 w 257"/>
                <a:gd name="T45" fmla="*/ 154242873 h 118"/>
                <a:gd name="T46" fmla="*/ 195856272 w 257"/>
                <a:gd name="T47" fmla="*/ 173286049 h 118"/>
                <a:gd name="T48" fmla="*/ 224659427 w 257"/>
                <a:gd name="T49" fmla="*/ 169477414 h 118"/>
                <a:gd name="T50" fmla="*/ 247700842 w 257"/>
                <a:gd name="T51" fmla="*/ 171381731 h 118"/>
                <a:gd name="T52" fmla="*/ 251542002 w 257"/>
                <a:gd name="T53" fmla="*/ 175190367 h 118"/>
                <a:gd name="T54" fmla="*/ 255381776 w 257"/>
                <a:gd name="T55" fmla="*/ 178997622 h 118"/>
                <a:gd name="T56" fmla="*/ 259222935 w 257"/>
                <a:gd name="T57" fmla="*/ 182806300 h 118"/>
                <a:gd name="T58" fmla="*/ 264983289 w 257"/>
                <a:gd name="T59" fmla="*/ 186614936 h 118"/>
                <a:gd name="T60" fmla="*/ 266902483 w 257"/>
                <a:gd name="T61" fmla="*/ 188519253 h 118"/>
                <a:gd name="T62" fmla="*/ 270743643 w 257"/>
                <a:gd name="T63" fmla="*/ 190423571 h 118"/>
                <a:gd name="T64" fmla="*/ 274583417 w 257"/>
                <a:gd name="T65" fmla="*/ 192327889 h 118"/>
                <a:gd name="T66" fmla="*/ 303386571 w 257"/>
                <a:gd name="T67" fmla="*/ 190423571 h 118"/>
                <a:gd name="T68" fmla="*/ 305305766 w 257"/>
                <a:gd name="T69" fmla="*/ 169477414 h 118"/>
                <a:gd name="T70" fmla="*/ 324507407 w 257"/>
                <a:gd name="T71" fmla="*/ 158051508 h 118"/>
                <a:gd name="T72" fmla="*/ 351389981 w 257"/>
                <a:gd name="T73" fmla="*/ 159955825 h 118"/>
                <a:gd name="T74" fmla="*/ 382112417 w 257"/>
                <a:gd name="T75" fmla="*/ 178997622 h 118"/>
                <a:gd name="T76" fmla="*/ 428196633 w 257"/>
                <a:gd name="T77" fmla="*/ 207562430 h 118"/>
                <a:gd name="T78" fmla="*/ 476201429 w 257"/>
                <a:gd name="T79" fmla="*/ 224699909 h 118"/>
                <a:gd name="T80" fmla="*/ 464679335 w 257"/>
                <a:gd name="T81" fmla="*/ 203753794 h 118"/>
                <a:gd name="T82" fmla="*/ 412836151 w 257"/>
                <a:gd name="T83" fmla="*/ 165668778 h 118"/>
                <a:gd name="T84" fmla="*/ 403234638 w 257"/>
                <a:gd name="T85" fmla="*/ 133296758 h 118"/>
                <a:gd name="T86" fmla="*/ 347550208 w 257"/>
                <a:gd name="T87" fmla="*/ 104733374 h 1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7"/>
                <a:gd name="T133" fmla="*/ 0 h 118"/>
                <a:gd name="T134" fmla="*/ 257 w 257"/>
                <a:gd name="T135" fmla="*/ 118 h 1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7" h="118">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5" name="Freeform 47"/>
            <p:cNvSpPr>
              <a:spLocks noChangeArrowheads="1"/>
            </p:cNvSpPr>
            <p:nvPr/>
          </p:nvSpPr>
          <p:spPr bwMode="auto">
            <a:xfrm>
              <a:off x="6636170" y="3075364"/>
              <a:ext cx="56862" cy="19223"/>
            </a:xfrm>
            <a:custGeom>
              <a:avLst/>
              <a:gdLst>
                <a:gd name="T0" fmla="*/ 1954845 w 38"/>
                <a:gd name="T1" fmla="*/ 18853644 h 14"/>
                <a:gd name="T2" fmla="*/ 48882326 w 38"/>
                <a:gd name="T3" fmla="*/ 24509329 h 14"/>
                <a:gd name="T4" fmla="*/ 70389812 w 38"/>
                <a:gd name="T5" fmla="*/ 7540909 h 14"/>
                <a:gd name="T6" fmla="*/ 52793413 w 38"/>
                <a:gd name="T7" fmla="*/ 1885227 h 14"/>
                <a:gd name="T8" fmla="*/ 35195605 w 38"/>
                <a:gd name="T9" fmla="*/ 15083191 h 14"/>
                <a:gd name="T10" fmla="*/ 27373430 w 38"/>
                <a:gd name="T11" fmla="*/ 9426135 h 14"/>
                <a:gd name="T12" fmla="*/ 1954845 w 38"/>
                <a:gd name="T13" fmla="*/ 18853644 h 14"/>
                <a:gd name="T14" fmla="*/ 0 60000 65536"/>
                <a:gd name="T15" fmla="*/ 0 60000 65536"/>
                <a:gd name="T16" fmla="*/ 0 60000 65536"/>
                <a:gd name="T17" fmla="*/ 0 60000 65536"/>
                <a:gd name="T18" fmla="*/ 0 60000 65536"/>
                <a:gd name="T19" fmla="*/ 0 60000 65536"/>
                <a:gd name="T20" fmla="*/ 0 60000 65536"/>
                <a:gd name="T21" fmla="*/ 0 w 38"/>
                <a:gd name="T22" fmla="*/ 0 h 14"/>
                <a:gd name="T23" fmla="*/ 38 w 3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6" name="Freeform 48"/>
            <p:cNvSpPr>
              <a:spLocks noChangeArrowheads="1"/>
            </p:cNvSpPr>
            <p:nvPr/>
          </p:nvSpPr>
          <p:spPr bwMode="auto">
            <a:xfrm>
              <a:off x="6735375" y="3087803"/>
              <a:ext cx="37504" cy="21485"/>
            </a:xfrm>
            <a:custGeom>
              <a:avLst/>
              <a:gdLst>
                <a:gd name="T0" fmla="*/ 7861743 w 25"/>
                <a:gd name="T1" fmla="*/ 2051102 h 15"/>
                <a:gd name="T2" fmla="*/ 23583831 w 25"/>
                <a:gd name="T3" fmla="*/ 26670051 h 15"/>
                <a:gd name="T4" fmla="*/ 7861743 w 25"/>
                <a:gd name="T5" fmla="*/ 2051102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4" y="1"/>
                  </a:moveTo>
                  <a:cubicBezTo>
                    <a:pt x="0" y="0"/>
                    <a:pt x="9" y="12"/>
                    <a:pt x="12" y="13"/>
                  </a:cubicBezTo>
                  <a:cubicBezTo>
                    <a:pt x="25" y="15"/>
                    <a:pt x="9" y="2"/>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7" name="Freeform 49"/>
            <p:cNvSpPr>
              <a:spLocks noChangeArrowheads="1"/>
            </p:cNvSpPr>
            <p:nvPr/>
          </p:nvSpPr>
          <p:spPr bwMode="auto">
            <a:xfrm>
              <a:off x="6964032" y="3326398"/>
              <a:ext cx="66541" cy="36185"/>
            </a:xfrm>
            <a:custGeom>
              <a:avLst/>
              <a:gdLst>
                <a:gd name="T0" fmla="*/ 78284492 w 45"/>
                <a:gd name="T1" fmla="*/ 50359785 h 26"/>
                <a:gd name="T2" fmla="*/ 53461845 w 45"/>
                <a:gd name="T3" fmla="*/ 30991063 h 26"/>
                <a:gd name="T4" fmla="*/ 7637209 w 45"/>
                <a:gd name="T5" fmla="*/ 3873187 h 26"/>
                <a:gd name="T6" fmla="*/ 40097070 w 45"/>
                <a:gd name="T7" fmla="*/ 34864248 h 26"/>
                <a:gd name="T8" fmla="*/ 78284492 w 45"/>
                <a:gd name="T9" fmla="*/ 50359785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8" name="Freeform 50"/>
            <p:cNvSpPr>
              <a:spLocks noChangeArrowheads="1"/>
            </p:cNvSpPr>
            <p:nvPr/>
          </p:nvSpPr>
          <p:spPr bwMode="auto">
            <a:xfrm>
              <a:off x="7158815" y="3273251"/>
              <a:ext cx="25407" cy="20354"/>
            </a:xfrm>
            <a:custGeom>
              <a:avLst/>
              <a:gdLst>
                <a:gd name="T0" fmla="*/ 9752374 w 17"/>
                <a:gd name="T1" fmla="*/ 6341726 h 14"/>
                <a:gd name="T2" fmla="*/ 1951034 w 17"/>
                <a:gd name="T3" fmla="*/ 19023721 h 14"/>
                <a:gd name="T4" fmla="*/ 25356456 w 17"/>
                <a:gd name="T5" fmla="*/ 29591812 h 14"/>
                <a:gd name="T6" fmla="*/ 23405423 w 17"/>
                <a:gd name="T7" fmla="*/ 12681998 h 14"/>
                <a:gd name="T8" fmla="*/ 9752374 w 17"/>
                <a:gd name="T9" fmla="*/ 6341726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9" name="Freeform 51"/>
            <p:cNvSpPr>
              <a:spLocks noChangeArrowheads="1"/>
            </p:cNvSpPr>
            <p:nvPr/>
          </p:nvSpPr>
          <p:spPr bwMode="auto">
            <a:xfrm>
              <a:off x="7167283" y="3254028"/>
              <a:ext cx="18147" cy="16962"/>
            </a:xfrm>
            <a:custGeom>
              <a:avLst/>
              <a:gdLst>
                <a:gd name="T0" fmla="*/ 6806681 w 13"/>
                <a:gd name="T1" fmla="*/ 9990618 h 12"/>
                <a:gd name="T2" fmla="*/ 6806681 w 13"/>
                <a:gd name="T3" fmla="*/ 17982547 h 12"/>
                <a:gd name="T4" fmla="*/ 20420040 w 13"/>
                <a:gd name="T5" fmla="*/ 3995965 h 12"/>
                <a:gd name="T6" fmla="*/ 6806681 w 13"/>
                <a:gd name="T7" fmla="*/ 9990618 h 12"/>
                <a:gd name="T8" fmla="*/ 0 60000 65536"/>
                <a:gd name="T9" fmla="*/ 0 60000 65536"/>
                <a:gd name="T10" fmla="*/ 0 60000 65536"/>
                <a:gd name="T11" fmla="*/ 0 60000 65536"/>
                <a:gd name="T12" fmla="*/ 0 w 13"/>
                <a:gd name="T13" fmla="*/ 0 h 12"/>
                <a:gd name="T14" fmla="*/ 13 w 13"/>
                <a:gd name="T15" fmla="*/ 12 h 12"/>
              </a:gdLst>
              <a:ahLst/>
              <a:cxnLst>
                <a:cxn ang="T8">
                  <a:pos x="T0" y="T1"/>
                </a:cxn>
                <a:cxn ang="T9">
                  <a:pos x="T2" y="T3"/>
                </a:cxn>
                <a:cxn ang="T10">
                  <a:pos x="T4" y="T5"/>
                </a:cxn>
                <a:cxn ang="T11">
                  <a:pos x="T6" y="T7"/>
                </a:cxn>
              </a:cxnLst>
              <a:rect l="T12" t="T13" r="T14" b="T15"/>
              <a:pathLst>
                <a:path w="13" h="12">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0" name="Freeform 52"/>
            <p:cNvSpPr>
              <a:spLocks noChangeArrowheads="1"/>
            </p:cNvSpPr>
            <p:nvPr/>
          </p:nvSpPr>
          <p:spPr bwMode="auto">
            <a:xfrm>
              <a:off x="6973711" y="3232543"/>
              <a:ext cx="22987" cy="19223"/>
            </a:xfrm>
            <a:custGeom>
              <a:avLst/>
              <a:gdLst>
                <a:gd name="T0" fmla="*/ 28711508 w 15"/>
                <a:gd name="T1" fmla="*/ 15083191 h 14"/>
                <a:gd name="T2" fmla="*/ 10253598 w 15"/>
                <a:gd name="T3" fmla="*/ 1885227 h 14"/>
                <a:gd name="T4" fmla="*/ 22559346 w 15"/>
                <a:gd name="T5" fmla="*/ 24509329 h 14"/>
                <a:gd name="T6" fmla="*/ 28711508 w 15"/>
                <a:gd name="T7" fmla="*/ 15083191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1" name="Freeform 53"/>
            <p:cNvSpPr>
              <a:spLocks noChangeArrowheads="1"/>
            </p:cNvSpPr>
            <p:nvPr/>
          </p:nvSpPr>
          <p:spPr bwMode="auto">
            <a:xfrm>
              <a:off x="6679724" y="3064056"/>
              <a:ext cx="15727" cy="14700"/>
            </a:xfrm>
            <a:custGeom>
              <a:avLst/>
              <a:gdLst>
                <a:gd name="T0" fmla="*/ 16066493 w 11"/>
                <a:gd name="T1" fmla="*/ 4321800 h 10"/>
                <a:gd name="T2" fmla="*/ 1785017 w 11"/>
                <a:gd name="T3" fmla="*/ 2160900 h 10"/>
                <a:gd name="T4" fmla="*/ 12496459 w 11"/>
                <a:gd name="T5" fmla="*/ 15126300 h 10"/>
                <a:gd name="T6" fmla="*/ 16066493 w 11"/>
                <a:gd name="T7" fmla="*/ 4321800 h 10"/>
                <a:gd name="T8" fmla="*/ 0 60000 65536"/>
                <a:gd name="T9" fmla="*/ 0 60000 65536"/>
                <a:gd name="T10" fmla="*/ 0 60000 65536"/>
                <a:gd name="T11" fmla="*/ 0 60000 65536"/>
                <a:gd name="T12" fmla="*/ 0 w 11"/>
                <a:gd name="T13" fmla="*/ 0 h 10"/>
                <a:gd name="T14" fmla="*/ 11 w 11"/>
                <a:gd name="T15" fmla="*/ 10 h 10"/>
              </a:gdLst>
              <a:ahLst/>
              <a:cxnLst>
                <a:cxn ang="T8">
                  <a:pos x="T0" y="T1"/>
                </a:cxn>
                <a:cxn ang="T9">
                  <a:pos x="T2" y="T3"/>
                </a:cxn>
                <a:cxn ang="T10">
                  <a:pos x="T4" y="T5"/>
                </a:cxn>
                <a:cxn ang="T11">
                  <a:pos x="T6" y="T7"/>
                </a:cxn>
              </a:cxnLst>
              <a:rect l="T12" t="T13" r="T14" b="T15"/>
              <a:pathLst>
                <a:path w="11" h="10">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2" name="Freeform 54"/>
            <p:cNvSpPr>
              <a:spLocks noChangeArrowheads="1"/>
            </p:cNvSpPr>
            <p:nvPr/>
          </p:nvSpPr>
          <p:spPr bwMode="auto">
            <a:xfrm>
              <a:off x="6111105" y="3170350"/>
              <a:ext cx="730735" cy="532600"/>
            </a:xfrm>
            <a:custGeom>
              <a:avLst/>
              <a:gdLst>
                <a:gd name="T0" fmla="*/ 875124327 w 494"/>
                <a:gd name="T1" fmla="*/ 327247407 h 385"/>
                <a:gd name="T2" fmla="*/ 817801759 w 494"/>
                <a:gd name="T3" fmla="*/ 273663713 h 385"/>
                <a:gd name="T4" fmla="*/ 783408771 w 494"/>
                <a:gd name="T5" fmla="*/ 239216263 h 385"/>
                <a:gd name="T6" fmla="*/ 718443298 w 494"/>
                <a:gd name="T7" fmla="*/ 189458988 h 385"/>
                <a:gd name="T8" fmla="*/ 663031068 w 494"/>
                <a:gd name="T9" fmla="*/ 107168813 h 385"/>
                <a:gd name="T10" fmla="*/ 624816023 w 494"/>
                <a:gd name="T11" fmla="*/ 76549143 h 385"/>
                <a:gd name="T12" fmla="*/ 586600978 w 494"/>
                <a:gd name="T13" fmla="*/ 15309830 h 385"/>
                <a:gd name="T14" fmla="*/ 569403793 w 494"/>
                <a:gd name="T15" fmla="*/ 45929494 h 385"/>
                <a:gd name="T16" fmla="*/ 575136188 w 494"/>
                <a:gd name="T17" fmla="*/ 155012878 h 385"/>
                <a:gd name="T18" fmla="*/ 536921143 w 494"/>
                <a:gd name="T19" fmla="*/ 141616263 h 385"/>
                <a:gd name="T20" fmla="*/ 479598575 w 494"/>
                <a:gd name="T21" fmla="*/ 107168813 h 385"/>
                <a:gd name="T22" fmla="*/ 450937982 w 494"/>
                <a:gd name="T23" fmla="*/ 72721341 h 385"/>
                <a:gd name="T24" fmla="*/ 460491052 w 494"/>
                <a:gd name="T25" fmla="*/ 47842704 h 385"/>
                <a:gd name="T26" fmla="*/ 443295250 w 494"/>
                <a:gd name="T27" fmla="*/ 30619659 h 385"/>
                <a:gd name="T28" fmla="*/ 397436090 w 494"/>
                <a:gd name="T29" fmla="*/ 19137632 h 385"/>
                <a:gd name="T30" fmla="*/ 364953439 w 494"/>
                <a:gd name="T31" fmla="*/ 24878648 h 385"/>
                <a:gd name="T32" fmla="*/ 317185238 w 494"/>
                <a:gd name="T33" fmla="*/ 44016274 h 385"/>
                <a:gd name="T34" fmla="*/ 309542505 w 494"/>
                <a:gd name="T35" fmla="*/ 82290154 h 385"/>
                <a:gd name="T36" fmla="*/ 307630785 w 494"/>
                <a:gd name="T37" fmla="*/ 91858989 h 385"/>
                <a:gd name="T38" fmla="*/ 275148135 w 494"/>
                <a:gd name="T39" fmla="*/ 84204747 h 385"/>
                <a:gd name="T40" fmla="*/ 233112415 w 494"/>
                <a:gd name="T41" fmla="*/ 74635934 h 385"/>
                <a:gd name="T42" fmla="*/ 219735905 w 494"/>
                <a:gd name="T43" fmla="*/ 105255604 h 385"/>
                <a:gd name="T44" fmla="*/ 204450440 w 494"/>
                <a:gd name="T45" fmla="*/ 126306439 h 385"/>
                <a:gd name="T46" fmla="*/ 192985650 w 494"/>
                <a:gd name="T47" fmla="*/ 151185076 h 385"/>
                <a:gd name="T48" fmla="*/ 166235351 w 494"/>
                <a:gd name="T49" fmla="*/ 174149121 h 385"/>
                <a:gd name="T50" fmla="*/ 105090726 w 494"/>
                <a:gd name="T51" fmla="*/ 220078637 h 385"/>
                <a:gd name="T52" fmla="*/ 28660604 w 494"/>
                <a:gd name="T53" fmla="*/ 256439297 h 385"/>
                <a:gd name="T54" fmla="*/ 3822059 w 494"/>
                <a:gd name="T55" fmla="*/ 287060328 h 385"/>
                <a:gd name="T56" fmla="*/ 15285471 w 494"/>
                <a:gd name="T57" fmla="*/ 315765384 h 385"/>
                <a:gd name="T58" fmla="*/ 28660604 w 494"/>
                <a:gd name="T59" fmla="*/ 367435955 h 385"/>
                <a:gd name="T60" fmla="*/ 9553073 w 494"/>
                <a:gd name="T61" fmla="*/ 369350547 h 385"/>
                <a:gd name="T62" fmla="*/ 57322589 w 494"/>
                <a:gd name="T63" fmla="*/ 445899668 h 385"/>
                <a:gd name="T64" fmla="*/ 101270051 w 494"/>
                <a:gd name="T65" fmla="*/ 547327427 h 385"/>
                <a:gd name="T66" fmla="*/ 82162507 w 494"/>
                <a:gd name="T67" fmla="*/ 577947075 h 385"/>
                <a:gd name="T68" fmla="*/ 149038166 w 494"/>
                <a:gd name="T69" fmla="*/ 616220944 h 385"/>
                <a:gd name="T70" fmla="*/ 233112415 w 494"/>
                <a:gd name="T71" fmla="*/ 579860285 h 385"/>
                <a:gd name="T72" fmla="*/ 277058473 w 494"/>
                <a:gd name="T73" fmla="*/ 581774877 h 385"/>
                <a:gd name="T74" fmla="*/ 380240287 w 494"/>
                <a:gd name="T75" fmla="*/ 545412834 h 385"/>
                <a:gd name="T76" fmla="*/ 485330970 w 494"/>
                <a:gd name="T77" fmla="*/ 541586416 h 385"/>
                <a:gd name="T78" fmla="*/ 529278410 w 494"/>
                <a:gd name="T79" fmla="*/ 566465053 h 385"/>
                <a:gd name="T80" fmla="*/ 569403793 w 494"/>
                <a:gd name="T81" fmla="*/ 612394526 h 385"/>
                <a:gd name="T82" fmla="*/ 588511315 w 494"/>
                <a:gd name="T83" fmla="*/ 566465053 h 385"/>
                <a:gd name="T84" fmla="*/ 598065768 w 494"/>
                <a:gd name="T85" fmla="*/ 610479933 h 385"/>
                <a:gd name="T86" fmla="*/ 609530558 w 494"/>
                <a:gd name="T87" fmla="*/ 610479933 h 385"/>
                <a:gd name="T88" fmla="*/ 622905685 w 494"/>
                <a:gd name="T89" fmla="*/ 635358570 h 385"/>
                <a:gd name="T90" fmla="*/ 668763463 w 494"/>
                <a:gd name="T91" fmla="*/ 669806021 h 385"/>
                <a:gd name="T92" fmla="*/ 726086204 w 494"/>
                <a:gd name="T93" fmla="*/ 725304480 h 385"/>
                <a:gd name="T94" fmla="*/ 789141166 w 494"/>
                <a:gd name="T95" fmla="*/ 723389714 h 385"/>
                <a:gd name="T96" fmla="*/ 833088607 w 494"/>
                <a:gd name="T97" fmla="*/ 732958700 h 385"/>
                <a:gd name="T98" fmla="*/ 892321512 w 494"/>
                <a:gd name="T99" fmla="*/ 702338879 h 385"/>
                <a:gd name="T100" fmla="*/ 905696640 w 494"/>
                <a:gd name="T101" fmla="*/ 621961955 h 385"/>
                <a:gd name="T102" fmla="*/ 938179290 w 494"/>
                <a:gd name="T103" fmla="*/ 551155229 h 385"/>
                <a:gd name="T104" fmla="*/ 919071767 w 494"/>
                <a:gd name="T105" fmla="*/ 399970196 h 3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4"/>
                <a:gd name="T160" fmla="*/ 0 h 385"/>
                <a:gd name="T161" fmla="*/ 494 w 494"/>
                <a:gd name="T162" fmla="*/ 385 h 3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4" h="385">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3" name="Freeform 55"/>
            <p:cNvSpPr>
              <a:spLocks noChangeArrowheads="1"/>
            </p:cNvSpPr>
            <p:nvPr/>
          </p:nvSpPr>
          <p:spPr bwMode="auto">
            <a:xfrm>
              <a:off x="6746263" y="3747051"/>
              <a:ext cx="78639" cy="76893"/>
            </a:xfrm>
            <a:custGeom>
              <a:avLst/>
              <a:gdLst>
                <a:gd name="T0" fmla="*/ 86511044 w 53"/>
                <a:gd name="T1" fmla="*/ 9772401 h 55"/>
                <a:gd name="T2" fmla="*/ 53829194 w 53"/>
                <a:gd name="T3" fmla="*/ 13681363 h 55"/>
                <a:gd name="T4" fmla="*/ 19224215 w 53"/>
                <a:gd name="T5" fmla="*/ 3908961 h 55"/>
                <a:gd name="T6" fmla="*/ 1923115 w 53"/>
                <a:gd name="T7" fmla="*/ 5863442 h 55"/>
                <a:gd name="T8" fmla="*/ 26913904 w 53"/>
                <a:gd name="T9" fmla="*/ 50817892 h 55"/>
                <a:gd name="T10" fmla="*/ 36526702 w 53"/>
                <a:gd name="T11" fmla="*/ 74273047 h 55"/>
                <a:gd name="T12" fmla="*/ 74976518 w 53"/>
                <a:gd name="T13" fmla="*/ 107500622 h 55"/>
                <a:gd name="T14" fmla="*/ 84587929 w 53"/>
                <a:gd name="T15" fmla="*/ 84045446 h 55"/>
                <a:gd name="T16" fmla="*/ 98045591 w 53"/>
                <a:gd name="T17" fmla="*/ 93819264 h 55"/>
                <a:gd name="T18" fmla="*/ 96122477 w 53"/>
                <a:gd name="T19" fmla="*/ 82090966 h 55"/>
                <a:gd name="T20" fmla="*/ 99967319 w 53"/>
                <a:gd name="T21" fmla="*/ 58637209 h 55"/>
                <a:gd name="T22" fmla="*/ 90355885 w 53"/>
                <a:gd name="T23" fmla="*/ 23455166 h 55"/>
                <a:gd name="T24" fmla="*/ 86511044 w 53"/>
                <a:gd name="T25" fmla="*/ 977240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5"/>
                <a:gd name="T41" fmla="*/ 53 w 53"/>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5">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4" name="Freeform 56"/>
            <p:cNvSpPr>
              <a:spLocks noChangeArrowheads="1"/>
            </p:cNvSpPr>
            <p:nvPr/>
          </p:nvSpPr>
          <p:spPr bwMode="auto">
            <a:xfrm>
              <a:off x="7169703" y="3742527"/>
              <a:ext cx="99206" cy="166225"/>
            </a:xfrm>
            <a:custGeom>
              <a:avLst/>
              <a:gdLst>
                <a:gd name="T0" fmla="*/ 107215175 w 67"/>
                <a:gd name="T1" fmla="*/ 17269393 h 120"/>
                <a:gd name="T2" fmla="*/ 97641556 w 67"/>
                <a:gd name="T3" fmla="*/ 24944836 h 120"/>
                <a:gd name="T4" fmla="*/ 89984299 w 67"/>
                <a:gd name="T5" fmla="*/ 13430982 h 120"/>
                <a:gd name="T6" fmla="*/ 80410679 w 67"/>
                <a:gd name="T7" fmla="*/ 5756927 h 120"/>
                <a:gd name="T8" fmla="*/ 65094824 w 67"/>
                <a:gd name="T9" fmla="*/ 11512469 h 120"/>
                <a:gd name="T10" fmla="*/ 61264823 w 67"/>
                <a:gd name="T11" fmla="*/ 44132737 h 120"/>
                <a:gd name="T12" fmla="*/ 61264823 w 67"/>
                <a:gd name="T13" fmla="*/ 69077573 h 120"/>
                <a:gd name="T14" fmla="*/ 42120340 w 67"/>
                <a:gd name="T15" fmla="*/ 107453397 h 120"/>
                <a:gd name="T16" fmla="*/ 21059478 w 67"/>
                <a:gd name="T17" fmla="*/ 130478324 h 120"/>
                <a:gd name="T18" fmla="*/ 15315860 w 67"/>
                <a:gd name="T19" fmla="*/ 159260175 h 120"/>
                <a:gd name="T20" fmla="*/ 7658622 w 67"/>
                <a:gd name="T21" fmla="*/ 176529563 h 120"/>
                <a:gd name="T22" fmla="*/ 1915001 w 67"/>
                <a:gd name="T23" fmla="*/ 195717507 h 120"/>
                <a:gd name="T24" fmla="*/ 32546720 w 67"/>
                <a:gd name="T25" fmla="*/ 211068382 h 120"/>
                <a:gd name="T26" fmla="*/ 44033957 w 67"/>
                <a:gd name="T27" fmla="*/ 222580846 h 120"/>
                <a:gd name="T28" fmla="*/ 70838443 w 67"/>
                <a:gd name="T29" fmla="*/ 224499359 h 120"/>
                <a:gd name="T30" fmla="*/ 86154297 w 67"/>
                <a:gd name="T31" fmla="*/ 205311458 h 120"/>
                <a:gd name="T32" fmla="*/ 91897937 w 67"/>
                <a:gd name="T33" fmla="*/ 178448076 h 120"/>
                <a:gd name="T34" fmla="*/ 86154297 w 67"/>
                <a:gd name="T35" fmla="*/ 147747712 h 120"/>
                <a:gd name="T36" fmla="*/ 111043793 w 67"/>
                <a:gd name="T37" fmla="*/ 120884373 h 120"/>
                <a:gd name="T38" fmla="*/ 124446030 w 67"/>
                <a:gd name="T39" fmla="*/ 120884373 h 120"/>
                <a:gd name="T40" fmla="*/ 116787411 w 67"/>
                <a:gd name="T41" fmla="*/ 97859446 h 120"/>
                <a:gd name="T42" fmla="*/ 122531030 w 67"/>
                <a:gd name="T43" fmla="*/ 65239162 h 120"/>
                <a:gd name="T44" fmla="*/ 114872411 w 67"/>
                <a:gd name="T45" fmla="*/ 30700375 h 120"/>
                <a:gd name="T46" fmla="*/ 107215175 w 67"/>
                <a:gd name="T47" fmla="*/ 17269393 h 1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120"/>
                <a:gd name="T74" fmla="*/ 67 w 67"/>
                <a:gd name="T75" fmla="*/ 120 h 1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120">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5" name="Freeform 57"/>
            <p:cNvSpPr>
              <a:spLocks noChangeArrowheads="1"/>
            </p:cNvSpPr>
            <p:nvPr/>
          </p:nvSpPr>
          <p:spPr bwMode="auto">
            <a:xfrm>
              <a:off x="7170913" y="3595525"/>
              <a:ext cx="137920" cy="171879"/>
            </a:xfrm>
            <a:custGeom>
              <a:avLst/>
              <a:gdLst>
                <a:gd name="T0" fmla="*/ 159406089 w 93"/>
                <a:gd name="T1" fmla="*/ 109516048 h 124"/>
                <a:gd name="T2" fmla="*/ 142120528 w 93"/>
                <a:gd name="T3" fmla="*/ 115279537 h 124"/>
                <a:gd name="T4" fmla="*/ 111392336 w 93"/>
                <a:gd name="T5" fmla="*/ 94145356 h 124"/>
                <a:gd name="T6" fmla="*/ 90265211 w 93"/>
                <a:gd name="T7" fmla="*/ 59561625 h 124"/>
                <a:gd name="T8" fmla="*/ 96027548 w 93"/>
                <a:gd name="T9" fmla="*/ 78774643 h 124"/>
                <a:gd name="T10" fmla="*/ 97948319 w 93"/>
                <a:gd name="T11" fmla="*/ 92224193 h 124"/>
                <a:gd name="T12" fmla="*/ 76822579 w 93"/>
                <a:gd name="T13" fmla="*/ 76853480 h 124"/>
                <a:gd name="T14" fmla="*/ 67218720 w 93"/>
                <a:gd name="T15" fmla="*/ 51875586 h 124"/>
                <a:gd name="T16" fmla="*/ 42251448 w 93"/>
                <a:gd name="T17" fmla="*/ 26899068 h 124"/>
                <a:gd name="T18" fmla="*/ 7681704 w 93"/>
                <a:gd name="T19" fmla="*/ 3842328 h 124"/>
                <a:gd name="T20" fmla="*/ 34569746 w 93"/>
                <a:gd name="T21" fmla="*/ 42269759 h 124"/>
                <a:gd name="T22" fmla="*/ 69139492 w 93"/>
                <a:gd name="T23" fmla="*/ 80695806 h 124"/>
                <a:gd name="T24" fmla="*/ 80662737 w 93"/>
                <a:gd name="T25" fmla="*/ 92224193 h 124"/>
                <a:gd name="T26" fmla="*/ 88345825 w 93"/>
                <a:gd name="T27" fmla="*/ 105673722 h 124"/>
                <a:gd name="T28" fmla="*/ 92186004 w 93"/>
                <a:gd name="T29" fmla="*/ 132571392 h 124"/>
                <a:gd name="T30" fmla="*/ 84504281 w 93"/>
                <a:gd name="T31" fmla="*/ 163312776 h 124"/>
                <a:gd name="T32" fmla="*/ 126755739 w 93"/>
                <a:gd name="T33" fmla="*/ 192133039 h 124"/>
                <a:gd name="T34" fmla="*/ 126755739 w 93"/>
                <a:gd name="T35" fmla="*/ 228637912 h 124"/>
                <a:gd name="T36" fmla="*/ 151723001 w 93"/>
                <a:gd name="T37" fmla="*/ 236323951 h 124"/>
                <a:gd name="T38" fmla="*/ 155564545 w 93"/>
                <a:gd name="T39" fmla="*/ 215189769 h 124"/>
                <a:gd name="T40" fmla="*/ 170929334 w 93"/>
                <a:gd name="T41" fmla="*/ 180604630 h 124"/>
                <a:gd name="T42" fmla="*/ 165167018 w 93"/>
                <a:gd name="T43" fmla="*/ 161391612 h 124"/>
                <a:gd name="T44" fmla="*/ 174769491 w 93"/>
                <a:gd name="T45" fmla="*/ 147942084 h 124"/>
                <a:gd name="T46" fmla="*/ 176690263 w 93"/>
                <a:gd name="T47" fmla="*/ 117200701 h 124"/>
                <a:gd name="T48" fmla="*/ 159406089 w 93"/>
                <a:gd name="T49" fmla="*/ 109516048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24"/>
                <a:gd name="T77" fmla="*/ 93 w 9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24">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6" name="Freeform 58">
              <a:hlinkClick r:id="rId2"/>
            </p:cNvPr>
            <p:cNvSpPr>
              <a:spLocks noChangeArrowheads="1"/>
            </p:cNvSpPr>
            <p:nvPr/>
          </p:nvSpPr>
          <p:spPr bwMode="auto">
            <a:xfrm>
              <a:off x="1960191" y="1709375"/>
              <a:ext cx="1651412" cy="2402919"/>
            </a:xfrm>
            <a:custGeom>
              <a:avLst/>
              <a:gdLst>
                <a:gd name="T0" fmla="*/ 1825545553 w 1115"/>
                <a:gd name="T1" fmla="*/ 1705270344 h 1734"/>
                <a:gd name="T2" fmla="*/ 1758499726 w 1115"/>
                <a:gd name="T3" fmla="*/ 1663022494 h 1734"/>
                <a:gd name="T4" fmla="*/ 1647397031 w 1115"/>
                <a:gd name="T5" fmla="*/ 1576606124 h 1734"/>
                <a:gd name="T6" fmla="*/ 1363890631 w 1115"/>
                <a:gd name="T7" fmla="*/ 1563164193 h 1734"/>
                <a:gd name="T8" fmla="*/ 1189573140 w 1115"/>
                <a:gd name="T9" fmla="*/ 1572766166 h 1734"/>
                <a:gd name="T10" fmla="*/ 1210645200 w 1115"/>
                <a:gd name="T11" fmla="*/ 1472907865 h 1734"/>
                <a:gd name="T12" fmla="*/ 1105287669 w 1115"/>
                <a:gd name="T13" fmla="*/ 1457545263 h 1734"/>
                <a:gd name="T14" fmla="*/ 1160840401 w 1115"/>
                <a:gd name="T15" fmla="*/ 1348084642 h 1734"/>
                <a:gd name="T16" fmla="*/ 973112914 w 1115"/>
                <a:gd name="T17" fmla="*/ 1294315534 h 1734"/>
                <a:gd name="T18" fmla="*/ 1061229417 w 1115"/>
                <a:gd name="T19" fmla="*/ 1184855259 h 1734"/>
                <a:gd name="T20" fmla="*/ 1308339283 w 1115"/>
                <a:gd name="T21" fmla="*/ 1255907642 h 1734"/>
                <a:gd name="T22" fmla="*/ 1478826088 w 1115"/>
                <a:gd name="T23" fmla="*/ 1010103232 h 1734"/>
                <a:gd name="T24" fmla="*/ 1687624250 w 1115"/>
                <a:gd name="T25" fmla="*/ 833431919 h 1734"/>
                <a:gd name="T26" fmla="*/ 1725934570 w 1115"/>
                <a:gd name="T27" fmla="*/ 854555151 h 1734"/>
                <a:gd name="T28" fmla="*/ 1689539766 w 1115"/>
                <a:gd name="T29" fmla="*/ 743175591 h 1734"/>
                <a:gd name="T30" fmla="*/ 1913662057 w 1115"/>
                <a:gd name="T31" fmla="*/ 614511197 h 1734"/>
                <a:gd name="T32" fmla="*/ 1823630037 w 1115"/>
                <a:gd name="T33" fmla="*/ 480087734 h 1734"/>
                <a:gd name="T34" fmla="*/ 1722103538 w 1115"/>
                <a:gd name="T35" fmla="*/ 439760556 h 1734"/>
                <a:gd name="T36" fmla="*/ 1572689139 w 1115"/>
                <a:gd name="T37" fmla="*/ 409033965 h 1734"/>
                <a:gd name="T38" fmla="*/ 1507558828 w 1115"/>
                <a:gd name="T39" fmla="*/ 660600390 h 1734"/>
                <a:gd name="T40" fmla="*/ 1287267224 w 1115"/>
                <a:gd name="T41" fmla="*/ 526175541 h 1734"/>
                <a:gd name="T42" fmla="*/ 1373468211 w 1115"/>
                <a:gd name="T43" fmla="*/ 336060825 h 1734"/>
                <a:gd name="T44" fmla="*/ 1473079540 w 1115"/>
                <a:gd name="T45" fmla="*/ 215079292 h 1734"/>
                <a:gd name="T46" fmla="*/ 1576520171 w 1115"/>
                <a:gd name="T47" fmla="*/ 138264851 h 1734"/>
                <a:gd name="T48" fmla="*/ 1522884340 w 1115"/>
                <a:gd name="T49" fmla="*/ 130583549 h 1734"/>
                <a:gd name="T50" fmla="*/ 1432851974 w 1115"/>
                <a:gd name="T51" fmla="*/ 109460317 h 1734"/>
                <a:gd name="T52" fmla="*/ 1350482019 w 1115"/>
                <a:gd name="T53" fmla="*/ 80654377 h 1734"/>
                <a:gd name="T54" fmla="*/ 1317916863 w 1115"/>
                <a:gd name="T55" fmla="*/ 153627453 h 1734"/>
                <a:gd name="T56" fmla="*/ 1122528697 w 1115"/>
                <a:gd name="T57" fmla="*/ 145946152 h 1734"/>
                <a:gd name="T58" fmla="*/ 1051651838 w 1115"/>
                <a:gd name="T59" fmla="*/ 168990055 h 1734"/>
                <a:gd name="T60" fmla="*/ 879249863 w 1115"/>
                <a:gd name="T61" fmla="*/ 90256350 h 1734"/>
                <a:gd name="T62" fmla="*/ 758568204 w 1115"/>
                <a:gd name="T63" fmla="*/ 84495721 h 1734"/>
                <a:gd name="T64" fmla="*/ 593829504 w 1115"/>
                <a:gd name="T65" fmla="*/ 94097715 h 1734"/>
                <a:gd name="T66" fmla="*/ 360128164 w 1115"/>
                <a:gd name="T67" fmla="*/ 36487231 h 1734"/>
                <a:gd name="T68" fmla="*/ 147498926 w 1115"/>
                <a:gd name="T69" fmla="*/ 193954674 h 1734"/>
                <a:gd name="T70" fmla="*/ 101525158 w 1115"/>
                <a:gd name="T71" fmla="*/ 224681264 h 1734"/>
                <a:gd name="T72" fmla="*/ 120681702 w 1115"/>
                <a:gd name="T73" fmla="*/ 326458852 h 1734"/>
                <a:gd name="T74" fmla="*/ 67045849 w 1115"/>
                <a:gd name="T75" fmla="*/ 439760556 h 1734"/>
                <a:gd name="T76" fmla="*/ 70876881 w 1115"/>
                <a:gd name="T77" fmla="*/ 535777514 h 1734"/>
                <a:gd name="T78" fmla="*/ 229868925 w 1115"/>
                <a:gd name="T79" fmla="*/ 439760556 h 1734"/>
                <a:gd name="T80" fmla="*/ 337141972 w 1115"/>
                <a:gd name="T81" fmla="*/ 424396568 h 1734"/>
                <a:gd name="T82" fmla="*/ 517206097 w 1115"/>
                <a:gd name="T83" fmla="*/ 474325718 h 1734"/>
                <a:gd name="T84" fmla="*/ 597660536 w 1115"/>
                <a:gd name="T85" fmla="*/ 578025363 h 1734"/>
                <a:gd name="T86" fmla="*/ 639803272 w 1115"/>
                <a:gd name="T87" fmla="*/ 693246267 h 1734"/>
                <a:gd name="T88" fmla="*/ 632139824 w 1115"/>
                <a:gd name="T89" fmla="*/ 750856892 h 1734"/>
                <a:gd name="T90" fmla="*/ 645549820 w 1115"/>
                <a:gd name="T91" fmla="*/ 1096519603 h 1734"/>
                <a:gd name="T92" fmla="*/ 699185651 w 1115"/>
                <a:gd name="T93" fmla="*/ 1277032259 h 1734"/>
                <a:gd name="T94" fmla="*/ 724088743 w 1115"/>
                <a:gd name="T95" fmla="*/ 1200217862 h 1734"/>
                <a:gd name="T96" fmla="*/ 1026750130 w 1115"/>
                <a:gd name="T97" fmla="*/ 1484429124 h 1734"/>
                <a:gd name="T98" fmla="*/ 1112951117 w 1115"/>
                <a:gd name="T99" fmla="*/ 1513235043 h 1734"/>
                <a:gd name="T100" fmla="*/ 1143599373 w 1115"/>
                <a:gd name="T101" fmla="*/ 1563164193 h 1734"/>
                <a:gd name="T102" fmla="*/ 1293015156 w 1115"/>
                <a:gd name="T103" fmla="*/ 1641897877 h 1734"/>
                <a:gd name="T104" fmla="*/ 1179995561 w 1115"/>
                <a:gd name="T105" fmla="*/ 1812808561 h 1734"/>
                <a:gd name="T106" fmla="*/ 1214476232 w 1115"/>
                <a:gd name="T107" fmla="*/ 2106622835 h 1734"/>
                <a:gd name="T108" fmla="*/ 1212560716 w 1115"/>
                <a:gd name="T109" fmla="*/ 2147483647 h 1734"/>
                <a:gd name="T110" fmla="*/ 1074639413 w 1115"/>
                <a:gd name="T111" fmla="*/ 2147483647 h 1734"/>
                <a:gd name="T112" fmla="*/ 992269458 w 1115"/>
                <a:gd name="T113" fmla="*/ 2147483647 h 1734"/>
                <a:gd name="T114" fmla="*/ 1093794573 w 1115"/>
                <a:gd name="T115" fmla="*/ 2147483647 h 1734"/>
                <a:gd name="T116" fmla="*/ 1143599373 w 1115"/>
                <a:gd name="T117" fmla="*/ 2147483647 h 1734"/>
                <a:gd name="T118" fmla="*/ 1375383727 w 1115"/>
                <a:gd name="T119" fmla="*/ 2147483647 h 1734"/>
                <a:gd name="T120" fmla="*/ 1614831875 w 1115"/>
                <a:gd name="T121" fmla="*/ 2147483647 h 1734"/>
                <a:gd name="T122" fmla="*/ 1808304525 w 1115"/>
                <a:gd name="T123" fmla="*/ 2147483647 h 1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5"/>
                <a:gd name="T187" fmla="*/ 0 h 1734"/>
                <a:gd name="T188" fmla="*/ 1115 w 1115"/>
                <a:gd name="T189" fmla="*/ 1734 h 1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5" h="1734">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7" name="Freeform 59"/>
            <p:cNvSpPr>
              <a:spLocks noChangeArrowheads="1"/>
            </p:cNvSpPr>
            <p:nvPr/>
          </p:nvSpPr>
          <p:spPr bwMode="auto">
            <a:xfrm>
              <a:off x="2746578" y="4084025"/>
              <a:ext cx="114934" cy="91594"/>
            </a:xfrm>
            <a:custGeom>
              <a:avLst/>
              <a:gdLst>
                <a:gd name="T0" fmla="*/ 143973011 w 77"/>
                <a:gd name="T1" fmla="*/ 113630675 h 66"/>
                <a:gd name="T2" fmla="*/ 108952672 w 77"/>
                <a:gd name="T3" fmla="*/ 86667335 h 66"/>
                <a:gd name="T4" fmla="*/ 89497372 w 77"/>
                <a:gd name="T5" fmla="*/ 50074161 h 66"/>
                <a:gd name="T6" fmla="*/ 83659951 w 77"/>
                <a:gd name="T7" fmla="*/ 34666936 h 66"/>
                <a:gd name="T8" fmla="*/ 91443201 w 77"/>
                <a:gd name="T9" fmla="*/ 15407219 h 66"/>
                <a:gd name="T10" fmla="*/ 87551565 w 77"/>
                <a:gd name="T11" fmla="*/ 5777361 h 66"/>
                <a:gd name="T12" fmla="*/ 87551565 w 77"/>
                <a:gd name="T13" fmla="*/ 3852499 h 66"/>
                <a:gd name="T14" fmla="*/ 85605758 w 77"/>
                <a:gd name="T15" fmla="*/ 1926249 h 66"/>
                <a:gd name="T16" fmla="*/ 85605758 w 77"/>
                <a:gd name="T17" fmla="*/ 1926249 h 66"/>
                <a:gd name="T18" fmla="*/ 83659951 w 77"/>
                <a:gd name="T19" fmla="*/ 0 h 66"/>
                <a:gd name="T20" fmla="*/ 81714145 w 77"/>
                <a:gd name="T21" fmla="*/ 0 h 66"/>
                <a:gd name="T22" fmla="*/ 79769733 w 77"/>
                <a:gd name="T23" fmla="*/ 3852499 h 66"/>
                <a:gd name="T24" fmla="*/ 68096286 w 77"/>
                <a:gd name="T25" fmla="*/ 13482358 h 66"/>
                <a:gd name="T26" fmla="*/ 64204673 w 77"/>
                <a:gd name="T27" fmla="*/ 5777361 h 66"/>
                <a:gd name="T28" fmla="*/ 52531227 w 77"/>
                <a:gd name="T29" fmla="*/ 15407219 h 66"/>
                <a:gd name="T30" fmla="*/ 46693806 w 77"/>
                <a:gd name="T31" fmla="*/ 26963329 h 66"/>
                <a:gd name="T32" fmla="*/ 58367252 w 77"/>
                <a:gd name="T33" fmla="*/ 34666936 h 66"/>
                <a:gd name="T34" fmla="*/ 60313059 w 77"/>
                <a:gd name="T35" fmla="*/ 50074161 h 66"/>
                <a:gd name="T36" fmla="*/ 38911963 w 77"/>
                <a:gd name="T37" fmla="*/ 63556514 h 66"/>
                <a:gd name="T38" fmla="*/ 36966156 w 77"/>
                <a:gd name="T39" fmla="*/ 77038867 h 66"/>
                <a:gd name="T40" fmla="*/ 48639613 w 77"/>
                <a:gd name="T41" fmla="*/ 94372351 h 66"/>
                <a:gd name="T42" fmla="*/ 31130130 w 77"/>
                <a:gd name="T43" fmla="*/ 92446102 h 66"/>
                <a:gd name="T44" fmla="*/ 23346903 w 77"/>
                <a:gd name="T45" fmla="*/ 98223461 h 66"/>
                <a:gd name="T46" fmla="*/ 9727642 w 77"/>
                <a:gd name="T47" fmla="*/ 94372351 h 66"/>
                <a:gd name="T48" fmla="*/ 5837423 w 77"/>
                <a:gd name="T49" fmla="*/ 113630675 h 66"/>
                <a:gd name="T50" fmla="*/ 27238517 w 77"/>
                <a:gd name="T51" fmla="*/ 115556923 h 66"/>
                <a:gd name="T52" fmla="*/ 54477034 w 77"/>
                <a:gd name="T53" fmla="*/ 121335669 h 66"/>
                <a:gd name="T54" fmla="*/ 73932312 w 77"/>
                <a:gd name="T55" fmla="*/ 119409421 h 66"/>
                <a:gd name="T56" fmla="*/ 75878119 w 77"/>
                <a:gd name="T57" fmla="*/ 119409421 h 66"/>
                <a:gd name="T58" fmla="*/ 79769733 w 77"/>
                <a:gd name="T59" fmla="*/ 117483172 h 66"/>
                <a:gd name="T60" fmla="*/ 81714145 w 77"/>
                <a:gd name="T61" fmla="*/ 117483172 h 66"/>
                <a:gd name="T62" fmla="*/ 85605758 w 77"/>
                <a:gd name="T63" fmla="*/ 117483172 h 66"/>
                <a:gd name="T64" fmla="*/ 87551565 w 77"/>
                <a:gd name="T65" fmla="*/ 117483172 h 66"/>
                <a:gd name="T66" fmla="*/ 89497372 w 77"/>
                <a:gd name="T67" fmla="*/ 117483172 h 66"/>
                <a:gd name="T68" fmla="*/ 91443201 w 77"/>
                <a:gd name="T69" fmla="*/ 119409421 h 66"/>
                <a:gd name="T70" fmla="*/ 95333419 w 77"/>
                <a:gd name="T71" fmla="*/ 119409421 h 66"/>
                <a:gd name="T72" fmla="*/ 116735900 w 77"/>
                <a:gd name="T73" fmla="*/ 127113028 h 66"/>
                <a:gd name="T74" fmla="*/ 134245371 w 77"/>
                <a:gd name="T75" fmla="*/ 119409421 h 66"/>
                <a:gd name="T76" fmla="*/ 143973011 w 77"/>
                <a:gd name="T77" fmla="*/ 113630675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66"/>
                <a:gd name="T119" fmla="*/ 77 w 77"/>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66">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8" name="Freeform 60"/>
            <p:cNvSpPr>
              <a:spLocks noChangeArrowheads="1"/>
            </p:cNvSpPr>
            <p:nvPr/>
          </p:nvSpPr>
          <p:spPr bwMode="auto">
            <a:xfrm>
              <a:off x="2798601" y="4175618"/>
              <a:ext cx="26616" cy="11308"/>
            </a:xfrm>
            <a:custGeom>
              <a:avLst/>
              <a:gdLst>
                <a:gd name="T0" fmla="*/ 7637085 w 18"/>
                <a:gd name="T1" fmla="*/ 3995964 h 8"/>
                <a:gd name="T2" fmla="*/ 22911258 w 18"/>
                <a:gd name="T3" fmla="*/ 13985168 h 8"/>
                <a:gd name="T4" fmla="*/ 7637085 w 18"/>
                <a:gd name="T5" fmla="*/ 3995964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4" y="2"/>
                  </a:moveTo>
                  <a:cubicBezTo>
                    <a:pt x="0" y="4"/>
                    <a:pt x="11" y="8"/>
                    <a:pt x="12" y="7"/>
                  </a:cubicBezTo>
                  <a:cubicBezTo>
                    <a:pt x="18" y="2"/>
                    <a:pt x="7" y="0"/>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9" name="Freeform 61"/>
            <p:cNvSpPr>
              <a:spLocks noChangeArrowheads="1"/>
            </p:cNvSpPr>
            <p:nvPr/>
          </p:nvSpPr>
          <p:spPr bwMode="auto">
            <a:xfrm>
              <a:off x="2762306" y="4177880"/>
              <a:ext cx="27826" cy="14700"/>
            </a:xfrm>
            <a:custGeom>
              <a:avLst/>
              <a:gdLst>
                <a:gd name="T0" fmla="*/ 5619386 w 19"/>
                <a:gd name="T1" fmla="*/ 4321800 h 10"/>
                <a:gd name="T2" fmla="*/ 13110986 w 19"/>
                <a:gd name="T3" fmla="*/ 17287199 h 10"/>
                <a:gd name="T4" fmla="*/ 31841356 w 19"/>
                <a:gd name="T5" fmla="*/ 4321800 h 10"/>
                <a:gd name="T6" fmla="*/ 5619386 w 19"/>
                <a:gd name="T7" fmla="*/ 4321800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0" name="Freeform 62"/>
            <p:cNvSpPr>
              <a:spLocks noChangeArrowheads="1"/>
            </p:cNvSpPr>
            <p:nvPr/>
          </p:nvSpPr>
          <p:spPr bwMode="auto">
            <a:xfrm>
              <a:off x="2689717" y="4096463"/>
              <a:ext cx="42343" cy="47493"/>
            </a:xfrm>
            <a:custGeom>
              <a:avLst/>
              <a:gdLst>
                <a:gd name="T0" fmla="*/ 29787273 w 29"/>
                <a:gd name="T1" fmla="*/ 23414049 h 34"/>
                <a:gd name="T2" fmla="*/ 5584687 w 29"/>
                <a:gd name="T3" fmla="*/ 1951403 h 34"/>
                <a:gd name="T4" fmla="*/ 7447159 w 29"/>
                <a:gd name="T5" fmla="*/ 15609830 h 34"/>
                <a:gd name="T6" fmla="*/ 16755426 w 29"/>
                <a:gd name="T7" fmla="*/ 25365452 h 34"/>
                <a:gd name="T8" fmla="*/ 22340111 w 29"/>
                <a:gd name="T9" fmla="*/ 33171063 h 34"/>
                <a:gd name="T10" fmla="*/ 22340111 w 29"/>
                <a:gd name="T11" fmla="*/ 48779501 h 34"/>
                <a:gd name="T12" fmla="*/ 39095537 w 29"/>
                <a:gd name="T13" fmla="*/ 64389326 h 34"/>
                <a:gd name="T14" fmla="*/ 52128754 w 29"/>
                <a:gd name="T15" fmla="*/ 50730904 h 34"/>
                <a:gd name="T16" fmla="*/ 29787273 w 29"/>
                <a:gd name="T17" fmla="*/ 2341404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1" name="Freeform 63"/>
            <p:cNvSpPr>
              <a:spLocks noChangeArrowheads="1"/>
            </p:cNvSpPr>
            <p:nvPr/>
          </p:nvSpPr>
          <p:spPr bwMode="auto">
            <a:xfrm>
              <a:off x="2735690" y="4107771"/>
              <a:ext cx="26616" cy="29400"/>
            </a:xfrm>
            <a:custGeom>
              <a:avLst/>
              <a:gdLst>
                <a:gd name="T0" fmla="*/ 13364554 w 18"/>
                <a:gd name="T1" fmla="*/ 7840000 h 21"/>
                <a:gd name="T2" fmla="*/ 1909617 w 18"/>
                <a:gd name="T3" fmla="*/ 17639999 h 21"/>
                <a:gd name="T4" fmla="*/ 19093403 w 18"/>
                <a:gd name="T5" fmla="*/ 39199997 h 21"/>
                <a:gd name="T6" fmla="*/ 32457957 w 18"/>
                <a:gd name="T7" fmla="*/ 3920000 h 21"/>
                <a:gd name="T8" fmla="*/ 13364554 w 18"/>
                <a:gd name="T9" fmla="*/ 784000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2" name="Freeform 64"/>
            <p:cNvSpPr>
              <a:spLocks noChangeArrowheads="1"/>
            </p:cNvSpPr>
            <p:nvPr/>
          </p:nvSpPr>
          <p:spPr bwMode="auto">
            <a:xfrm>
              <a:off x="2905066" y="2653581"/>
              <a:ext cx="171795" cy="53147"/>
            </a:xfrm>
            <a:custGeom>
              <a:avLst/>
              <a:gdLst>
                <a:gd name="T0" fmla="*/ 197280322 w 116"/>
                <a:gd name="T1" fmla="*/ 68712252 h 39"/>
                <a:gd name="T2" fmla="*/ 185787947 w 116"/>
                <a:gd name="T3" fmla="*/ 55711683 h 39"/>
                <a:gd name="T4" fmla="*/ 181957156 w 116"/>
                <a:gd name="T5" fmla="*/ 50140789 h 39"/>
                <a:gd name="T6" fmla="*/ 174295529 w 116"/>
                <a:gd name="T7" fmla="*/ 46427314 h 39"/>
                <a:gd name="T8" fmla="*/ 153227559 w 116"/>
                <a:gd name="T9" fmla="*/ 38998991 h 39"/>
                <a:gd name="T10" fmla="*/ 134073600 w 116"/>
                <a:gd name="T11" fmla="*/ 29713260 h 39"/>
                <a:gd name="T12" fmla="*/ 95767067 w 116"/>
                <a:gd name="T13" fmla="*/ 9285734 h 39"/>
                <a:gd name="T14" fmla="*/ 47883534 w 116"/>
                <a:gd name="T15" fmla="*/ 5570895 h 39"/>
                <a:gd name="T16" fmla="*/ 5746190 w 116"/>
                <a:gd name="T17" fmla="*/ 22284943 h 39"/>
                <a:gd name="T18" fmla="*/ 24898773 w 116"/>
                <a:gd name="T19" fmla="*/ 25998423 h 39"/>
                <a:gd name="T20" fmla="*/ 38306544 w 116"/>
                <a:gd name="T21" fmla="*/ 35284154 h 39"/>
                <a:gd name="T22" fmla="*/ 36391148 w 116"/>
                <a:gd name="T23" fmla="*/ 20427524 h 39"/>
                <a:gd name="T24" fmla="*/ 49798930 w 116"/>
                <a:gd name="T25" fmla="*/ 14856630 h 39"/>
                <a:gd name="T26" fmla="*/ 57460513 w 116"/>
                <a:gd name="T27" fmla="*/ 20427524 h 39"/>
                <a:gd name="T28" fmla="*/ 68951504 w 116"/>
                <a:gd name="T29" fmla="*/ 25998423 h 39"/>
                <a:gd name="T30" fmla="*/ 88105462 w 116"/>
                <a:gd name="T31" fmla="*/ 35284154 h 39"/>
                <a:gd name="T32" fmla="*/ 111090234 w 116"/>
                <a:gd name="T33" fmla="*/ 35284154 h 39"/>
                <a:gd name="T34" fmla="*/ 124496621 w 116"/>
                <a:gd name="T35" fmla="*/ 50140789 h 39"/>
                <a:gd name="T36" fmla="*/ 141735184 w 116"/>
                <a:gd name="T37" fmla="*/ 57569102 h 39"/>
                <a:gd name="T38" fmla="*/ 134073600 w 116"/>
                <a:gd name="T39" fmla="*/ 68712252 h 39"/>
                <a:gd name="T40" fmla="*/ 147481371 w 116"/>
                <a:gd name="T41" fmla="*/ 72425727 h 39"/>
                <a:gd name="T42" fmla="*/ 197280322 w 116"/>
                <a:gd name="T43" fmla="*/ 6871225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39"/>
                <a:gd name="T68" fmla="*/ 116 w 1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39">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3" name="Freeform 65"/>
            <p:cNvSpPr>
              <a:spLocks noChangeArrowheads="1"/>
            </p:cNvSpPr>
            <p:nvPr/>
          </p:nvSpPr>
          <p:spPr bwMode="auto">
            <a:xfrm>
              <a:off x="2990963" y="2725951"/>
              <a:ext cx="30246" cy="10177"/>
            </a:xfrm>
            <a:custGeom>
              <a:avLst/>
              <a:gdLst>
                <a:gd name="T0" fmla="*/ 3993703 w 20"/>
                <a:gd name="T1" fmla="*/ 4227817 h 7"/>
                <a:gd name="T2" fmla="*/ 9985670 w 20"/>
                <a:gd name="T3" fmla="*/ 12681998 h 7"/>
                <a:gd name="T4" fmla="*/ 31953864 w 20"/>
                <a:gd name="T5" fmla="*/ 10568088 h 7"/>
                <a:gd name="T6" fmla="*/ 17974489 w 20"/>
                <a:gd name="T7" fmla="*/ 2113908 h 7"/>
                <a:gd name="T8" fmla="*/ 3993703 w 20"/>
                <a:gd name="T9" fmla="*/ 4227817 h 7"/>
                <a:gd name="T10" fmla="*/ 0 60000 65536"/>
                <a:gd name="T11" fmla="*/ 0 60000 65536"/>
                <a:gd name="T12" fmla="*/ 0 60000 65536"/>
                <a:gd name="T13" fmla="*/ 0 60000 65536"/>
                <a:gd name="T14" fmla="*/ 0 60000 65536"/>
                <a:gd name="T15" fmla="*/ 0 w 20"/>
                <a:gd name="T16" fmla="*/ 0 h 7"/>
                <a:gd name="T17" fmla="*/ 20 w 20"/>
                <a:gd name="T18" fmla="*/ 7 h 7"/>
              </a:gdLst>
              <a:ahLst/>
              <a:cxnLst>
                <a:cxn ang="T10">
                  <a:pos x="T0" y="T1"/>
                </a:cxn>
                <a:cxn ang="T11">
                  <a:pos x="T2" y="T3"/>
                </a:cxn>
                <a:cxn ang="T12">
                  <a:pos x="T4" y="T5"/>
                </a:cxn>
                <a:cxn ang="T13">
                  <a:pos x="T6" y="T7"/>
                </a:cxn>
                <a:cxn ang="T14">
                  <a:pos x="T8" y="T9"/>
                </a:cxn>
              </a:cxnLst>
              <a:rect l="T15" t="T16" r="T17" b="T18"/>
              <a:pathLst>
                <a:path w="20" h="7">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4" name="Freeform 66"/>
            <p:cNvSpPr>
              <a:spLocks noChangeArrowheads="1"/>
            </p:cNvSpPr>
            <p:nvPr/>
          </p:nvSpPr>
          <p:spPr bwMode="auto">
            <a:xfrm>
              <a:off x="3055084" y="2724821"/>
              <a:ext cx="31455" cy="6785"/>
            </a:xfrm>
            <a:custGeom>
              <a:avLst/>
              <a:gdLst>
                <a:gd name="T0" fmla="*/ 7837000 w 21"/>
                <a:gd name="T1" fmla="*/ 3682898 h 5"/>
                <a:gd name="T2" fmla="*/ 33306200 w 21"/>
                <a:gd name="T3" fmla="*/ 7365796 h 5"/>
                <a:gd name="T4" fmla="*/ 17632200 w 21"/>
                <a:gd name="T5" fmla="*/ 0 h 5"/>
                <a:gd name="T6" fmla="*/ 7837000 w 21"/>
                <a:gd name="T7" fmla="*/ 3682898 h 5"/>
                <a:gd name="T8" fmla="*/ 0 60000 65536"/>
                <a:gd name="T9" fmla="*/ 0 60000 65536"/>
                <a:gd name="T10" fmla="*/ 0 60000 65536"/>
                <a:gd name="T11" fmla="*/ 0 60000 65536"/>
                <a:gd name="T12" fmla="*/ 0 w 21"/>
                <a:gd name="T13" fmla="*/ 0 h 5"/>
                <a:gd name="T14" fmla="*/ 21 w 21"/>
                <a:gd name="T15" fmla="*/ 5 h 5"/>
              </a:gdLst>
              <a:ahLst/>
              <a:cxnLst>
                <a:cxn ang="T8">
                  <a:pos x="T0" y="T1"/>
                </a:cxn>
                <a:cxn ang="T9">
                  <a:pos x="T2" y="T3"/>
                </a:cxn>
                <a:cxn ang="T10">
                  <a:pos x="T4" y="T5"/>
                </a:cxn>
                <a:cxn ang="T11">
                  <a:pos x="T6" y="T7"/>
                </a:cxn>
              </a:cxnLst>
              <a:rect l="T12" t="T13" r="T14" b="T15"/>
              <a:pathLst>
                <a:path w="21" h="5">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5" name="Freeform 67"/>
            <p:cNvSpPr>
              <a:spLocks noChangeArrowheads="1"/>
            </p:cNvSpPr>
            <p:nvPr/>
          </p:nvSpPr>
          <p:spPr bwMode="auto">
            <a:xfrm>
              <a:off x="3073231" y="2704466"/>
              <a:ext cx="73799" cy="27139"/>
            </a:xfrm>
            <a:custGeom>
              <a:avLst/>
              <a:gdLst>
                <a:gd name="T0" fmla="*/ 17122382 w 50"/>
                <a:gd name="T1" fmla="*/ 25777980 h 20"/>
                <a:gd name="T2" fmla="*/ 17122382 w 50"/>
                <a:gd name="T3" fmla="*/ 25777980 h 20"/>
                <a:gd name="T4" fmla="*/ 20926435 w 50"/>
                <a:gd name="T5" fmla="*/ 29460741 h 20"/>
                <a:gd name="T6" fmla="*/ 20926435 w 50"/>
                <a:gd name="T7" fmla="*/ 29460741 h 20"/>
                <a:gd name="T8" fmla="*/ 24731873 w 50"/>
                <a:gd name="T9" fmla="*/ 33143502 h 20"/>
                <a:gd name="T10" fmla="*/ 24731873 w 50"/>
                <a:gd name="T11" fmla="*/ 33143502 h 20"/>
                <a:gd name="T12" fmla="*/ 24731873 w 50"/>
                <a:gd name="T13" fmla="*/ 33143502 h 20"/>
                <a:gd name="T14" fmla="*/ 30437953 w 50"/>
                <a:gd name="T15" fmla="*/ 34984882 h 20"/>
                <a:gd name="T16" fmla="*/ 30437953 w 50"/>
                <a:gd name="T17" fmla="*/ 34984882 h 20"/>
                <a:gd name="T18" fmla="*/ 34243385 w 50"/>
                <a:gd name="T19" fmla="*/ 36826263 h 20"/>
                <a:gd name="T20" fmla="*/ 47560340 w 50"/>
                <a:gd name="T21" fmla="*/ 29460741 h 20"/>
                <a:gd name="T22" fmla="*/ 53267799 w 50"/>
                <a:gd name="T23" fmla="*/ 34984882 h 20"/>
                <a:gd name="T24" fmla="*/ 72292202 w 50"/>
                <a:gd name="T25" fmla="*/ 31302121 h 20"/>
                <a:gd name="T26" fmla="*/ 93218653 w 50"/>
                <a:gd name="T27" fmla="*/ 33143502 h 20"/>
                <a:gd name="T28" fmla="*/ 87511173 w 50"/>
                <a:gd name="T29" fmla="*/ 25777980 h 20"/>
                <a:gd name="T30" fmla="*/ 77998282 w 50"/>
                <a:gd name="T31" fmla="*/ 11048285 h 20"/>
                <a:gd name="T32" fmla="*/ 51365772 w 50"/>
                <a:gd name="T33" fmla="*/ 7365524 h 20"/>
                <a:gd name="T34" fmla="*/ 49462367 w 50"/>
                <a:gd name="T35" fmla="*/ 7365524 h 20"/>
                <a:gd name="T36" fmla="*/ 47560340 w 50"/>
                <a:gd name="T37" fmla="*/ 7365524 h 20"/>
                <a:gd name="T38" fmla="*/ 43754897 w 50"/>
                <a:gd name="T39" fmla="*/ 7365524 h 20"/>
                <a:gd name="T40" fmla="*/ 41852870 w 50"/>
                <a:gd name="T41" fmla="*/ 5524143 h 20"/>
                <a:gd name="T42" fmla="*/ 38048817 w 50"/>
                <a:gd name="T43" fmla="*/ 5524143 h 20"/>
                <a:gd name="T44" fmla="*/ 36145411 w 50"/>
                <a:gd name="T45" fmla="*/ 5524143 h 20"/>
                <a:gd name="T46" fmla="*/ 32341358 w 50"/>
                <a:gd name="T47" fmla="*/ 5524143 h 20"/>
                <a:gd name="T48" fmla="*/ 28535926 w 50"/>
                <a:gd name="T49" fmla="*/ 5524143 h 20"/>
                <a:gd name="T50" fmla="*/ 26633899 w 50"/>
                <a:gd name="T51" fmla="*/ 5524143 h 20"/>
                <a:gd name="T52" fmla="*/ 24731873 w 50"/>
                <a:gd name="T53" fmla="*/ 5524143 h 20"/>
                <a:gd name="T54" fmla="*/ 20926435 w 50"/>
                <a:gd name="T55" fmla="*/ 3682762 h 20"/>
                <a:gd name="T56" fmla="*/ 20926435 w 50"/>
                <a:gd name="T57" fmla="*/ 3682762 h 20"/>
                <a:gd name="T58" fmla="*/ 17122382 w 50"/>
                <a:gd name="T59" fmla="*/ 3682762 h 20"/>
                <a:gd name="T60" fmla="*/ 13316950 w 50"/>
                <a:gd name="T61" fmla="*/ 3682762 h 20"/>
                <a:gd name="T62" fmla="*/ 3805434 w 50"/>
                <a:gd name="T63" fmla="*/ 9206905 h 20"/>
                <a:gd name="T64" fmla="*/ 11414923 w 50"/>
                <a:gd name="T65" fmla="*/ 20253833 h 20"/>
                <a:gd name="T66" fmla="*/ 13316950 w 50"/>
                <a:gd name="T67" fmla="*/ 22095214 h 20"/>
                <a:gd name="T68" fmla="*/ 15218976 w 50"/>
                <a:gd name="T69" fmla="*/ 23936599 h 20"/>
                <a:gd name="T70" fmla="*/ 17122382 w 50"/>
                <a:gd name="T71" fmla="*/ 25777980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20"/>
                <a:gd name="T110" fmla="*/ 50 w 50"/>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2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6" name="Freeform 68"/>
            <p:cNvSpPr>
              <a:spLocks noChangeArrowheads="1"/>
            </p:cNvSpPr>
            <p:nvPr/>
          </p:nvSpPr>
          <p:spPr bwMode="auto">
            <a:xfrm>
              <a:off x="3163968" y="2725951"/>
              <a:ext cx="35085" cy="11308"/>
            </a:xfrm>
            <a:custGeom>
              <a:avLst/>
              <a:gdLst>
                <a:gd name="T0" fmla="*/ 16256154 w 23"/>
                <a:gd name="T1" fmla="*/ 0 h 8"/>
                <a:gd name="T2" fmla="*/ 2031307 w 23"/>
                <a:gd name="T3" fmla="*/ 7991928 h 8"/>
                <a:gd name="T4" fmla="*/ 18287460 w 23"/>
                <a:gd name="T5" fmla="*/ 9989202 h 8"/>
                <a:gd name="T6" fmla="*/ 16256154 w 23"/>
                <a:gd name="T7" fmla="*/ 0 h 8"/>
                <a:gd name="T8" fmla="*/ 0 60000 65536"/>
                <a:gd name="T9" fmla="*/ 0 60000 65536"/>
                <a:gd name="T10" fmla="*/ 0 60000 65536"/>
                <a:gd name="T11" fmla="*/ 0 60000 65536"/>
                <a:gd name="T12" fmla="*/ 0 w 23"/>
                <a:gd name="T13" fmla="*/ 0 h 8"/>
                <a:gd name="T14" fmla="*/ 23 w 23"/>
                <a:gd name="T15" fmla="*/ 8 h 8"/>
              </a:gdLst>
              <a:ahLst/>
              <a:cxnLst>
                <a:cxn ang="T8">
                  <a:pos x="T0" y="T1"/>
                </a:cxn>
                <a:cxn ang="T9">
                  <a:pos x="T2" y="T3"/>
                </a:cxn>
                <a:cxn ang="T10">
                  <a:pos x="T4" y="T5"/>
                </a:cxn>
                <a:cxn ang="T11">
                  <a:pos x="T6" y="T7"/>
                </a:cxn>
              </a:cxnLst>
              <a:rect l="T12" t="T13" r="T14" b="T15"/>
              <a:pathLst>
                <a:path w="23" h="8">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7" name="Freeform 69"/>
            <p:cNvSpPr>
              <a:spLocks noChangeArrowheads="1"/>
            </p:cNvSpPr>
            <p:nvPr/>
          </p:nvSpPr>
          <p:spPr bwMode="auto">
            <a:xfrm>
              <a:off x="3225669" y="2736128"/>
              <a:ext cx="6049" cy="6785"/>
            </a:xfrm>
            <a:custGeom>
              <a:avLst/>
              <a:gdLst>
                <a:gd name="T0" fmla="*/ 5992180 w 4"/>
                <a:gd name="T1" fmla="*/ 7365796 h 5"/>
                <a:gd name="T2" fmla="*/ 3995257 w 4"/>
                <a:gd name="T3" fmla="*/ 1841449 h 5"/>
                <a:gd name="T4" fmla="*/ 5992180 w 4"/>
                <a:gd name="T5" fmla="*/ 7365796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3" y="4"/>
                  </a:moveTo>
                  <a:cubicBezTo>
                    <a:pt x="4" y="3"/>
                    <a:pt x="4" y="0"/>
                    <a:pt x="2" y="1"/>
                  </a:cubicBezTo>
                  <a:cubicBezTo>
                    <a:pt x="0" y="2"/>
                    <a:pt x="2" y="5"/>
                    <a:pt x="3"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8" name="Freeform 70"/>
            <p:cNvSpPr>
              <a:spLocks noChangeArrowheads="1"/>
            </p:cNvSpPr>
            <p:nvPr/>
          </p:nvSpPr>
          <p:spPr bwMode="auto">
            <a:xfrm>
              <a:off x="3238977" y="2742913"/>
              <a:ext cx="9678" cy="5654"/>
            </a:xfrm>
            <a:custGeom>
              <a:avLst/>
              <a:gdLst>
                <a:gd name="T0" fmla="*/ 10015584 w 7"/>
                <a:gd name="T1" fmla="*/ 1998689 h 4"/>
                <a:gd name="T2" fmla="*/ 5007792 w 7"/>
                <a:gd name="T3" fmla="*/ 7991928 h 4"/>
                <a:gd name="T4" fmla="*/ 10015584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6" y="1"/>
                  </a:moveTo>
                  <a:cubicBezTo>
                    <a:pt x="5" y="0"/>
                    <a:pt x="0" y="3"/>
                    <a:pt x="3" y="4"/>
                  </a:cubicBezTo>
                  <a:cubicBezTo>
                    <a:pt x="4" y="4"/>
                    <a:pt x="7" y="3"/>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9" name="Freeform 71"/>
            <p:cNvSpPr>
              <a:spLocks noChangeArrowheads="1"/>
            </p:cNvSpPr>
            <p:nvPr/>
          </p:nvSpPr>
          <p:spPr bwMode="auto">
            <a:xfrm>
              <a:off x="3245027" y="2768921"/>
              <a:ext cx="3630" cy="7915"/>
            </a:xfrm>
            <a:custGeom>
              <a:avLst/>
              <a:gdLst>
                <a:gd name="T0" fmla="*/ 2556438 w 3"/>
                <a:gd name="T1" fmla="*/ 2505889 h 5"/>
                <a:gd name="T2" fmla="*/ 1278784 w 3"/>
                <a:gd name="T3" fmla="*/ 7517667 h 5"/>
                <a:gd name="T4" fmla="*/ 2556438 w 3"/>
                <a:gd name="T5" fmla="*/ 2505889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2" y="1"/>
                  </a:moveTo>
                  <a:cubicBezTo>
                    <a:pt x="0" y="1"/>
                    <a:pt x="0" y="5"/>
                    <a:pt x="1" y="3"/>
                  </a:cubicBezTo>
                  <a:cubicBezTo>
                    <a:pt x="3" y="1"/>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0" name="Freeform 72"/>
            <p:cNvSpPr>
              <a:spLocks noChangeArrowheads="1"/>
            </p:cNvSpPr>
            <p:nvPr/>
          </p:nvSpPr>
          <p:spPr bwMode="auto">
            <a:xfrm>
              <a:off x="3236558" y="2799452"/>
              <a:ext cx="9678" cy="5654"/>
            </a:xfrm>
            <a:custGeom>
              <a:avLst/>
              <a:gdLst>
                <a:gd name="T0" fmla="*/ 6816162 w 6"/>
                <a:gd name="T1" fmla="*/ 5993240 h 4"/>
                <a:gd name="T2" fmla="*/ 6816162 w 6"/>
                <a:gd name="T3" fmla="*/ 1998689 h 4"/>
                <a:gd name="T4" fmla="*/ 6816162 w 6"/>
                <a:gd name="T5" fmla="*/ 599324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3" y="3"/>
                  </a:moveTo>
                  <a:cubicBezTo>
                    <a:pt x="6" y="2"/>
                    <a:pt x="6" y="0"/>
                    <a:pt x="3" y="1"/>
                  </a:cubicBezTo>
                  <a:cubicBezTo>
                    <a:pt x="0" y="2"/>
                    <a:pt x="1" y="4"/>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1" name="Freeform 73"/>
            <p:cNvSpPr>
              <a:spLocks noChangeArrowheads="1"/>
            </p:cNvSpPr>
            <p:nvPr/>
          </p:nvSpPr>
          <p:spPr bwMode="auto">
            <a:xfrm>
              <a:off x="3240187" y="2791537"/>
              <a:ext cx="6049" cy="4523"/>
            </a:xfrm>
            <a:custGeom>
              <a:avLst/>
              <a:gdLst>
                <a:gd name="T0" fmla="*/ 3995257 w 4"/>
                <a:gd name="T1" fmla="*/ 4545615 h 3"/>
                <a:gd name="T2" fmla="*/ 5992180 w 4"/>
                <a:gd name="T3" fmla="*/ 0 h 3"/>
                <a:gd name="T4" fmla="*/ 3995257 w 4"/>
                <a:gd name="T5" fmla="*/ 4545615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2" y="2"/>
                  </a:moveTo>
                  <a:cubicBezTo>
                    <a:pt x="4" y="2"/>
                    <a:pt x="4" y="0"/>
                    <a:pt x="3" y="0"/>
                  </a:cubicBezTo>
                  <a:cubicBezTo>
                    <a:pt x="1" y="0"/>
                    <a:pt x="0" y="3"/>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2" name="Freeform 74"/>
            <p:cNvSpPr>
              <a:spLocks noChangeArrowheads="1"/>
            </p:cNvSpPr>
            <p:nvPr/>
          </p:nvSpPr>
          <p:spPr bwMode="auto">
            <a:xfrm>
              <a:off x="3225669" y="2816414"/>
              <a:ext cx="8469" cy="7915"/>
            </a:xfrm>
            <a:custGeom>
              <a:avLst/>
              <a:gdLst>
                <a:gd name="T0" fmla="*/ 6959044 w 6"/>
                <a:gd name="T1" fmla="*/ 6961243 h 6"/>
                <a:gd name="T2" fmla="*/ 3479522 w 6"/>
                <a:gd name="T3" fmla="*/ 3479962 h 6"/>
                <a:gd name="T4" fmla="*/ 6959044 w 6"/>
                <a:gd name="T5" fmla="*/ 696124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4"/>
                  </a:moveTo>
                  <a:cubicBezTo>
                    <a:pt x="6" y="1"/>
                    <a:pt x="3" y="0"/>
                    <a:pt x="2" y="2"/>
                  </a:cubicBezTo>
                  <a:cubicBezTo>
                    <a:pt x="0" y="3"/>
                    <a:pt x="2" y="6"/>
                    <a:pt x="4"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3" name="Freeform 75"/>
            <p:cNvSpPr>
              <a:spLocks noChangeArrowheads="1"/>
            </p:cNvSpPr>
            <p:nvPr/>
          </p:nvSpPr>
          <p:spPr bwMode="auto">
            <a:xfrm>
              <a:off x="3261964" y="2798322"/>
              <a:ext cx="13308" cy="10177"/>
            </a:xfrm>
            <a:custGeom>
              <a:avLst/>
              <a:gdLst>
                <a:gd name="T0" fmla="*/ 3819234 w 9"/>
                <a:gd name="T1" fmla="*/ 4227817 h 7"/>
                <a:gd name="T2" fmla="*/ 11456320 w 9"/>
                <a:gd name="T3" fmla="*/ 8454180 h 7"/>
                <a:gd name="T4" fmla="*/ 3819234 w 9"/>
                <a:gd name="T5" fmla="*/ 422781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2"/>
                  </a:moveTo>
                  <a:cubicBezTo>
                    <a:pt x="0" y="4"/>
                    <a:pt x="4" y="7"/>
                    <a:pt x="6" y="4"/>
                  </a:cubicBezTo>
                  <a:cubicBezTo>
                    <a:pt x="9" y="1"/>
                    <a:pt x="5" y="0"/>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4" name="Freeform 76"/>
            <p:cNvSpPr>
              <a:spLocks noChangeArrowheads="1"/>
            </p:cNvSpPr>
            <p:nvPr/>
          </p:nvSpPr>
          <p:spPr bwMode="auto">
            <a:xfrm>
              <a:off x="3016370" y="2629835"/>
              <a:ext cx="8469" cy="9046"/>
            </a:xfrm>
            <a:custGeom>
              <a:avLst/>
              <a:gdLst>
                <a:gd name="T0" fmla="*/ 5219283 w 6"/>
                <a:gd name="T1" fmla="*/ 0 h 7"/>
                <a:gd name="T2" fmla="*/ 1739761 w 6"/>
                <a:gd name="T3" fmla="*/ 6679826 h 7"/>
                <a:gd name="T4" fmla="*/ 6959044 w 6"/>
                <a:gd name="T5" fmla="*/ 8349458 h 7"/>
                <a:gd name="T6" fmla="*/ 5219283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5" name="Freeform 77"/>
            <p:cNvSpPr>
              <a:spLocks noChangeArrowheads="1"/>
            </p:cNvSpPr>
            <p:nvPr/>
          </p:nvSpPr>
          <p:spPr bwMode="auto">
            <a:xfrm>
              <a:off x="3016370" y="2642273"/>
              <a:ext cx="8469" cy="3392"/>
            </a:xfrm>
            <a:custGeom>
              <a:avLst/>
              <a:gdLst>
                <a:gd name="T0" fmla="*/ 5219283 w 6"/>
                <a:gd name="T1" fmla="*/ 3835221 h 3"/>
                <a:gd name="T2" fmla="*/ 6959044 w 6"/>
                <a:gd name="T3" fmla="*/ 0 h 3"/>
                <a:gd name="T4" fmla="*/ 5219283 w 6"/>
                <a:gd name="T5" fmla="*/ 3835221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5" y="2"/>
                    <a:pt x="6" y="0"/>
                    <a:pt x="4" y="0"/>
                  </a:cubicBezTo>
                  <a:cubicBezTo>
                    <a:pt x="3" y="0"/>
                    <a:pt x="0" y="3"/>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6" name="Freeform 78"/>
            <p:cNvSpPr>
              <a:spLocks noChangeArrowheads="1"/>
            </p:cNvSpPr>
            <p:nvPr/>
          </p:nvSpPr>
          <p:spPr bwMode="auto">
            <a:xfrm>
              <a:off x="3241397" y="2517887"/>
              <a:ext cx="10888" cy="7915"/>
            </a:xfrm>
            <a:custGeom>
              <a:avLst/>
              <a:gdLst>
                <a:gd name="T0" fmla="*/ 8451065 w 7"/>
                <a:gd name="T1" fmla="*/ 1739981 h 6"/>
                <a:gd name="T2" fmla="*/ 4225532 w 7"/>
                <a:gd name="T3" fmla="*/ 8701223 h 6"/>
                <a:gd name="T4" fmla="*/ 8451065 w 7"/>
                <a:gd name="T5" fmla="*/ 173998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4" y="1"/>
                  </a:moveTo>
                  <a:cubicBezTo>
                    <a:pt x="2" y="2"/>
                    <a:pt x="0" y="6"/>
                    <a:pt x="2" y="5"/>
                  </a:cubicBezTo>
                  <a:cubicBezTo>
                    <a:pt x="5" y="4"/>
                    <a:pt x="7" y="0"/>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7" name="Freeform 79"/>
            <p:cNvSpPr>
              <a:spLocks noChangeArrowheads="1"/>
            </p:cNvSpPr>
            <p:nvPr/>
          </p:nvSpPr>
          <p:spPr bwMode="auto">
            <a:xfrm>
              <a:off x="3318826" y="2225013"/>
              <a:ext cx="41134" cy="14700"/>
            </a:xfrm>
            <a:custGeom>
              <a:avLst/>
              <a:gdLst>
                <a:gd name="T0" fmla="*/ 9423046 w 28"/>
                <a:gd name="T1" fmla="*/ 3572100 h 11"/>
                <a:gd name="T2" fmla="*/ 47116613 w 28"/>
                <a:gd name="T3" fmla="*/ 16072445 h 11"/>
                <a:gd name="T4" fmla="*/ 33923792 w 28"/>
                <a:gd name="T5" fmla="*/ 3572100 h 11"/>
                <a:gd name="T6" fmla="*/ 9423046 w 28"/>
                <a:gd name="T7" fmla="*/ 3572100 h 11"/>
                <a:gd name="T8" fmla="*/ 0 60000 65536"/>
                <a:gd name="T9" fmla="*/ 0 60000 65536"/>
                <a:gd name="T10" fmla="*/ 0 60000 65536"/>
                <a:gd name="T11" fmla="*/ 0 60000 65536"/>
                <a:gd name="T12" fmla="*/ 0 w 28"/>
                <a:gd name="T13" fmla="*/ 0 h 11"/>
                <a:gd name="T14" fmla="*/ 28 w 28"/>
                <a:gd name="T15" fmla="*/ 11 h 11"/>
              </a:gdLst>
              <a:ahLst/>
              <a:cxnLst>
                <a:cxn ang="T8">
                  <a:pos x="T0" y="T1"/>
                </a:cxn>
                <a:cxn ang="T9">
                  <a:pos x="T2" y="T3"/>
                </a:cxn>
                <a:cxn ang="T10">
                  <a:pos x="T4" y="T5"/>
                </a:cxn>
                <a:cxn ang="T11">
                  <a:pos x="T6" y="T7"/>
                </a:cxn>
              </a:cxnLst>
              <a:rect l="T12" t="T13" r="T14" b="T15"/>
              <a:pathLst>
                <a:path w="28" h="11">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8" name="Freeform 80"/>
            <p:cNvSpPr>
              <a:spLocks noChangeArrowheads="1"/>
            </p:cNvSpPr>
            <p:nvPr/>
          </p:nvSpPr>
          <p:spPr bwMode="auto">
            <a:xfrm>
              <a:off x="3349072" y="2274768"/>
              <a:ext cx="18147" cy="20354"/>
            </a:xfrm>
            <a:custGeom>
              <a:avLst/>
              <a:gdLst>
                <a:gd name="T0" fmla="*/ 19970871 w 12"/>
                <a:gd name="T1" fmla="*/ 16570871 h 15"/>
                <a:gd name="T2" fmla="*/ 19970871 w 12"/>
                <a:gd name="T3" fmla="*/ 5524076 h 15"/>
                <a:gd name="T4" fmla="*/ 5991828 w 12"/>
                <a:gd name="T5" fmla="*/ 16570871 h 15"/>
                <a:gd name="T6" fmla="*/ 3993609 w 12"/>
                <a:gd name="T7" fmla="*/ 27619025 h 15"/>
                <a:gd name="T8" fmla="*/ 19970871 w 12"/>
                <a:gd name="T9" fmla="*/ 16570871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9" name="Freeform 81"/>
            <p:cNvSpPr>
              <a:spLocks noChangeArrowheads="1"/>
            </p:cNvSpPr>
            <p:nvPr/>
          </p:nvSpPr>
          <p:spPr bwMode="auto">
            <a:xfrm>
              <a:off x="3385367" y="2188828"/>
              <a:ext cx="95576" cy="96117"/>
            </a:xfrm>
            <a:custGeom>
              <a:avLst/>
              <a:gdLst>
                <a:gd name="T0" fmla="*/ 47201761 w 65"/>
                <a:gd name="T1" fmla="*/ 29106733 h 69"/>
                <a:gd name="T2" fmla="*/ 30208739 w 65"/>
                <a:gd name="T3" fmla="*/ 56273018 h 69"/>
                <a:gd name="T4" fmla="*/ 32096699 w 65"/>
                <a:gd name="T5" fmla="*/ 65975259 h 69"/>
                <a:gd name="T6" fmla="*/ 22656901 w 65"/>
                <a:gd name="T7" fmla="*/ 69856155 h 69"/>
                <a:gd name="T8" fmla="*/ 7551841 w 65"/>
                <a:gd name="T9" fmla="*/ 81498844 h 69"/>
                <a:gd name="T10" fmla="*/ 13215723 w 65"/>
                <a:gd name="T11" fmla="*/ 87320188 h 69"/>
                <a:gd name="T12" fmla="*/ 3775921 w 65"/>
                <a:gd name="T13" fmla="*/ 100903347 h 69"/>
                <a:gd name="T14" fmla="*/ 16993016 w 65"/>
                <a:gd name="T15" fmla="*/ 106724691 h 69"/>
                <a:gd name="T16" fmla="*/ 52865640 w 65"/>
                <a:gd name="T17" fmla="*/ 102843795 h 69"/>
                <a:gd name="T18" fmla="*/ 56641560 w 65"/>
                <a:gd name="T19" fmla="*/ 110605588 h 69"/>
                <a:gd name="T20" fmla="*/ 56641560 w 65"/>
                <a:gd name="T21" fmla="*/ 122248276 h 69"/>
                <a:gd name="T22" fmla="*/ 67969318 w 65"/>
                <a:gd name="T23" fmla="*/ 126129173 h 69"/>
                <a:gd name="T24" fmla="*/ 79298450 w 65"/>
                <a:gd name="T25" fmla="*/ 114486484 h 69"/>
                <a:gd name="T26" fmla="*/ 84962329 w 65"/>
                <a:gd name="T27" fmla="*/ 110605588 h 69"/>
                <a:gd name="T28" fmla="*/ 94402148 w 65"/>
                <a:gd name="T29" fmla="*/ 100903347 h 69"/>
                <a:gd name="T30" fmla="*/ 98178068 w 65"/>
                <a:gd name="T31" fmla="*/ 108665139 h 69"/>
                <a:gd name="T32" fmla="*/ 92514189 w 65"/>
                <a:gd name="T33" fmla="*/ 122248276 h 69"/>
                <a:gd name="T34" fmla="*/ 103841947 w 65"/>
                <a:gd name="T35" fmla="*/ 118367380 h 69"/>
                <a:gd name="T36" fmla="*/ 109507200 w 65"/>
                <a:gd name="T37" fmla="*/ 130010069 h 69"/>
                <a:gd name="T38" fmla="*/ 120834958 w 65"/>
                <a:gd name="T39" fmla="*/ 106724691 h 69"/>
                <a:gd name="T40" fmla="*/ 113283119 w 65"/>
                <a:gd name="T41" fmla="*/ 106724691 h 69"/>
                <a:gd name="T42" fmla="*/ 117059039 w 65"/>
                <a:gd name="T43" fmla="*/ 97022451 h 69"/>
                <a:gd name="T44" fmla="*/ 105729906 w 65"/>
                <a:gd name="T45" fmla="*/ 100903347 h 69"/>
                <a:gd name="T46" fmla="*/ 115171079 w 65"/>
                <a:gd name="T47" fmla="*/ 87320188 h 69"/>
                <a:gd name="T48" fmla="*/ 113283119 w 65"/>
                <a:gd name="T49" fmla="*/ 87320188 h 69"/>
                <a:gd name="T50" fmla="*/ 109507200 w 65"/>
                <a:gd name="T51" fmla="*/ 75677499 h 69"/>
                <a:gd name="T52" fmla="*/ 115171079 w 65"/>
                <a:gd name="T53" fmla="*/ 62094362 h 69"/>
                <a:gd name="T54" fmla="*/ 94402148 w 65"/>
                <a:gd name="T55" fmla="*/ 58213466 h 69"/>
                <a:gd name="T56" fmla="*/ 83074369 w 65"/>
                <a:gd name="T57" fmla="*/ 60153914 h 69"/>
                <a:gd name="T58" fmla="*/ 75521156 w 65"/>
                <a:gd name="T59" fmla="*/ 50451673 h 69"/>
                <a:gd name="T60" fmla="*/ 71745237 w 65"/>
                <a:gd name="T61" fmla="*/ 42689870 h 69"/>
                <a:gd name="T62" fmla="*/ 56641560 w 65"/>
                <a:gd name="T63" fmla="*/ 52392122 h 69"/>
                <a:gd name="T64" fmla="*/ 64193398 w 65"/>
                <a:gd name="T65" fmla="*/ 32987629 h 69"/>
                <a:gd name="T66" fmla="*/ 77410490 w 65"/>
                <a:gd name="T67" fmla="*/ 17464039 h 69"/>
                <a:gd name="T68" fmla="*/ 79298450 w 65"/>
                <a:gd name="T69" fmla="*/ 9702243 h 69"/>
                <a:gd name="T70" fmla="*/ 86850288 w 65"/>
                <a:gd name="T71" fmla="*/ 1940449 h 69"/>
                <a:gd name="T72" fmla="*/ 66081358 w 65"/>
                <a:gd name="T73" fmla="*/ 9702243 h 69"/>
                <a:gd name="T74" fmla="*/ 47201761 w 65"/>
                <a:gd name="T75" fmla="*/ 29106733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69"/>
                <a:gd name="T116" fmla="*/ 65 w 65"/>
                <a:gd name="T117" fmla="*/ 69 h 6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69">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0" name="Freeform 82"/>
            <p:cNvSpPr>
              <a:spLocks noChangeArrowheads="1"/>
            </p:cNvSpPr>
            <p:nvPr/>
          </p:nvSpPr>
          <p:spPr bwMode="auto">
            <a:xfrm>
              <a:off x="3154289" y="1962671"/>
              <a:ext cx="18147" cy="21485"/>
            </a:xfrm>
            <a:custGeom>
              <a:avLst/>
              <a:gdLst>
                <a:gd name="T0" fmla="*/ 15975850 w 12"/>
                <a:gd name="T1" fmla="*/ 0 h 15"/>
                <a:gd name="T2" fmla="*/ 7988631 w 12"/>
                <a:gd name="T3" fmla="*/ 28722584 h 15"/>
                <a:gd name="T4" fmla="*/ 23964484 w 12"/>
                <a:gd name="T5" fmla="*/ 10258372 h 15"/>
                <a:gd name="T6" fmla="*/ 15975850 w 12"/>
                <a:gd name="T7" fmla="*/ 0 h 15"/>
                <a:gd name="T8" fmla="*/ 0 60000 65536"/>
                <a:gd name="T9" fmla="*/ 0 60000 65536"/>
                <a:gd name="T10" fmla="*/ 0 60000 65536"/>
                <a:gd name="T11" fmla="*/ 0 60000 65536"/>
                <a:gd name="T12" fmla="*/ 0 w 12"/>
                <a:gd name="T13" fmla="*/ 0 h 15"/>
                <a:gd name="T14" fmla="*/ 12 w 12"/>
                <a:gd name="T15" fmla="*/ 15 h 15"/>
              </a:gdLst>
              <a:ahLst/>
              <a:cxnLst>
                <a:cxn ang="T8">
                  <a:pos x="T0" y="T1"/>
                </a:cxn>
                <a:cxn ang="T9">
                  <a:pos x="T2" y="T3"/>
                </a:cxn>
                <a:cxn ang="T10">
                  <a:pos x="T4" y="T5"/>
                </a:cxn>
                <a:cxn ang="T11">
                  <a:pos x="T6" y="T7"/>
                </a:cxn>
              </a:cxnLst>
              <a:rect l="T12" t="T13" r="T14" b="T15"/>
              <a:pathLst>
                <a:path w="12" h="15">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1" name="Freeform 83"/>
            <p:cNvSpPr>
              <a:spLocks noChangeArrowheads="1"/>
            </p:cNvSpPr>
            <p:nvPr/>
          </p:nvSpPr>
          <p:spPr bwMode="auto">
            <a:xfrm>
              <a:off x="3109526" y="1952494"/>
              <a:ext cx="38715" cy="24877"/>
            </a:xfrm>
            <a:custGeom>
              <a:avLst/>
              <a:gdLst>
                <a:gd name="T0" fmla="*/ 48404780 w 26"/>
                <a:gd name="T1" fmla="*/ 3820001 h 18"/>
                <a:gd name="T2" fmla="*/ 42595419 w 26"/>
                <a:gd name="T3" fmla="*/ 3820001 h 18"/>
                <a:gd name="T4" fmla="*/ 27105674 w 26"/>
                <a:gd name="T5" fmla="*/ 5730003 h 18"/>
                <a:gd name="T6" fmla="*/ 7744875 w 26"/>
                <a:gd name="T7" fmla="*/ 19101387 h 18"/>
                <a:gd name="T8" fmla="*/ 1935523 w 26"/>
                <a:gd name="T9" fmla="*/ 30561392 h 18"/>
                <a:gd name="T10" fmla="*/ 7744875 w 26"/>
                <a:gd name="T11" fmla="*/ 28651392 h 18"/>
                <a:gd name="T12" fmla="*/ 11617314 w 26"/>
                <a:gd name="T13" fmla="*/ 28651392 h 18"/>
                <a:gd name="T14" fmla="*/ 27105674 w 26"/>
                <a:gd name="T15" fmla="*/ 24831392 h 18"/>
                <a:gd name="T16" fmla="*/ 48404780 w 26"/>
                <a:gd name="T17" fmla="*/ 382000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2" name="Freeform 84"/>
            <p:cNvSpPr>
              <a:spLocks noChangeArrowheads="1"/>
            </p:cNvSpPr>
            <p:nvPr/>
          </p:nvSpPr>
          <p:spPr bwMode="auto">
            <a:xfrm>
              <a:off x="3074442" y="1882385"/>
              <a:ext cx="93157" cy="72370"/>
            </a:xfrm>
            <a:custGeom>
              <a:avLst/>
              <a:gdLst>
                <a:gd name="T0" fmla="*/ 106923210 w 63"/>
                <a:gd name="T1" fmla="*/ 63918022 h 52"/>
                <a:gd name="T2" fmla="*/ 97376400 w 63"/>
                <a:gd name="T3" fmla="*/ 67792599 h 52"/>
                <a:gd name="T4" fmla="*/ 95468143 w 63"/>
                <a:gd name="T5" fmla="*/ 42612011 h 52"/>
                <a:gd name="T6" fmla="*/ 80192397 w 63"/>
                <a:gd name="T7" fmla="*/ 34864248 h 52"/>
                <a:gd name="T8" fmla="*/ 74464863 w 63"/>
                <a:gd name="T9" fmla="*/ 23243300 h 52"/>
                <a:gd name="T10" fmla="*/ 64918053 w 63"/>
                <a:gd name="T11" fmla="*/ 13558243 h 52"/>
                <a:gd name="T12" fmla="*/ 57280882 w 63"/>
                <a:gd name="T13" fmla="*/ 21306006 h 52"/>
                <a:gd name="T14" fmla="*/ 59190520 w 63"/>
                <a:gd name="T15" fmla="*/ 7747766 h 52"/>
                <a:gd name="T16" fmla="*/ 51551967 w 63"/>
                <a:gd name="T17" fmla="*/ 0 h 52"/>
                <a:gd name="T18" fmla="*/ 43914784 w 63"/>
                <a:gd name="T19" fmla="*/ 11620954 h 52"/>
                <a:gd name="T20" fmla="*/ 30550079 w 63"/>
                <a:gd name="T21" fmla="*/ 54232970 h 52"/>
                <a:gd name="T22" fmla="*/ 11456454 w 63"/>
                <a:gd name="T23" fmla="*/ 65855311 h 52"/>
                <a:gd name="T24" fmla="*/ 1909639 w 63"/>
                <a:gd name="T25" fmla="*/ 77476259 h 52"/>
                <a:gd name="T26" fmla="*/ 21003264 w 63"/>
                <a:gd name="T27" fmla="*/ 81350837 h 52"/>
                <a:gd name="T28" fmla="*/ 21003264 w 63"/>
                <a:gd name="T29" fmla="*/ 98782281 h 52"/>
                <a:gd name="T30" fmla="*/ 43914784 w 63"/>
                <a:gd name="T31" fmla="*/ 94909095 h 52"/>
                <a:gd name="T32" fmla="*/ 59190520 w 63"/>
                <a:gd name="T33" fmla="*/ 77476259 h 52"/>
                <a:gd name="T34" fmla="*/ 61098777 w 63"/>
                <a:gd name="T35" fmla="*/ 69728496 h 52"/>
                <a:gd name="T36" fmla="*/ 76374502 w 63"/>
                <a:gd name="T37" fmla="*/ 58107548 h 52"/>
                <a:gd name="T38" fmla="*/ 76374502 w 63"/>
                <a:gd name="T39" fmla="*/ 67792599 h 52"/>
                <a:gd name="T40" fmla="*/ 84011673 w 63"/>
                <a:gd name="T41" fmla="*/ 75540362 h 52"/>
                <a:gd name="T42" fmla="*/ 103105315 w 63"/>
                <a:gd name="T43" fmla="*/ 83286733 h 52"/>
                <a:gd name="T44" fmla="*/ 120289297 w 63"/>
                <a:gd name="T45" fmla="*/ 69728496 h 52"/>
                <a:gd name="T46" fmla="*/ 106923210 w 63"/>
                <a:gd name="T47" fmla="*/ 63918022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52"/>
                <a:gd name="T74" fmla="*/ 63 w 6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5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3" name="Freeform 85"/>
            <p:cNvSpPr>
              <a:spLocks noChangeArrowheads="1"/>
            </p:cNvSpPr>
            <p:nvPr/>
          </p:nvSpPr>
          <p:spPr bwMode="auto">
            <a:xfrm>
              <a:off x="3190584" y="1940056"/>
              <a:ext cx="18147" cy="12439"/>
            </a:xfrm>
            <a:custGeom>
              <a:avLst/>
              <a:gdLst>
                <a:gd name="T0" fmla="*/ 5991828 w 12"/>
                <a:gd name="T1" fmla="*/ 1910077 h 9"/>
                <a:gd name="T2" fmla="*/ 5991828 w 12"/>
                <a:gd name="T3" fmla="*/ 15282001 h 9"/>
                <a:gd name="T4" fmla="*/ 19970871 w 12"/>
                <a:gd name="T5" fmla="*/ 11461848 h 9"/>
                <a:gd name="T6" fmla="*/ 13979046 w 12"/>
                <a:gd name="T7" fmla="*/ 7640310 h 9"/>
                <a:gd name="T8" fmla="*/ 5991828 w 12"/>
                <a:gd name="T9" fmla="*/ 1910077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4" name="Freeform 86"/>
            <p:cNvSpPr>
              <a:spLocks noChangeArrowheads="1"/>
            </p:cNvSpPr>
            <p:nvPr/>
          </p:nvSpPr>
          <p:spPr bwMode="auto">
            <a:xfrm>
              <a:off x="3206312" y="1935532"/>
              <a:ext cx="14518" cy="10177"/>
            </a:xfrm>
            <a:custGeom>
              <a:avLst/>
              <a:gdLst>
                <a:gd name="T0" fmla="*/ 14725621 w 10"/>
                <a:gd name="T1" fmla="*/ 12681998 h 7"/>
                <a:gd name="T2" fmla="*/ 11043536 w 10"/>
                <a:gd name="T3" fmla="*/ 4227817 h 7"/>
                <a:gd name="T4" fmla="*/ 3680727 w 10"/>
                <a:gd name="T5" fmla="*/ 4227817 h 7"/>
                <a:gd name="T6" fmla="*/ 14725621 w 10"/>
                <a:gd name="T7" fmla="*/ 12681998 h 7"/>
                <a:gd name="T8" fmla="*/ 0 60000 65536"/>
                <a:gd name="T9" fmla="*/ 0 60000 65536"/>
                <a:gd name="T10" fmla="*/ 0 60000 65536"/>
                <a:gd name="T11" fmla="*/ 0 60000 65536"/>
                <a:gd name="T12" fmla="*/ 0 w 10"/>
                <a:gd name="T13" fmla="*/ 0 h 7"/>
                <a:gd name="T14" fmla="*/ 10 w 10"/>
                <a:gd name="T15" fmla="*/ 7 h 7"/>
              </a:gdLst>
              <a:ahLst/>
              <a:cxnLst>
                <a:cxn ang="T8">
                  <a:pos x="T0" y="T1"/>
                </a:cxn>
                <a:cxn ang="T9">
                  <a:pos x="T2" y="T3"/>
                </a:cxn>
                <a:cxn ang="T10">
                  <a:pos x="T4" y="T5"/>
                </a:cxn>
                <a:cxn ang="T11">
                  <a:pos x="T6" y="T7"/>
                </a:cxn>
              </a:cxnLst>
              <a:rect l="T12" t="T13" r="T14" b="T15"/>
              <a:pathLst>
                <a:path w="10" h="7">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5" name="Freeform 87"/>
            <p:cNvSpPr>
              <a:spLocks noChangeArrowheads="1"/>
            </p:cNvSpPr>
            <p:nvPr/>
          </p:nvSpPr>
          <p:spPr bwMode="auto">
            <a:xfrm>
              <a:off x="3255915" y="1821323"/>
              <a:ext cx="20567" cy="18093"/>
            </a:xfrm>
            <a:custGeom>
              <a:avLst/>
              <a:gdLst>
                <a:gd name="T0" fmla="*/ 9422801 w 14"/>
                <a:gd name="T1" fmla="*/ 25181284 h 13"/>
                <a:gd name="T2" fmla="*/ 20730437 w 14"/>
                <a:gd name="T3" fmla="*/ 17433302 h 13"/>
                <a:gd name="T4" fmla="*/ 16960768 w 14"/>
                <a:gd name="T5" fmla="*/ 1937343 h 13"/>
                <a:gd name="T6" fmla="*/ 0 w 14"/>
                <a:gd name="T7" fmla="*/ 11622667 h 13"/>
                <a:gd name="T8" fmla="*/ 9422801 w 14"/>
                <a:gd name="T9" fmla="*/ 25181284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6" name="Freeform 88"/>
            <p:cNvSpPr>
              <a:spLocks noChangeArrowheads="1"/>
            </p:cNvSpPr>
            <p:nvPr/>
          </p:nvSpPr>
          <p:spPr bwMode="auto">
            <a:xfrm>
              <a:off x="3199053" y="1770438"/>
              <a:ext cx="26616" cy="12439"/>
            </a:xfrm>
            <a:custGeom>
              <a:avLst/>
              <a:gdLst>
                <a:gd name="T0" fmla="*/ 32457957 w 18"/>
                <a:gd name="T1" fmla="*/ 1910077 h 9"/>
                <a:gd name="T2" fmla="*/ 7637085 w 18"/>
                <a:gd name="T3" fmla="*/ 3820155 h 9"/>
                <a:gd name="T4" fmla="*/ 15274170 w 18"/>
                <a:gd name="T5" fmla="*/ 13371925 h 9"/>
                <a:gd name="T6" fmla="*/ 30548341 w 18"/>
                <a:gd name="T7" fmla="*/ 15282001 h 9"/>
                <a:gd name="T8" fmla="*/ 32457957 w 18"/>
                <a:gd name="T9" fmla="*/ 1910077 h 9"/>
                <a:gd name="T10" fmla="*/ 0 60000 65536"/>
                <a:gd name="T11" fmla="*/ 0 60000 65536"/>
                <a:gd name="T12" fmla="*/ 0 60000 65536"/>
                <a:gd name="T13" fmla="*/ 0 60000 65536"/>
                <a:gd name="T14" fmla="*/ 0 60000 65536"/>
                <a:gd name="T15" fmla="*/ 0 w 18"/>
                <a:gd name="T16" fmla="*/ 0 h 9"/>
                <a:gd name="T17" fmla="*/ 18 w 18"/>
                <a:gd name="T18" fmla="*/ 9 h 9"/>
              </a:gdLst>
              <a:ahLst/>
              <a:cxnLst>
                <a:cxn ang="T10">
                  <a:pos x="T0" y="T1"/>
                </a:cxn>
                <a:cxn ang="T11">
                  <a:pos x="T2" y="T3"/>
                </a:cxn>
                <a:cxn ang="T12">
                  <a:pos x="T4" y="T5"/>
                </a:cxn>
                <a:cxn ang="T13">
                  <a:pos x="T6" y="T7"/>
                </a:cxn>
                <a:cxn ang="T14">
                  <a:pos x="T8" y="T9"/>
                </a:cxn>
              </a:cxnLst>
              <a:rect l="T15" t="T16" r="T17" b="T18"/>
              <a:pathLst>
                <a:path w="18" h="9">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7" name="Freeform 89"/>
            <p:cNvSpPr>
              <a:spLocks noChangeArrowheads="1"/>
            </p:cNvSpPr>
            <p:nvPr/>
          </p:nvSpPr>
          <p:spPr bwMode="auto">
            <a:xfrm>
              <a:off x="3355121" y="1977371"/>
              <a:ext cx="22987" cy="14700"/>
            </a:xfrm>
            <a:custGeom>
              <a:avLst/>
              <a:gdLst>
                <a:gd name="T0" fmla="*/ 16407189 w 15"/>
                <a:gd name="T1" fmla="*/ 1785382 h 11"/>
                <a:gd name="T2" fmla="*/ 4101439 w 15"/>
                <a:gd name="T3" fmla="*/ 7142864 h 11"/>
                <a:gd name="T4" fmla="*/ 14355038 w 15"/>
                <a:gd name="T5" fmla="*/ 17859163 h 11"/>
                <a:gd name="T6" fmla="*/ 24610071 w 15"/>
                <a:gd name="T7" fmla="*/ 10714963 h 11"/>
                <a:gd name="T8" fmla="*/ 18457908 w 15"/>
                <a:gd name="T9" fmla="*/ 7142864 h 11"/>
                <a:gd name="T10" fmla="*/ 16407189 w 15"/>
                <a:gd name="T11" fmla="*/ 1785382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8" name="Freeform 90"/>
            <p:cNvSpPr>
              <a:spLocks noChangeArrowheads="1"/>
            </p:cNvSpPr>
            <p:nvPr/>
          </p:nvSpPr>
          <p:spPr bwMode="auto">
            <a:xfrm>
              <a:off x="3105896" y="1639267"/>
              <a:ext cx="339961" cy="344890"/>
            </a:xfrm>
            <a:custGeom>
              <a:avLst/>
              <a:gdLst>
                <a:gd name="T0" fmla="*/ 36249355 w 230"/>
                <a:gd name="T1" fmla="*/ 136213554 h 249"/>
                <a:gd name="T2" fmla="*/ 41971845 w 230"/>
                <a:gd name="T3" fmla="*/ 157316938 h 249"/>
                <a:gd name="T4" fmla="*/ 59143470 w 230"/>
                <a:gd name="T5" fmla="*/ 170746868 h 249"/>
                <a:gd name="T6" fmla="*/ 114470566 w 230"/>
                <a:gd name="T7" fmla="*/ 182258478 h 249"/>
                <a:gd name="T8" fmla="*/ 173612634 w 230"/>
                <a:gd name="T9" fmla="*/ 174583596 h 249"/>
                <a:gd name="T10" fmla="*/ 200323156 w 230"/>
                <a:gd name="T11" fmla="*/ 184176842 h 249"/>
                <a:gd name="T12" fmla="*/ 238478616 w 230"/>
                <a:gd name="T13" fmla="*/ 216790408 h 249"/>
                <a:gd name="T14" fmla="*/ 246109984 w 230"/>
                <a:gd name="T15" fmla="*/ 276263834 h 249"/>
                <a:gd name="T16" fmla="*/ 207954524 w 230"/>
                <a:gd name="T17" fmla="*/ 312715513 h 249"/>
                <a:gd name="T18" fmla="*/ 181244045 w 230"/>
                <a:gd name="T19" fmla="*/ 341493737 h 249"/>
                <a:gd name="T20" fmla="*/ 144996039 w 230"/>
                <a:gd name="T21" fmla="*/ 351085555 h 249"/>
                <a:gd name="T22" fmla="*/ 152626026 w 230"/>
                <a:gd name="T23" fmla="*/ 395212159 h 249"/>
                <a:gd name="T24" fmla="*/ 215585892 w 230"/>
                <a:gd name="T25" fmla="*/ 397130523 h 249"/>
                <a:gd name="T26" fmla="*/ 227032254 w 230"/>
                <a:gd name="T27" fmla="*/ 423988998 h 249"/>
                <a:gd name="T28" fmla="*/ 249926359 w 230"/>
                <a:gd name="T29" fmla="*/ 441255655 h 249"/>
                <a:gd name="T30" fmla="*/ 312884801 w 230"/>
                <a:gd name="T31" fmla="*/ 475788970 h 249"/>
                <a:gd name="T32" fmla="*/ 303345936 w 230"/>
                <a:gd name="T33" fmla="*/ 433582201 h 249"/>
                <a:gd name="T34" fmla="*/ 286175703 w 230"/>
                <a:gd name="T35" fmla="*/ 408640704 h 249"/>
                <a:gd name="T36" fmla="*/ 309068426 w 230"/>
                <a:gd name="T37" fmla="*/ 416315543 h 249"/>
                <a:gd name="T38" fmla="*/ 337686402 w 230"/>
                <a:gd name="T39" fmla="*/ 452767222 h 249"/>
                <a:gd name="T40" fmla="*/ 351041642 w 230"/>
                <a:gd name="T41" fmla="*/ 445092382 h 249"/>
                <a:gd name="T42" fmla="*/ 368211961 w 230"/>
                <a:gd name="T43" fmla="*/ 425907361 h 249"/>
                <a:gd name="T44" fmla="*/ 351041642 w 230"/>
                <a:gd name="T45" fmla="*/ 383700592 h 249"/>
                <a:gd name="T46" fmla="*/ 326240041 w 230"/>
                <a:gd name="T47" fmla="*/ 370270662 h 249"/>
                <a:gd name="T48" fmla="*/ 326240041 w 230"/>
                <a:gd name="T49" fmla="*/ 343412100 h 249"/>
                <a:gd name="T50" fmla="*/ 326240041 w 230"/>
                <a:gd name="T51" fmla="*/ 324227079 h 249"/>
                <a:gd name="T52" fmla="*/ 349134145 w 230"/>
                <a:gd name="T53" fmla="*/ 331900534 h 249"/>
                <a:gd name="T54" fmla="*/ 360580507 w 230"/>
                <a:gd name="T55" fmla="*/ 339575373 h 249"/>
                <a:gd name="T56" fmla="*/ 366304465 w 230"/>
                <a:gd name="T57" fmla="*/ 360678758 h 249"/>
                <a:gd name="T58" fmla="*/ 391106066 w 230"/>
                <a:gd name="T59" fmla="*/ 347248827 h 249"/>
                <a:gd name="T60" fmla="*/ 425446532 w 230"/>
                <a:gd name="T61" fmla="*/ 343412100 h 249"/>
                <a:gd name="T62" fmla="*/ 436894275 w 230"/>
                <a:gd name="T63" fmla="*/ 305042058 h 249"/>
                <a:gd name="T64" fmla="*/ 410183796 w 230"/>
                <a:gd name="T65" fmla="*/ 299286968 h 249"/>
                <a:gd name="T66" fmla="*/ 381567201 w 230"/>
                <a:gd name="T67" fmla="*/ 299286968 h 249"/>
                <a:gd name="T68" fmla="*/ 391106066 w 230"/>
                <a:gd name="T69" fmla="*/ 268590380 h 249"/>
                <a:gd name="T70" fmla="*/ 366304465 w 230"/>
                <a:gd name="T71" fmla="*/ 257078813 h 249"/>
                <a:gd name="T72" fmla="*/ 337686402 w 230"/>
                <a:gd name="T73" fmla="*/ 237893792 h 249"/>
                <a:gd name="T74" fmla="*/ 341502777 w 230"/>
                <a:gd name="T75" fmla="*/ 224465247 h 249"/>
                <a:gd name="T76" fmla="*/ 362488090 w 230"/>
                <a:gd name="T77" fmla="*/ 207198590 h 249"/>
                <a:gd name="T78" fmla="*/ 362488090 w 230"/>
                <a:gd name="T79" fmla="*/ 164991778 h 249"/>
                <a:gd name="T80" fmla="*/ 352949139 w 230"/>
                <a:gd name="T81" fmla="*/ 153480211 h 249"/>
                <a:gd name="T82" fmla="*/ 314792298 w 230"/>
                <a:gd name="T83" fmla="*/ 132376826 h 249"/>
                <a:gd name="T84" fmla="*/ 272820463 w 230"/>
                <a:gd name="T85" fmla="*/ 111273442 h 249"/>
                <a:gd name="T86" fmla="*/ 251833855 w 230"/>
                <a:gd name="T87" fmla="*/ 94006784 h 249"/>
                <a:gd name="T88" fmla="*/ 200323156 w 230"/>
                <a:gd name="T89" fmla="*/ 67148288 h 249"/>
                <a:gd name="T90" fmla="*/ 177429008 w 230"/>
                <a:gd name="T91" fmla="*/ 92088421 h 249"/>
                <a:gd name="T92" fmla="*/ 154534904 w 230"/>
                <a:gd name="T93" fmla="*/ 72903378 h 249"/>
                <a:gd name="T94" fmla="*/ 152626026 w 230"/>
                <a:gd name="T95" fmla="*/ 61391812 h 249"/>
                <a:gd name="T96" fmla="*/ 165981265 w 230"/>
                <a:gd name="T97" fmla="*/ 21103390 h 249"/>
                <a:gd name="T98" fmla="*/ 144996039 w 230"/>
                <a:gd name="T99" fmla="*/ 17266663 h 249"/>
                <a:gd name="T100" fmla="*/ 141179664 w 230"/>
                <a:gd name="T101" fmla="*/ 30696598 h 249"/>
                <a:gd name="T102" fmla="*/ 99207830 w 230"/>
                <a:gd name="T103" fmla="*/ 57555085 h 249"/>
                <a:gd name="T104" fmla="*/ 93483958 w 230"/>
                <a:gd name="T105" fmla="*/ 88251672 h 249"/>
                <a:gd name="T106" fmla="*/ 116378063 w 230"/>
                <a:gd name="T107" fmla="*/ 126621736 h 249"/>
                <a:gd name="T108" fmla="*/ 83945072 w 230"/>
                <a:gd name="T109" fmla="*/ 130458463 h 249"/>
                <a:gd name="T110" fmla="*/ 74406207 w 230"/>
                <a:gd name="T111" fmla="*/ 86333309 h 249"/>
                <a:gd name="T112" fmla="*/ 125916928 w 230"/>
                <a:gd name="T113" fmla="*/ 1918364 h 249"/>
                <a:gd name="T114" fmla="*/ 43880723 w 230"/>
                <a:gd name="T115" fmla="*/ 21103390 h 249"/>
                <a:gd name="T116" fmla="*/ 5723874 w 230"/>
                <a:gd name="T117" fmla="*/ 99761875 h 2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0"/>
                <a:gd name="T178" fmla="*/ 0 h 249"/>
                <a:gd name="T179" fmla="*/ 230 w 230"/>
                <a:gd name="T180" fmla="*/ 249 h 2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0" h="249">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9" name="Freeform 91"/>
            <p:cNvSpPr>
              <a:spLocks noChangeArrowheads="1"/>
            </p:cNvSpPr>
            <p:nvPr/>
          </p:nvSpPr>
          <p:spPr bwMode="auto">
            <a:xfrm>
              <a:off x="3232929" y="1639267"/>
              <a:ext cx="61701" cy="42970"/>
            </a:xfrm>
            <a:custGeom>
              <a:avLst/>
              <a:gdLst>
                <a:gd name="T0" fmla="*/ 3769735 w 42"/>
                <a:gd name="T1" fmla="*/ 57640797 h 31"/>
                <a:gd name="T2" fmla="*/ 45229960 w 42"/>
                <a:gd name="T3" fmla="*/ 55719623 h 31"/>
                <a:gd name="T4" fmla="*/ 64077256 w 42"/>
                <a:gd name="T5" fmla="*/ 59561972 h 31"/>
                <a:gd name="T6" fmla="*/ 73500217 w 42"/>
                <a:gd name="T7" fmla="*/ 42270005 h 31"/>
                <a:gd name="T8" fmla="*/ 73500217 w 42"/>
                <a:gd name="T9" fmla="*/ 26899224 h 31"/>
                <a:gd name="T10" fmla="*/ 73500217 w 42"/>
                <a:gd name="T11" fmla="*/ 17291961 h 31"/>
                <a:gd name="T12" fmla="*/ 67845616 w 42"/>
                <a:gd name="T13" fmla="*/ 11528438 h 31"/>
                <a:gd name="T14" fmla="*/ 45229960 w 42"/>
                <a:gd name="T15" fmla="*/ 11528438 h 31"/>
                <a:gd name="T16" fmla="*/ 32038628 w 42"/>
                <a:gd name="T17" fmla="*/ 3842350 h 31"/>
                <a:gd name="T18" fmla="*/ 16961061 w 42"/>
                <a:gd name="T19" fmla="*/ 5763526 h 31"/>
                <a:gd name="T20" fmla="*/ 9422964 w 42"/>
                <a:gd name="T21" fmla="*/ 13449612 h 31"/>
                <a:gd name="T22" fmla="*/ 5653230 w 42"/>
                <a:gd name="T23" fmla="*/ 38427657 h 31"/>
                <a:gd name="T24" fmla="*/ 3769735 w 42"/>
                <a:gd name="T25" fmla="*/ 5764079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1"/>
                <a:gd name="T41" fmla="*/ 42 w 42"/>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1">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0" name="Freeform 92"/>
            <p:cNvSpPr>
              <a:spLocks noChangeArrowheads="1"/>
            </p:cNvSpPr>
            <p:nvPr/>
          </p:nvSpPr>
          <p:spPr bwMode="auto">
            <a:xfrm>
              <a:off x="2947409" y="1768176"/>
              <a:ext cx="59281" cy="42970"/>
            </a:xfrm>
            <a:custGeom>
              <a:avLst/>
              <a:gdLst>
                <a:gd name="T0" fmla="*/ 63295225 w 40"/>
                <a:gd name="T1" fmla="*/ 17291961 h 31"/>
                <a:gd name="T2" fmla="*/ 55622743 w 40"/>
                <a:gd name="T3" fmla="*/ 15370786 h 31"/>
                <a:gd name="T4" fmla="*/ 51786502 w 40"/>
                <a:gd name="T5" fmla="*/ 9607261 h 31"/>
                <a:gd name="T6" fmla="*/ 42195890 w 40"/>
                <a:gd name="T7" fmla="*/ 1921175 h 31"/>
                <a:gd name="T8" fmla="*/ 36442913 w 40"/>
                <a:gd name="T9" fmla="*/ 7686086 h 31"/>
                <a:gd name="T10" fmla="*/ 28770432 w 40"/>
                <a:gd name="T11" fmla="*/ 17291961 h 31"/>
                <a:gd name="T12" fmla="*/ 26852311 w 40"/>
                <a:gd name="T13" fmla="*/ 23056875 h 31"/>
                <a:gd name="T14" fmla="*/ 19179824 w 40"/>
                <a:gd name="T15" fmla="*/ 34583922 h 31"/>
                <a:gd name="T16" fmla="*/ 3836242 w 40"/>
                <a:gd name="T17" fmla="*/ 36505096 h 31"/>
                <a:gd name="T18" fmla="*/ 5754364 w 40"/>
                <a:gd name="T19" fmla="*/ 46112365 h 31"/>
                <a:gd name="T20" fmla="*/ 15343584 w 40"/>
                <a:gd name="T21" fmla="*/ 49954714 h 31"/>
                <a:gd name="T22" fmla="*/ 32606673 w 40"/>
                <a:gd name="T23" fmla="*/ 55719623 h 31"/>
                <a:gd name="T24" fmla="*/ 49868382 w 40"/>
                <a:gd name="T25" fmla="*/ 59561972 h 31"/>
                <a:gd name="T26" fmla="*/ 72884442 w 40"/>
                <a:gd name="T27" fmla="*/ 49954714 h 31"/>
                <a:gd name="T28" fmla="*/ 70966321 w 40"/>
                <a:gd name="T29" fmla="*/ 46112365 h 31"/>
                <a:gd name="T30" fmla="*/ 67130081 w 40"/>
                <a:gd name="T31" fmla="*/ 34583922 h 31"/>
                <a:gd name="T32" fmla="*/ 67130081 w 40"/>
                <a:gd name="T33" fmla="*/ 28820399 h 31"/>
                <a:gd name="T34" fmla="*/ 63295225 w 40"/>
                <a:gd name="T35" fmla="*/ 1729196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1"/>
                <a:gd name="T56" fmla="*/ 40 w 40"/>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1">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1" name="Freeform 93"/>
            <p:cNvSpPr>
              <a:spLocks noChangeArrowheads="1"/>
            </p:cNvSpPr>
            <p:nvPr/>
          </p:nvSpPr>
          <p:spPr bwMode="auto">
            <a:xfrm>
              <a:off x="2644953" y="1617782"/>
              <a:ext cx="152438" cy="118732"/>
            </a:xfrm>
            <a:custGeom>
              <a:avLst/>
              <a:gdLst>
                <a:gd name="T0" fmla="*/ 13388918 w 103"/>
                <a:gd name="T1" fmla="*/ 134630909 h 85"/>
                <a:gd name="T2" fmla="*/ 21039726 w 103"/>
                <a:gd name="T3" fmla="*/ 159996245 h 85"/>
                <a:gd name="T4" fmla="*/ 32515942 w 103"/>
                <a:gd name="T5" fmla="*/ 161947640 h 85"/>
                <a:gd name="T6" fmla="*/ 43992154 w 103"/>
                <a:gd name="T7" fmla="*/ 159996245 h 85"/>
                <a:gd name="T8" fmla="*/ 49730270 w 103"/>
                <a:gd name="T9" fmla="*/ 150240669 h 85"/>
                <a:gd name="T10" fmla="*/ 63119183 w 103"/>
                <a:gd name="T11" fmla="*/ 150240669 h 85"/>
                <a:gd name="T12" fmla="*/ 89897009 w 103"/>
                <a:gd name="T13" fmla="*/ 136582303 h 85"/>
                <a:gd name="T14" fmla="*/ 112850836 w 103"/>
                <a:gd name="T15" fmla="*/ 93657208 h 85"/>
                <a:gd name="T16" fmla="*/ 130065153 w 103"/>
                <a:gd name="T17" fmla="*/ 81950216 h 85"/>
                <a:gd name="T18" fmla="*/ 147279469 w 103"/>
                <a:gd name="T19" fmla="*/ 74144637 h 85"/>
                <a:gd name="T20" fmla="*/ 170231892 w 103"/>
                <a:gd name="T21" fmla="*/ 68291850 h 85"/>
                <a:gd name="T22" fmla="*/ 195097059 w 103"/>
                <a:gd name="T23" fmla="*/ 48779300 h 85"/>
                <a:gd name="T24" fmla="*/ 187446252 w 103"/>
                <a:gd name="T25" fmla="*/ 42926502 h 85"/>
                <a:gd name="T26" fmla="*/ 181708146 w 103"/>
                <a:gd name="T27" fmla="*/ 37072319 h 85"/>
                <a:gd name="T28" fmla="*/ 170231892 w 103"/>
                <a:gd name="T29" fmla="*/ 21462553 h 85"/>
                <a:gd name="T30" fmla="*/ 154930277 w 103"/>
                <a:gd name="T31" fmla="*/ 19511158 h 85"/>
                <a:gd name="T32" fmla="*/ 149192171 w 103"/>
                <a:gd name="T33" fmla="*/ 27316742 h 85"/>
                <a:gd name="T34" fmla="*/ 145366768 w 103"/>
                <a:gd name="T35" fmla="*/ 21462553 h 85"/>
                <a:gd name="T36" fmla="*/ 139628662 w 103"/>
                <a:gd name="T37" fmla="*/ 17561160 h 85"/>
                <a:gd name="T38" fmla="*/ 126239749 w 103"/>
                <a:gd name="T39" fmla="*/ 11706976 h 85"/>
                <a:gd name="T40" fmla="*/ 110938134 w 103"/>
                <a:gd name="T41" fmla="*/ 15609766 h 85"/>
                <a:gd name="T42" fmla="*/ 118588942 w 103"/>
                <a:gd name="T43" fmla="*/ 5854187 h 85"/>
                <a:gd name="T44" fmla="*/ 116676240 w 103"/>
                <a:gd name="T45" fmla="*/ 1951395 h 85"/>
                <a:gd name="T46" fmla="*/ 91809733 w 103"/>
                <a:gd name="T47" fmla="*/ 3902791 h 85"/>
                <a:gd name="T48" fmla="*/ 72682692 w 103"/>
                <a:gd name="T49" fmla="*/ 11706976 h 85"/>
                <a:gd name="T50" fmla="*/ 53555674 w 103"/>
                <a:gd name="T51" fmla="*/ 23413953 h 85"/>
                <a:gd name="T52" fmla="*/ 57381077 w 103"/>
                <a:gd name="T53" fmla="*/ 25365348 h 85"/>
                <a:gd name="T54" fmla="*/ 55468376 w 103"/>
                <a:gd name="T55" fmla="*/ 33169529 h 85"/>
                <a:gd name="T56" fmla="*/ 57381077 w 103"/>
                <a:gd name="T57" fmla="*/ 39023713 h 85"/>
                <a:gd name="T58" fmla="*/ 53555674 w 103"/>
                <a:gd name="T59" fmla="*/ 46827906 h 85"/>
                <a:gd name="T60" fmla="*/ 42079452 w 103"/>
                <a:gd name="T61" fmla="*/ 52682090 h 85"/>
                <a:gd name="T62" fmla="*/ 28690539 w 103"/>
                <a:gd name="T63" fmla="*/ 78047426 h 85"/>
                <a:gd name="T64" fmla="*/ 22952433 w 103"/>
                <a:gd name="T65" fmla="*/ 85851608 h 85"/>
                <a:gd name="T66" fmla="*/ 19127024 w 103"/>
                <a:gd name="T67" fmla="*/ 91705814 h 85"/>
                <a:gd name="T68" fmla="*/ 7650810 w 103"/>
                <a:gd name="T69" fmla="*/ 115119756 h 85"/>
                <a:gd name="T70" fmla="*/ 1912703 w 103"/>
                <a:gd name="T71" fmla="*/ 124875332 h 85"/>
                <a:gd name="T72" fmla="*/ 13388918 w 103"/>
                <a:gd name="T73" fmla="*/ 134630909 h 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85"/>
                <a:gd name="T113" fmla="*/ 103 w 103"/>
                <a:gd name="T114" fmla="*/ 85 h 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85">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2" name="Freeform 94"/>
            <p:cNvSpPr>
              <a:spLocks noChangeArrowheads="1"/>
            </p:cNvSpPr>
            <p:nvPr/>
          </p:nvSpPr>
          <p:spPr bwMode="auto">
            <a:xfrm>
              <a:off x="2722382" y="1658490"/>
              <a:ext cx="221398" cy="149264"/>
            </a:xfrm>
            <a:custGeom>
              <a:avLst/>
              <a:gdLst>
                <a:gd name="T0" fmla="*/ 45658309 w 150"/>
                <a:gd name="T1" fmla="*/ 28651780 h 108"/>
                <a:gd name="T2" fmla="*/ 22828465 w 150"/>
                <a:gd name="T3" fmla="*/ 40113317 h 108"/>
                <a:gd name="T4" fmla="*/ 26633897 w 150"/>
                <a:gd name="T5" fmla="*/ 53483509 h 108"/>
                <a:gd name="T6" fmla="*/ 1902027 w 150"/>
                <a:gd name="T7" fmla="*/ 72585149 h 108"/>
                <a:gd name="T8" fmla="*/ 7609487 w 150"/>
                <a:gd name="T9" fmla="*/ 84045304 h 108"/>
                <a:gd name="T10" fmla="*/ 19024407 w 150"/>
                <a:gd name="T11" fmla="*/ 91686811 h 108"/>
                <a:gd name="T12" fmla="*/ 49462362 w 150"/>
                <a:gd name="T13" fmla="*/ 87865356 h 108"/>
                <a:gd name="T14" fmla="*/ 41852866 w 150"/>
                <a:gd name="T15" fmla="*/ 93596837 h 108"/>
                <a:gd name="T16" fmla="*/ 9511514 w 150"/>
                <a:gd name="T17" fmla="*/ 103146966 h 108"/>
                <a:gd name="T18" fmla="*/ 19024407 w 150"/>
                <a:gd name="T19" fmla="*/ 126068658 h 108"/>
                <a:gd name="T20" fmla="*/ 38048813 w 150"/>
                <a:gd name="T21" fmla="*/ 124158633 h 108"/>
                <a:gd name="T22" fmla="*/ 79901679 w 150"/>
                <a:gd name="T23" fmla="*/ 120338581 h 108"/>
                <a:gd name="T24" fmla="*/ 112243045 w 150"/>
                <a:gd name="T25" fmla="*/ 127978684 h 108"/>
                <a:gd name="T26" fmla="*/ 100828129 w 150"/>
                <a:gd name="T27" fmla="*/ 137528813 h 108"/>
                <a:gd name="T28" fmla="*/ 77998274 w 150"/>
                <a:gd name="T29" fmla="*/ 143260273 h 108"/>
                <a:gd name="T30" fmla="*/ 30437949 w 150"/>
                <a:gd name="T31" fmla="*/ 145170299 h 108"/>
                <a:gd name="T32" fmla="*/ 9511514 w 150"/>
                <a:gd name="T33" fmla="*/ 162360531 h 108"/>
                <a:gd name="T34" fmla="*/ 22828465 w 150"/>
                <a:gd name="T35" fmla="*/ 181462215 h 108"/>
                <a:gd name="T36" fmla="*/ 55169820 w 150"/>
                <a:gd name="T37" fmla="*/ 191012344 h 108"/>
                <a:gd name="T38" fmla="*/ 66584736 w 150"/>
                <a:gd name="T39" fmla="*/ 206293933 h 108"/>
                <a:gd name="T40" fmla="*/ 112243045 w 150"/>
                <a:gd name="T41" fmla="*/ 204383907 h 108"/>
                <a:gd name="T42" fmla="*/ 161705385 w 150"/>
                <a:gd name="T43" fmla="*/ 189102318 h 108"/>
                <a:gd name="T44" fmla="*/ 186435909 w 150"/>
                <a:gd name="T45" fmla="*/ 187192292 h 108"/>
                <a:gd name="T46" fmla="*/ 197850825 w 150"/>
                <a:gd name="T47" fmla="*/ 196743804 h 108"/>
                <a:gd name="T48" fmla="*/ 233996222 w 150"/>
                <a:gd name="T49" fmla="*/ 198653829 h 108"/>
                <a:gd name="T50" fmla="*/ 264435540 w 150"/>
                <a:gd name="T51" fmla="*/ 181462215 h 108"/>
                <a:gd name="T52" fmla="*/ 253020624 w 150"/>
                <a:gd name="T53" fmla="*/ 170002017 h 108"/>
                <a:gd name="T54" fmla="*/ 233996222 w 150"/>
                <a:gd name="T55" fmla="*/ 173822068 h 108"/>
                <a:gd name="T56" fmla="*/ 233996222 w 150"/>
                <a:gd name="T57" fmla="*/ 168091991 h 108"/>
                <a:gd name="T58" fmla="*/ 233996222 w 150"/>
                <a:gd name="T59" fmla="*/ 158540480 h 108"/>
                <a:gd name="T60" fmla="*/ 249216571 w 150"/>
                <a:gd name="T61" fmla="*/ 164270557 h 108"/>
                <a:gd name="T62" fmla="*/ 258728082 w 150"/>
                <a:gd name="T63" fmla="*/ 158540480 h 108"/>
                <a:gd name="T64" fmla="*/ 277752483 w 150"/>
                <a:gd name="T65" fmla="*/ 162360531 h 108"/>
                <a:gd name="T66" fmla="*/ 277752483 w 150"/>
                <a:gd name="T67" fmla="*/ 150900376 h 108"/>
                <a:gd name="T68" fmla="*/ 273947051 w 150"/>
                <a:gd name="T69" fmla="*/ 143260273 h 108"/>
                <a:gd name="T70" fmla="*/ 258728082 w 150"/>
                <a:gd name="T71" fmla="*/ 137528813 h 108"/>
                <a:gd name="T72" fmla="*/ 233996222 w 150"/>
                <a:gd name="T73" fmla="*/ 110787070 h 108"/>
                <a:gd name="T74" fmla="*/ 251118597 w 150"/>
                <a:gd name="T75" fmla="*/ 38201909 h 108"/>
                <a:gd name="T76" fmla="*/ 237801654 w 150"/>
                <a:gd name="T77" fmla="*/ 13371568 h 108"/>
                <a:gd name="T78" fmla="*/ 220679279 w 150"/>
                <a:gd name="T79" fmla="*/ 9550132 h 108"/>
                <a:gd name="T80" fmla="*/ 209265742 w 150"/>
                <a:gd name="T81" fmla="*/ 13371568 h 108"/>
                <a:gd name="T82" fmla="*/ 207363716 w 150"/>
                <a:gd name="T83" fmla="*/ 34381858 h 108"/>
                <a:gd name="T84" fmla="*/ 197850825 w 150"/>
                <a:gd name="T85" fmla="*/ 80225253 h 108"/>
                <a:gd name="T86" fmla="*/ 182631856 w 150"/>
                <a:gd name="T87" fmla="*/ 80225253 h 108"/>
                <a:gd name="T88" fmla="*/ 176924355 w 150"/>
                <a:gd name="T89" fmla="*/ 19101646 h 108"/>
                <a:gd name="T90" fmla="*/ 161705385 w 150"/>
                <a:gd name="T91" fmla="*/ 19101646 h 108"/>
                <a:gd name="T92" fmla="*/ 169314870 w 150"/>
                <a:gd name="T93" fmla="*/ 38201909 h 108"/>
                <a:gd name="T94" fmla="*/ 131266067 w 150"/>
                <a:gd name="T95" fmla="*/ 42023343 h 108"/>
                <a:gd name="T96" fmla="*/ 142680984 w 150"/>
                <a:gd name="T97" fmla="*/ 17191620 h 108"/>
                <a:gd name="T98" fmla="*/ 127462015 w 150"/>
                <a:gd name="T99" fmla="*/ 19101646 h 108"/>
                <a:gd name="T100" fmla="*/ 106535587 w 150"/>
                <a:gd name="T101" fmla="*/ 34381858 h 108"/>
                <a:gd name="T102" fmla="*/ 106535587 w 150"/>
                <a:gd name="T103" fmla="*/ 21011672 h 108"/>
                <a:gd name="T104" fmla="*/ 112243045 w 150"/>
                <a:gd name="T105" fmla="*/ 1910027 h 108"/>
                <a:gd name="T106" fmla="*/ 81803706 w 150"/>
                <a:gd name="T107" fmla="*/ 11460160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108"/>
                <a:gd name="T164" fmla="*/ 150 w 150"/>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108">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3" name="Freeform 95"/>
            <p:cNvSpPr>
              <a:spLocks noChangeArrowheads="1"/>
            </p:cNvSpPr>
            <p:nvPr/>
          </p:nvSpPr>
          <p:spPr bwMode="auto">
            <a:xfrm>
              <a:off x="2899016" y="1640397"/>
              <a:ext cx="43554" cy="36185"/>
            </a:xfrm>
            <a:custGeom>
              <a:avLst/>
              <a:gdLst>
                <a:gd name="T0" fmla="*/ 15757919 w 29"/>
                <a:gd name="T1" fmla="*/ 27116485 h 26"/>
                <a:gd name="T2" fmla="*/ 23635477 w 29"/>
                <a:gd name="T3" fmla="*/ 42612011 h 26"/>
                <a:gd name="T4" fmla="*/ 31514434 w 29"/>
                <a:gd name="T5" fmla="*/ 38738825 h 26"/>
                <a:gd name="T6" fmla="*/ 39393390 w 29"/>
                <a:gd name="T7" fmla="*/ 32926959 h 26"/>
                <a:gd name="T8" fmla="*/ 51211836 w 29"/>
                <a:gd name="T9" fmla="*/ 17432820 h 26"/>
                <a:gd name="T10" fmla="*/ 55151314 w 29"/>
                <a:gd name="T11" fmla="*/ 3873187 h 26"/>
                <a:gd name="T12" fmla="*/ 15757919 w 29"/>
                <a:gd name="T13" fmla="*/ 3873187 h 26"/>
                <a:gd name="T14" fmla="*/ 3939480 w 29"/>
                <a:gd name="T15" fmla="*/ 15495531 h 26"/>
                <a:gd name="T16" fmla="*/ 15757919 w 29"/>
                <a:gd name="T17" fmla="*/ 27116485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4" name="Freeform 96"/>
            <p:cNvSpPr>
              <a:spLocks noChangeArrowheads="1"/>
            </p:cNvSpPr>
            <p:nvPr/>
          </p:nvSpPr>
          <p:spPr bwMode="auto">
            <a:xfrm>
              <a:off x="2493725" y="1779484"/>
              <a:ext cx="12099" cy="10177"/>
            </a:xfrm>
            <a:custGeom>
              <a:avLst/>
              <a:gdLst>
                <a:gd name="T0" fmla="*/ 11982947 w 8"/>
                <a:gd name="T1" fmla="*/ 11328273 h 8"/>
                <a:gd name="T2" fmla="*/ 9986022 w 8"/>
                <a:gd name="T3" fmla="*/ 0 h 8"/>
                <a:gd name="T4" fmla="*/ 1996922 w 8"/>
                <a:gd name="T5" fmla="*/ 9710128 h 8"/>
                <a:gd name="T6" fmla="*/ 11982947 w 8"/>
                <a:gd name="T7" fmla="*/ 11328273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5" name="Freeform 97"/>
            <p:cNvSpPr>
              <a:spLocks noChangeArrowheads="1"/>
            </p:cNvSpPr>
            <p:nvPr/>
          </p:nvSpPr>
          <p:spPr bwMode="auto">
            <a:xfrm>
              <a:off x="3033307" y="1632482"/>
              <a:ext cx="87107" cy="74632"/>
            </a:xfrm>
            <a:custGeom>
              <a:avLst/>
              <a:gdLst>
                <a:gd name="T0" fmla="*/ 51393761 w 59"/>
                <a:gd name="T1" fmla="*/ 5730080 h 54"/>
                <a:gd name="T2" fmla="*/ 34262504 w 59"/>
                <a:gd name="T3" fmla="*/ 3820053 h 54"/>
                <a:gd name="T4" fmla="*/ 32358572 w 59"/>
                <a:gd name="T5" fmla="*/ 13371568 h 54"/>
                <a:gd name="T6" fmla="*/ 24745604 w 59"/>
                <a:gd name="T7" fmla="*/ 22921703 h 54"/>
                <a:gd name="T8" fmla="*/ 20937736 w 59"/>
                <a:gd name="T9" fmla="*/ 19101646 h 54"/>
                <a:gd name="T10" fmla="*/ 15227320 w 59"/>
                <a:gd name="T11" fmla="*/ 32471832 h 54"/>
                <a:gd name="T12" fmla="*/ 13324768 w 59"/>
                <a:gd name="T13" fmla="*/ 47753432 h 54"/>
                <a:gd name="T14" fmla="*/ 7614350 w 59"/>
                <a:gd name="T15" fmla="*/ 51573483 h 54"/>
                <a:gd name="T16" fmla="*/ 9516902 w 59"/>
                <a:gd name="T17" fmla="*/ 66855072 h 54"/>
                <a:gd name="T18" fmla="*/ 3806485 w 59"/>
                <a:gd name="T19" fmla="*/ 70675124 h 54"/>
                <a:gd name="T20" fmla="*/ 7614350 w 59"/>
                <a:gd name="T21" fmla="*/ 74495175 h 54"/>
                <a:gd name="T22" fmla="*/ 13324768 w 59"/>
                <a:gd name="T23" fmla="*/ 80225253 h 54"/>
                <a:gd name="T24" fmla="*/ 9516902 w 59"/>
                <a:gd name="T25" fmla="*/ 93596837 h 54"/>
                <a:gd name="T26" fmla="*/ 15227320 w 59"/>
                <a:gd name="T27" fmla="*/ 99326915 h 54"/>
                <a:gd name="T28" fmla="*/ 11420836 w 59"/>
                <a:gd name="T29" fmla="*/ 101236941 h 54"/>
                <a:gd name="T30" fmla="*/ 26648156 w 59"/>
                <a:gd name="T31" fmla="*/ 103146966 h 54"/>
                <a:gd name="T32" fmla="*/ 34262504 w 59"/>
                <a:gd name="T33" fmla="*/ 93596837 h 54"/>
                <a:gd name="T34" fmla="*/ 30456020 w 59"/>
                <a:gd name="T35" fmla="*/ 80225253 h 54"/>
                <a:gd name="T36" fmla="*/ 30456020 w 59"/>
                <a:gd name="T37" fmla="*/ 72585149 h 54"/>
                <a:gd name="T38" fmla="*/ 45683345 w 59"/>
                <a:gd name="T39" fmla="*/ 66855072 h 54"/>
                <a:gd name="T40" fmla="*/ 51393761 w 59"/>
                <a:gd name="T41" fmla="*/ 66855072 h 54"/>
                <a:gd name="T42" fmla="*/ 66621076 w 59"/>
                <a:gd name="T43" fmla="*/ 64945046 h 54"/>
                <a:gd name="T44" fmla="*/ 81848390 w 59"/>
                <a:gd name="T45" fmla="*/ 53483509 h 54"/>
                <a:gd name="T46" fmla="*/ 85656254 w 59"/>
                <a:gd name="T47" fmla="*/ 42023343 h 54"/>
                <a:gd name="T48" fmla="*/ 98979658 w 59"/>
                <a:gd name="T49" fmla="*/ 28651780 h 54"/>
                <a:gd name="T50" fmla="*/ 110400489 w 59"/>
                <a:gd name="T51" fmla="*/ 13371568 h 54"/>
                <a:gd name="T52" fmla="*/ 106594005 w 59"/>
                <a:gd name="T53" fmla="*/ 7640106 h 54"/>
                <a:gd name="T54" fmla="*/ 97077106 w 59"/>
                <a:gd name="T55" fmla="*/ 3820053 h 54"/>
                <a:gd name="T56" fmla="*/ 87558806 w 59"/>
                <a:gd name="T57" fmla="*/ 5730080 h 54"/>
                <a:gd name="T58" fmla="*/ 81848390 w 59"/>
                <a:gd name="T59" fmla="*/ 9550132 h 54"/>
                <a:gd name="T60" fmla="*/ 76137975 w 59"/>
                <a:gd name="T61" fmla="*/ 1910027 h 54"/>
                <a:gd name="T62" fmla="*/ 57104176 w 59"/>
                <a:gd name="T63" fmla="*/ 1910027 h 54"/>
                <a:gd name="T64" fmla="*/ 51393761 w 59"/>
                <a:gd name="T65" fmla="*/ 573008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54"/>
                <a:gd name="T101" fmla="*/ 59 w 5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54">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6" name="Freeform 98"/>
            <p:cNvSpPr>
              <a:spLocks noChangeArrowheads="1"/>
            </p:cNvSpPr>
            <p:nvPr/>
          </p:nvSpPr>
          <p:spPr bwMode="auto">
            <a:xfrm>
              <a:off x="2947409" y="1635874"/>
              <a:ext cx="82268" cy="92724"/>
            </a:xfrm>
            <a:custGeom>
              <a:avLst/>
              <a:gdLst>
                <a:gd name="T0" fmla="*/ 1884884 w 56"/>
                <a:gd name="T1" fmla="*/ 68950664 h 67"/>
                <a:gd name="T2" fmla="*/ 0 w 56"/>
                <a:gd name="T3" fmla="*/ 76612154 h 67"/>
                <a:gd name="T4" fmla="*/ 9423046 w 56"/>
                <a:gd name="T5" fmla="*/ 93849144 h 67"/>
                <a:gd name="T6" fmla="*/ 16961209 w 56"/>
                <a:gd name="T7" fmla="*/ 91933771 h 67"/>
                <a:gd name="T8" fmla="*/ 20730976 w 56"/>
                <a:gd name="T9" fmla="*/ 101510634 h 67"/>
                <a:gd name="T10" fmla="*/ 28269142 w 56"/>
                <a:gd name="T11" fmla="*/ 101510634 h 67"/>
                <a:gd name="T12" fmla="*/ 35808675 w 56"/>
                <a:gd name="T13" fmla="*/ 113001485 h 67"/>
                <a:gd name="T14" fmla="*/ 37692186 w 56"/>
                <a:gd name="T15" fmla="*/ 126409093 h 67"/>
                <a:gd name="T16" fmla="*/ 47116613 w 56"/>
                <a:gd name="T17" fmla="*/ 124493720 h 67"/>
                <a:gd name="T18" fmla="*/ 56539657 w 56"/>
                <a:gd name="T19" fmla="*/ 118747603 h 67"/>
                <a:gd name="T20" fmla="*/ 69731094 w 56"/>
                <a:gd name="T21" fmla="*/ 113001485 h 67"/>
                <a:gd name="T22" fmla="*/ 77270627 w 56"/>
                <a:gd name="T23" fmla="*/ 107256751 h 67"/>
                <a:gd name="T24" fmla="*/ 86693671 w 56"/>
                <a:gd name="T25" fmla="*/ 105341379 h 67"/>
                <a:gd name="T26" fmla="*/ 94231853 w 56"/>
                <a:gd name="T27" fmla="*/ 99595261 h 67"/>
                <a:gd name="T28" fmla="*/ 92346970 w 56"/>
                <a:gd name="T29" fmla="*/ 88103005 h 67"/>
                <a:gd name="T30" fmla="*/ 103654897 w 56"/>
                <a:gd name="T31" fmla="*/ 80441515 h 67"/>
                <a:gd name="T32" fmla="*/ 101770013 w 56"/>
                <a:gd name="T33" fmla="*/ 63204546 h 67"/>
                <a:gd name="T34" fmla="*/ 92346970 w 56"/>
                <a:gd name="T35" fmla="*/ 59373801 h 67"/>
                <a:gd name="T36" fmla="*/ 90462086 w 56"/>
                <a:gd name="T37" fmla="*/ 47882950 h 67"/>
                <a:gd name="T38" fmla="*/ 82923904 w 56"/>
                <a:gd name="T39" fmla="*/ 57458429 h 67"/>
                <a:gd name="T40" fmla="*/ 75385744 w 56"/>
                <a:gd name="T41" fmla="*/ 47882950 h 67"/>
                <a:gd name="T42" fmla="*/ 79155511 w 56"/>
                <a:gd name="T43" fmla="*/ 44052194 h 67"/>
                <a:gd name="T44" fmla="*/ 84808788 w 56"/>
                <a:gd name="T45" fmla="*/ 32559959 h 67"/>
                <a:gd name="T46" fmla="*/ 92346970 w 56"/>
                <a:gd name="T47" fmla="*/ 32559959 h 67"/>
                <a:gd name="T48" fmla="*/ 98001620 w 56"/>
                <a:gd name="T49" fmla="*/ 28729214 h 67"/>
                <a:gd name="T50" fmla="*/ 94231853 w 56"/>
                <a:gd name="T51" fmla="*/ 19152346 h 67"/>
                <a:gd name="T52" fmla="*/ 101770013 w 56"/>
                <a:gd name="T53" fmla="*/ 15322985 h 67"/>
                <a:gd name="T54" fmla="*/ 96116736 w 56"/>
                <a:gd name="T55" fmla="*/ 3830746 h 67"/>
                <a:gd name="T56" fmla="*/ 88578554 w 56"/>
                <a:gd name="T57" fmla="*/ 7661493 h 67"/>
                <a:gd name="T58" fmla="*/ 71615977 w 56"/>
                <a:gd name="T59" fmla="*/ 11492240 h 67"/>
                <a:gd name="T60" fmla="*/ 60308050 w 56"/>
                <a:gd name="T61" fmla="*/ 7661493 h 67"/>
                <a:gd name="T62" fmla="*/ 64077817 w 56"/>
                <a:gd name="T63" fmla="*/ 1915373 h 67"/>
                <a:gd name="T64" fmla="*/ 50885007 w 56"/>
                <a:gd name="T65" fmla="*/ 3830746 h 67"/>
                <a:gd name="T66" fmla="*/ 39577069 w 56"/>
                <a:gd name="T67" fmla="*/ 1915373 h 67"/>
                <a:gd name="T68" fmla="*/ 30154025 w 56"/>
                <a:gd name="T69" fmla="*/ 21067719 h 67"/>
                <a:gd name="T70" fmla="*/ 30154025 w 56"/>
                <a:gd name="T71" fmla="*/ 30644587 h 67"/>
                <a:gd name="T72" fmla="*/ 41461952 w 56"/>
                <a:gd name="T73" fmla="*/ 34475332 h 67"/>
                <a:gd name="T74" fmla="*/ 39577069 w 56"/>
                <a:gd name="T75" fmla="*/ 47882950 h 67"/>
                <a:gd name="T76" fmla="*/ 43346836 w 56"/>
                <a:gd name="T77" fmla="*/ 55543056 h 67"/>
                <a:gd name="T78" fmla="*/ 33923792 w 56"/>
                <a:gd name="T79" fmla="*/ 61289174 h 67"/>
                <a:gd name="T80" fmla="*/ 24500748 w 56"/>
                <a:gd name="T81" fmla="*/ 59373801 h 67"/>
                <a:gd name="T82" fmla="*/ 16961209 w 56"/>
                <a:gd name="T83" fmla="*/ 51712311 h 67"/>
                <a:gd name="T84" fmla="*/ 22615865 w 56"/>
                <a:gd name="T85" fmla="*/ 45967578 h 67"/>
                <a:gd name="T86" fmla="*/ 15077699 w 56"/>
                <a:gd name="T87" fmla="*/ 38306077 h 67"/>
                <a:gd name="T88" fmla="*/ 5653280 w 56"/>
                <a:gd name="T89" fmla="*/ 45967578 h 67"/>
                <a:gd name="T90" fmla="*/ 1884884 w 56"/>
                <a:gd name="T91" fmla="*/ 53627684 h 67"/>
                <a:gd name="T92" fmla="*/ 1884884 w 56"/>
                <a:gd name="T93" fmla="*/ 68950664 h 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7"/>
                <a:gd name="T143" fmla="*/ 56 w 56"/>
                <a:gd name="T144" fmla="*/ 67 h 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7">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7" name="Freeform 99"/>
            <p:cNvSpPr>
              <a:spLocks noChangeArrowheads="1"/>
            </p:cNvSpPr>
            <p:nvPr/>
          </p:nvSpPr>
          <p:spPr bwMode="auto">
            <a:xfrm>
              <a:off x="2947409" y="1583858"/>
              <a:ext cx="14518" cy="13569"/>
            </a:xfrm>
            <a:custGeom>
              <a:avLst/>
              <a:gdLst>
                <a:gd name="T0" fmla="*/ 3680727 w 10"/>
                <a:gd name="T1" fmla="*/ 12887837 h 10"/>
                <a:gd name="T2" fmla="*/ 5521768 w 10"/>
                <a:gd name="T3" fmla="*/ 16570462 h 10"/>
                <a:gd name="T4" fmla="*/ 16565306 w 10"/>
                <a:gd name="T5" fmla="*/ 11046521 h 10"/>
                <a:gd name="T6" fmla="*/ 14725621 w 10"/>
                <a:gd name="T7" fmla="*/ 1841313 h 10"/>
                <a:gd name="T8" fmla="*/ 9202495 w 10"/>
                <a:gd name="T9" fmla="*/ 0 h 10"/>
                <a:gd name="T10" fmla="*/ 0 w 10"/>
                <a:gd name="T11" fmla="*/ 12887837 h 10"/>
                <a:gd name="T12" fmla="*/ 3680727 w 10"/>
                <a:gd name="T13" fmla="*/ 12887837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8" name="Freeform 100"/>
            <p:cNvSpPr>
              <a:spLocks noChangeArrowheads="1"/>
            </p:cNvSpPr>
            <p:nvPr/>
          </p:nvSpPr>
          <p:spPr bwMode="auto">
            <a:xfrm>
              <a:off x="5498933" y="1549935"/>
              <a:ext cx="25407" cy="11308"/>
            </a:xfrm>
            <a:custGeom>
              <a:avLst/>
              <a:gdLst>
                <a:gd name="T0" fmla="*/ 3900671 w 17"/>
                <a:gd name="T1" fmla="*/ 11987893 h 8"/>
                <a:gd name="T2" fmla="*/ 27306092 w 17"/>
                <a:gd name="T3" fmla="*/ 9989202 h 8"/>
                <a:gd name="T4" fmla="*/ 31206761 w 17"/>
                <a:gd name="T5" fmla="*/ 0 h 8"/>
                <a:gd name="T6" fmla="*/ 11703410 w 17"/>
                <a:gd name="T7" fmla="*/ 5993240 h 8"/>
                <a:gd name="T8" fmla="*/ 3900671 w 17"/>
                <a:gd name="T9" fmla="*/ 11987893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9" name="Freeform 101"/>
            <p:cNvSpPr>
              <a:spLocks noChangeArrowheads="1"/>
            </p:cNvSpPr>
            <p:nvPr/>
          </p:nvSpPr>
          <p:spPr bwMode="auto">
            <a:xfrm>
              <a:off x="5495303" y="1522796"/>
              <a:ext cx="19357" cy="12439"/>
            </a:xfrm>
            <a:custGeom>
              <a:avLst/>
              <a:gdLst>
                <a:gd name="T0" fmla="*/ 19362187 w 13"/>
                <a:gd name="T1" fmla="*/ 13371925 h 9"/>
                <a:gd name="T2" fmla="*/ 25170151 w 13"/>
                <a:gd name="T3" fmla="*/ 1910077 h 9"/>
                <a:gd name="T4" fmla="*/ 17425273 w 13"/>
                <a:gd name="T5" fmla="*/ 7640310 h 9"/>
                <a:gd name="T6" fmla="*/ 3872438 w 13"/>
                <a:gd name="T7" fmla="*/ 13371925 h 9"/>
                <a:gd name="T8" fmla="*/ 19362187 w 13"/>
                <a:gd name="T9" fmla="*/ 13371925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0" name="Freeform 102"/>
            <p:cNvSpPr>
              <a:spLocks noChangeArrowheads="1"/>
            </p:cNvSpPr>
            <p:nvPr/>
          </p:nvSpPr>
          <p:spPr bwMode="auto">
            <a:xfrm>
              <a:off x="4920636" y="1781746"/>
              <a:ext cx="21777" cy="22616"/>
            </a:xfrm>
            <a:custGeom>
              <a:avLst/>
              <a:gdLst>
                <a:gd name="T0" fmla="*/ 11043267 w 15"/>
                <a:gd name="T1" fmla="*/ 29969024 h 16"/>
                <a:gd name="T2" fmla="*/ 27608170 w 15"/>
                <a:gd name="T3" fmla="*/ 11987893 h 16"/>
                <a:gd name="T4" fmla="*/ 16564901 w 15"/>
                <a:gd name="T5" fmla="*/ 1998689 h 16"/>
                <a:gd name="T6" fmla="*/ 1840997 w 15"/>
                <a:gd name="T7" fmla="*/ 5993240 h 16"/>
                <a:gd name="T8" fmla="*/ 11043267 w 15"/>
                <a:gd name="T9" fmla="*/ 29969024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1" name="Freeform 103"/>
            <p:cNvSpPr>
              <a:spLocks noChangeArrowheads="1"/>
            </p:cNvSpPr>
            <p:nvPr/>
          </p:nvSpPr>
          <p:spPr bwMode="auto">
            <a:xfrm>
              <a:off x="5052507" y="1750084"/>
              <a:ext cx="25407" cy="24877"/>
            </a:xfrm>
            <a:custGeom>
              <a:avLst/>
              <a:gdLst>
                <a:gd name="T0" fmla="*/ 21454384 w 17"/>
                <a:gd name="T1" fmla="*/ 15280005 h 18"/>
                <a:gd name="T2" fmla="*/ 9752374 w 17"/>
                <a:gd name="T3" fmla="*/ 3820001 h 18"/>
                <a:gd name="T4" fmla="*/ 1951034 w 17"/>
                <a:gd name="T5" fmla="*/ 13370005 h 18"/>
                <a:gd name="T6" fmla="*/ 13653046 w 17"/>
                <a:gd name="T7" fmla="*/ 28651392 h 18"/>
                <a:gd name="T8" fmla="*/ 23405423 w 17"/>
                <a:gd name="T9" fmla="*/ 34381392 h 18"/>
                <a:gd name="T10" fmla="*/ 31206761 w 17"/>
                <a:gd name="T11" fmla="*/ 26741392 h 18"/>
                <a:gd name="T12" fmla="*/ 21454384 w 17"/>
                <a:gd name="T13" fmla="*/ 15280005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2" name="Freeform 104"/>
            <p:cNvSpPr>
              <a:spLocks noChangeArrowheads="1"/>
            </p:cNvSpPr>
            <p:nvPr/>
          </p:nvSpPr>
          <p:spPr bwMode="auto">
            <a:xfrm>
              <a:off x="5198896" y="1653967"/>
              <a:ext cx="21777" cy="22616"/>
            </a:xfrm>
            <a:custGeom>
              <a:avLst/>
              <a:gdLst>
                <a:gd name="T0" fmla="*/ 5521633 w 15"/>
                <a:gd name="T1" fmla="*/ 23975787 h 16"/>
                <a:gd name="T2" fmla="*/ 14723905 w 15"/>
                <a:gd name="T3" fmla="*/ 25973061 h 16"/>
                <a:gd name="T4" fmla="*/ 23927535 w 15"/>
                <a:gd name="T5" fmla="*/ 11987893 h 16"/>
                <a:gd name="T6" fmla="*/ 16564901 w 15"/>
                <a:gd name="T7" fmla="*/ 1998689 h 16"/>
                <a:gd name="T8" fmla="*/ 1840997 w 15"/>
                <a:gd name="T9" fmla="*/ 7991928 h 16"/>
                <a:gd name="T10" fmla="*/ 1840997 w 15"/>
                <a:gd name="T11" fmla="*/ 27971749 h 16"/>
                <a:gd name="T12" fmla="*/ 5521633 w 15"/>
                <a:gd name="T13" fmla="*/ 2397578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3" name="Freeform 105"/>
            <p:cNvSpPr>
              <a:spLocks noChangeArrowheads="1"/>
            </p:cNvSpPr>
            <p:nvPr/>
          </p:nvSpPr>
          <p:spPr bwMode="auto">
            <a:xfrm>
              <a:off x="5250919" y="1663013"/>
              <a:ext cx="9678" cy="10177"/>
            </a:xfrm>
            <a:custGeom>
              <a:avLst/>
              <a:gdLst>
                <a:gd name="T0" fmla="*/ 6677057 w 7"/>
                <a:gd name="T1" fmla="*/ 11328273 h 8"/>
                <a:gd name="T2" fmla="*/ 10015584 w 7"/>
                <a:gd name="T3" fmla="*/ 3236286 h 8"/>
                <a:gd name="T4" fmla="*/ 3338528 w 7"/>
                <a:gd name="T5" fmla="*/ 3236286 h 8"/>
                <a:gd name="T6" fmla="*/ 6677057 w 7"/>
                <a:gd name="T7" fmla="*/ 11328273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4" name="Freeform 106"/>
            <p:cNvSpPr>
              <a:spLocks noChangeArrowheads="1"/>
            </p:cNvSpPr>
            <p:nvPr/>
          </p:nvSpPr>
          <p:spPr bwMode="auto">
            <a:xfrm>
              <a:off x="5292053" y="1670929"/>
              <a:ext cx="16938" cy="10177"/>
            </a:xfrm>
            <a:custGeom>
              <a:avLst/>
              <a:gdLst>
                <a:gd name="T0" fmla="*/ 12422103 w 11"/>
                <a:gd name="T1" fmla="*/ 12681998 h 7"/>
                <a:gd name="T2" fmla="*/ 8282361 w 11"/>
                <a:gd name="T3" fmla="*/ 0 h 7"/>
                <a:gd name="T4" fmla="*/ 2070590 w 11"/>
                <a:gd name="T5" fmla="*/ 8454180 h 7"/>
                <a:gd name="T6" fmla="*/ 12422103 w 11"/>
                <a:gd name="T7" fmla="*/ 12681998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5" name="Freeform 107"/>
            <p:cNvSpPr>
              <a:spLocks noChangeArrowheads="1"/>
            </p:cNvSpPr>
            <p:nvPr/>
          </p:nvSpPr>
          <p:spPr bwMode="auto">
            <a:xfrm>
              <a:off x="5306570" y="1657359"/>
              <a:ext cx="15727" cy="12439"/>
            </a:xfrm>
            <a:custGeom>
              <a:avLst/>
              <a:gdLst>
                <a:gd name="T0" fmla="*/ 10800824 w 10"/>
                <a:gd name="T1" fmla="*/ 17192078 h 9"/>
                <a:gd name="T2" fmla="*/ 12959815 w 10"/>
                <a:gd name="T3" fmla="*/ 1910077 h 9"/>
                <a:gd name="T4" fmla="*/ 2160459 w 10"/>
                <a:gd name="T5" fmla="*/ 11461848 h 9"/>
                <a:gd name="T6" fmla="*/ 10800824 w 10"/>
                <a:gd name="T7" fmla="*/ 17192078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6" name="Freeform 108"/>
            <p:cNvSpPr>
              <a:spLocks noChangeArrowheads="1"/>
            </p:cNvSpPr>
            <p:nvPr/>
          </p:nvSpPr>
          <p:spPr bwMode="auto">
            <a:xfrm>
              <a:off x="5721541" y="1617782"/>
              <a:ext cx="21777" cy="12439"/>
            </a:xfrm>
            <a:custGeom>
              <a:avLst/>
              <a:gdLst>
                <a:gd name="T0" fmla="*/ 5521633 w 15"/>
                <a:gd name="T1" fmla="*/ 1910077 h 9"/>
                <a:gd name="T2" fmla="*/ 0 w 15"/>
                <a:gd name="T3" fmla="*/ 11461848 h 9"/>
                <a:gd name="T4" fmla="*/ 22086533 w 15"/>
                <a:gd name="T5" fmla="*/ 15282001 h 9"/>
                <a:gd name="T6" fmla="*/ 20245537 w 15"/>
                <a:gd name="T7" fmla="*/ 3820155 h 9"/>
                <a:gd name="T8" fmla="*/ 5521633 w 15"/>
                <a:gd name="T9" fmla="*/ 1910077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7" name="Freeform 109"/>
            <p:cNvSpPr>
              <a:spLocks noChangeArrowheads="1"/>
            </p:cNvSpPr>
            <p:nvPr/>
          </p:nvSpPr>
          <p:spPr bwMode="auto">
            <a:xfrm>
              <a:off x="6090538" y="1647182"/>
              <a:ext cx="49603" cy="24877"/>
            </a:xfrm>
            <a:custGeom>
              <a:avLst/>
              <a:gdLst>
                <a:gd name="T0" fmla="*/ 11151984 w 34"/>
                <a:gd name="T1" fmla="*/ 24831392 h 18"/>
                <a:gd name="T2" fmla="*/ 57618138 w 34"/>
                <a:gd name="T3" fmla="*/ 32471392 h 18"/>
                <a:gd name="T4" fmla="*/ 44607937 w 34"/>
                <a:gd name="T5" fmla="*/ 7640003 h 18"/>
                <a:gd name="T6" fmla="*/ 26021755 w 34"/>
                <a:gd name="T7" fmla="*/ 1910001 h 18"/>
                <a:gd name="T8" fmla="*/ 14869768 w 34"/>
                <a:gd name="T9" fmla="*/ 1910001 h 18"/>
                <a:gd name="T10" fmla="*/ 11151984 w 34"/>
                <a:gd name="T11" fmla="*/ 13370005 h 18"/>
                <a:gd name="T12" fmla="*/ 1858210 w 34"/>
                <a:gd name="T13" fmla="*/ 24831392 h 18"/>
                <a:gd name="T14" fmla="*/ 11151984 w 34"/>
                <a:gd name="T15" fmla="*/ 24831392 h 18"/>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8"/>
                <a:gd name="T26" fmla="*/ 34 w 34"/>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8">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8" name="Freeform 110"/>
            <p:cNvSpPr>
              <a:spLocks noChangeArrowheads="1"/>
            </p:cNvSpPr>
            <p:nvPr/>
          </p:nvSpPr>
          <p:spPr bwMode="auto">
            <a:xfrm>
              <a:off x="6083279" y="1635874"/>
              <a:ext cx="14518" cy="14700"/>
            </a:xfrm>
            <a:custGeom>
              <a:avLst/>
              <a:gdLst>
                <a:gd name="T0" fmla="*/ 18406347 w 10"/>
                <a:gd name="T1" fmla="*/ 4321800 h 10"/>
                <a:gd name="T2" fmla="*/ 9202495 w 10"/>
                <a:gd name="T3" fmla="*/ 0 h 10"/>
                <a:gd name="T4" fmla="*/ 7362811 w 10"/>
                <a:gd name="T5" fmla="*/ 17287199 h 10"/>
                <a:gd name="T6" fmla="*/ 18406347 w 10"/>
                <a:gd name="T7" fmla="*/ 432180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9" name="Freeform 111"/>
            <p:cNvSpPr>
              <a:spLocks noChangeArrowheads="1"/>
            </p:cNvSpPr>
            <p:nvPr/>
          </p:nvSpPr>
          <p:spPr bwMode="auto">
            <a:xfrm>
              <a:off x="6030047" y="1564635"/>
              <a:ext cx="112514" cy="56539"/>
            </a:xfrm>
            <a:custGeom>
              <a:avLst/>
              <a:gdLst>
                <a:gd name="T0" fmla="*/ 30622606 w 76"/>
                <a:gd name="T1" fmla="*/ 70360712 h 41"/>
                <a:gd name="T2" fmla="*/ 47847913 w 76"/>
                <a:gd name="T3" fmla="*/ 77967274 h 41"/>
                <a:gd name="T4" fmla="*/ 53590601 w 76"/>
                <a:gd name="T5" fmla="*/ 68459072 h 41"/>
                <a:gd name="T6" fmla="*/ 55503908 w 76"/>
                <a:gd name="T7" fmla="*/ 60852511 h 41"/>
                <a:gd name="T8" fmla="*/ 65073209 w 76"/>
                <a:gd name="T9" fmla="*/ 66557432 h 41"/>
                <a:gd name="T10" fmla="*/ 88041193 w 76"/>
                <a:gd name="T11" fmla="*/ 62754151 h 41"/>
                <a:gd name="T12" fmla="*/ 93782519 w 76"/>
                <a:gd name="T13" fmla="*/ 62754151 h 41"/>
                <a:gd name="T14" fmla="*/ 101438514 w 76"/>
                <a:gd name="T15" fmla="*/ 68459072 h 41"/>
                <a:gd name="T16" fmla="*/ 120577117 w 76"/>
                <a:gd name="T17" fmla="*/ 66557432 h 41"/>
                <a:gd name="T18" fmla="*/ 111007815 w 76"/>
                <a:gd name="T19" fmla="*/ 60852511 h 41"/>
                <a:gd name="T20" fmla="*/ 89954500 w 76"/>
                <a:gd name="T21" fmla="*/ 39934457 h 41"/>
                <a:gd name="T22" fmla="*/ 88041193 w 76"/>
                <a:gd name="T23" fmla="*/ 30426255 h 41"/>
                <a:gd name="T24" fmla="*/ 101438514 w 76"/>
                <a:gd name="T25" fmla="*/ 28524615 h 41"/>
                <a:gd name="T26" fmla="*/ 97610517 w 76"/>
                <a:gd name="T27" fmla="*/ 38032817 h 41"/>
                <a:gd name="T28" fmla="*/ 109093125 w 76"/>
                <a:gd name="T29" fmla="*/ 55147590 h 41"/>
                <a:gd name="T30" fmla="*/ 126319805 w 76"/>
                <a:gd name="T31" fmla="*/ 60852511 h 41"/>
                <a:gd name="T32" fmla="*/ 137802413 w 76"/>
                <a:gd name="T33" fmla="*/ 53245950 h 41"/>
                <a:gd name="T34" fmla="*/ 133974416 w 76"/>
                <a:gd name="T35" fmla="*/ 39934457 h 41"/>
                <a:gd name="T36" fmla="*/ 143545101 w 76"/>
                <a:gd name="T37" fmla="*/ 34229536 h 41"/>
                <a:gd name="T38" fmla="*/ 120577117 w 76"/>
                <a:gd name="T39" fmla="*/ 22819694 h 41"/>
                <a:gd name="T40" fmla="*/ 99523824 w 76"/>
                <a:gd name="T41" fmla="*/ 20918049 h 41"/>
                <a:gd name="T42" fmla="*/ 82298506 w 76"/>
                <a:gd name="T43" fmla="*/ 11409847 h 41"/>
                <a:gd name="T44" fmla="*/ 70815897 w 76"/>
                <a:gd name="T45" fmla="*/ 3803282 h 41"/>
                <a:gd name="T46" fmla="*/ 68901207 w 76"/>
                <a:gd name="T47" fmla="*/ 9508204 h 41"/>
                <a:gd name="T48" fmla="*/ 68901207 w 76"/>
                <a:gd name="T49" fmla="*/ 22819694 h 41"/>
                <a:gd name="T50" fmla="*/ 66987900 w 76"/>
                <a:gd name="T51" fmla="*/ 30426255 h 41"/>
                <a:gd name="T52" fmla="*/ 61245212 w 76"/>
                <a:gd name="T53" fmla="*/ 22819694 h 41"/>
                <a:gd name="T54" fmla="*/ 51675910 w 76"/>
                <a:gd name="T55" fmla="*/ 20918049 h 41"/>
                <a:gd name="T56" fmla="*/ 44019905 w 76"/>
                <a:gd name="T57" fmla="*/ 15213128 h 41"/>
                <a:gd name="T58" fmla="*/ 32537296 w 76"/>
                <a:gd name="T59" fmla="*/ 5704924 h 41"/>
                <a:gd name="T60" fmla="*/ 21053299 w 76"/>
                <a:gd name="T61" fmla="*/ 5704924 h 41"/>
                <a:gd name="T62" fmla="*/ 5741307 w 76"/>
                <a:gd name="T63" fmla="*/ 13311487 h 41"/>
                <a:gd name="T64" fmla="*/ 7655997 w 76"/>
                <a:gd name="T65" fmla="*/ 22819694 h 41"/>
                <a:gd name="T66" fmla="*/ 5741307 w 76"/>
                <a:gd name="T67" fmla="*/ 26622975 h 41"/>
                <a:gd name="T68" fmla="*/ 11483997 w 76"/>
                <a:gd name="T69" fmla="*/ 43737737 h 41"/>
                <a:gd name="T70" fmla="*/ 3827999 w 76"/>
                <a:gd name="T71" fmla="*/ 43737737 h 41"/>
                <a:gd name="T72" fmla="*/ 15311995 w 76"/>
                <a:gd name="T73" fmla="*/ 57049230 h 41"/>
                <a:gd name="T74" fmla="*/ 30622606 w 76"/>
                <a:gd name="T75" fmla="*/ 70360712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41"/>
                <a:gd name="T116" fmla="*/ 76 w 7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41">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0" name="Freeform 112"/>
            <p:cNvSpPr>
              <a:spLocks noChangeArrowheads="1"/>
            </p:cNvSpPr>
            <p:nvPr/>
          </p:nvSpPr>
          <p:spPr bwMode="auto">
            <a:xfrm>
              <a:off x="6151030" y="1591774"/>
              <a:ext cx="64120" cy="29400"/>
            </a:xfrm>
            <a:custGeom>
              <a:avLst/>
              <a:gdLst>
                <a:gd name="T0" fmla="*/ 25242623 w 43"/>
                <a:gd name="T1" fmla="*/ 23520002 h 21"/>
                <a:gd name="T2" fmla="*/ 46601659 w 43"/>
                <a:gd name="T3" fmla="*/ 33319999 h 21"/>
                <a:gd name="T4" fmla="*/ 58252417 w 43"/>
                <a:gd name="T5" fmla="*/ 39199997 h 21"/>
                <a:gd name="T6" fmla="*/ 62136003 w 43"/>
                <a:gd name="T7" fmla="*/ 35279998 h 21"/>
                <a:gd name="T8" fmla="*/ 71844271 w 43"/>
                <a:gd name="T9" fmla="*/ 39199997 h 21"/>
                <a:gd name="T10" fmla="*/ 81553932 w 43"/>
                <a:gd name="T11" fmla="*/ 25480002 h 21"/>
                <a:gd name="T12" fmla="*/ 75727857 w 43"/>
                <a:gd name="T13" fmla="*/ 19599998 h 21"/>
                <a:gd name="T14" fmla="*/ 54368831 w 43"/>
                <a:gd name="T15" fmla="*/ 11760001 h 21"/>
                <a:gd name="T16" fmla="*/ 42718062 w 43"/>
                <a:gd name="T17" fmla="*/ 13720000 h 21"/>
                <a:gd name="T18" fmla="*/ 40776966 w 43"/>
                <a:gd name="T19" fmla="*/ 7840000 h 21"/>
                <a:gd name="T20" fmla="*/ 31067305 w 43"/>
                <a:gd name="T21" fmla="*/ 5880001 h 21"/>
                <a:gd name="T22" fmla="*/ 15534349 w 43"/>
                <a:gd name="T23" fmla="*/ 5880001 h 21"/>
                <a:gd name="T24" fmla="*/ 1941097 w 43"/>
                <a:gd name="T25" fmla="*/ 0 h 21"/>
                <a:gd name="T26" fmla="*/ 13591859 w 43"/>
                <a:gd name="T27" fmla="*/ 11760001 h 21"/>
                <a:gd name="T28" fmla="*/ 25242623 w 43"/>
                <a:gd name="T29" fmla="*/ 2352000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1"/>
                <a:gd name="T47" fmla="*/ 43 w 4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1">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1" name="Freeform 113"/>
            <p:cNvSpPr>
              <a:spLocks noChangeArrowheads="1"/>
            </p:cNvSpPr>
            <p:nvPr/>
          </p:nvSpPr>
          <p:spPr bwMode="auto">
            <a:xfrm>
              <a:off x="6023997" y="1635874"/>
              <a:ext cx="16938" cy="14700"/>
            </a:xfrm>
            <a:custGeom>
              <a:avLst/>
              <a:gdLst>
                <a:gd name="T0" fmla="*/ 17397610 w 12"/>
                <a:gd name="T1" fmla="*/ 21608997 h 10"/>
                <a:gd name="T2" fmla="*/ 5219283 w 12"/>
                <a:gd name="T3" fmla="*/ 0 h 10"/>
                <a:gd name="T4" fmla="*/ 17397610 w 12"/>
                <a:gd name="T5" fmla="*/ 21608997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10" y="10"/>
                  </a:moveTo>
                  <a:cubicBezTo>
                    <a:pt x="12" y="10"/>
                    <a:pt x="5" y="0"/>
                    <a:pt x="3" y="0"/>
                  </a:cubicBezTo>
                  <a:cubicBezTo>
                    <a:pt x="0" y="0"/>
                    <a:pt x="5" y="10"/>
                    <a:pt x="10"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2" name="Freeform 114"/>
            <p:cNvSpPr>
              <a:spLocks noChangeArrowheads="1"/>
            </p:cNvSpPr>
            <p:nvPr/>
          </p:nvSpPr>
          <p:spPr bwMode="auto">
            <a:xfrm>
              <a:off x="6489780" y="1768176"/>
              <a:ext cx="16938" cy="14700"/>
            </a:xfrm>
            <a:custGeom>
              <a:avLst/>
              <a:gdLst>
                <a:gd name="T0" fmla="*/ 16563282 w 11"/>
                <a:gd name="T1" fmla="*/ 17859163 h 11"/>
                <a:gd name="T2" fmla="*/ 22775051 w 11"/>
                <a:gd name="T3" fmla="*/ 1785382 h 11"/>
                <a:gd name="T4" fmla="*/ 6211771 w 11"/>
                <a:gd name="T5" fmla="*/ 1785382 h 11"/>
                <a:gd name="T6" fmla="*/ 4141180 w 11"/>
                <a:gd name="T7" fmla="*/ 5357481 h 11"/>
                <a:gd name="T8" fmla="*/ 16563282 w 11"/>
                <a:gd name="T9" fmla="*/ 17859163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3" name="Freeform 115"/>
            <p:cNvSpPr>
              <a:spLocks noChangeArrowheads="1"/>
            </p:cNvSpPr>
            <p:nvPr/>
          </p:nvSpPr>
          <p:spPr bwMode="auto">
            <a:xfrm>
              <a:off x="6620441" y="1727468"/>
              <a:ext cx="44764" cy="12439"/>
            </a:xfrm>
            <a:custGeom>
              <a:avLst/>
              <a:gdLst>
                <a:gd name="T0" fmla="*/ 15554162 w 30"/>
                <a:gd name="T1" fmla="*/ 13371925 h 9"/>
                <a:gd name="T2" fmla="*/ 50551378 w 30"/>
                <a:gd name="T3" fmla="*/ 15282001 h 9"/>
                <a:gd name="T4" fmla="*/ 56384012 w 30"/>
                <a:gd name="T5" fmla="*/ 7640310 h 9"/>
                <a:gd name="T6" fmla="*/ 34997211 w 30"/>
                <a:gd name="T7" fmla="*/ 3820155 h 9"/>
                <a:gd name="T8" fmla="*/ 9721525 w 30"/>
                <a:gd name="T9" fmla="*/ 3820155 h 9"/>
                <a:gd name="T10" fmla="*/ 15554162 w 30"/>
                <a:gd name="T11" fmla="*/ 13371925 h 9"/>
                <a:gd name="T12" fmla="*/ 0 60000 65536"/>
                <a:gd name="T13" fmla="*/ 0 60000 65536"/>
                <a:gd name="T14" fmla="*/ 0 60000 65536"/>
                <a:gd name="T15" fmla="*/ 0 60000 65536"/>
                <a:gd name="T16" fmla="*/ 0 60000 65536"/>
                <a:gd name="T17" fmla="*/ 0 60000 65536"/>
                <a:gd name="T18" fmla="*/ 0 w 30"/>
                <a:gd name="T19" fmla="*/ 0 h 9"/>
                <a:gd name="T20" fmla="*/ 30 w 30"/>
                <a:gd name="T21" fmla="*/ 9 h 9"/>
              </a:gdLst>
              <a:ahLst/>
              <a:cxnLst>
                <a:cxn ang="T12">
                  <a:pos x="T0" y="T1"/>
                </a:cxn>
                <a:cxn ang="T13">
                  <a:pos x="T2" y="T3"/>
                </a:cxn>
                <a:cxn ang="T14">
                  <a:pos x="T4" y="T5"/>
                </a:cxn>
                <a:cxn ang="T15">
                  <a:pos x="T6" y="T7"/>
                </a:cxn>
                <a:cxn ang="T16">
                  <a:pos x="T8" y="T9"/>
                </a:cxn>
                <a:cxn ang="T17">
                  <a:pos x="T10" y="T11"/>
                </a:cxn>
              </a:cxnLst>
              <a:rect l="T18" t="T19" r="T20" b="T21"/>
              <a:pathLst>
                <a:path w="30" h="9">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4" name="Freeform 116"/>
            <p:cNvSpPr>
              <a:spLocks noChangeArrowheads="1"/>
            </p:cNvSpPr>
            <p:nvPr/>
          </p:nvSpPr>
          <p:spPr bwMode="auto">
            <a:xfrm>
              <a:off x="4959351" y="1653967"/>
              <a:ext cx="79849" cy="94986"/>
            </a:xfrm>
            <a:custGeom>
              <a:avLst/>
              <a:gdLst>
                <a:gd name="T0" fmla="*/ 7637189 w 54"/>
                <a:gd name="T1" fmla="*/ 91706192 h 68"/>
                <a:gd name="T2" fmla="*/ 22912951 w 54"/>
                <a:gd name="T3" fmla="*/ 95608997 h 68"/>
                <a:gd name="T4" fmla="*/ 26730853 w 54"/>
                <a:gd name="T5" fmla="*/ 97560400 h 68"/>
                <a:gd name="T6" fmla="*/ 32459778 w 54"/>
                <a:gd name="T7" fmla="*/ 97560400 h 68"/>
                <a:gd name="T8" fmla="*/ 38187322 w 54"/>
                <a:gd name="T9" fmla="*/ 101461808 h 68"/>
                <a:gd name="T10" fmla="*/ 38187322 w 54"/>
                <a:gd name="T11" fmla="*/ 109267419 h 68"/>
                <a:gd name="T12" fmla="*/ 36277681 w 54"/>
                <a:gd name="T13" fmla="*/ 119023036 h 68"/>
                <a:gd name="T14" fmla="*/ 59190631 w 54"/>
                <a:gd name="T15" fmla="*/ 124877244 h 68"/>
                <a:gd name="T16" fmla="*/ 68737459 w 54"/>
                <a:gd name="T17" fmla="*/ 126827250 h 68"/>
                <a:gd name="T18" fmla="*/ 72555361 w 54"/>
                <a:gd name="T19" fmla="*/ 124877244 h 68"/>
                <a:gd name="T20" fmla="*/ 80192547 w 54"/>
                <a:gd name="T21" fmla="*/ 130730055 h 68"/>
                <a:gd name="T22" fmla="*/ 85921473 w 54"/>
                <a:gd name="T23" fmla="*/ 128778652 h 68"/>
                <a:gd name="T24" fmla="*/ 93558680 w 54"/>
                <a:gd name="T25" fmla="*/ 130730055 h 68"/>
                <a:gd name="T26" fmla="*/ 101195866 w 54"/>
                <a:gd name="T27" fmla="*/ 128778652 h 68"/>
                <a:gd name="T28" fmla="*/ 99286224 w 54"/>
                <a:gd name="T29" fmla="*/ 122925841 h 68"/>
                <a:gd name="T30" fmla="*/ 97377964 w 54"/>
                <a:gd name="T31" fmla="*/ 119023036 h 68"/>
                <a:gd name="T32" fmla="*/ 89739375 w 54"/>
                <a:gd name="T33" fmla="*/ 115120230 h 68"/>
                <a:gd name="T34" fmla="*/ 80192547 w 54"/>
                <a:gd name="T35" fmla="*/ 105364614 h 68"/>
                <a:gd name="T36" fmla="*/ 76374645 w 54"/>
                <a:gd name="T37" fmla="*/ 97560400 h 68"/>
                <a:gd name="T38" fmla="*/ 68737459 w 54"/>
                <a:gd name="T39" fmla="*/ 85853359 h 68"/>
                <a:gd name="T40" fmla="*/ 64918175 w 54"/>
                <a:gd name="T41" fmla="*/ 74144943 h 68"/>
                <a:gd name="T42" fmla="*/ 68737459 w 54"/>
                <a:gd name="T43" fmla="*/ 64389326 h 68"/>
                <a:gd name="T44" fmla="*/ 64918175 w 54"/>
                <a:gd name="T45" fmla="*/ 60486521 h 68"/>
                <a:gd name="T46" fmla="*/ 63008533 w 54"/>
                <a:gd name="T47" fmla="*/ 50730904 h 68"/>
                <a:gd name="T48" fmla="*/ 63008533 w 54"/>
                <a:gd name="T49" fmla="*/ 44878082 h 68"/>
                <a:gd name="T50" fmla="*/ 68737459 w 54"/>
                <a:gd name="T51" fmla="*/ 35121069 h 68"/>
                <a:gd name="T52" fmla="*/ 66827817 w 54"/>
                <a:gd name="T53" fmla="*/ 29268257 h 68"/>
                <a:gd name="T54" fmla="*/ 74465003 w 54"/>
                <a:gd name="T55" fmla="*/ 29268257 h 68"/>
                <a:gd name="T56" fmla="*/ 74465003 w 54"/>
                <a:gd name="T57" fmla="*/ 23414049 h 68"/>
                <a:gd name="T58" fmla="*/ 80192547 w 54"/>
                <a:gd name="T59" fmla="*/ 19512635 h 68"/>
                <a:gd name="T60" fmla="*/ 80192547 w 54"/>
                <a:gd name="T61" fmla="*/ 9755619 h 68"/>
                <a:gd name="T62" fmla="*/ 70645719 w 54"/>
                <a:gd name="T63" fmla="*/ 7804217 h 68"/>
                <a:gd name="T64" fmla="*/ 61098891 w 54"/>
                <a:gd name="T65" fmla="*/ 3902807 h 68"/>
                <a:gd name="T66" fmla="*/ 51553445 w 54"/>
                <a:gd name="T67" fmla="*/ 0 h 68"/>
                <a:gd name="T68" fmla="*/ 51553445 w 54"/>
                <a:gd name="T69" fmla="*/ 5854211 h 68"/>
                <a:gd name="T70" fmla="*/ 38187322 w 54"/>
                <a:gd name="T71" fmla="*/ 5854211 h 68"/>
                <a:gd name="T72" fmla="*/ 34368039 w 54"/>
                <a:gd name="T73" fmla="*/ 19512635 h 68"/>
                <a:gd name="T74" fmla="*/ 24821211 w 54"/>
                <a:gd name="T75" fmla="*/ 21462641 h 68"/>
                <a:gd name="T76" fmla="*/ 22912951 w 54"/>
                <a:gd name="T77" fmla="*/ 27316855 h 68"/>
                <a:gd name="T78" fmla="*/ 15274377 w 54"/>
                <a:gd name="T79" fmla="*/ 29268257 h 68"/>
                <a:gd name="T80" fmla="*/ 15274377 w 54"/>
                <a:gd name="T81" fmla="*/ 35121069 h 68"/>
                <a:gd name="T82" fmla="*/ 24821211 w 54"/>
                <a:gd name="T83" fmla="*/ 37072471 h 68"/>
                <a:gd name="T84" fmla="*/ 21003303 w 54"/>
                <a:gd name="T85" fmla="*/ 42926679 h 68"/>
                <a:gd name="T86" fmla="*/ 15274377 w 54"/>
                <a:gd name="T87" fmla="*/ 58536515 h 68"/>
                <a:gd name="T88" fmla="*/ 19093661 w 54"/>
                <a:gd name="T89" fmla="*/ 64389326 h 68"/>
                <a:gd name="T90" fmla="*/ 11456475 w 54"/>
                <a:gd name="T91" fmla="*/ 62437923 h 68"/>
                <a:gd name="T92" fmla="*/ 7637189 w 54"/>
                <a:gd name="T93" fmla="*/ 64389326 h 68"/>
                <a:gd name="T94" fmla="*/ 3819285 w 54"/>
                <a:gd name="T95" fmla="*/ 66340729 h 68"/>
                <a:gd name="T96" fmla="*/ 0 w 54"/>
                <a:gd name="T97" fmla="*/ 81950553 h 68"/>
                <a:gd name="T98" fmla="*/ 7637189 w 54"/>
                <a:gd name="T99" fmla="*/ 91706192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68"/>
                <a:gd name="T152" fmla="*/ 54 w 54"/>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68">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5" name="Freeform 117"/>
            <p:cNvSpPr>
              <a:spLocks noChangeArrowheads="1"/>
            </p:cNvSpPr>
            <p:nvPr/>
          </p:nvSpPr>
          <p:spPr bwMode="auto">
            <a:xfrm>
              <a:off x="4971449" y="1726337"/>
              <a:ext cx="10888" cy="11308"/>
            </a:xfrm>
            <a:custGeom>
              <a:avLst/>
              <a:gdLst>
                <a:gd name="T0" fmla="*/ 3235650 w 8"/>
                <a:gd name="T1" fmla="*/ 0 h 8"/>
                <a:gd name="T2" fmla="*/ 3235650 w 8"/>
                <a:gd name="T3" fmla="*/ 5993240 h 8"/>
                <a:gd name="T4" fmla="*/ 11323503 w 8"/>
                <a:gd name="T5" fmla="*/ 15983856 h 8"/>
                <a:gd name="T6" fmla="*/ 9705676 w 8"/>
                <a:gd name="T7" fmla="*/ 3995964 h 8"/>
                <a:gd name="T8" fmla="*/ 323565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6" name="Freeform 118"/>
            <p:cNvSpPr>
              <a:spLocks noChangeArrowheads="1"/>
            </p:cNvSpPr>
            <p:nvPr/>
          </p:nvSpPr>
          <p:spPr bwMode="auto">
            <a:xfrm>
              <a:off x="4976288" y="1522796"/>
              <a:ext cx="194782" cy="135694"/>
            </a:xfrm>
            <a:custGeom>
              <a:avLst/>
              <a:gdLst>
                <a:gd name="T0" fmla="*/ 17375265 w 131"/>
                <a:gd name="T1" fmla="*/ 174466472 h 98"/>
                <a:gd name="T2" fmla="*/ 40543210 w 131"/>
                <a:gd name="T3" fmla="*/ 180216850 h 98"/>
                <a:gd name="T4" fmla="*/ 63709771 w 131"/>
                <a:gd name="T5" fmla="*/ 187886371 h 98"/>
                <a:gd name="T6" fmla="*/ 69502451 w 131"/>
                <a:gd name="T7" fmla="*/ 172548757 h 98"/>
                <a:gd name="T8" fmla="*/ 77225097 w 131"/>
                <a:gd name="T9" fmla="*/ 168714710 h 98"/>
                <a:gd name="T10" fmla="*/ 81086420 w 131"/>
                <a:gd name="T11" fmla="*/ 161045232 h 98"/>
                <a:gd name="T12" fmla="*/ 83016387 w 131"/>
                <a:gd name="T13" fmla="*/ 151459423 h 98"/>
                <a:gd name="T14" fmla="*/ 86877710 w 131"/>
                <a:gd name="T15" fmla="*/ 145707661 h 98"/>
                <a:gd name="T16" fmla="*/ 92669022 w 131"/>
                <a:gd name="T17" fmla="*/ 134204137 h 98"/>
                <a:gd name="T18" fmla="*/ 94600379 w 131"/>
                <a:gd name="T19" fmla="*/ 128452374 h 98"/>
                <a:gd name="T20" fmla="*/ 104252992 w 131"/>
                <a:gd name="T21" fmla="*/ 124618328 h 98"/>
                <a:gd name="T22" fmla="*/ 108114315 w 131"/>
                <a:gd name="T23" fmla="*/ 115032519 h 98"/>
                <a:gd name="T24" fmla="*/ 125489575 w 131"/>
                <a:gd name="T25" fmla="*/ 113114803 h 98"/>
                <a:gd name="T26" fmla="*/ 135143578 w 131"/>
                <a:gd name="T27" fmla="*/ 101612664 h 98"/>
                <a:gd name="T28" fmla="*/ 144796191 w 131"/>
                <a:gd name="T29" fmla="*/ 99694948 h 98"/>
                <a:gd name="T30" fmla="*/ 166032774 w 131"/>
                <a:gd name="T31" fmla="*/ 86273686 h 98"/>
                <a:gd name="T32" fmla="*/ 193062080 w 131"/>
                <a:gd name="T33" fmla="*/ 70936115 h 98"/>
                <a:gd name="T34" fmla="*/ 223951277 w 131"/>
                <a:gd name="T35" fmla="*/ 72853831 h 98"/>
                <a:gd name="T36" fmla="*/ 243257893 w 131"/>
                <a:gd name="T37" fmla="*/ 59433975 h 98"/>
                <a:gd name="T38" fmla="*/ 247119216 w 131"/>
                <a:gd name="T39" fmla="*/ 49846782 h 98"/>
                <a:gd name="T40" fmla="*/ 250980540 w 131"/>
                <a:gd name="T41" fmla="*/ 36426915 h 98"/>
                <a:gd name="T42" fmla="*/ 250980540 w 131"/>
                <a:gd name="T43" fmla="*/ 21089339 h 98"/>
                <a:gd name="T44" fmla="*/ 243257893 w 131"/>
                <a:gd name="T45" fmla="*/ 7669481 h 98"/>
                <a:gd name="T46" fmla="*/ 227812600 w 131"/>
                <a:gd name="T47" fmla="*/ 3834048 h 98"/>
                <a:gd name="T48" fmla="*/ 214298663 w 131"/>
                <a:gd name="T49" fmla="*/ 5751765 h 98"/>
                <a:gd name="T50" fmla="*/ 208505984 w 131"/>
                <a:gd name="T51" fmla="*/ 23007060 h 98"/>
                <a:gd name="T52" fmla="*/ 187269401 w 131"/>
                <a:gd name="T53" fmla="*/ 42178678 h 98"/>
                <a:gd name="T54" fmla="*/ 156380161 w 131"/>
                <a:gd name="T55" fmla="*/ 49846782 h 98"/>
                <a:gd name="T56" fmla="*/ 146726158 w 131"/>
                <a:gd name="T57" fmla="*/ 46012735 h 98"/>
                <a:gd name="T58" fmla="*/ 131282255 w 131"/>
                <a:gd name="T59" fmla="*/ 42178678 h 98"/>
                <a:gd name="T60" fmla="*/ 117766929 w 131"/>
                <a:gd name="T61" fmla="*/ 46012735 h 98"/>
                <a:gd name="T62" fmla="*/ 113905605 w 131"/>
                <a:gd name="T63" fmla="*/ 55598544 h 98"/>
                <a:gd name="T64" fmla="*/ 90739034 w 131"/>
                <a:gd name="T65" fmla="*/ 70936115 h 98"/>
                <a:gd name="T66" fmla="*/ 86877710 w 131"/>
                <a:gd name="T67" fmla="*/ 72853831 h 98"/>
                <a:gd name="T68" fmla="*/ 67571094 w 131"/>
                <a:gd name="T69" fmla="*/ 84357355 h 98"/>
                <a:gd name="T70" fmla="*/ 63709771 w 131"/>
                <a:gd name="T71" fmla="*/ 92025470 h 98"/>
                <a:gd name="T72" fmla="*/ 50195834 w 131"/>
                <a:gd name="T73" fmla="*/ 107363041 h 98"/>
                <a:gd name="T74" fmla="*/ 38611854 w 131"/>
                <a:gd name="T75" fmla="*/ 111198472 h 98"/>
                <a:gd name="T76" fmla="*/ 38611854 w 131"/>
                <a:gd name="T77" fmla="*/ 120784281 h 98"/>
                <a:gd name="T78" fmla="*/ 36681887 w 131"/>
                <a:gd name="T79" fmla="*/ 128452374 h 98"/>
                <a:gd name="T80" fmla="*/ 32820564 w 131"/>
                <a:gd name="T81" fmla="*/ 136121852 h 98"/>
                <a:gd name="T82" fmla="*/ 38611854 w 131"/>
                <a:gd name="T83" fmla="*/ 153377139 h 98"/>
                <a:gd name="T84" fmla="*/ 21236589 w 131"/>
                <a:gd name="T85" fmla="*/ 153377139 h 98"/>
                <a:gd name="T86" fmla="*/ 5791293 w 131"/>
                <a:gd name="T87" fmla="*/ 166796995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98"/>
                <a:gd name="T134" fmla="*/ 131 w 131"/>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98">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7" name="Freeform 119"/>
            <p:cNvSpPr>
              <a:spLocks noChangeArrowheads="1"/>
            </p:cNvSpPr>
            <p:nvPr/>
          </p:nvSpPr>
          <p:spPr bwMode="auto">
            <a:xfrm>
              <a:off x="4568577" y="1737645"/>
              <a:ext cx="19357" cy="13569"/>
            </a:xfrm>
            <a:custGeom>
              <a:avLst/>
              <a:gdLst>
                <a:gd name="T0" fmla="*/ 3872438 w 13"/>
                <a:gd name="T1" fmla="*/ 18411774 h 10"/>
                <a:gd name="T2" fmla="*/ 25170151 w 13"/>
                <a:gd name="T3" fmla="*/ 7365253 h 10"/>
                <a:gd name="T4" fmla="*/ 21297709 w 13"/>
                <a:gd name="T5" fmla="*/ 0 h 10"/>
                <a:gd name="T6" fmla="*/ 3872438 w 13"/>
                <a:gd name="T7" fmla="*/ 11046521 h 10"/>
                <a:gd name="T8" fmla="*/ 3872438 w 13"/>
                <a:gd name="T9" fmla="*/ 18411774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8" name="Freeform 120"/>
            <p:cNvSpPr>
              <a:spLocks noChangeArrowheads="1"/>
            </p:cNvSpPr>
            <p:nvPr/>
          </p:nvSpPr>
          <p:spPr bwMode="auto">
            <a:xfrm>
              <a:off x="4498407" y="1780615"/>
              <a:ext cx="18147" cy="19223"/>
            </a:xfrm>
            <a:custGeom>
              <a:avLst/>
              <a:gdLst>
                <a:gd name="T0" fmla="*/ 3993609 w 12"/>
                <a:gd name="T1" fmla="*/ 22624102 h 14"/>
                <a:gd name="T2" fmla="*/ 21967674 w 12"/>
                <a:gd name="T3" fmla="*/ 7540909 h 14"/>
                <a:gd name="T4" fmla="*/ 15975850 w 12"/>
                <a:gd name="T5" fmla="*/ 1885227 h 14"/>
                <a:gd name="T6" fmla="*/ 9985435 w 12"/>
                <a:gd name="T7" fmla="*/ 13197964 h 14"/>
                <a:gd name="T8" fmla="*/ 3993609 w 12"/>
                <a:gd name="T9" fmla="*/ 22624102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9" name="Freeform 121"/>
            <p:cNvSpPr>
              <a:spLocks noChangeArrowheads="1"/>
            </p:cNvSpPr>
            <p:nvPr/>
          </p:nvSpPr>
          <p:spPr bwMode="auto">
            <a:xfrm>
              <a:off x="4717385" y="2465871"/>
              <a:ext cx="32665" cy="16962"/>
            </a:xfrm>
            <a:custGeom>
              <a:avLst/>
              <a:gdLst>
                <a:gd name="T0" fmla="*/ 32728349 w 22"/>
                <a:gd name="T1" fmla="*/ 17982547 h 12"/>
                <a:gd name="T2" fmla="*/ 38503122 w 22"/>
                <a:gd name="T3" fmla="*/ 1998689 h 12"/>
                <a:gd name="T4" fmla="*/ 11550939 w 22"/>
                <a:gd name="T5" fmla="*/ 9990618 h 12"/>
                <a:gd name="T6" fmla="*/ 0 w 22"/>
                <a:gd name="T7" fmla="*/ 17982547 h 12"/>
                <a:gd name="T8" fmla="*/ 32728349 w 22"/>
                <a:gd name="T9" fmla="*/ 17982547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0" name="Freeform 122"/>
            <p:cNvSpPr>
              <a:spLocks noChangeArrowheads="1"/>
            </p:cNvSpPr>
            <p:nvPr/>
          </p:nvSpPr>
          <p:spPr bwMode="auto">
            <a:xfrm>
              <a:off x="2409037" y="2205790"/>
              <a:ext cx="64120" cy="42970"/>
            </a:xfrm>
            <a:custGeom>
              <a:avLst/>
              <a:gdLst>
                <a:gd name="T0" fmla="*/ 67960685 w 43"/>
                <a:gd name="T1" fmla="*/ 38427657 h 31"/>
                <a:gd name="T2" fmla="*/ 56309927 w 43"/>
                <a:gd name="T3" fmla="*/ 26899224 h 31"/>
                <a:gd name="T4" fmla="*/ 38834476 w 43"/>
                <a:gd name="T5" fmla="*/ 11528438 h 31"/>
                <a:gd name="T6" fmla="*/ 9708271 w 43"/>
                <a:gd name="T7" fmla="*/ 0 h 31"/>
                <a:gd name="T8" fmla="*/ 3883587 w 43"/>
                <a:gd name="T9" fmla="*/ 9607261 h 31"/>
                <a:gd name="T10" fmla="*/ 33009794 w 43"/>
                <a:gd name="T11" fmla="*/ 34583922 h 31"/>
                <a:gd name="T12" fmla="*/ 42718062 w 43"/>
                <a:gd name="T13" fmla="*/ 42270005 h 31"/>
                <a:gd name="T14" fmla="*/ 52427735 w 43"/>
                <a:gd name="T15" fmla="*/ 49954714 h 31"/>
                <a:gd name="T16" fmla="*/ 73786760 w 43"/>
                <a:gd name="T17" fmla="*/ 57640797 h 31"/>
                <a:gd name="T18" fmla="*/ 67960685 w 43"/>
                <a:gd name="T19" fmla="*/ 38427657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31"/>
                <a:gd name="T32" fmla="*/ 43 w 4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31">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1" name="Freeform 123"/>
            <p:cNvSpPr>
              <a:spLocks noChangeArrowheads="1"/>
            </p:cNvSpPr>
            <p:nvPr/>
          </p:nvSpPr>
          <p:spPr bwMode="auto">
            <a:xfrm>
              <a:off x="2380001" y="2099496"/>
              <a:ext cx="31455" cy="27139"/>
            </a:xfrm>
            <a:custGeom>
              <a:avLst/>
              <a:gdLst>
                <a:gd name="T0" fmla="*/ 29388401 w 21"/>
                <a:gd name="T1" fmla="*/ 20253833 h 20"/>
                <a:gd name="T2" fmla="*/ 19591799 w 21"/>
                <a:gd name="T3" fmla="*/ 14731049 h 20"/>
                <a:gd name="T4" fmla="*/ 9796599 w 21"/>
                <a:gd name="T5" fmla="*/ 0 h 20"/>
                <a:gd name="T6" fmla="*/ 3917800 w 21"/>
                <a:gd name="T7" fmla="*/ 18413810 h 20"/>
                <a:gd name="T8" fmla="*/ 1959600 w 21"/>
                <a:gd name="T9" fmla="*/ 29460741 h 20"/>
                <a:gd name="T10" fmla="*/ 19591799 w 21"/>
                <a:gd name="T11" fmla="*/ 34984882 h 20"/>
                <a:gd name="T12" fmla="*/ 39183598 w 21"/>
                <a:gd name="T13" fmla="*/ 23936599 h 20"/>
                <a:gd name="T14" fmla="*/ 29388401 w 21"/>
                <a:gd name="T15" fmla="*/ 20253833 h 2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0"/>
                <a:gd name="T26" fmla="*/ 21 w 2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0">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2" name="Freeform 124"/>
            <p:cNvSpPr>
              <a:spLocks noChangeArrowheads="1"/>
            </p:cNvSpPr>
            <p:nvPr/>
          </p:nvSpPr>
          <p:spPr bwMode="auto">
            <a:xfrm>
              <a:off x="2373952" y="2136812"/>
              <a:ext cx="20567" cy="35054"/>
            </a:xfrm>
            <a:custGeom>
              <a:avLst/>
              <a:gdLst>
                <a:gd name="T0" fmla="*/ 22613904 w 14"/>
                <a:gd name="T1" fmla="*/ 7271009 h 26"/>
                <a:gd name="T2" fmla="*/ 13192472 w 14"/>
                <a:gd name="T3" fmla="*/ 5453593 h 26"/>
                <a:gd name="T4" fmla="*/ 7537967 w 14"/>
                <a:gd name="T5" fmla="*/ 1817415 h 26"/>
                <a:gd name="T6" fmla="*/ 1884835 w 14"/>
                <a:gd name="T7" fmla="*/ 23630444 h 26"/>
                <a:gd name="T8" fmla="*/ 5653133 w 14"/>
                <a:gd name="T9" fmla="*/ 45443474 h 26"/>
                <a:gd name="T10" fmla="*/ 15075934 w 14"/>
                <a:gd name="T11" fmla="*/ 25447859 h 26"/>
                <a:gd name="T12" fmla="*/ 22613904 w 14"/>
                <a:gd name="T13" fmla="*/ 7271009 h 26"/>
                <a:gd name="T14" fmla="*/ 0 60000 65536"/>
                <a:gd name="T15" fmla="*/ 0 60000 65536"/>
                <a:gd name="T16" fmla="*/ 0 60000 65536"/>
                <a:gd name="T17" fmla="*/ 0 60000 65536"/>
                <a:gd name="T18" fmla="*/ 0 60000 65536"/>
                <a:gd name="T19" fmla="*/ 0 60000 65536"/>
                <a:gd name="T20" fmla="*/ 0 60000 65536"/>
                <a:gd name="T21" fmla="*/ 0 w 14"/>
                <a:gd name="T22" fmla="*/ 0 h 26"/>
                <a:gd name="T23" fmla="*/ 14 w 1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6">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3" name="Freeform 125"/>
            <p:cNvSpPr>
              <a:spLocks noChangeArrowheads="1"/>
            </p:cNvSpPr>
            <p:nvPr/>
          </p:nvSpPr>
          <p:spPr bwMode="auto">
            <a:xfrm>
              <a:off x="2357014" y="2061050"/>
              <a:ext cx="18147" cy="40708"/>
            </a:xfrm>
            <a:custGeom>
              <a:avLst/>
              <a:gdLst>
                <a:gd name="T0" fmla="*/ 17974067 w 12"/>
                <a:gd name="T1" fmla="*/ 17734652 h 29"/>
                <a:gd name="T2" fmla="*/ 11982242 w 12"/>
                <a:gd name="T3" fmla="*/ 7881912 h 29"/>
                <a:gd name="T4" fmla="*/ 3993609 w 12"/>
                <a:gd name="T5" fmla="*/ 1970829 h 29"/>
                <a:gd name="T6" fmla="*/ 9985435 w 12"/>
                <a:gd name="T7" fmla="*/ 19704076 h 29"/>
                <a:gd name="T8" fmla="*/ 13979046 w 12"/>
                <a:gd name="T9" fmla="*/ 51231728 h 29"/>
                <a:gd name="T10" fmla="*/ 23964484 w 12"/>
                <a:gd name="T11" fmla="*/ 29556819 h 29"/>
                <a:gd name="T12" fmla="*/ 17974067 w 12"/>
                <a:gd name="T13" fmla="*/ 17734652 h 29"/>
                <a:gd name="T14" fmla="*/ 0 60000 65536"/>
                <a:gd name="T15" fmla="*/ 0 60000 65536"/>
                <a:gd name="T16" fmla="*/ 0 60000 65536"/>
                <a:gd name="T17" fmla="*/ 0 60000 65536"/>
                <a:gd name="T18" fmla="*/ 0 60000 65536"/>
                <a:gd name="T19" fmla="*/ 0 60000 65536"/>
                <a:gd name="T20" fmla="*/ 0 60000 65536"/>
                <a:gd name="T21" fmla="*/ 0 w 12"/>
                <a:gd name="T22" fmla="*/ 0 h 29"/>
                <a:gd name="T23" fmla="*/ 12 w 1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9">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4" name="Freeform 126"/>
            <p:cNvSpPr>
              <a:spLocks noChangeArrowheads="1"/>
            </p:cNvSpPr>
            <p:nvPr/>
          </p:nvSpPr>
          <p:spPr bwMode="auto">
            <a:xfrm>
              <a:off x="2375161" y="2064442"/>
              <a:ext cx="16938" cy="20354"/>
            </a:xfrm>
            <a:custGeom>
              <a:avLst/>
              <a:gdLst>
                <a:gd name="T0" fmla="*/ 4141180 w 11"/>
                <a:gd name="T1" fmla="*/ 0 h 15"/>
                <a:gd name="T2" fmla="*/ 8282361 w 11"/>
                <a:gd name="T3" fmla="*/ 11048151 h 15"/>
                <a:gd name="T4" fmla="*/ 6211771 w 11"/>
                <a:gd name="T5" fmla="*/ 22094945 h 15"/>
                <a:gd name="T6" fmla="*/ 20704461 w 11"/>
                <a:gd name="T7" fmla="*/ 9206793 h 15"/>
                <a:gd name="T8" fmla="*/ 4141180 w 11"/>
                <a:gd name="T9" fmla="*/ 0 h 15"/>
                <a:gd name="T10" fmla="*/ 0 60000 65536"/>
                <a:gd name="T11" fmla="*/ 0 60000 65536"/>
                <a:gd name="T12" fmla="*/ 0 60000 65536"/>
                <a:gd name="T13" fmla="*/ 0 60000 65536"/>
                <a:gd name="T14" fmla="*/ 0 60000 65536"/>
                <a:gd name="T15" fmla="*/ 0 w 11"/>
                <a:gd name="T16" fmla="*/ 0 h 15"/>
                <a:gd name="T17" fmla="*/ 11 w 11"/>
                <a:gd name="T18" fmla="*/ 15 h 15"/>
              </a:gdLst>
              <a:ahLst/>
              <a:cxnLst>
                <a:cxn ang="T10">
                  <a:pos x="T0" y="T1"/>
                </a:cxn>
                <a:cxn ang="T11">
                  <a:pos x="T2" y="T3"/>
                </a:cxn>
                <a:cxn ang="T12">
                  <a:pos x="T4" y="T5"/>
                </a:cxn>
                <a:cxn ang="T13">
                  <a:pos x="T6" y="T7"/>
                </a:cxn>
                <a:cxn ang="T14">
                  <a:pos x="T8" y="T9"/>
                </a:cxn>
              </a:cxnLst>
              <a:rect l="T15" t="T16" r="T17" b="T18"/>
              <a:pathLst>
                <a:path w="11" h="15">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5" name="Freeform 127"/>
            <p:cNvSpPr>
              <a:spLocks noChangeArrowheads="1"/>
            </p:cNvSpPr>
            <p:nvPr/>
          </p:nvSpPr>
          <p:spPr bwMode="auto">
            <a:xfrm>
              <a:off x="2383630" y="2079142"/>
              <a:ext cx="10888" cy="15831"/>
            </a:xfrm>
            <a:custGeom>
              <a:avLst/>
              <a:gdLst>
                <a:gd name="T0" fmla="*/ 8451065 w 7"/>
                <a:gd name="T1" fmla="*/ 20712703 h 11"/>
                <a:gd name="T2" fmla="*/ 4225532 w 7"/>
                <a:gd name="T3" fmla="*/ 6214388 h 11"/>
                <a:gd name="T4" fmla="*/ 2113493 w 7"/>
                <a:gd name="T5" fmla="*/ 18641721 h 11"/>
                <a:gd name="T6" fmla="*/ 8451065 w 7"/>
                <a:gd name="T7" fmla="*/ 20712703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6" name="Freeform 128"/>
            <p:cNvSpPr>
              <a:spLocks noChangeArrowheads="1"/>
            </p:cNvSpPr>
            <p:nvPr/>
          </p:nvSpPr>
          <p:spPr bwMode="auto">
            <a:xfrm>
              <a:off x="2089643" y="2063311"/>
              <a:ext cx="39924" cy="33924"/>
            </a:xfrm>
            <a:custGeom>
              <a:avLst/>
              <a:gdLst>
                <a:gd name="T0" fmla="*/ 45823905 w 27"/>
                <a:gd name="T1" fmla="*/ 11048368 h 25"/>
                <a:gd name="T2" fmla="*/ 42004662 w 27"/>
                <a:gd name="T3" fmla="*/ 3682790 h 25"/>
                <a:gd name="T4" fmla="*/ 40095045 w 27"/>
                <a:gd name="T5" fmla="*/ 9206973 h 25"/>
                <a:gd name="T6" fmla="*/ 26730494 w 27"/>
                <a:gd name="T7" fmla="*/ 11048368 h 25"/>
                <a:gd name="T8" fmla="*/ 22911262 w 27"/>
                <a:gd name="T9" fmla="*/ 16572553 h 25"/>
                <a:gd name="T10" fmla="*/ 13364556 w 27"/>
                <a:gd name="T11" fmla="*/ 16572553 h 25"/>
                <a:gd name="T12" fmla="*/ 1909617 w 27"/>
                <a:gd name="T13" fmla="*/ 27619566 h 25"/>
                <a:gd name="T14" fmla="*/ 9546703 w 27"/>
                <a:gd name="T15" fmla="*/ 33143748 h 25"/>
                <a:gd name="T16" fmla="*/ 9546703 w 27"/>
                <a:gd name="T17" fmla="*/ 40509325 h 25"/>
                <a:gd name="T18" fmla="*/ 24820878 w 27"/>
                <a:gd name="T19" fmla="*/ 31302354 h 25"/>
                <a:gd name="T20" fmla="*/ 30548345 w 27"/>
                <a:gd name="T21" fmla="*/ 34985143 h 25"/>
                <a:gd name="T22" fmla="*/ 45823905 w 27"/>
                <a:gd name="T23" fmla="*/ 20255341 h 25"/>
                <a:gd name="T24" fmla="*/ 45823905 w 27"/>
                <a:gd name="T25" fmla="*/ 11048368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5"/>
                <a:gd name="T41" fmla="*/ 27 w 2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5">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7" name="Freeform 129"/>
            <p:cNvSpPr>
              <a:spLocks noChangeArrowheads="1"/>
            </p:cNvSpPr>
            <p:nvPr/>
          </p:nvSpPr>
          <p:spPr bwMode="auto">
            <a:xfrm>
              <a:off x="2127147" y="2058788"/>
              <a:ext cx="16938" cy="6785"/>
            </a:xfrm>
            <a:custGeom>
              <a:avLst/>
              <a:gdLst>
                <a:gd name="T0" fmla="*/ 5219283 w 12"/>
                <a:gd name="T1" fmla="*/ 0 h 5"/>
                <a:gd name="T2" fmla="*/ 6959044 w 12"/>
                <a:gd name="T3" fmla="*/ 9207244 h 5"/>
                <a:gd name="T4" fmla="*/ 17397610 w 12"/>
                <a:gd name="T5" fmla="*/ 5524346 h 5"/>
                <a:gd name="T6" fmla="*/ 5219283 w 12"/>
                <a:gd name="T7" fmla="*/ 0 h 5"/>
                <a:gd name="T8" fmla="*/ 0 60000 65536"/>
                <a:gd name="T9" fmla="*/ 0 60000 65536"/>
                <a:gd name="T10" fmla="*/ 0 60000 65536"/>
                <a:gd name="T11" fmla="*/ 0 60000 65536"/>
                <a:gd name="T12" fmla="*/ 0 w 12"/>
                <a:gd name="T13" fmla="*/ 0 h 5"/>
                <a:gd name="T14" fmla="*/ 12 w 12"/>
                <a:gd name="T15" fmla="*/ 5 h 5"/>
              </a:gdLst>
              <a:ahLst/>
              <a:cxnLst>
                <a:cxn ang="T8">
                  <a:pos x="T0" y="T1"/>
                </a:cxn>
                <a:cxn ang="T9">
                  <a:pos x="T2" y="T3"/>
                </a:cxn>
                <a:cxn ang="T10">
                  <a:pos x="T4" y="T5"/>
                </a:cxn>
                <a:cxn ang="T11">
                  <a:pos x="T6" y="T7"/>
                </a:cxn>
              </a:cxnLst>
              <a:rect l="T12" t="T13" r="T14" b="T15"/>
              <a:pathLst>
                <a:path w="12" h="5">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8" name="Freeform 130"/>
            <p:cNvSpPr>
              <a:spLocks noChangeArrowheads="1"/>
            </p:cNvSpPr>
            <p:nvPr/>
          </p:nvSpPr>
          <p:spPr bwMode="auto">
            <a:xfrm>
              <a:off x="1928736" y="2124374"/>
              <a:ext cx="21777" cy="12439"/>
            </a:xfrm>
            <a:custGeom>
              <a:avLst/>
              <a:gdLst>
                <a:gd name="T0" fmla="*/ 12884265 w 15"/>
                <a:gd name="T1" fmla="*/ 5730233 h 9"/>
                <a:gd name="T2" fmla="*/ 1840997 w 15"/>
                <a:gd name="T3" fmla="*/ 15282001 h 9"/>
                <a:gd name="T4" fmla="*/ 23927535 w 15"/>
                <a:gd name="T5" fmla="*/ 11461848 h 9"/>
                <a:gd name="T6" fmla="*/ 25767174 w 15"/>
                <a:gd name="T7" fmla="*/ 1910077 h 9"/>
                <a:gd name="T8" fmla="*/ 12884265 w 15"/>
                <a:gd name="T9" fmla="*/ 5730233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9" name="Freeform 131"/>
            <p:cNvSpPr>
              <a:spLocks noChangeArrowheads="1"/>
            </p:cNvSpPr>
            <p:nvPr/>
          </p:nvSpPr>
          <p:spPr bwMode="auto">
            <a:xfrm>
              <a:off x="1885182" y="2145858"/>
              <a:ext cx="14518" cy="12439"/>
            </a:xfrm>
            <a:custGeom>
              <a:avLst/>
              <a:gdLst>
                <a:gd name="T0" fmla="*/ 12884580 w 10"/>
                <a:gd name="T1" fmla="*/ 1910077 h 9"/>
                <a:gd name="T2" fmla="*/ 0 w 10"/>
                <a:gd name="T3" fmla="*/ 15282001 h 9"/>
                <a:gd name="T4" fmla="*/ 14725621 w 10"/>
                <a:gd name="T5" fmla="*/ 7640310 h 9"/>
                <a:gd name="T6" fmla="*/ 12884580 w 10"/>
                <a:gd name="T7" fmla="*/ 1910077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0" name="Freeform 132"/>
            <p:cNvSpPr>
              <a:spLocks noChangeArrowheads="1"/>
            </p:cNvSpPr>
            <p:nvPr/>
          </p:nvSpPr>
          <p:spPr bwMode="auto">
            <a:xfrm>
              <a:off x="1857356" y="2156036"/>
              <a:ext cx="21777" cy="12439"/>
            </a:xfrm>
            <a:custGeom>
              <a:avLst/>
              <a:gdLst>
                <a:gd name="T0" fmla="*/ 20245537 w 15"/>
                <a:gd name="T1" fmla="*/ 0 h 9"/>
                <a:gd name="T2" fmla="*/ 1840997 w 15"/>
                <a:gd name="T3" fmla="*/ 13371925 h 9"/>
                <a:gd name="T4" fmla="*/ 20245537 w 15"/>
                <a:gd name="T5" fmla="*/ 0 h 9"/>
                <a:gd name="T6" fmla="*/ 0 60000 65536"/>
                <a:gd name="T7" fmla="*/ 0 60000 65536"/>
                <a:gd name="T8" fmla="*/ 0 60000 65536"/>
                <a:gd name="T9" fmla="*/ 0 w 15"/>
                <a:gd name="T10" fmla="*/ 0 h 9"/>
                <a:gd name="T11" fmla="*/ 15 w 15"/>
                <a:gd name="T12" fmla="*/ 9 h 9"/>
              </a:gdLst>
              <a:ahLst/>
              <a:cxnLst>
                <a:cxn ang="T6">
                  <a:pos x="T0" y="T1"/>
                </a:cxn>
                <a:cxn ang="T7">
                  <a:pos x="T2" y="T3"/>
                </a:cxn>
                <a:cxn ang="T8">
                  <a:pos x="T4" y="T5"/>
                </a:cxn>
              </a:cxnLst>
              <a:rect l="T9" t="T10" r="T11" b="T12"/>
              <a:pathLst>
                <a:path w="15" h="9">
                  <a:moveTo>
                    <a:pt x="11" y="0"/>
                  </a:moveTo>
                  <a:cubicBezTo>
                    <a:pt x="10" y="0"/>
                    <a:pt x="0" y="5"/>
                    <a:pt x="1" y="7"/>
                  </a:cubicBezTo>
                  <a:cubicBezTo>
                    <a:pt x="3" y="9"/>
                    <a:pt x="15" y="1"/>
                    <a:pt x="1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1" name="Freeform 133"/>
            <p:cNvSpPr>
              <a:spLocks noChangeArrowheads="1"/>
            </p:cNvSpPr>
            <p:nvPr/>
          </p:nvSpPr>
          <p:spPr bwMode="auto">
            <a:xfrm>
              <a:off x="1942044" y="2011295"/>
              <a:ext cx="24196" cy="15831"/>
            </a:xfrm>
            <a:custGeom>
              <a:avLst/>
              <a:gdLst>
                <a:gd name="T0" fmla="*/ 5306934 w 17"/>
                <a:gd name="T1" fmla="*/ 10356352 h 11"/>
                <a:gd name="T2" fmla="*/ 12382847 w 17"/>
                <a:gd name="T3" fmla="*/ 20712703 h 11"/>
                <a:gd name="T4" fmla="*/ 24767025 w 17"/>
                <a:gd name="T5" fmla="*/ 18641721 h 11"/>
                <a:gd name="T6" fmla="*/ 26536002 w 17"/>
                <a:gd name="T7" fmla="*/ 4141965 h 11"/>
                <a:gd name="T8" fmla="*/ 5306934 w 17"/>
                <a:gd name="T9" fmla="*/ 10356352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2" name="Freeform 134"/>
            <p:cNvSpPr>
              <a:spLocks noChangeArrowheads="1"/>
            </p:cNvSpPr>
            <p:nvPr/>
          </p:nvSpPr>
          <p:spPr bwMode="auto">
            <a:xfrm>
              <a:off x="3078070" y="2157166"/>
              <a:ext cx="27826" cy="13569"/>
            </a:xfrm>
            <a:custGeom>
              <a:avLst/>
              <a:gdLst>
                <a:gd name="T0" fmla="*/ 29217259 w 18"/>
                <a:gd name="T1" fmla="*/ 18411774 h 10"/>
                <a:gd name="T2" fmla="*/ 22956311 w 18"/>
                <a:gd name="T3" fmla="*/ 7365253 h 10"/>
                <a:gd name="T4" fmla="*/ 2087463 w 18"/>
                <a:gd name="T5" fmla="*/ 1841313 h 10"/>
                <a:gd name="T6" fmla="*/ 4173481 w 18"/>
                <a:gd name="T7" fmla="*/ 11046521 h 10"/>
                <a:gd name="T8" fmla="*/ 29217259 w 18"/>
                <a:gd name="T9" fmla="*/ 18411774 h 10"/>
                <a:gd name="T10" fmla="*/ 0 60000 65536"/>
                <a:gd name="T11" fmla="*/ 0 60000 65536"/>
                <a:gd name="T12" fmla="*/ 0 60000 65536"/>
                <a:gd name="T13" fmla="*/ 0 60000 65536"/>
                <a:gd name="T14" fmla="*/ 0 60000 65536"/>
                <a:gd name="T15" fmla="*/ 0 w 18"/>
                <a:gd name="T16" fmla="*/ 0 h 10"/>
                <a:gd name="T17" fmla="*/ 18 w 18"/>
                <a:gd name="T18" fmla="*/ 10 h 10"/>
              </a:gdLst>
              <a:ahLst/>
              <a:cxnLst>
                <a:cxn ang="T10">
                  <a:pos x="T0" y="T1"/>
                </a:cxn>
                <a:cxn ang="T11">
                  <a:pos x="T2" y="T3"/>
                </a:cxn>
                <a:cxn ang="T12">
                  <a:pos x="T4" y="T5"/>
                </a:cxn>
                <a:cxn ang="T13">
                  <a:pos x="T6" y="T7"/>
                </a:cxn>
                <a:cxn ang="T14">
                  <a:pos x="T8" y="T9"/>
                </a:cxn>
              </a:cxnLst>
              <a:rect l="T15" t="T16" r="T17" b="T18"/>
              <a:pathLst>
                <a:path w="18" h="10">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3" name="Freeform 135"/>
            <p:cNvSpPr>
              <a:spLocks noChangeArrowheads="1"/>
            </p:cNvSpPr>
            <p:nvPr/>
          </p:nvSpPr>
          <p:spPr bwMode="auto">
            <a:xfrm>
              <a:off x="4404040" y="2107412"/>
              <a:ext cx="29035" cy="21485"/>
            </a:xfrm>
            <a:custGeom>
              <a:avLst/>
              <a:gdLst>
                <a:gd name="T0" fmla="*/ 18405669 w 20"/>
                <a:gd name="T1" fmla="*/ 7212245 h 16"/>
                <a:gd name="T2" fmla="*/ 3680591 w 20"/>
                <a:gd name="T3" fmla="*/ 10819038 h 16"/>
                <a:gd name="T4" fmla="*/ 11043129 w 20"/>
                <a:gd name="T5" fmla="*/ 18031283 h 16"/>
                <a:gd name="T6" fmla="*/ 20245286 w 20"/>
                <a:gd name="T7" fmla="*/ 28850323 h 16"/>
                <a:gd name="T8" fmla="*/ 31288418 w 20"/>
                <a:gd name="T9" fmla="*/ 27046927 h 16"/>
                <a:gd name="T10" fmla="*/ 29447444 w 20"/>
                <a:gd name="T11" fmla="*/ 14425833 h 16"/>
                <a:gd name="T12" fmla="*/ 33129391 w 20"/>
                <a:gd name="T13" fmla="*/ 1803397 h 16"/>
                <a:gd name="T14" fmla="*/ 18405669 w 20"/>
                <a:gd name="T15" fmla="*/ 7212245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4" name="Freeform 136"/>
            <p:cNvSpPr>
              <a:spLocks noChangeArrowheads="1"/>
            </p:cNvSpPr>
            <p:nvPr/>
          </p:nvSpPr>
          <p:spPr bwMode="auto">
            <a:xfrm>
              <a:off x="4511715" y="2070096"/>
              <a:ext cx="19357" cy="23746"/>
            </a:xfrm>
            <a:custGeom>
              <a:avLst/>
              <a:gdLst>
                <a:gd name="T0" fmla="*/ 17425273 w 13"/>
                <a:gd name="T1" fmla="*/ 17559466 h 17"/>
                <a:gd name="T2" fmla="*/ 23234629 w 13"/>
                <a:gd name="T3" fmla="*/ 3902725 h 17"/>
                <a:gd name="T4" fmla="*/ 7744875 w 13"/>
                <a:gd name="T5" fmla="*/ 9755414 h 17"/>
                <a:gd name="T6" fmla="*/ 3872438 w 13"/>
                <a:gd name="T7" fmla="*/ 29266244 h 17"/>
                <a:gd name="T8" fmla="*/ 17425273 w 13"/>
                <a:gd name="T9" fmla="*/ 17559466 h 17"/>
                <a:gd name="T10" fmla="*/ 0 60000 65536"/>
                <a:gd name="T11" fmla="*/ 0 60000 65536"/>
                <a:gd name="T12" fmla="*/ 0 60000 65536"/>
                <a:gd name="T13" fmla="*/ 0 60000 65536"/>
                <a:gd name="T14" fmla="*/ 0 60000 65536"/>
                <a:gd name="T15" fmla="*/ 0 w 13"/>
                <a:gd name="T16" fmla="*/ 0 h 17"/>
                <a:gd name="T17" fmla="*/ 13 w 13"/>
                <a:gd name="T18" fmla="*/ 17 h 17"/>
              </a:gdLst>
              <a:ahLst/>
              <a:cxnLst>
                <a:cxn ang="T10">
                  <a:pos x="T0" y="T1"/>
                </a:cxn>
                <a:cxn ang="T11">
                  <a:pos x="T2" y="T3"/>
                </a:cxn>
                <a:cxn ang="T12">
                  <a:pos x="T4" y="T5"/>
                </a:cxn>
                <a:cxn ang="T13">
                  <a:pos x="T6" y="T7"/>
                </a:cxn>
                <a:cxn ang="T14">
                  <a:pos x="T8" y="T9"/>
                </a:cxn>
              </a:cxnLst>
              <a:rect l="T15" t="T16" r="T17" b="T18"/>
              <a:pathLst>
                <a:path w="13" h="17">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5" name="Freeform 137"/>
            <p:cNvSpPr>
              <a:spLocks noChangeArrowheads="1"/>
            </p:cNvSpPr>
            <p:nvPr/>
          </p:nvSpPr>
          <p:spPr bwMode="auto">
            <a:xfrm>
              <a:off x="4562527" y="2054265"/>
              <a:ext cx="20567" cy="12439"/>
            </a:xfrm>
            <a:custGeom>
              <a:avLst/>
              <a:gdLst>
                <a:gd name="T0" fmla="*/ 9422801 w 14"/>
                <a:gd name="T1" fmla="*/ 17192078 h 9"/>
                <a:gd name="T2" fmla="*/ 24498738 w 14"/>
                <a:gd name="T3" fmla="*/ 5730233 h 9"/>
                <a:gd name="T4" fmla="*/ 16960768 w 14"/>
                <a:gd name="T5" fmla="*/ 1910077 h 9"/>
                <a:gd name="T6" fmla="*/ 3769670 w 14"/>
                <a:gd name="T7" fmla="*/ 3820155 h 9"/>
                <a:gd name="T8" fmla="*/ 9422801 w 14"/>
                <a:gd name="T9" fmla="*/ 17192078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6" name="Freeform 138"/>
            <p:cNvSpPr>
              <a:spLocks noChangeArrowheads="1"/>
            </p:cNvSpPr>
            <p:nvPr/>
          </p:nvSpPr>
          <p:spPr bwMode="auto">
            <a:xfrm>
              <a:off x="4566157" y="2045219"/>
              <a:ext cx="10888" cy="5654"/>
            </a:xfrm>
            <a:custGeom>
              <a:avLst/>
              <a:gdLst>
                <a:gd name="T0" fmla="*/ 10564557 w 7"/>
                <a:gd name="T1" fmla="*/ 1998689 h 4"/>
                <a:gd name="T2" fmla="*/ 6339026 w 7"/>
                <a:gd name="T3" fmla="*/ 7991928 h 4"/>
                <a:gd name="T4" fmla="*/ 10564557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5" y="1"/>
                  </a:moveTo>
                  <a:cubicBezTo>
                    <a:pt x="3" y="2"/>
                    <a:pt x="0" y="4"/>
                    <a:pt x="3" y="4"/>
                  </a:cubicBezTo>
                  <a:cubicBezTo>
                    <a:pt x="7" y="4"/>
                    <a:pt x="6" y="0"/>
                    <a:pt x="5"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7" name="Freeform 139"/>
            <p:cNvSpPr>
              <a:spLocks noChangeArrowheads="1"/>
            </p:cNvSpPr>
            <p:nvPr/>
          </p:nvSpPr>
          <p:spPr bwMode="auto">
            <a:xfrm>
              <a:off x="5119048" y="3337706"/>
              <a:ext cx="14518" cy="13569"/>
            </a:xfrm>
            <a:custGeom>
              <a:avLst/>
              <a:gdLst>
                <a:gd name="T0" fmla="*/ 5521768 w 10"/>
                <a:gd name="T1" fmla="*/ 3682627 h 10"/>
                <a:gd name="T2" fmla="*/ 14725621 w 10"/>
                <a:gd name="T3" fmla="*/ 14729149 h 10"/>
                <a:gd name="T4" fmla="*/ 5521768 w 10"/>
                <a:gd name="T5" fmla="*/ 3682627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3" y="2"/>
                  </a:moveTo>
                  <a:cubicBezTo>
                    <a:pt x="0" y="4"/>
                    <a:pt x="5" y="10"/>
                    <a:pt x="8" y="8"/>
                  </a:cubicBezTo>
                  <a:cubicBezTo>
                    <a:pt x="10" y="5"/>
                    <a:pt x="7"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8" name="Freeform 140"/>
            <p:cNvSpPr>
              <a:spLocks noChangeArrowheads="1"/>
            </p:cNvSpPr>
            <p:nvPr/>
          </p:nvSpPr>
          <p:spPr bwMode="auto">
            <a:xfrm>
              <a:off x="6830951" y="3143211"/>
              <a:ext cx="26616" cy="11308"/>
            </a:xfrm>
            <a:custGeom>
              <a:avLst/>
              <a:gdLst>
                <a:gd name="T0" fmla="*/ 15274170 w 18"/>
                <a:gd name="T1" fmla="*/ 11987893 h 8"/>
                <a:gd name="T2" fmla="*/ 32457957 w 18"/>
                <a:gd name="T3" fmla="*/ 11987893 h 8"/>
                <a:gd name="T4" fmla="*/ 3819234 w 18"/>
                <a:gd name="T5" fmla="*/ 0 h 8"/>
                <a:gd name="T6" fmla="*/ 15274170 w 18"/>
                <a:gd name="T7" fmla="*/ 11987893 h 8"/>
                <a:gd name="T8" fmla="*/ 0 60000 65536"/>
                <a:gd name="T9" fmla="*/ 0 60000 65536"/>
                <a:gd name="T10" fmla="*/ 0 60000 65536"/>
                <a:gd name="T11" fmla="*/ 0 60000 65536"/>
                <a:gd name="T12" fmla="*/ 0 w 18"/>
                <a:gd name="T13" fmla="*/ 0 h 8"/>
                <a:gd name="T14" fmla="*/ 18 w 18"/>
                <a:gd name="T15" fmla="*/ 8 h 8"/>
              </a:gdLst>
              <a:ahLst/>
              <a:cxnLst>
                <a:cxn ang="T8">
                  <a:pos x="T0" y="T1"/>
                </a:cxn>
                <a:cxn ang="T9">
                  <a:pos x="T2" y="T3"/>
                </a:cxn>
                <a:cxn ang="T10">
                  <a:pos x="T4" y="T5"/>
                </a:cxn>
                <a:cxn ang="T11">
                  <a:pos x="T6" y="T7"/>
                </a:cxn>
              </a:cxnLst>
              <a:rect l="T12" t="T13" r="T14" b="T15"/>
              <a:pathLst>
                <a:path w="18" h="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9" name="Freeform 141"/>
            <p:cNvSpPr>
              <a:spLocks noChangeArrowheads="1"/>
            </p:cNvSpPr>
            <p:nvPr/>
          </p:nvSpPr>
          <p:spPr bwMode="auto">
            <a:xfrm>
              <a:off x="6876925" y="3162435"/>
              <a:ext cx="15727" cy="7915"/>
            </a:xfrm>
            <a:custGeom>
              <a:avLst/>
              <a:gdLst>
                <a:gd name="T0" fmla="*/ 1785017 w 11"/>
                <a:gd name="T1" fmla="*/ 5011778 h 5"/>
                <a:gd name="T2" fmla="*/ 17851510 w 11"/>
                <a:gd name="T3" fmla="*/ 7517667 h 5"/>
                <a:gd name="T4" fmla="*/ 1785017 w 11"/>
                <a:gd name="T5" fmla="*/ 5011778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1" y="2"/>
                  </a:moveTo>
                  <a:cubicBezTo>
                    <a:pt x="1" y="4"/>
                    <a:pt x="10" y="5"/>
                    <a:pt x="10" y="3"/>
                  </a:cubicBezTo>
                  <a:cubicBezTo>
                    <a:pt x="11" y="1"/>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0" name="Freeform 142"/>
            <p:cNvSpPr>
              <a:spLocks noChangeArrowheads="1"/>
            </p:cNvSpPr>
            <p:nvPr/>
          </p:nvSpPr>
          <p:spPr bwMode="auto">
            <a:xfrm>
              <a:off x="6797077" y="3116072"/>
              <a:ext cx="36295" cy="18093"/>
            </a:xfrm>
            <a:custGeom>
              <a:avLst/>
              <a:gdLst>
                <a:gd name="T0" fmla="*/ 12884391 w 25"/>
                <a:gd name="T1" fmla="*/ 0 h 13"/>
                <a:gd name="T2" fmla="*/ 40492826 w 25"/>
                <a:gd name="T3" fmla="*/ 19370644 h 13"/>
                <a:gd name="T4" fmla="*/ 12884391 w 25"/>
                <a:gd name="T5" fmla="*/ 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7" y="0"/>
                  </a:moveTo>
                  <a:cubicBezTo>
                    <a:pt x="0" y="0"/>
                    <a:pt x="20" y="13"/>
                    <a:pt x="22" y="10"/>
                  </a:cubicBezTo>
                  <a:cubicBezTo>
                    <a:pt x="25" y="5"/>
                    <a:pt x="13" y="0"/>
                    <a:pt x="7"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1" name="Freeform 143"/>
            <p:cNvSpPr>
              <a:spLocks noChangeArrowheads="1"/>
            </p:cNvSpPr>
            <p:nvPr/>
          </p:nvSpPr>
          <p:spPr bwMode="auto">
            <a:xfrm>
              <a:off x="4446385" y="2463609"/>
              <a:ext cx="10888" cy="5654"/>
            </a:xfrm>
            <a:custGeom>
              <a:avLst/>
              <a:gdLst>
                <a:gd name="T0" fmla="*/ 2113493 w 7"/>
                <a:gd name="T1" fmla="*/ 3995964 h 4"/>
                <a:gd name="T2" fmla="*/ 12676599 w 7"/>
                <a:gd name="T3" fmla="*/ 3995964 h 4"/>
                <a:gd name="T4" fmla="*/ 2113493 w 7"/>
                <a:gd name="T5" fmla="*/ 3995964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1" y="2"/>
                  </a:moveTo>
                  <a:cubicBezTo>
                    <a:pt x="2" y="4"/>
                    <a:pt x="7" y="4"/>
                    <a:pt x="6" y="2"/>
                  </a:cubicBezTo>
                  <a:cubicBezTo>
                    <a:pt x="4" y="0"/>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2" name="Freeform 144"/>
            <p:cNvSpPr>
              <a:spLocks noChangeArrowheads="1"/>
            </p:cNvSpPr>
            <p:nvPr/>
          </p:nvSpPr>
          <p:spPr bwMode="auto">
            <a:xfrm>
              <a:off x="3840261" y="2782491"/>
              <a:ext cx="10888" cy="6785"/>
            </a:xfrm>
            <a:custGeom>
              <a:avLst/>
              <a:gdLst>
                <a:gd name="T0" fmla="*/ 4853474 w 8"/>
                <a:gd name="T1" fmla="*/ 3682898 h 5"/>
                <a:gd name="T2" fmla="*/ 9705676 w 8"/>
                <a:gd name="T3" fmla="*/ 5524346 h 5"/>
                <a:gd name="T4" fmla="*/ 4853474 w 8"/>
                <a:gd name="T5" fmla="*/ 3682898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3" y="2"/>
                  </a:moveTo>
                  <a:cubicBezTo>
                    <a:pt x="0" y="3"/>
                    <a:pt x="5" y="5"/>
                    <a:pt x="6" y="3"/>
                  </a:cubicBezTo>
                  <a:cubicBezTo>
                    <a:pt x="8" y="2"/>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3" name="Freeform 145"/>
            <p:cNvSpPr>
              <a:spLocks noChangeArrowheads="1"/>
            </p:cNvSpPr>
            <p:nvPr/>
          </p:nvSpPr>
          <p:spPr bwMode="auto">
            <a:xfrm>
              <a:off x="4333870" y="2952108"/>
              <a:ext cx="12099" cy="6785"/>
            </a:xfrm>
            <a:custGeom>
              <a:avLst/>
              <a:gdLst>
                <a:gd name="T0" fmla="*/ 11982947 w 8"/>
                <a:gd name="T1" fmla="*/ 7365796 h 5"/>
                <a:gd name="T2" fmla="*/ 7989101 w 8"/>
                <a:gd name="T3" fmla="*/ 1841449 h 5"/>
                <a:gd name="T4" fmla="*/ 11982947 w 8"/>
                <a:gd name="T5" fmla="*/ 7365796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6" y="4"/>
                  </a:moveTo>
                  <a:cubicBezTo>
                    <a:pt x="7" y="3"/>
                    <a:pt x="8" y="0"/>
                    <a:pt x="4" y="1"/>
                  </a:cubicBezTo>
                  <a:cubicBezTo>
                    <a:pt x="0" y="2"/>
                    <a:pt x="5" y="5"/>
                    <a:pt x="6"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4" name="Freeform 146"/>
            <p:cNvSpPr>
              <a:spLocks noChangeArrowheads="1"/>
            </p:cNvSpPr>
            <p:nvPr/>
          </p:nvSpPr>
          <p:spPr bwMode="auto">
            <a:xfrm>
              <a:off x="4307254" y="2992817"/>
              <a:ext cx="7259" cy="5654"/>
            </a:xfrm>
            <a:custGeom>
              <a:avLst/>
              <a:gdLst>
                <a:gd name="T0" fmla="*/ 3680456 w 5"/>
                <a:gd name="T1" fmla="*/ 1998689 h 4"/>
                <a:gd name="T2" fmla="*/ 5521361 w 5"/>
                <a:gd name="T3" fmla="*/ 7991928 h 4"/>
                <a:gd name="T4" fmla="*/ 3680456 w 5"/>
                <a:gd name="T5" fmla="*/ 1998689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1"/>
                  </a:moveTo>
                  <a:cubicBezTo>
                    <a:pt x="0" y="3"/>
                    <a:pt x="1" y="4"/>
                    <a:pt x="3" y="4"/>
                  </a:cubicBezTo>
                  <a:cubicBezTo>
                    <a:pt x="5" y="4"/>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5" name="Freeform 147"/>
            <p:cNvSpPr>
              <a:spLocks noChangeArrowheads="1"/>
            </p:cNvSpPr>
            <p:nvPr/>
          </p:nvSpPr>
          <p:spPr bwMode="auto">
            <a:xfrm>
              <a:off x="5100901" y="3061795"/>
              <a:ext cx="12099" cy="7915"/>
            </a:xfrm>
            <a:custGeom>
              <a:avLst/>
              <a:gdLst>
                <a:gd name="T0" fmla="*/ 13981281 w 8"/>
                <a:gd name="T1" fmla="*/ 6961243 h 6"/>
                <a:gd name="T2" fmla="*/ 7989101 w 8"/>
                <a:gd name="T3" fmla="*/ 3479962 h 6"/>
                <a:gd name="T4" fmla="*/ 13981281 w 8"/>
                <a:gd name="T5" fmla="*/ 6961243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7" y="4"/>
                  </a:moveTo>
                  <a:cubicBezTo>
                    <a:pt x="8" y="3"/>
                    <a:pt x="7" y="0"/>
                    <a:pt x="4" y="2"/>
                  </a:cubicBezTo>
                  <a:cubicBezTo>
                    <a:pt x="0" y="3"/>
                    <a:pt x="5" y="6"/>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6" name="Freeform 148"/>
            <p:cNvSpPr>
              <a:spLocks noChangeArrowheads="1"/>
            </p:cNvSpPr>
            <p:nvPr/>
          </p:nvSpPr>
          <p:spPr bwMode="auto">
            <a:xfrm>
              <a:off x="4998065" y="2606088"/>
              <a:ext cx="4839" cy="6785"/>
            </a:xfrm>
            <a:custGeom>
              <a:avLst/>
              <a:gdLst>
                <a:gd name="T0" fmla="*/ 1278595 w 4"/>
                <a:gd name="T1" fmla="*/ 3682898 h 5"/>
                <a:gd name="T2" fmla="*/ 5112121 w 4"/>
                <a:gd name="T3" fmla="*/ 7365796 h 5"/>
                <a:gd name="T4" fmla="*/ 1278595 w 4"/>
                <a:gd name="T5" fmla="*/ 3682898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1" y="2"/>
                  </a:moveTo>
                  <a:cubicBezTo>
                    <a:pt x="0" y="3"/>
                    <a:pt x="3" y="5"/>
                    <a:pt x="4" y="4"/>
                  </a:cubicBezTo>
                  <a:cubicBezTo>
                    <a:pt x="4" y="3"/>
                    <a:pt x="2"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7" name="Freeform 149"/>
            <p:cNvSpPr>
              <a:spLocks noChangeArrowheads="1"/>
            </p:cNvSpPr>
            <p:nvPr/>
          </p:nvSpPr>
          <p:spPr bwMode="auto">
            <a:xfrm>
              <a:off x="4902488" y="3183919"/>
              <a:ext cx="19357" cy="9046"/>
            </a:xfrm>
            <a:custGeom>
              <a:avLst/>
              <a:gdLst>
                <a:gd name="T0" fmla="*/ 9680398 w 13"/>
                <a:gd name="T1" fmla="*/ 0 h 7"/>
                <a:gd name="T2" fmla="*/ 15489751 w 13"/>
                <a:gd name="T3" fmla="*/ 11690018 h 7"/>
                <a:gd name="T4" fmla="*/ 9680398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5" y="0"/>
                  </a:moveTo>
                  <a:cubicBezTo>
                    <a:pt x="0" y="0"/>
                    <a:pt x="5" y="7"/>
                    <a:pt x="8" y="7"/>
                  </a:cubicBezTo>
                  <a:cubicBezTo>
                    <a:pt x="13" y="7"/>
                    <a:pt x="10" y="0"/>
                    <a:pt x="5"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8" name="Freeform 150"/>
            <p:cNvSpPr>
              <a:spLocks noChangeArrowheads="1"/>
            </p:cNvSpPr>
            <p:nvPr/>
          </p:nvSpPr>
          <p:spPr bwMode="auto">
            <a:xfrm>
              <a:off x="3241397" y="2840161"/>
              <a:ext cx="13308" cy="13569"/>
            </a:xfrm>
            <a:custGeom>
              <a:avLst/>
              <a:gdLst>
                <a:gd name="T0" fmla="*/ 1909617 w 9"/>
                <a:gd name="T1" fmla="*/ 9206566 h 10"/>
                <a:gd name="T2" fmla="*/ 13364554 w 9"/>
                <a:gd name="T3" fmla="*/ 11046521 h 10"/>
                <a:gd name="T4" fmla="*/ 1909617 w 9"/>
                <a:gd name="T5" fmla="*/ 9206566 h 10"/>
                <a:gd name="T6" fmla="*/ 0 60000 65536"/>
                <a:gd name="T7" fmla="*/ 0 60000 65536"/>
                <a:gd name="T8" fmla="*/ 0 60000 65536"/>
                <a:gd name="T9" fmla="*/ 0 w 9"/>
                <a:gd name="T10" fmla="*/ 0 h 10"/>
                <a:gd name="T11" fmla="*/ 9 w 9"/>
                <a:gd name="T12" fmla="*/ 10 h 10"/>
              </a:gdLst>
              <a:ahLst/>
              <a:cxnLst>
                <a:cxn ang="T6">
                  <a:pos x="T0" y="T1"/>
                </a:cxn>
                <a:cxn ang="T7">
                  <a:pos x="T2" y="T3"/>
                </a:cxn>
                <a:cxn ang="T8">
                  <a:pos x="T4" y="T5"/>
                </a:cxn>
              </a:cxnLst>
              <a:rect l="T9" t="T10" r="T11" b="T12"/>
              <a:pathLst>
                <a:path w="9" h="10">
                  <a:moveTo>
                    <a:pt x="1" y="5"/>
                  </a:moveTo>
                  <a:cubicBezTo>
                    <a:pt x="0" y="10"/>
                    <a:pt x="5" y="9"/>
                    <a:pt x="7" y="6"/>
                  </a:cubicBezTo>
                  <a:cubicBezTo>
                    <a:pt x="9" y="2"/>
                    <a:pt x="3" y="0"/>
                    <a:pt x="1"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9" name="Freeform 151"/>
            <p:cNvSpPr>
              <a:spLocks noChangeArrowheads="1"/>
            </p:cNvSpPr>
            <p:nvPr/>
          </p:nvSpPr>
          <p:spPr bwMode="auto">
            <a:xfrm>
              <a:off x="6365169" y="2324523"/>
              <a:ext cx="15727" cy="12439"/>
            </a:xfrm>
            <a:custGeom>
              <a:avLst/>
              <a:gdLst>
                <a:gd name="T0" fmla="*/ 4319448 w 10"/>
                <a:gd name="T1" fmla="*/ 15282001 h 9"/>
                <a:gd name="T2" fmla="*/ 19439720 w 10"/>
                <a:gd name="T3" fmla="*/ 1910077 h 9"/>
                <a:gd name="T4" fmla="*/ 4319448 w 10"/>
                <a:gd name="T5" fmla="*/ 15282001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2" y="8"/>
                  </a:moveTo>
                  <a:cubicBezTo>
                    <a:pt x="3" y="9"/>
                    <a:pt x="10" y="2"/>
                    <a:pt x="9" y="1"/>
                  </a:cubicBezTo>
                  <a:cubicBezTo>
                    <a:pt x="8" y="0"/>
                    <a:pt x="0" y="7"/>
                    <a:pt x="2"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0" name="Freeform 152"/>
            <p:cNvSpPr>
              <a:spLocks noChangeArrowheads="1"/>
            </p:cNvSpPr>
            <p:nvPr/>
          </p:nvSpPr>
          <p:spPr bwMode="auto">
            <a:xfrm>
              <a:off x="6382106" y="2306430"/>
              <a:ext cx="25407" cy="18093"/>
            </a:xfrm>
            <a:custGeom>
              <a:avLst/>
              <a:gdLst>
                <a:gd name="T0" fmla="*/ 31206761 w 17"/>
                <a:gd name="T1" fmla="*/ 0 h 13"/>
                <a:gd name="T2" fmla="*/ 19504748 w 17"/>
                <a:gd name="T3" fmla="*/ 7747980 h 13"/>
                <a:gd name="T4" fmla="*/ 7801341 w 17"/>
                <a:gd name="T5" fmla="*/ 25181284 h 13"/>
                <a:gd name="T6" fmla="*/ 31206761 w 17"/>
                <a:gd name="T7" fmla="*/ 0 h 13"/>
                <a:gd name="T8" fmla="*/ 0 60000 65536"/>
                <a:gd name="T9" fmla="*/ 0 60000 65536"/>
                <a:gd name="T10" fmla="*/ 0 60000 65536"/>
                <a:gd name="T11" fmla="*/ 0 60000 65536"/>
                <a:gd name="T12" fmla="*/ 0 w 17"/>
                <a:gd name="T13" fmla="*/ 0 h 13"/>
                <a:gd name="T14" fmla="*/ 17 w 17"/>
                <a:gd name="T15" fmla="*/ 13 h 13"/>
              </a:gdLst>
              <a:ahLst/>
              <a:cxnLst>
                <a:cxn ang="T8">
                  <a:pos x="T0" y="T1"/>
                </a:cxn>
                <a:cxn ang="T9">
                  <a:pos x="T2" y="T3"/>
                </a:cxn>
                <a:cxn ang="T10">
                  <a:pos x="T4" y="T5"/>
                </a:cxn>
                <a:cxn ang="T11">
                  <a:pos x="T6" y="T7"/>
                </a:cxn>
              </a:cxnLst>
              <a:rect l="T12" t="T13" r="T14" b="T15"/>
              <a:pathLst>
                <a:path w="17" h="13">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1" name="Freeform 153"/>
            <p:cNvSpPr>
              <a:spLocks noChangeArrowheads="1"/>
            </p:cNvSpPr>
            <p:nvPr/>
          </p:nvSpPr>
          <p:spPr bwMode="auto">
            <a:xfrm>
              <a:off x="6413561" y="2291730"/>
              <a:ext cx="13308" cy="12439"/>
            </a:xfrm>
            <a:custGeom>
              <a:avLst/>
              <a:gdLst>
                <a:gd name="T0" fmla="*/ 13364554 w 9"/>
                <a:gd name="T1" fmla="*/ 3820155 h 9"/>
                <a:gd name="T2" fmla="*/ 3819234 w 9"/>
                <a:gd name="T3" fmla="*/ 15282001 h 9"/>
                <a:gd name="T4" fmla="*/ 13364554 w 9"/>
                <a:gd name="T5" fmla="*/ 3820155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7" y="2"/>
                  </a:moveTo>
                  <a:cubicBezTo>
                    <a:pt x="5" y="0"/>
                    <a:pt x="0" y="8"/>
                    <a:pt x="2" y="8"/>
                  </a:cubicBezTo>
                  <a:cubicBezTo>
                    <a:pt x="4" y="9"/>
                    <a:pt x="9" y="4"/>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2" name="Freeform 154"/>
            <p:cNvSpPr>
              <a:spLocks noChangeArrowheads="1"/>
            </p:cNvSpPr>
            <p:nvPr/>
          </p:nvSpPr>
          <p:spPr bwMode="auto">
            <a:xfrm>
              <a:off x="6435338" y="2275899"/>
              <a:ext cx="9678" cy="9046"/>
            </a:xfrm>
            <a:custGeom>
              <a:avLst/>
              <a:gdLst>
                <a:gd name="T0" fmla="*/ 10015584 w 7"/>
                <a:gd name="T1" fmla="*/ 2273561 h 6"/>
                <a:gd name="T2" fmla="*/ 3338528 w 7"/>
                <a:gd name="T3" fmla="*/ 9092738 h 6"/>
                <a:gd name="T4" fmla="*/ 10015584 w 7"/>
                <a:gd name="T5" fmla="*/ 227356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6" y="1"/>
                  </a:moveTo>
                  <a:cubicBezTo>
                    <a:pt x="4" y="0"/>
                    <a:pt x="0" y="2"/>
                    <a:pt x="2" y="4"/>
                  </a:cubicBezTo>
                  <a:cubicBezTo>
                    <a:pt x="4" y="6"/>
                    <a:pt x="7" y="1"/>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3" name="Freeform 155"/>
            <p:cNvSpPr>
              <a:spLocks noChangeArrowheads="1"/>
            </p:cNvSpPr>
            <p:nvPr/>
          </p:nvSpPr>
          <p:spPr bwMode="auto">
            <a:xfrm>
              <a:off x="6469214" y="2212575"/>
              <a:ext cx="16938" cy="12439"/>
            </a:xfrm>
            <a:custGeom>
              <a:avLst/>
              <a:gdLst>
                <a:gd name="T0" fmla="*/ 18633872 w 11"/>
                <a:gd name="T1" fmla="*/ 1910077 h 9"/>
                <a:gd name="T2" fmla="*/ 6211771 w 11"/>
                <a:gd name="T3" fmla="*/ 7640310 h 9"/>
                <a:gd name="T4" fmla="*/ 6211771 w 11"/>
                <a:gd name="T5" fmla="*/ 17192078 h 9"/>
                <a:gd name="T6" fmla="*/ 18633872 w 11"/>
                <a:gd name="T7" fmla="*/ 1910077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4" name="Freeform 156"/>
            <p:cNvSpPr>
              <a:spLocks noChangeArrowheads="1"/>
            </p:cNvSpPr>
            <p:nvPr/>
          </p:nvSpPr>
          <p:spPr bwMode="auto">
            <a:xfrm>
              <a:off x="6461955" y="2245368"/>
              <a:ext cx="4839" cy="3392"/>
            </a:xfrm>
            <a:custGeom>
              <a:avLst/>
              <a:gdLst>
                <a:gd name="T0" fmla="*/ 2271551 w 3"/>
                <a:gd name="T1" fmla="*/ 5752831 h 2"/>
                <a:gd name="T2" fmla="*/ 4544610 w 3"/>
                <a:gd name="T3" fmla="*/ 0 h 2"/>
                <a:gd name="T4" fmla="*/ 2271551 w 3"/>
                <a:gd name="T5" fmla="*/ 5752831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2"/>
                  </a:moveTo>
                  <a:cubicBezTo>
                    <a:pt x="2" y="2"/>
                    <a:pt x="3" y="0"/>
                    <a:pt x="2" y="0"/>
                  </a:cubicBezTo>
                  <a:cubicBezTo>
                    <a:pt x="0" y="0"/>
                    <a:pt x="0" y="2"/>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5" name="Freeform 157"/>
            <p:cNvSpPr>
              <a:spLocks noChangeArrowheads="1"/>
            </p:cNvSpPr>
            <p:nvPr/>
          </p:nvSpPr>
          <p:spPr bwMode="auto">
            <a:xfrm>
              <a:off x="6112315" y="2641142"/>
              <a:ext cx="3630" cy="2262"/>
            </a:xfrm>
            <a:custGeom>
              <a:avLst/>
              <a:gdLst>
                <a:gd name="T0" fmla="*/ 2876415 w 2"/>
                <a:gd name="T1" fmla="*/ 1279161 h 2"/>
                <a:gd name="T2" fmla="*/ 2876415 w 2"/>
                <a:gd name="T3" fmla="*/ 2558322 h 2"/>
                <a:gd name="T4" fmla="*/ 2876415 w 2"/>
                <a:gd name="T5" fmla="*/ 1279161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1"/>
                  </a:moveTo>
                  <a:cubicBezTo>
                    <a:pt x="0" y="1"/>
                    <a:pt x="0" y="2"/>
                    <a:pt x="1" y="2"/>
                  </a:cubicBezTo>
                  <a:cubicBezTo>
                    <a:pt x="2" y="2"/>
                    <a:pt x="2" y="0"/>
                    <a:pt x="1"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6" name="Freeform 158"/>
            <p:cNvSpPr>
              <a:spLocks noChangeArrowheads="1"/>
            </p:cNvSpPr>
            <p:nvPr/>
          </p:nvSpPr>
          <p:spPr bwMode="auto">
            <a:xfrm>
              <a:off x="4458482" y="3693904"/>
              <a:ext cx="32665" cy="39577"/>
            </a:xfrm>
            <a:custGeom>
              <a:avLst/>
              <a:gdLst>
                <a:gd name="T0" fmla="*/ 7700625 w 22"/>
                <a:gd name="T1" fmla="*/ 46561667 h 29"/>
                <a:gd name="T2" fmla="*/ 36578661 w 22"/>
                <a:gd name="T3" fmla="*/ 13037212 h 29"/>
                <a:gd name="T4" fmla="*/ 42353434 w 22"/>
                <a:gd name="T5" fmla="*/ 0 h 29"/>
                <a:gd name="T6" fmla="*/ 9626474 w 22"/>
                <a:gd name="T7" fmla="*/ 0 h 29"/>
                <a:gd name="T8" fmla="*/ 7700625 w 22"/>
                <a:gd name="T9" fmla="*/ 4656166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grpSp>
      <p:sp>
        <p:nvSpPr>
          <p:cNvPr id="159" name="TextBox 158"/>
          <p:cNvSpPr txBox="1"/>
          <p:nvPr/>
        </p:nvSpPr>
        <p:spPr>
          <a:xfrm>
            <a:off x="-389210" y="1439406"/>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0" name="TextBox 159"/>
          <p:cNvSpPr txBox="1"/>
          <p:nvPr/>
        </p:nvSpPr>
        <p:spPr>
          <a:xfrm>
            <a:off x="9612110" y="3359670"/>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1" name="TextBox 160"/>
          <p:cNvSpPr txBox="1"/>
          <p:nvPr/>
        </p:nvSpPr>
        <p:spPr>
          <a:xfrm>
            <a:off x="2700674" y="3234751"/>
            <a:ext cx="6858048" cy="748988"/>
          </a:xfrm>
          <a:prstGeom prst="rect">
            <a:avLst/>
          </a:prstGeom>
          <a:noFill/>
        </p:spPr>
        <p:txBody>
          <a:bodyPr wrap="square" lIns="91440" tIns="45720" rIns="91440" bIns="45720" rtlCol="0">
            <a:spAutoFit/>
          </a:bodyPr>
          <a:lstStyle/>
          <a:p>
            <a:pPr algn="dist"/>
            <a:r>
              <a:rPr lang="zh-CN" altLang="en-US" sz="4265" b="1" dirty="0">
                <a:latin typeface="方正静蕾简体" panose="02000000000000000000" pitchFamily="2" charset="-122"/>
                <a:ea typeface="方正静蕾简体" panose="02000000000000000000" pitchFamily="2" charset="-122"/>
              </a:rPr>
              <a:t>请在此处添加一个关键句</a:t>
            </a:r>
          </a:p>
        </p:txBody>
      </p:sp>
      <p:grpSp>
        <p:nvGrpSpPr>
          <p:cNvPr id="213" name="组合 212"/>
          <p:cNvGrpSpPr/>
          <p:nvPr/>
        </p:nvGrpSpPr>
        <p:grpSpPr>
          <a:xfrm>
            <a:off x="3790496" y="841828"/>
            <a:ext cx="4540704" cy="1074057"/>
            <a:chOff x="3659868" y="841828"/>
            <a:chExt cx="4540704" cy="1074057"/>
          </a:xfrm>
        </p:grpSpPr>
        <p:sp>
          <p:nvSpPr>
            <p:cNvPr id="214" name="任意多边形 21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6" name="文本框 215"/>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rot="169628">
            <a:off x="1392127" y="244478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5"/>
          <p:cNvSpPr>
            <a:spLocks noEditPoints="1"/>
          </p:cNvSpPr>
          <p:nvPr/>
        </p:nvSpPr>
        <p:spPr bwMode="auto">
          <a:xfrm rot="169628">
            <a:off x="3969316" y="314663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5"/>
          <p:cNvSpPr>
            <a:spLocks noEditPoints="1"/>
          </p:cNvSpPr>
          <p:nvPr/>
        </p:nvSpPr>
        <p:spPr bwMode="auto">
          <a:xfrm rot="169628">
            <a:off x="6489500" y="268784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5"/>
          <p:cNvSpPr>
            <a:spLocks noEditPoints="1"/>
          </p:cNvSpPr>
          <p:nvPr/>
        </p:nvSpPr>
        <p:spPr bwMode="auto">
          <a:xfrm rot="169628">
            <a:off x="9066690" y="227787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任意多边形 10"/>
          <p:cNvSpPr/>
          <p:nvPr/>
        </p:nvSpPr>
        <p:spPr>
          <a:xfrm>
            <a:off x="2216570" y="228261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文本框 71"/>
          <p:cNvSpPr txBox="1"/>
          <p:nvPr/>
        </p:nvSpPr>
        <p:spPr>
          <a:xfrm>
            <a:off x="1535916" y="2892107"/>
            <a:ext cx="931665" cy="584775"/>
          </a:xfrm>
          <a:prstGeom prst="rect">
            <a:avLst/>
          </a:prstGeom>
          <a:noFill/>
        </p:spPr>
        <p:txBody>
          <a:bodyPr wrap="none" rtlCol="0">
            <a:spAutoFit/>
          </a:bodyPr>
          <a:lstStyle/>
          <a:p>
            <a:r>
              <a:rPr lang="zh-CN" altLang="en-US" sz="3200" spc="-300" dirty="0">
                <a:solidFill>
                  <a:srgbClr val="9DC3E6"/>
                </a:solidFill>
                <a:latin typeface="方正静蕾简体" panose="02000000000000000000" pitchFamily="2" charset="-122"/>
                <a:ea typeface="方正静蕾简体" panose="02000000000000000000" pitchFamily="2" charset="-122"/>
              </a:rPr>
              <a:t>标题</a:t>
            </a:r>
          </a:p>
        </p:txBody>
      </p:sp>
      <p:sp>
        <p:nvSpPr>
          <p:cNvPr id="73" name="文本框 72"/>
          <p:cNvSpPr txBox="1"/>
          <p:nvPr/>
        </p:nvSpPr>
        <p:spPr>
          <a:xfrm>
            <a:off x="4151183" y="3650440"/>
            <a:ext cx="931665" cy="584775"/>
          </a:xfrm>
          <a:prstGeom prst="rect">
            <a:avLst/>
          </a:prstGeom>
          <a:noFill/>
        </p:spPr>
        <p:txBody>
          <a:bodyPr wrap="none" rtlCol="0">
            <a:spAutoFit/>
          </a:bodyPr>
          <a:lstStyle/>
          <a:p>
            <a:r>
              <a:rPr lang="zh-CN" altLang="en-US" sz="3200" spc="-300" dirty="0">
                <a:solidFill>
                  <a:srgbClr val="9DC3E6"/>
                </a:solidFill>
                <a:latin typeface="方正静蕾简体" panose="02000000000000000000" pitchFamily="2" charset="-122"/>
                <a:ea typeface="方正静蕾简体" panose="02000000000000000000" pitchFamily="2" charset="-122"/>
              </a:rPr>
              <a:t>标题</a:t>
            </a:r>
          </a:p>
        </p:txBody>
      </p:sp>
      <p:sp>
        <p:nvSpPr>
          <p:cNvPr id="74" name="文本框 73"/>
          <p:cNvSpPr txBox="1"/>
          <p:nvPr/>
        </p:nvSpPr>
        <p:spPr>
          <a:xfrm>
            <a:off x="6671367" y="3164940"/>
            <a:ext cx="931665" cy="584775"/>
          </a:xfrm>
          <a:prstGeom prst="rect">
            <a:avLst/>
          </a:prstGeom>
          <a:noFill/>
        </p:spPr>
        <p:txBody>
          <a:bodyPr wrap="none" rtlCol="0">
            <a:spAutoFit/>
          </a:bodyPr>
          <a:lstStyle/>
          <a:p>
            <a:r>
              <a:rPr lang="zh-CN" altLang="en-US" sz="3200" spc="-300" dirty="0">
                <a:solidFill>
                  <a:srgbClr val="9DC3E6"/>
                </a:solidFill>
                <a:latin typeface="方正静蕾简体" panose="02000000000000000000" pitchFamily="2" charset="-122"/>
                <a:ea typeface="方正静蕾简体" panose="02000000000000000000" pitchFamily="2" charset="-122"/>
              </a:rPr>
              <a:t>标题</a:t>
            </a:r>
          </a:p>
        </p:txBody>
      </p:sp>
      <p:sp>
        <p:nvSpPr>
          <p:cNvPr id="75" name="文本框 74"/>
          <p:cNvSpPr txBox="1"/>
          <p:nvPr/>
        </p:nvSpPr>
        <p:spPr>
          <a:xfrm>
            <a:off x="9200251" y="2745913"/>
            <a:ext cx="931665" cy="584775"/>
          </a:xfrm>
          <a:prstGeom prst="rect">
            <a:avLst/>
          </a:prstGeom>
          <a:noFill/>
        </p:spPr>
        <p:txBody>
          <a:bodyPr wrap="none" rtlCol="0">
            <a:spAutoFit/>
          </a:bodyPr>
          <a:lstStyle/>
          <a:p>
            <a:r>
              <a:rPr lang="zh-CN" altLang="en-US" sz="3200" spc="-300" dirty="0">
                <a:solidFill>
                  <a:srgbClr val="9DC3E6"/>
                </a:solidFill>
                <a:latin typeface="方正静蕾简体" panose="02000000000000000000" pitchFamily="2" charset="-122"/>
                <a:ea typeface="方正静蕾简体" panose="02000000000000000000" pitchFamily="2" charset="-122"/>
              </a:rPr>
              <a:t>标题</a:t>
            </a:r>
          </a:p>
        </p:txBody>
      </p:sp>
      <p:sp>
        <p:nvSpPr>
          <p:cNvPr id="76" name="文本框 75"/>
          <p:cNvSpPr txBox="1"/>
          <p:nvPr/>
        </p:nvSpPr>
        <p:spPr>
          <a:xfrm>
            <a:off x="971742" y="4235215"/>
            <a:ext cx="2107935" cy="1077218"/>
          </a:xfrm>
          <a:prstGeom prst="rect">
            <a:avLst/>
          </a:prstGeom>
          <a:noFill/>
        </p:spPr>
        <p:txBody>
          <a:bodyPr wrap="square" rtlCol="0">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77" name="文本框 76"/>
          <p:cNvSpPr txBox="1"/>
          <p:nvPr/>
        </p:nvSpPr>
        <p:spPr>
          <a:xfrm>
            <a:off x="3563047" y="4819963"/>
            <a:ext cx="2107935" cy="1077218"/>
          </a:xfrm>
          <a:prstGeom prst="rect">
            <a:avLst/>
          </a:prstGeom>
          <a:noFill/>
        </p:spPr>
        <p:txBody>
          <a:bodyPr wrap="square" rtlCol="0">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81" name="文本框 80"/>
          <p:cNvSpPr txBox="1"/>
          <p:nvPr/>
        </p:nvSpPr>
        <p:spPr>
          <a:xfrm>
            <a:off x="6172374" y="4301013"/>
            <a:ext cx="2107935" cy="1077218"/>
          </a:xfrm>
          <a:prstGeom prst="rect">
            <a:avLst/>
          </a:prstGeom>
          <a:noFill/>
        </p:spPr>
        <p:txBody>
          <a:bodyPr wrap="square" rtlCol="0">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82" name="文本框 81"/>
          <p:cNvSpPr txBox="1"/>
          <p:nvPr/>
        </p:nvSpPr>
        <p:spPr>
          <a:xfrm>
            <a:off x="8743425" y="4004796"/>
            <a:ext cx="2107935" cy="1077218"/>
          </a:xfrm>
          <a:prstGeom prst="rect">
            <a:avLst/>
          </a:prstGeom>
          <a:noFill/>
        </p:spPr>
        <p:txBody>
          <a:bodyPr wrap="square" rtlCol="0">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23" name="组合 22"/>
          <p:cNvGrpSpPr/>
          <p:nvPr/>
        </p:nvGrpSpPr>
        <p:grpSpPr>
          <a:xfrm>
            <a:off x="3790496" y="841828"/>
            <a:ext cx="4540704" cy="1074057"/>
            <a:chOff x="3659868" y="841828"/>
            <a:chExt cx="4540704" cy="1074057"/>
          </a:xfrm>
        </p:grpSpPr>
        <p:sp>
          <p:nvSpPr>
            <p:cNvPr id="24" name="任意多边形 2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文本框 25"/>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340986"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84" name="文本框 83"/>
          <p:cNvSpPr txBox="1"/>
          <p:nvPr/>
        </p:nvSpPr>
        <p:spPr>
          <a:xfrm>
            <a:off x="996636" y="1872260"/>
            <a:ext cx="808702" cy="646331"/>
          </a:xfrm>
          <a:prstGeom prst="rect">
            <a:avLst/>
          </a:prstGeom>
          <a:noFill/>
        </p:spPr>
        <p:txBody>
          <a:bodyPr wrap="square" rtlCol="0">
            <a:spAutoFit/>
          </a:bodyPr>
          <a:lstStyle/>
          <a:p>
            <a:pPr algn="ctr"/>
            <a:r>
              <a:rPr lang="en-US" altLang="zh-CN" sz="3600" b="1" spc="300" dirty="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88" name="矩形 87"/>
          <p:cNvSpPr/>
          <p:nvPr/>
        </p:nvSpPr>
        <p:spPr>
          <a:xfrm>
            <a:off x="1537190" y="2362217"/>
            <a:ext cx="2412203" cy="1509692"/>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91" name="任意多边形 90"/>
          <p:cNvSpPr/>
          <p:nvPr/>
        </p:nvSpPr>
        <p:spPr>
          <a:xfrm>
            <a:off x="4733812"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94" name="文本框 93"/>
          <p:cNvSpPr txBox="1"/>
          <p:nvPr/>
        </p:nvSpPr>
        <p:spPr>
          <a:xfrm>
            <a:off x="4389462" y="1872260"/>
            <a:ext cx="808702" cy="646331"/>
          </a:xfrm>
          <a:prstGeom prst="rect">
            <a:avLst/>
          </a:prstGeom>
          <a:noFill/>
        </p:spPr>
        <p:txBody>
          <a:bodyPr wrap="square" rtlCol="0">
            <a:spAutoFit/>
          </a:bodyPr>
          <a:lstStyle/>
          <a:p>
            <a:pPr algn="ctr"/>
            <a:r>
              <a:rPr lang="en-US" altLang="zh-CN" sz="3600" b="1" spc="300" dirty="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97" name="任意多边形 96"/>
          <p:cNvSpPr/>
          <p:nvPr/>
        </p:nvSpPr>
        <p:spPr>
          <a:xfrm>
            <a:off x="8126637"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100" name="文本框 99"/>
          <p:cNvSpPr txBox="1"/>
          <p:nvPr/>
        </p:nvSpPr>
        <p:spPr>
          <a:xfrm>
            <a:off x="7782287" y="1872260"/>
            <a:ext cx="808702" cy="646331"/>
          </a:xfrm>
          <a:prstGeom prst="rect">
            <a:avLst/>
          </a:prstGeom>
          <a:noFill/>
        </p:spPr>
        <p:txBody>
          <a:bodyPr wrap="square" rtlCol="0">
            <a:spAutoFit/>
          </a:bodyPr>
          <a:lstStyle/>
          <a:p>
            <a:pPr algn="ctr"/>
            <a:r>
              <a:rPr lang="en-US" altLang="zh-CN" sz="3600" b="1" spc="300" dirty="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89" name="矩形 88"/>
          <p:cNvSpPr/>
          <p:nvPr/>
        </p:nvSpPr>
        <p:spPr>
          <a:xfrm>
            <a:off x="4941050" y="2358050"/>
            <a:ext cx="2390135" cy="1513859"/>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61" name="矩形 41"/>
          <p:cNvSpPr>
            <a:spLocks noChangeArrowheads="1"/>
          </p:cNvSpPr>
          <p:nvPr/>
        </p:nvSpPr>
        <p:spPr bwMode="auto">
          <a:xfrm>
            <a:off x="1306744"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2" name="矩形 41"/>
          <p:cNvSpPr>
            <a:spLocks noChangeArrowheads="1"/>
          </p:cNvSpPr>
          <p:nvPr/>
        </p:nvSpPr>
        <p:spPr bwMode="auto">
          <a:xfrm>
            <a:off x="4733812"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3" name="矩形 41"/>
          <p:cNvSpPr>
            <a:spLocks noChangeArrowheads="1"/>
          </p:cNvSpPr>
          <p:nvPr/>
        </p:nvSpPr>
        <p:spPr bwMode="auto">
          <a:xfrm>
            <a:off x="8065344" y="4299102"/>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UP YOUR 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6" name="矩形 65"/>
          <p:cNvSpPr/>
          <p:nvPr/>
        </p:nvSpPr>
        <p:spPr>
          <a:xfrm>
            <a:off x="8349026" y="2358049"/>
            <a:ext cx="2390135" cy="1513859"/>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grpSp>
        <p:nvGrpSpPr>
          <p:cNvPr id="17" name="组合 16"/>
          <p:cNvGrpSpPr/>
          <p:nvPr/>
        </p:nvGrpSpPr>
        <p:grpSpPr>
          <a:xfrm>
            <a:off x="3790496" y="841828"/>
            <a:ext cx="4540704" cy="1074057"/>
            <a:chOff x="3659868" y="841828"/>
            <a:chExt cx="4540704" cy="1074057"/>
          </a:xfrm>
        </p:grpSpPr>
        <p:sp>
          <p:nvSpPr>
            <p:cNvPr id="18" name="任意多边形 1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文本框 19"/>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864349" y="5172860"/>
            <a:ext cx="2259163" cy="971669"/>
            <a:chOff x="3491880" y="3612802"/>
            <a:chExt cx="1943880" cy="855526"/>
          </a:xfrm>
        </p:grpSpPr>
        <p:sp>
          <p:nvSpPr>
            <p:cNvPr id="38" name="TextBox 29"/>
            <p:cNvSpPr txBox="1"/>
            <p:nvPr/>
          </p:nvSpPr>
          <p:spPr>
            <a:xfrm>
              <a:off x="3645761" y="361280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39"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1" name="组合 40"/>
          <p:cNvGrpSpPr/>
          <p:nvPr/>
        </p:nvGrpSpPr>
        <p:grpSpPr>
          <a:xfrm>
            <a:off x="7897368" y="4815532"/>
            <a:ext cx="2259163" cy="932781"/>
            <a:chOff x="3491880" y="3647042"/>
            <a:chExt cx="1943880" cy="821286"/>
          </a:xfrm>
        </p:grpSpPr>
        <p:sp>
          <p:nvSpPr>
            <p:cNvPr id="42" name="TextBox 29"/>
            <p:cNvSpPr txBox="1"/>
            <p:nvPr/>
          </p:nvSpPr>
          <p:spPr>
            <a:xfrm>
              <a:off x="3645761" y="364704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3"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4" name="组合 43"/>
          <p:cNvGrpSpPr/>
          <p:nvPr/>
        </p:nvGrpSpPr>
        <p:grpSpPr>
          <a:xfrm>
            <a:off x="1733422" y="4815534"/>
            <a:ext cx="2259163" cy="932783"/>
            <a:chOff x="3491880" y="3647041"/>
            <a:chExt cx="1943880" cy="821287"/>
          </a:xfrm>
        </p:grpSpPr>
        <p:sp>
          <p:nvSpPr>
            <p:cNvPr id="45" name="TextBox 29"/>
            <p:cNvSpPr txBox="1"/>
            <p:nvPr/>
          </p:nvSpPr>
          <p:spPr>
            <a:xfrm>
              <a:off x="3645761" y="3647041"/>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6"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7" name="组合 46"/>
          <p:cNvGrpSpPr/>
          <p:nvPr/>
        </p:nvGrpSpPr>
        <p:grpSpPr>
          <a:xfrm>
            <a:off x="1941289" y="2568205"/>
            <a:ext cx="1935041" cy="2192475"/>
            <a:chOff x="4427538" y="954088"/>
            <a:chExt cx="3333750" cy="3729038"/>
          </a:xfrm>
        </p:grpSpPr>
        <p:sp>
          <p:nvSpPr>
            <p:cNvPr id="4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1"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2"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3"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0"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1"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4"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8044913" y="2539512"/>
            <a:ext cx="1935041" cy="2192475"/>
            <a:chOff x="4427538" y="954088"/>
            <a:chExt cx="3333750" cy="3729038"/>
          </a:xfrm>
        </p:grpSpPr>
        <p:sp>
          <p:nvSpPr>
            <p:cNvPr id="99"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5"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3"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4"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5"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1" name="组合 140"/>
          <p:cNvGrpSpPr/>
          <p:nvPr/>
        </p:nvGrpSpPr>
        <p:grpSpPr>
          <a:xfrm>
            <a:off x="4605190" y="1933596"/>
            <a:ext cx="2797628" cy="3040743"/>
            <a:chOff x="4427538" y="954088"/>
            <a:chExt cx="3333750" cy="3729038"/>
          </a:xfrm>
        </p:grpSpPr>
        <p:sp>
          <p:nvSpPr>
            <p:cNvPr id="142"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5"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6"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7"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8"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9"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0"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1"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5"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6"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7"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8"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1"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2"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6"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7"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8"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9"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3790496" y="754743"/>
            <a:ext cx="4540704" cy="1074057"/>
            <a:chOff x="3659868" y="841828"/>
            <a:chExt cx="4540704" cy="1074057"/>
          </a:xfrm>
        </p:grpSpPr>
        <p:sp>
          <p:nvSpPr>
            <p:cNvPr id="185" name="任意多边形 18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4" y="2965298"/>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8" name="文本框 87"/>
          <p:cNvSpPr txBox="1"/>
          <p:nvPr/>
        </p:nvSpPr>
        <p:spPr>
          <a:xfrm>
            <a:off x="7410954" y="3817037"/>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9" name="文本框 88"/>
          <p:cNvSpPr txBox="1"/>
          <p:nvPr/>
        </p:nvSpPr>
        <p:spPr>
          <a:xfrm>
            <a:off x="7410954" y="4668775"/>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37" name="矩形 45"/>
          <p:cNvSpPr>
            <a:spLocks noChangeArrowheads="1"/>
          </p:cNvSpPr>
          <p:nvPr/>
        </p:nvSpPr>
        <p:spPr bwMode="auto">
          <a:xfrm>
            <a:off x="7325622" y="2214140"/>
            <a:ext cx="1826141" cy="584775"/>
          </a:xfrm>
          <a:prstGeom prst="rect">
            <a:avLst/>
          </a:prstGeom>
          <a:noFill/>
          <a:ln w="9525">
            <a:noFill/>
            <a:miter lim="800000"/>
          </a:ln>
        </p:spPr>
        <p:txBody>
          <a:bodyPr wrap="none">
            <a:spAutoFit/>
          </a:bodyPr>
          <a:lstStyle/>
          <a:p>
            <a:pPr algn="dist"/>
            <a:r>
              <a:rPr lang="zh-CN" altLang="en-US" sz="3200" dirty="0">
                <a:latin typeface="方正静蕾简体" panose="02000000000000000000" pitchFamily="2" charset="-122"/>
                <a:ea typeface="方正静蕾简体" panose="02000000000000000000" pitchFamily="2" charset="-122"/>
                <a:sym typeface="宋体" panose="02010600030101010101" pitchFamily="2" charset="-122"/>
              </a:rPr>
              <a:t>本章小结</a:t>
            </a:r>
          </a:p>
        </p:txBody>
      </p:sp>
      <p:sp>
        <p:nvSpPr>
          <p:cNvPr id="2" name="文本框 1"/>
          <p:cNvSpPr txBox="1"/>
          <p:nvPr/>
        </p:nvSpPr>
        <p:spPr>
          <a:xfrm>
            <a:off x="1520173" y="2341299"/>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3" y="3255482"/>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1" name="文本框 10"/>
          <p:cNvSpPr txBox="1"/>
          <p:nvPr/>
        </p:nvSpPr>
        <p:spPr>
          <a:xfrm>
            <a:off x="5438569" y="3244786"/>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3" y="4098157"/>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3" name="文本框 12"/>
          <p:cNvSpPr txBox="1"/>
          <p:nvPr/>
        </p:nvSpPr>
        <p:spPr>
          <a:xfrm>
            <a:off x="4819596" y="4117305"/>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3" y="4977319"/>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92" name="Freeform 30"/>
          <p:cNvSpPr>
            <a:spLocks noEditPoints="1"/>
          </p:cNvSpPr>
          <p:nvPr/>
        </p:nvSpPr>
        <p:spPr bwMode="auto">
          <a:xfrm>
            <a:off x="2426686"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3" name="Freeform 30"/>
          <p:cNvSpPr>
            <a:spLocks noEditPoints="1"/>
          </p:cNvSpPr>
          <p:nvPr/>
        </p:nvSpPr>
        <p:spPr bwMode="auto">
          <a:xfrm>
            <a:off x="2917327"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4" name="Freeform 30"/>
          <p:cNvSpPr>
            <a:spLocks noEditPoints="1"/>
          </p:cNvSpPr>
          <p:nvPr/>
        </p:nvSpPr>
        <p:spPr bwMode="auto">
          <a:xfrm>
            <a:off x="3416844"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5" name="Freeform 30"/>
          <p:cNvSpPr>
            <a:spLocks noEditPoints="1"/>
          </p:cNvSpPr>
          <p:nvPr/>
        </p:nvSpPr>
        <p:spPr bwMode="auto">
          <a:xfrm>
            <a:off x="3875969"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6" name="Freeform 30"/>
          <p:cNvSpPr>
            <a:spLocks noEditPoints="1"/>
          </p:cNvSpPr>
          <p:nvPr/>
        </p:nvSpPr>
        <p:spPr bwMode="auto">
          <a:xfrm>
            <a:off x="4366610"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7" name="Freeform 30"/>
          <p:cNvSpPr>
            <a:spLocks noEditPoints="1"/>
          </p:cNvSpPr>
          <p:nvPr/>
        </p:nvSpPr>
        <p:spPr bwMode="auto">
          <a:xfrm>
            <a:off x="4866127"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8" name="Freeform 30"/>
          <p:cNvSpPr>
            <a:spLocks noEditPoints="1"/>
          </p:cNvSpPr>
          <p:nvPr/>
        </p:nvSpPr>
        <p:spPr bwMode="auto">
          <a:xfrm>
            <a:off x="5378326" y="2366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1" name="Freeform 30"/>
          <p:cNvSpPr>
            <a:spLocks noEditPoints="1"/>
          </p:cNvSpPr>
          <p:nvPr/>
        </p:nvSpPr>
        <p:spPr bwMode="auto">
          <a:xfrm>
            <a:off x="2426686"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2" name="Freeform 30"/>
          <p:cNvSpPr>
            <a:spLocks noEditPoints="1"/>
          </p:cNvSpPr>
          <p:nvPr/>
        </p:nvSpPr>
        <p:spPr bwMode="auto">
          <a:xfrm>
            <a:off x="2917327"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3" name="Freeform 30"/>
          <p:cNvSpPr>
            <a:spLocks noEditPoints="1"/>
          </p:cNvSpPr>
          <p:nvPr/>
        </p:nvSpPr>
        <p:spPr bwMode="auto">
          <a:xfrm>
            <a:off x="3416844"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4" name="Freeform 30"/>
          <p:cNvSpPr>
            <a:spLocks noEditPoints="1"/>
          </p:cNvSpPr>
          <p:nvPr/>
        </p:nvSpPr>
        <p:spPr bwMode="auto">
          <a:xfrm>
            <a:off x="3875969"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5" name="Freeform 30"/>
          <p:cNvSpPr>
            <a:spLocks noEditPoints="1"/>
          </p:cNvSpPr>
          <p:nvPr/>
        </p:nvSpPr>
        <p:spPr bwMode="auto">
          <a:xfrm>
            <a:off x="4366610"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6" name="Freeform 30"/>
          <p:cNvSpPr>
            <a:spLocks noEditPoints="1"/>
          </p:cNvSpPr>
          <p:nvPr/>
        </p:nvSpPr>
        <p:spPr bwMode="auto">
          <a:xfrm>
            <a:off x="4866127"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7" name="Freeform 30"/>
          <p:cNvSpPr>
            <a:spLocks noEditPoints="1"/>
          </p:cNvSpPr>
          <p:nvPr/>
        </p:nvSpPr>
        <p:spPr bwMode="auto">
          <a:xfrm>
            <a:off x="2426686"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8" name="Freeform 30"/>
          <p:cNvSpPr>
            <a:spLocks noEditPoints="1"/>
          </p:cNvSpPr>
          <p:nvPr/>
        </p:nvSpPr>
        <p:spPr bwMode="auto">
          <a:xfrm>
            <a:off x="2917327"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9" name="Freeform 30"/>
          <p:cNvSpPr>
            <a:spLocks noEditPoints="1"/>
          </p:cNvSpPr>
          <p:nvPr/>
        </p:nvSpPr>
        <p:spPr bwMode="auto">
          <a:xfrm>
            <a:off x="3416844"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0" name="Freeform 30"/>
          <p:cNvSpPr>
            <a:spLocks noEditPoints="1"/>
          </p:cNvSpPr>
          <p:nvPr/>
        </p:nvSpPr>
        <p:spPr bwMode="auto">
          <a:xfrm>
            <a:off x="3875969"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1" name="Freeform 30"/>
          <p:cNvSpPr>
            <a:spLocks noEditPoints="1"/>
          </p:cNvSpPr>
          <p:nvPr/>
        </p:nvSpPr>
        <p:spPr bwMode="auto">
          <a:xfrm>
            <a:off x="4366610"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3" name="Freeform 30"/>
          <p:cNvSpPr>
            <a:spLocks noEditPoints="1"/>
          </p:cNvSpPr>
          <p:nvPr/>
        </p:nvSpPr>
        <p:spPr bwMode="auto">
          <a:xfrm>
            <a:off x="2454724"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4" name="Freeform 30"/>
          <p:cNvSpPr>
            <a:spLocks noEditPoints="1"/>
          </p:cNvSpPr>
          <p:nvPr/>
        </p:nvSpPr>
        <p:spPr bwMode="auto">
          <a:xfrm>
            <a:off x="2945365"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5" name="Freeform 30"/>
          <p:cNvSpPr>
            <a:spLocks noEditPoints="1"/>
          </p:cNvSpPr>
          <p:nvPr/>
        </p:nvSpPr>
        <p:spPr bwMode="auto">
          <a:xfrm>
            <a:off x="34448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6" name="Freeform 30"/>
          <p:cNvSpPr>
            <a:spLocks noEditPoints="1"/>
          </p:cNvSpPr>
          <p:nvPr/>
        </p:nvSpPr>
        <p:spPr bwMode="auto">
          <a:xfrm>
            <a:off x="3904007"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7" name="Freeform 30"/>
          <p:cNvSpPr>
            <a:spLocks noEditPoints="1"/>
          </p:cNvSpPr>
          <p:nvPr/>
        </p:nvSpPr>
        <p:spPr bwMode="auto">
          <a:xfrm>
            <a:off x="4394648"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8" name="Freeform 30"/>
          <p:cNvSpPr>
            <a:spLocks noEditPoints="1"/>
          </p:cNvSpPr>
          <p:nvPr/>
        </p:nvSpPr>
        <p:spPr bwMode="auto">
          <a:xfrm>
            <a:off x="4894165"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9" name="Freeform 30"/>
          <p:cNvSpPr>
            <a:spLocks noEditPoints="1"/>
          </p:cNvSpPr>
          <p:nvPr/>
        </p:nvSpPr>
        <p:spPr bwMode="auto">
          <a:xfrm>
            <a:off x="53936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69" name="Freeform 5"/>
          <p:cNvSpPr/>
          <p:nvPr/>
        </p:nvSpPr>
        <p:spPr bwMode="auto">
          <a:xfrm>
            <a:off x="7101346" y="276679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0" name="Freeform 5"/>
          <p:cNvSpPr/>
          <p:nvPr/>
        </p:nvSpPr>
        <p:spPr bwMode="auto">
          <a:xfrm rot="5400000">
            <a:off x="5644907" y="3888841"/>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03</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4"/>
          <p:cNvGrpSpPr>
            <a:grpSpLocks noChangeAspect="1"/>
          </p:cNvGrpSpPr>
          <p:nvPr/>
        </p:nvGrpSpPr>
        <p:grpSpPr bwMode="auto">
          <a:xfrm>
            <a:off x="943429" y="2225810"/>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2"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3"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grpSp>
      <p:sp>
        <p:nvSpPr>
          <p:cNvPr id="74" name="文本框 73"/>
          <p:cNvSpPr txBox="1"/>
          <p:nvPr/>
        </p:nvSpPr>
        <p:spPr>
          <a:xfrm>
            <a:off x="7215692" y="2575182"/>
            <a:ext cx="4585784" cy="400110"/>
          </a:xfrm>
          <a:prstGeom prst="rect">
            <a:avLst/>
          </a:prstGeom>
          <a:noFill/>
        </p:spPr>
        <p:txBody>
          <a:bodyPr wrap="square" rtlCol="0">
            <a:spAutoFit/>
          </a:bodyPr>
          <a:lstStyle/>
          <a:p>
            <a:pPr algn="just">
              <a:lnSpc>
                <a:spcPct val="125000"/>
              </a:lnSpc>
            </a:pPr>
            <a:r>
              <a:rPr lang="zh-CN" altLang="en-US" sz="1600" dirty="0">
                <a:latin typeface="方正静蕾简体" panose="02000000000000000000" pitchFamily="2" charset="-122"/>
                <a:ea typeface="方正静蕾简体" panose="02000000000000000000" pitchFamily="2" charset="-122"/>
              </a:rPr>
              <a:t>请在这里输入文字请在这里输入文字</a:t>
            </a:r>
          </a:p>
        </p:txBody>
      </p:sp>
      <p:sp>
        <p:nvSpPr>
          <p:cNvPr id="75" name="文本框 74"/>
          <p:cNvSpPr txBox="1"/>
          <p:nvPr/>
        </p:nvSpPr>
        <p:spPr>
          <a:xfrm>
            <a:off x="5452387" y="2532369"/>
            <a:ext cx="834024" cy="523220"/>
          </a:xfrm>
          <a:prstGeom prst="rect">
            <a:avLst/>
          </a:prstGeom>
          <a:noFill/>
        </p:spPr>
        <p:txBody>
          <a:bodyPr wrap="square" rtlCol="0">
            <a:spAutoFit/>
          </a:bodyPr>
          <a:lstStyle/>
          <a:p>
            <a:pPr algn="ctr"/>
            <a:r>
              <a:rPr lang="en-US" altLang="zh-CN" sz="2800" b="1" spc="300" dirty="0">
                <a:latin typeface="方正静蕾简体" panose="02000000000000000000" pitchFamily="2" charset="-122"/>
                <a:ea typeface="方正静蕾简体" panose="02000000000000000000" pitchFamily="2" charset="-122"/>
              </a:rPr>
              <a:t>01</a:t>
            </a:r>
            <a:endParaRPr lang="zh-CN" altLang="en-US" sz="2800" b="1" spc="300" dirty="0">
              <a:latin typeface="方正静蕾简体" panose="02000000000000000000" pitchFamily="2" charset="-122"/>
              <a:ea typeface="方正静蕾简体" panose="02000000000000000000" pitchFamily="2" charset="-122"/>
            </a:endParaRPr>
          </a:p>
        </p:txBody>
      </p:sp>
      <p:sp>
        <p:nvSpPr>
          <p:cNvPr id="76" name="任意多边形 75"/>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7"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一季度</a:t>
            </a:r>
          </a:p>
        </p:txBody>
      </p:sp>
      <p:sp>
        <p:nvSpPr>
          <p:cNvPr id="81" name="文本框 80"/>
          <p:cNvSpPr txBox="1"/>
          <p:nvPr/>
        </p:nvSpPr>
        <p:spPr>
          <a:xfrm>
            <a:off x="7215692" y="3450186"/>
            <a:ext cx="4585784" cy="400110"/>
          </a:xfrm>
          <a:prstGeom prst="rect">
            <a:avLst/>
          </a:prstGeom>
          <a:noFill/>
        </p:spPr>
        <p:txBody>
          <a:bodyPr wrap="square" rtlCol="0">
            <a:spAutoFit/>
          </a:bodyPr>
          <a:lstStyle/>
          <a:p>
            <a:pPr algn="just">
              <a:lnSpc>
                <a:spcPct val="125000"/>
              </a:lnSpc>
            </a:pPr>
            <a:r>
              <a:rPr lang="zh-CN" altLang="en-US" sz="1600" dirty="0">
                <a:latin typeface="方正静蕾简体" panose="02000000000000000000" pitchFamily="2" charset="-122"/>
                <a:ea typeface="方正静蕾简体" panose="02000000000000000000" pitchFamily="2" charset="-122"/>
              </a:rPr>
              <a:t>请在这里输入文字请在这里输入文字</a:t>
            </a:r>
          </a:p>
        </p:txBody>
      </p:sp>
      <p:sp>
        <p:nvSpPr>
          <p:cNvPr id="82" name="文本框 81"/>
          <p:cNvSpPr txBox="1"/>
          <p:nvPr/>
        </p:nvSpPr>
        <p:spPr>
          <a:xfrm>
            <a:off x="5452387" y="3407373"/>
            <a:ext cx="834024" cy="523220"/>
          </a:xfrm>
          <a:prstGeom prst="rect">
            <a:avLst/>
          </a:prstGeom>
          <a:noFill/>
        </p:spPr>
        <p:txBody>
          <a:bodyPr wrap="square" rtlCol="0">
            <a:spAutoFit/>
          </a:bodyPr>
          <a:lstStyle/>
          <a:p>
            <a:pPr algn="ctr"/>
            <a:r>
              <a:rPr lang="en-US" altLang="zh-CN" sz="2800" b="1" spc="300" dirty="0">
                <a:latin typeface="方正静蕾简体" panose="02000000000000000000" pitchFamily="2" charset="-122"/>
                <a:ea typeface="方正静蕾简体" panose="02000000000000000000" pitchFamily="2" charset="-122"/>
              </a:rPr>
              <a:t>02</a:t>
            </a:r>
            <a:endParaRPr lang="zh-CN" altLang="en-US" sz="2800" b="1" spc="300" dirty="0">
              <a:latin typeface="方正静蕾简体" panose="02000000000000000000" pitchFamily="2" charset="-122"/>
              <a:ea typeface="方正静蕾简体" panose="02000000000000000000" pitchFamily="2" charset="-122"/>
            </a:endParaRPr>
          </a:p>
        </p:txBody>
      </p:sp>
      <p:sp>
        <p:nvSpPr>
          <p:cNvPr id="83" name="任意多边形 82"/>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4"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二季度</a:t>
            </a:r>
          </a:p>
        </p:txBody>
      </p:sp>
      <p:sp>
        <p:nvSpPr>
          <p:cNvPr id="85" name="文本框 84"/>
          <p:cNvSpPr txBox="1"/>
          <p:nvPr/>
        </p:nvSpPr>
        <p:spPr>
          <a:xfrm>
            <a:off x="7215692" y="4339489"/>
            <a:ext cx="4585784" cy="400110"/>
          </a:xfrm>
          <a:prstGeom prst="rect">
            <a:avLst/>
          </a:prstGeom>
          <a:noFill/>
        </p:spPr>
        <p:txBody>
          <a:bodyPr wrap="square" rtlCol="0">
            <a:spAutoFit/>
          </a:bodyPr>
          <a:lstStyle/>
          <a:p>
            <a:pPr algn="just">
              <a:lnSpc>
                <a:spcPct val="125000"/>
              </a:lnSpc>
            </a:pPr>
            <a:r>
              <a:rPr lang="zh-CN" altLang="en-US" sz="1600" dirty="0">
                <a:latin typeface="方正静蕾简体" panose="02000000000000000000" pitchFamily="2" charset="-122"/>
                <a:ea typeface="方正静蕾简体" panose="02000000000000000000" pitchFamily="2" charset="-122"/>
              </a:rPr>
              <a:t>请在这里输入文字请在这里输入文字</a:t>
            </a:r>
          </a:p>
        </p:txBody>
      </p:sp>
      <p:sp>
        <p:nvSpPr>
          <p:cNvPr id="86" name="文本框 85"/>
          <p:cNvSpPr txBox="1"/>
          <p:nvPr/>
        </p:nvSpPr>
        <p:spPr>
          <a:xfrm>
            <a:off x="5452387" y="4296676"/>
            <a:ext cx="834024" cy="523220"/>
          </a:xfrm>
          <a:prstGeom prst="rect">
            <a:avLst/>
          </a:prstGeom>
          <a:noFill/>
        </p:spPr>
        <p:txBody>
          <a:bodyPr wrap="square" rtlCol="0">
            <a:spAutoFit/>
          </a:bodyPr>
          <a:lstStyle/>
          <a:p>
            <a:pPr algn="ctr"/>
            <a:r>
              <a:rPr lang="en-US" altLang="zh-CN" sz="2800" b="1" spc="300" dirty="0">
                <a:latin typeface="方正静蕾简体" panose="02000000000000000000" pitchFamily="2" charset="-122"/>
                <a:ea typeface="方正静蕾简体" panose="02000000000000000000" pitchFamily="2" charset="-122"/>
              </a:rPr>
              <a:t>03</a:t>
            </a:r>
            <a:endParaRPr lang="zh-CN" altLang="en-US" sz="2800" b="1" spc="300" dirty="0">
              <a:latin typeface="方正静蕾简体" panose="02000000000000000000" pitchFamily="2" charset="-122"/>
              <a:ea typeface="方正静蕾简体" panose="02000000000000000000" pitchFamily="2" charset="-122"/>
            </a:endParaRPr>
          </a:p>
        </p:txBody>
      </p:sp>
      <p:sp>
        <p:nvSpPr>
          <p:cNvPr id="87" name="任意多边形 86"/>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8"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89" name="文本框 88"/>
          <p:cNvSpPr txBox="1"/>
          <p:nvPr/>
        </p:nvSpPr>
        <p:spPr>
          <a:xfrm>
            <a:off x="7215692" y="5251838"/>
            <a:ext cx="4585784" cy="400110"/>
          </a:xfrm>
          <a:prstGeom prst="rect">
            <a:avLst/>
          </a:prstGeom>
          <a:noFill/>
        </p:spPr>
        <p:txBody>
          <a:bodyPr wrap="square" rtlCol="0">
            <a:spAutoFit/>
          </a:bodyPr>
          <a:lstStyle/>
          <a:p>
            <a:pPr algn="just">
              <a:lnSpc>
                <a:spcPct val="125000"/>
              </a:lnSpc>
            </a:pPr>
            <a:r>
              <a:rPr lang="zh-CN" altLang="en-US" sz="1600" dirty="0">
                <a:latin typeface="方正静蕾简体" panose="02000000000000000000" pitchFamily="2" charset="-122"/>
                <a:ea typeface="方正静蕾简体" panose="02000000000000000000" pitchFamily="2" charset="-122"/>
              </a:rPr>
              <a:t>请在这里输入文字请在这里输入文字</a:t>
            </a:r>
          </a:p>
        </p:txBody>
      </p:sp>
      <p:sp>
        <p:nvSpPr>
          <p:cNvPr id="90" name="文本框 89"/>
          <p:cNvSpPr txBox="1"/>
          <p:nvPr/>
        </p:nvSpPr>
        <p:spPr>
          <a:xfrm>
            <a:off x="5452387" y="5209025"/>
            <a:ext cx="834024" cy="523220"/>
          </a:xfrm>
          <a:prstGeom prst="rect">
            <a:avLst/>
          </a:prstGeom>
          <a:noFill/>
        </p:spPr>
        <p:txBody>
          <a:bodyPr wrap="square" rtlCol="0">
            <a:spAutoFit/>
          </a:bodyPr>
          <a:lstStyle/>
          <a:p>
            <a:pPr algn="ctr"/>
            <a:r>
              <a:rPr lang="en-US" altLang="zh-CN" sz="2800" b="1" spc="300" dirty="0">
                <a:latin typeface="方正静蕾简体" panose="02000000000000000000" pitchFamily="2" charset="-122"/>
                <a:ea typeface="方正静蕾简体" panose="02000000000000000000" pitchFamily="2" charset="-122"/>
              </a:rPr>
              <a:t>04</a:t>
            </a:r>
            <a:endParaRPr lang="zh-CN" altLang="en-US" sz="2800" b="1" spc="300" dirty="0">
              <a:latin typeface="方正静蕾简体" panose="02000000000000000000" pitchFamily="2" charset="-122"/>
              <a:ea typeface="方正静蕾简体" panose="02000000000000000000" pitchFamily="2" charset="-122"/>
            </a:endParaRPr>
          </a:p>
        </p:txBody>
      </p:sp>
      <p:sp>
        <p:nvSpPr>
          <p:cNvPr id="91" name="任意多边形 90"/>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2"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四季度</a:t>
            </a:r>
          </a:p>
        </p:txBody>
      </p:sp>
      <p:grpSp>
        <p:nvGrpSpPr>
          <p:cNvPr id="69" name="组合 68"/>
          <p:cNvGrpSpPr/>
          <p:nvPr/>
        </p:nvGrpSpPr>
        <p:grpSpPr>
          <a:xfrm>
            <a:off x="3790496" y="841828"/>
            <a:ext cx="4540704" cy="1074057"/>
            <a:chOff x="3659868" y="841828"/>
            <a:chExt cx="4540704" cy="1074057"/>
          </a:xfrm>
        </p:grpSpPr>
        <p:sp>
          <p:nvSpPr>
            <p:cNvPr id="78" name="任意多边形 7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0" name="文本框 79"/>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43"/>
          <p:cNvGrpSpPr/>
          <p:nvPr/>
        </p:nvGrpSpPr>
        <p:grpSpPr bwMode="auto">
          <a:xfrm>
            <a:off x="2813771" y="2190606"/>
            <a:ext cx="3801281" cy="1062504"/>
            <a:chOff x="400884" y="1202286"/>
            <a:chExt cx="2850961" cy="797001"/>
          </a:xfrm>
        </p:grpSpPr>
        <p:sp>
          <p:nvSpPr>
            <p:cNvPr id="7" name="TextBox 19"/>
            <p:cNvSpPr>
              <a:spLocks noChangeArrowheads="1"/>
            </p:cNvSpPr>
            <p:nvPr/>
          </p:nvSpPr>
          <p:spPr bwMode="auto">
            <a:xfrm>
              <a:off x="400884" y="1514464"/>
              <a:ext cx="2836028"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9" name="组合 43"/>
          <p:cNvGrpSpPr/>
          <p:nvPr/>
        </p:nvGrpSpPr>
        <p:grpSpPr bwMode="auto">
          <a:xfrm>
            <a:off x="612854" y="3209723"/>
            <a:ext cx="3675797" cy="1062504"/>
            <a:chOff x="494997" y="1202286"/>
            <a:chExt cx="2756848" cy="797001"/>
          </a:xfrm>
        </p:grpSpPr>
        <p:sp>
          <p:nvSpPr>
            <p:cNvPr id="10" name="TextBox 19"/>
            <p:cNvSpPr>
              <a:spLocks noChangeArrowheads="1"/>
            </p:cNvSpPr>
            <p:nvPr/>
          </p:nvSpPr>
          <p:spPr bwMode="auto">
            <a:xfrm>
              <a:off x="494997"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1"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2" name="组合 43"/>
          <p:cNvGrpSpPr/>
          <p:nvPr/>
        </p:nvGrpSpPr>
        <p:grpSpPr bwMode="auto">
          <a:xfrm>
            <a:off x="5754137" y="4933858"/>
            <a:ext cx="3669201" cy="1062504"/>
            <a:chOff x="694240" y="1202286"/>
            <a:chExt cx="2751901" cy="797001"/>
          </a:xfrm>
        </p:grpSpPr>
        <p:sp>
          <p:nvSpPr>
            <p:cNvPr id="13"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4"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5" name="组合 43"/>
          <p:cNvGrpSpPr/>
          <p:nvPr/>
        </p:nvGrpSpPr>
        <p:grpSpPr bwMode="auto">
          <a:xfrm>
            <a:off x="7864501" y="3824059"/>
            <a:ext cx="3669201" cy="1062504"/>
            <a:chOff x="694240" y="1202286"/>
            <a:chExt cx="2751901" cy="797001"/>
          </a:xfrm>
        </p:grpSpPr>
        <p:sp>
          <p:nvSpPr>
            <p:cNvPr id="16"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7"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sp>
        <p:nvSpPr>
          <p:cNvPr id="29" name="AutoShape 3"/>
          <p:cNvSpPr>
            <a:spLocks noChangeAspect="1" noChangeArrowheads="1" noTextEdit="1"/>
          </p:cNvSpPr>
          <p:nvPr/>
        </p:nvSpPr>
        <p:spPr bwMode="auto">
          <a:xfrm>
            <a:off x="6684088" y="2159743"/>
            <a:ext cx="1628911" cy="1020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Freeform 5"/>
          <p:cNvSpPr>
            <a:spLocks noEditPoints="1"/>
          </p:cNvSpPr>
          <p:nvPr/>
        </p:nvSpPr>
        <p:spPr bwMode="auto">
          <a:xfrm>
            <a:off x="6648534" y="2166274"/>
            <a:ext cx="1672366" cy="102142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AutoShape 3"/>
          <p:cNvSpPr>
            <a:spLocks noChangeAspect="1" noChangeArrowheads="1" noTextEdit="1"/>
          </p:cNvSpPr>
          <p:nvPr/>
        </p:nvSpPr>
        <p:spPr bwMode="auto">
          <a:xfrm>
            <a:off x="4833323" y="3784968"/>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Freeform 5"/>
          <p:cNvSpPr>
            <a:spLocks noEditPoints="1"/>
          </p:cNvSpPr>
          <p:nvPr/>
        </p:nvSpPr>
        <p:spPr bwMode="auto">
          <a:xfrm>
            <a:off x="4317966" y="3392280"/>
            <a:ext cx="1176893" cy="69739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AutoShape 3"/>
          <p:cNvSpPr>
            <a:spLocks noChangeAspect="1" noChangeArrowheads="1" noTextEdit="1"/>
          </p:cNvSpPr>
          <p:nvPr/>
        </p:nvSpPr>
        <p:spPr bwMode="auto">
          <a:xfrm>
            <a:off x="5582231" y="3443308"/>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5"/>
          <p:cNvSpPr>
            <a:spLocks noEditPoints="1"/>
          </p:cNvSpPr>
          <p:nvPr/>
        </p:nvSpPr>
        <p:spPr bwMode="auto">
          <a:xfrm>
            <a:off x="5546676" y="3449283"/>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AutoShape 3"/>
          <p:cNvSpPr>
            <a:spLocks noChangeAspect="1" noChangeArrowheads="1" noTextEdit="1"/>
          </p:cNvSpPr>
          <p:nvPr/>
        </p:nvSpPr>
        <p:spPr bwMode="auto">
          <a:xfrm>
            <a:off x="3680543" y="4698460"/>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Freeform 5"/>
          <p:cNvSpPr>
            <a:spLocks noEditPoints="1"/>
          </p:cNvSpPr>
          <p:nvPr/>
        </p:nvSpPr>
        <p:spPr bwMode="auto">
          <a:xfrm>
            <a:off x="3644988" y="4704647"/>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文本框 42"/>
          <p:cNvSpPr txBox="1"/>
          <p:nvPr/>
        </p:nvSpPr>
        <p:spPr>
          <a:xfrm>
            <a:off x="6861511" y="2280795"/>
            <a:ext cx="711200" cy="646331"/>
          </a:xfrm>
          <a:prstGeom prst="rect">
            <a:avLst/>
          </a:prstGeom>
          <a:noFill/>
        </p:spPr>
        <p:txBody>
          <a:bodyPr wrap="square" rtlCol="0">
            <a:spAutoFit/>
          </a:bodyPr>
          <a:lstStyle/>
          <a:p>
            <a:r>
              <a:rPr lang="en-US" altLang="zh-CN" sz="3600" dirty="0">
                <a:latin typeface="方正静蕾简体" panose="02000000000000000000" pitchFamily="2" charset="-122"/>
                <a:ea typeface="方正静蕾简体" panose="02000000000000000000" pitchFamily="2" charset="-122"/>
              </a:rPr>
              <a:t>22</a:t>
            </a:r>
            <a:r>
              <a:rPr lang="en-US" altLang="zh-CN" sz="2000" dirty="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5969734" y="3798450"/>
            <a:ext cx="711200" cy="646331"/>
          </a:xfrm>
          <a:prstGeom prst="rect">
            <a:avLst/>
          </a:prstGeom>
          <a:noFill/>
        </p:spPr>
        <p:txBody>
          <a:bodyPr wrap="square" rtlCol="0">
            <a:spAutoFit/>
          </a:bodyPr>
          <a:lstStyle/>
          <a:p>
            <a:r>
              <a:rPr lang="en-US" altLang="zh-CN" sz="3600" dirty="0">
                <a:latin typeface="方正静蕾简体" panose="02000000000000000000" pitchFamily="2" charset="-122"/>
                <a:ea typeface="方正静蕾简体" panose="02000000000000000000" pitchFamily="2" charset="-122"/>
              </a:rPr>
              <a:t>46</a:t>
            </a:r>
            <a:r>
              <a:rPr lang="en-US" altLang="zh-CN" sz="2000" dirty="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4372338" y="3385317"/>
            <a:ext cx="711200" cy="646331"/>
          </a:xfrm>
          <a:prstGeom prst="rect">
            <a:avLst/>
          </a:prstGeom>
          <a:noFill/>
        </p:spPr>
        <p:txBody>
          <a:bodyPr wrap="square" rtlCol="0">
            <a:spAutoFit/>
          </a:bodyPr>
          <a:lstStyle/>
          <a:p>
            <a:r>
              <a:rPr lang="en-US" altLang="zh-CN" sz="3600" dirty="0">
                <a:latin typeface="方正静蕾简体" panose="02000000000000000000" pitchFamily="2" charset="-122"/>
                <a:ea typeface="方正静蕾简体" panose="02000000000000000000" pitchFamily="2" charset="-122"/>
              </a:rPr>
              <a:t>11</a:t>
            </a:r>
            <a:r>
              <a:rPr lang="en-US" altLang="zh-CN" sz="2000" dirty="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946783" y="4967876"/>
            <a:ext cx="711200" cy="646331"/>
          </a:xfrm>
          <a:prstGeom prst="rect">
            <a:avLst/>
          </a:prstGeom>
          <a:noFill/>
        </p:spPr>
        <p:txBody>
          <a:bodyPr wrap="square" rtlCol="0">
            <a:spAutoFit/>
          </a:bodyPr>
          <a:lstStyle/>
          <a:p>
            <a:r>
              <a:rPr lang="en-US" altLang="zh-CN" sz="3600" dirty="0">
                <a:latin typeface="方正静蕾简体" panose="02000000000000000000" pitchFamily="2" charset="-122"/>
                <a:ea typeface="方正静蕾简体" panose="02000000000000000000" pitchFamily="2" charset="-122"/>
              </a:rPr>
              <a:t>38</a:t>
            </a:r>
            <a:r>
              <a:rPr lang="en-US" altLang="zh-CN" sz="2000" dirty="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3790496" y="841828"/>
            <a:ext cx="4540704" cy="1074057"/>
            <a:chOff x="3659868" y="841828"/>
            <a:chExt cx="4540704" cy="1074057"/>
          </a:xfrm>
        </p:grpSpPr>
        <p:sp>
          <p:nvSpPr>
            <p:cNvPr id="38" name="任意多边形 3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5"/>
          <p:cNvSpPr/>
          <p:nvPr/>
        </p:nvSpPr>
        <p:spPr>
          <a:xfrm>
            <a:off x="1628775" y="2353022"/>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rcRect/>
            <a:stretch>
              <a:fillRect l="-13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3" name="任意多边形 62"/>
          <p:cNvSpPr/>
          <p:nvPr/>
        </p:nvSpPr>
        <p:spPr>
          <a:xfrm>
            <a:off x="1318699" y="2129811"/>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2458055" y="5336035"/>
            <a:ext cx="1920382"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7155421" y="2252775"/>
            <a:ext cx="1157689" cy="523220"/>
          </a:xfrm>
          <a:prstGeom prst="rect">
            <a:avLst/>
          </a:prstGeom>
          <a:noFill/>
        </p:spPr>
        <p:txBody>
          <a:bodyPr wrap="none" rtlCol="0">
            <a:spAutoFit/>
          </a:bodyPr>
          <a:lstStyle/>
          <a:p>
            <a:r>
              <a:rPr lang="zh-CN" altLang="en-US" sz="2800" spc="-300" dirty="0">
                <a:latin typeface="方正静蕾简体" panose="02000000000000000000" pitchFamily="2" charset="-122"/>
                <a:ea typeface="方正静蕾简体" panose="02000000000000000000" pitchFamily="2" charset="-122"/>
              </a:rPr>
              <a:t>小标题</a:t>
            </a:r>
          </a:p>
        </p:txBody>
      </p:sp>
      <p:sp>
        <p:nvSpPr>
          <p:cNvPr id="72" name="文本框 71"/>
          <p:cNvSpPr txBox="1"/>
          <p:nvPr/>
        </p:nvSpPr>
        <p:spPr>
          <a:xfrm>
            <a:off x="6682021" y="2785739"/>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1" y="4078204"/>
            <a:ext cx="1157689" cy="523220"/>
          </a:xfrm>
          <a:prstGeom prst="rect">
            <a:avLst/>
          </a:prstGeom>
          <a:noFill/>
        </p:spPr>
        <p:txBody>
          <a:bodyPr wrap="none" rtlCol="0">
            <a:spAutoFit/>
          </a:bodyPr>
          <a:lstStyle/>
          <a:p>
            <a:r>
              <a:rPr lang="zh-CN" altLang="en-US" sz="2800" spc="-300" dirty="0">
                <a:latin typeface="方正静蕾简体" panose="02000000000000000000" pitchFamily="2" charset="-122"/>
                <a:ea typeface="方正静蕾简体" panose="02000000000000000000" pitchFamily="2" charset="-122"/>
              </a:rPr>
              <a:t>小标题</a:t>
            </a:r>
          </a:p>
        </p:txBody>
      </p:sp>
      <p:sp>
        <p:nvSpPr>
          <p:cNvPr id="83" name="文本框 82"/>
          <p:cNvSpPr txBox="1"/>
          <p:nvPr/>
        </p:nvSpPr>
        <p:spPr>
          <a:xfrm>
            <a:off x="6682021" y="461116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8" y="231793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sp>
        <p:nvSpPr>
          <p:cNvPr id="60" name="Freeform 30"/>
          <p:cNvSpPr>
            <a:spLocks noEditPoints="1"/>
          </p:cNvSpPr>
          <p:nvPr/>
        </p:nvSpPr>
        <p:spPr bwMode="auto">
          <a:xfrm>
            <a:off x="6832618" y="41774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14" name="组合 13"/>
          <p:cNvGrpSpPr/>
          <p:nvPr/>
        </p:nvGrpSpPr>
        <p:grpSpPr>
          <a:xfrm>
            <a:off x="3790496" y="841828"/>
            <a:ext cx="4540704" cy="1074057"/>
            <a:chOff x="3659868" y="841828"/>
            <a:chExt cx="4540704" cy="1074057"/>
          </a:xfrm>
        </p:grpSpPr>
        <p:sp>
          <p:nvSpPr>
            <p:cNvPr id="15" name="任意多边形 1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文本框 16"/>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16"/>
          <p:cNvGrpSpPr>
            <a:grpSpLocks noChangeAspect="1"/>
          </p:cNvGrpSpPr>
          <p:nvPr/>
        </p:nvGrpSpPr>
        <p:grpSpPr bwMode="auto">
          <a:xfrm>
            <a:off x="2252201" y="2048269"/>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7" name="Group 21"/>
          <p:cNvGrpSpPr>
            <a:grpSpLocks noChangeAspect="1"/>
          </p:cNvGrpSpPr>
          <p:nvPr/>
        </p:nvGrpSpPr>
        <p:grpSpPr bwMode="auto">
          <a:xfrm>
            <a:off x="5462352" y="2067844"/>
            <a:ext cx="1209675" cy="1979613"/>
            <a:chOff x="3270" y="1510"/>
            <a:chExt cx="762" cy="1247"/>
          </a:xfrm>
          <a:solidFill>
            <a:schemeClr val="tx1"/>
          </a:solidFill>
        </p:grpSpPr>
        <p:sp>
          <p:nvSpPr>
            <p:cNvPr id="88"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1" name="Group 26"/>
          <p:cNvGrpSpPr>
            <a:grpSpLocks noChangeAspect="1"/>
          </p:cNvGrpSpPr>
          <p:nvPr/>
        </p:nvGrpSpPr>
        <p:grpSpPr bwMode="auto">
          <a:xfrm>
            <a:off x="8860959" y="2069432"/>
            <a:ext cx="1200149" cy="1973263"/>
            <a:chOff x="5100" y="1511"/>
            <a:chExt cx="756" cy="1243"/>
          </a:xfrm>
          <a:solidFill>
            <a:schemeClr val="tx1"/>
          </a:solidFill>
        </p:grpSpPr>
        <p:sp>
          <p:nvSpPr>
            <p:cNvPr id="9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2252201" y="4094711"/>
            <a:ext cx="1158875" cy="584775"/>
          </a:xfrm>
          <a:prstGeom prst="rect">
            <a:avLst/>
          </a:prstGeom>
          <a:noFill/>
        </p:spPr>
        <p:txBody>
          <a:bodyPr wrap="square" rtlCol="0">
            <a:spAutoFit/>
          </a:bodyPr>
          <a:lstStyle/>
          <a:p>
            <a:r>
              <a:rPr lang="en-US" altLang="zh-CN" sz="3200" b="1" dirty="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95" name="文本框 94"/>
          <p:cNvSpPr txBox="1"/>
          <p:nvPr/>
        </p:nvSpPr>
        <p:spPr>
          <a:xfrm>
            <a:off x="5564631" y="4138253"/>
            <a:ext cx="1158875" cy="584775"/>
          </a:xfrm>
          <a:prstGeom prst="rect">
            <a:avLst/>
          </a:prstGeom>
          <a:noFill/>
        </p:spPr>
        <p:txBody>
          <a:bodyPr wrap="square" rtlCol="0">
            <a:spAutoFit/>
          </a:bodyPr>
          <a:lstStyle/>
          <a:p>
            <a:r>
              <a:rPr lang="en-US" altLang="zh-CN" sz="3200" b="1">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8970473" y="4138253"/>
            <a:ext cx="1158875" cy="584775"/>
          </a:xfrm>
          <a:prstGeom prst="rect">
            <a:avLst/>
          </a:prstGeom>
          <a:noFill/>
        </p:spPr>
        <p:txBody>
          <a:bodyPr wrap="square" rtlCol="0">
            <a:spAutoFit/>
          </a:bodyPr>
          <a:lstStyle/>
          <a:p>
            <a:r>
              <a:rPr lang="en-US" altLang="zh-CN" sz="3200" b="1" dirty="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97" name="文本框 96"/>
          <p:cNvSpPr txBox="1"/>
          <p:nvPr/>
        </p:nvSpPr>
        <p:spPr>
          <a:xfrm>
            <a:off x="1691946" y="4648762"/>
            <a:ext cx="2107935" cy="1200329"/>
          </a:xfrm>
          <a:prstGeom prst="rect">
            <a:avLst/>
          </a:prstGeom>
          <a:noFill/>
        </p:spPr>
        <p:txBody>
          <a:bodyPr wrap="square" rtlCol="0">
            <a:spAutoFit/>
          </a:bodyPr>
          <a:lstStyle/>
          <a:p>
            <a:pPr algn="dist"/>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If it is not real text. </a:t>
            </a:r>
          </a:p>
        </p:txBody>
      </p:sp>
      <p:sp>
        <p:nvSpPr>
          <p:cNvPr id="98" name="文本框 97"/>
          <p:cNvSpPr txBox="1"/>
          <p:nvPr/>
        </p:nvSpPr>
        <p:spPr>
          <a:xfrm>
            <a:off x="5180575" y="4721332"/>
            <a:ext cx="1902394" cy="1077218"/>
          </a:xfrm>
          <a:prstGeom prst="rect">
            <a:avLst/>
          </a:prstGeom>
          <a:noFill/>
        </p:spPr>
        <p:txBody>
          <a:bodyPr wrap="square" rtlCol="0">
            <a:spAutoFit/>
          </a:bodyPr>
          <a:lstStyle/>
          <a:p>
            <a:pPr algn="dist"/>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 </a:t>
            </a:r>
          </a:p>
        </p:txBody>
      </p:sp>
      <p:sp>
        <p:nvSpPr>
          <p:cNvPr id="99" name="文本框 98"/>
          <p:cNvSpPr txBox="1"/>
          <p:nvPr/>
        </p:nvSpPr>
        <p:spPr>
          <a:xfrm>
            <a:off x="8597542" y="4692304"/>
            <a:ext cx="1910801" cy="1077218"/>
          </a:xfrm>
          <a:prstGeom prst="rect">
            <a:avLst/>
          </a:prstGeom>
          <a:noFill/>
        </p:spPr>
        <p:txBody>
          <a:bodyPr wrap="square" rtlCol="0">
            <a:spAutoFit/>
          </a:bodyPr>
          <a:lstStyle/>
          <a:p>
            <a:pPr algn="dist"/>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 </a:t>
            </a:r>
          </a:p>
        </p:txBody>
      </p:sp>
      <p:sp>
        <p:nvSpPr>
          <p:cNvPr id="100" name="Freeform 5"/>
          <p:cNvSpPr/>
          <p:nvPr/>
        </p:nvSpPr>
        <p:spPr bwMode="auto">
          <a:xfrm rot="5844680">
            <a:off x="404099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5"/>
          <p:cNvSpPr/>
          <p:nvPr/>
        </p:nvSpPr>
        <p:spPr bwMode="auto">
          <a:xfrm rot="5844680">
            <a:off x="742788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790496" y="841828"/>
            <a:ext cx="4540704" cy="1074057"/>
            <a:chOff x="3659868" y="841828"/>
            <a:chExt cx="4540704" cy="1074057"/>
          </a:xfrm>
        </p:grpSpPr>
        <p:sp>
          <p:nvSpPr>
            <p:cNvPr id="70" name="任意多边形 6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611885" y="1862089"/>
            <a:ext cx="4099541" cy="646331"/>
          </a:xfrm>
          <a:prstGeom prst="rect">
            <a:avLst/>
          </a:prstGeom>
          <a:noFill/>
        </p:spPr>
        <p:txBody>
          <a:bodyPr wrap="square" rtlCol="0">
            <a:spAutoFit/>
          </a:bodyPr>
          <a:lstStyle/>
          <a:p>
            <a:pPr algn="dist"/>
            <a:r>
              <a:rPr lang="en-US" altLang="zh-CN" sz="3600" dirty="0">
                <a:latin typeface="方正静蕾简体" panose="02000000000000000000" pitchFamily="2" charset="-122"/>
                <a:ea typeface="方正静蕾简体" panose="02000000000000000000" pitchFamily="2" charset="-122"/>
              </a:rPr>
              <a:t>1.</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2" name="文本框 81"/>
          <p:cNvSpPr txBox="1"/>
          <p:nvPr/>
        </p:nvSpPr>
        <p:spPr>
          <a:xfrm>
            <a:off x="6562347" y="2761083"/>
            <a:ext cx="4111437" cy="646331"/>
          </a:xfrm>
          <a:prstGeom prst="rect">
            <a:avLst/>
          </a:prstGeom>
          <a:noFill/>
        </p:spPr>
        <p:txBody>
          <a:bodyPr wrap="square" rtlCol="0">
            <a:spAutoFit/>
          </a:bodyPr>
          <a:lstStyle/>
          <a:p>
            <a:pPr algn="dist"/>
            <a:r>
              <a:rPr lang="en-US" altLang="zh-CN" sz="3600" dirty="0">
                <a:latin typeface="方正静蕾简体" panose="02000000000000000000" pitchFamily="2" charset="-122"/>
                <a:ea typeface="方正静蕾简体" panose="02000000000000000000" pitchFamily="2" charset="-122"/>
              </a:rPr>
              <a:t>2.</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3" name="文本框 82"/>
          <p:cNvSpPr txBox="1"/>
          <p:nvPr/>
        </p:nvSpPr>
        <p:spPr>
          <a:xfrm>
            <a:off x="6578471" y="3695076"/>
            <a:ext cx="4099541" cy="646331"/>
          </a:xfrm>
          <a:prstGeom prst="rect">
            <a:avLst/>
          </a:prstGeom>
          <a:noFill/>
        </p:spPr>
        <p:txBody>
          <a:bodyPr wrap="square" rtlCol="0">
            <a:spAutoFit/>
          </a:bodyPr>
          <a:lstStyle/>
          <a:p>
            <a:pPr algn="dist"/>
            <a:r>
              <a:rPr lang="en-US" altLang="zh-CN" sz="3600" dirty="0">
                <a:latin typeface="方正静蕾简体" panose="02000000000000000000" pitchFamily="2" charset="-122"/>
                <a:ea typeface="方正静蕾简体" panose="02000000000000000000" pitchFamily="2" charset="-122"/>
              </a:rPr>
              <a:t>3.</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4" name="文本框 83"/>
          <p:cNvSpPr txBox="1"/>
          <p:nvPr/>
        </p:nvSpPr>
        <p:spPr>
          <a:xfrm>
            <a:off x="6528933" y="4594070"/>
            <a:ext cx="4111437" cy="646331"/>
          </a:xfrm>
          <a:prstGeom prst="rect">
            <a:avLst/>
          </a:prstGeom>
          <a:noFill/>
        </p:spPr>
        <p:txBody>
          <a:bodyPr wrap="square" rtlCol="0">
            <a:spAutoFit/>
          </a:bodyPr>
          <a:lstStyle/>
          <a:p>
            <a:pPr algn="dist"/>
            <a:r>
              <a:rPr lang="en-US" altLang="zh-CN" sz="3600" dirty="0">
                <a:latin typeface="方正静蕾简体" panose="02000000000000000000" pitchFamily="2" charset="-122"/>
                <a:ea typeface="方正静蕾简体" panose="02000000000000000000" pitchFamily="2" charset="-122"/>
              </a:rPr>
              <a:t>4.</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5" name="Freeform 5"/>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5"/>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5"/>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5"/>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91" name="组合 90"/>
          <p:cNvGrpSpPr/>
          <p:nvPr/>
        </p:nvGrpSpPr>
        <p:grpSpPr>
          <a:xfrm>
            <a:off x="4493045" y="2983162"/>
            <a:ext cx="1386140" cy="2272793"/>
            <a:chOff x="3186355" y="3415833"/>
            <a:chExt cx="1322199" cy="1739005"/>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0" name="文本框 89"/>
            <p:cNvSpPr txBox="1"/>
            <p:nvPr/>
          </p:nvSpPr>
          <p:spPr>
            <a:xfrm>
              <a:off x="3186355" y="3489811"/>
              <a:ext cx="1233033" cy="1665027"/>
            </a:xfrm>
            <a:prstGeom prst="rect">
              <a:avLst/>
            </a:prstGeom>
            <a:noFill/>
          </p:spPr>
          <p:txBody>
            <a:bodyPr vert="eaVert" wrap="square" rtlCol="0">
              <a:spAutoFit/>
            </a:bodyPr>
            <a:lstStyle/>
            <a:p>
              <a:r>
                <a:rPr lang="zh-CN" altLang="en-US" sz="7200" dirty="0">
                  <a:latin typeface="方正静蕾简体" panose="02000000000000000000" pitchFamily="2" charset="-122"/>
                  <a:ea typeface="方正静蕾简体" panose="02000000000000000000" pitchFamily="2" charset="-122"/>
                </a:rPr>
                <a:t>目录</a:t>
              </a:r>
            </a:p>
          </p:txBody>
        </p:sp>
      </p:grpSp>
      <p:grpSp>
        <p:nvGrpSpPr>
          <p:cNvPr id="29" name="组合 28"/>
          <p:cNvGrpSpPr/>
          <p:nvPr/>
        </p:nvGrpSpPr>
        <p:grpSpPr>
          <a:xfrm>
            <a:off x="804626" y="-533849"/>
            <a:ext cx="3592268" cy="6589863"/>
            <a:chOff x="4699681" y="-47625"/>
            <a:chExt cx="2694359" cy="5098596"/>
          </a:xfrm>
        </p:grpSpPr>
        <p:sp>
          <p:nvSpPr>
            <p:cNvPr id="30" name="Freeform 24"/>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6"/>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9"/>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7"/>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8"/>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9"/>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0"/>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1"/>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2"/>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3"/>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8"/>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2"/>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3"/>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4"/>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4"/>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5"/>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6"/>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7"/>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8"/>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7"/>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9"/>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10"/>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1"/>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2"/>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3"/>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4"/>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15"/>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16"/>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17"/>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18"/>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19"/>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0"/>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1"/>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2"/>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3"/>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4"/>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5"/>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6"/>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9"/>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1"/>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2"/>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3"/>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4"/>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Ovr>
    <a:masterClrMapping/>
  </p:clrMapOvr>
  <p:transition spd="slow">
    <p:randomBar dir="vert"/>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04</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椭圆 31"/>
          <p:cNvSpPr/>
          <p:nvPr/>
        </p:nvSpPr>
        <p:spPr>
          <a:xfrm rot="5400000">
            <a:off x="4301035" y="647506"/>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2" name="椭圆 31"/>
          <p:cNvSpPr/>
          <p:nvPr/>
        </p:nvSpPr>
        <p:spPr>
          <a:xfrm rot="16200000" flipH="1">
            <a:off x="5860006" y="2207827"/>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1" name="椭圆 31"/>
          <p:cNvSpPr/>
          <p:nvPr/>
        </p:nvSpPr>
        <p:spPr>
          <a:xfrm rot="5400000">
            <a:off x="2661848" y="2237052"/>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4" name="文本框 73"/>
          <p:cNvSpPr txBox="1"/>
          <p:nvPr/>
        </p:nvSpPr>
        <p:spPr>
          <a:xfrm>
            <a:off x="3097803" y="42521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5" name="文本框 74"/>
          <p:cNvSpPr txBox="1"/>
          <p:nvPr/>
        </p:nvSpPr>
        <p:spPr>
          <a:xfrm>
            <a:off x="3829196"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3097803" y="30794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7" name="文本框 76"/>
          <p:cNvSpPr txBox="1"/>
          <p:nvPr/>
        </p:nvSpPr>
        <p:spPr>
          <a:xfrm>
            <a:off x="6956668"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317003" y="42192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9" name="文本框 78"/>
          <p:cNvSpPr txBox="1"/>
          <p:nvPr/>
        </p:nvSpPr>
        <p:spPr>
          <a:xfrm>
            <a:off x="6317003" y="30465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grpSp>
        <p:nvGrpSpPr>
          <p:cNvPr id="112" name="组合 111"/>
          <p:cNvGrpSpPr/>
          <p:nvPr/>
        </p:nvGrpSpPr>
        <p:grpSpPr>
          <a:xfrm>
            <a:off x="9300878" y="3599387"/>
            <a:ext cx="1962209" cy="2165328"/>
            <a:chOff x="4427538" y="954088"/>
            <a:chExt cx="3333750" cy="3729038"/>
          </a:xfrm>
        </p:grpSpPr>
        <p:sp>
          <p:nvSpPr>
            <p:cNvPr id="11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7"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8"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grpSp>
        <p:nvGrpSpPr>
          <p:cNvPr id="159" name="组合 158"/>
          <p:cNvGrpSpPr/>
          <p:nvPr/>
        </p:nvGrpSpPr>
        <p:grpSpPr>
          <a:xfrm>
            <a:off x="3790496" y="841828"/>
            <a:ext cx="4540704" cy="1074057"/>
            <a:chOff x="3659868" y="841828"/>
            <a:chExt cx="4540704" cy="1074057"/>
          </a:xfrm>
        </p:grpSpPr>
        <p:sp>
          <p:nvSpPr>
            <p:cNvPr id="160" name="任意多边形 15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文本框 161"/>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rot="20550789">
            <a:off x="1060192" y="4122538"/>
            <a:ext cx="2195954" cy="1643551"/>
            <a:chOff x="3246438" y="1068388"/>
            <a:chExt cx="5711825" cy="4678363"/>
          </a:xfrm>
          <a:solidFill>
            <a:schemeClr val="tx1"/>
          </a:solidFill>
        </p:grpSpPr>
        <p:sp>
          <p:nvSpPr>
            <p:cNvPr id="2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116" name="组合 115"/>
          <p:cNvGrpSpPr/>
          <p:nvPr/>
        </p:nvGrpSpPr>
        <p:grpSpPr>
          <a:xfrm>
            <a:off x="2015928" y="2037291"/>
            <a:ext cx="3271491" cy="2309600"/>
            <a:chOff x="3246438" y="1068388"/>
            <a:chExt cx="5711825" cy="4678363"/>
          </a:xfrm>
          <a:solidFill>
            <a:schemeClr val="tx1"/>
          </a:solidFill>
        </p:grpSpPr>
        <p:sp>
          <p:nvSpPr>
            <p:cNvPr id="11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06" name="组合 205"/>
          <p:cNvGrpSpPr/>
          <p:nvPr/>
        </p:nvGrpSpPr>
        <p:grpSpPr>
          <a:xfrm flipH="1">
            <a:off x="7589299" y="2121042"/>
            <a:ext cx="2698523" cy="1980244"/>
            <a:chOff x="3246438" y="1068388"/>
            <a:chExt cx="5711825" cy="4678363"/>
          </a:xfrm>
          <a:solidFill>
            <a:schemeClr val="tx1"/>
          </a:solidFill>
        </p:grpSpPr>
        <p:sp>
          <p:nvSpPr>
            <p:cNvPr id="20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96" name="组合 295"/>
          <p:cNvGrpSpPr/>
          <p:nvPr/>
        </p:nvGrpSpPr>
        <p:grpSpPr>
          <a:xfrm rot="626096" flipH="1">
            <a:off x="8610087" y="4114824"/>
            <a:ext cx="2506734" cy="1762160"/>
            <a:chOff x="3246438" y="1068388"/>
            <a:chExt cx="5711825" cy="4678363"/>
          </a:xfrm>
          <a:solidFill>
            <a:schemeClr val="tx1"/>
          </a:solidFill>
        </p:grpSpPr>
        <p:sp>
          <p:nvSpPr>
            <p:cNvPr id="2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386" name="文本框 49"/>
          <p:cNvSpPr txBox="1">
            <a:spLocks noChangeArrowheads="1"/>
          </p:cNvSpPr>
          <p:nvPr/>
        </p:nvSpPr>
        <p:spPr bwMode="auto">
          <a:xfrm>
            <a:off x="2236657" y="2717707"/>
            <a:ext cx="2685131" cy="12311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7" name="文本框 49"/>
          <p:cNvSpPr txBox="1">
            <a:spLocks noChangeArrowheads="1"/>
          </p:cNvSpPr>
          <p:nvPr/>
        </p:nvSpPr>
        <p:spPr bwMode="auto">
          <a:xfrm>
            <a:off x="7879813" y="2622991"/>
            <a:ext cx="2290806"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sp>
        <p:nvSpPr>
          <p:cNvPr id="388" name="文本框 49"/>
          <p:cNvSpPr txBox="1">
            <a:spLocks noChangeArrowheads="1"/>
          </p:cNvSpPr>
          <p:nvPr/>
        </p:nvSpPr>
        <p:spPr bwMode="auto">
          <a:xfrm>
            <a:off x="1185947" y="4689092"/>
            <a:ext cx="1821275" cy="984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9" name="文本框 49"/>
          <p:cNvSpPr txBox="1">
            <a:spLocks noChangeArrowheads="1"/>
          </p:cNvSpPr>
          <p:nvPr/>
        </p:nvSpPr>
        <p:spPr bwMode="auto">
          <a:xfrm>
            <a:off x="8875075" y="4549914"/>
            <a:ext cx="2173093"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grpSp>
        <p:nvGrpSpPr>
          <p:cNvPr id="414" name="组合 413"/>
          <p:cNvGrpSpPr/>
          <p:nvPr/>
        </p:nvGrpSpPr>
        <p:grpSpPr>
          <a:xfrm>
            <a:off x="4902425" y="2730407"/>
            <a:ext cx="2719097" cy="3148986"/>
            <a:chOff x="4427538" y="954088"/>
            <a:chExt cx="3333750" cy="3729038"/>
          </a:xfrm>
        </p:grpSpPr>
        <p:sp>
          <p:nvSpPr>
            <p:cNvPr id="415"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8"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9"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0"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1"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2"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3"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4"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8"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9"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0"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1"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4"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5"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9"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0"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1"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2"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3"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7" name="组合 456"/>
          <p:cNvGrpSpPr/>
          <p:nvPr/>
        </p:nvGrpSpPr>
        <p:grpSpPr>
          <a:xfrm>
            <a:off x="3863066" y="841828"/>
            <a:ext cx="4540704" cy="1074057"/>
            <a:chOff x="3659868" y="841828"/>
            <a:chExt cx="4540704" cy="1074057"/>
          </a:xfrm>
        </p:grpSpPr>
        <p:sp>
          <p:nvSpPr>
            <p:cNvPr id="458" name="任意多边形 45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0" name="文本框 459"/>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椭圆 31"/>
          <p:cNvSpPr/>
          <p:nvPr/>
        </p:nvSpPr>
        <p:spPr>
          <a:xfrm>
            <a:off x="1354384"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2" name="文本框 61"/>
          <p:cNvSpPr txBox="1"/>
          <p:nvPr/>
        </p:nvSpPr>
        <p:spPr>
          <a:xfrm>
            <a:off x="2490183"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这是文字</a:t>
            </a:r>
          </a:p>
        </p:txBody>
      </p:sp>
      <p:sp>
        <p:nvSpPr>
          <p:cNvPr id="63" name="文本框 62"/>
          <p:cNvSpPr txBox="1"/>
          <p:nvPr/>
        </p:nvSpPr>
        <p:spPr>
          <a:xfrm>
            <a:off x="2520792" y="3123904"/>
            <a:ext cx="3407290" cy="679289"/>
          </a:xfrm>
          <a:prstGeom prst="rect">
            <a:avLst/>
          </a:prstGeom>
          <a:noFill/>
        </p:spPr>
        <p:txBody>
          <a:bodyPr wrap="square" rtlCol="0">
            <a:spAutoFit/>
          </a:bodyPr>
          <a:lstStyle/>
          <a:p>
            <a:pPr>
              <a:lnSpc>
                <a:spcPct val="125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72" name="矩形 71"/>
          <p:cNvSpPr/>
          <p:nvPr/>
        </p:nvSpPr>
        <p:spPr>
          <a:xfrm>
            <a:off x="1611629" y="3037503"/>
            <a:ext cx="503664" cy="707886"/>
          </a:xfrm>
          <a:prstGeom prst="rect">
            <a:avLst/>
          </a:prstGeom>
        </p:spPr>
        <p:txBody>
          <a:bodyPr wrap="none">
            <a:spAutoFit/>
          </a:bodyPr>
          <a:lstStyle/>
          <a:p>
            <a:pPr algn="ctr"/>
            <a:r>
              <a:rPr lang="en-US" altLang="zh-CN" sz="4000" b="1" dirty="0">
                <a:latin typeface="方正静蕾简体" panose="02000000000000000000" pitchFamily="2" charset="-122"/>
                <a:ea typeface="方正静蕾简体" panose="02000000000000000000" pitchFamily="2" charset="-122"/>
              </a:rPr>
              <a:t>01</a:t>
            </a:r>
            <a:endParaRPr lang="zh-CN" altLang="en-US" sz="2400" b="1" dirty="0">
              <a:latin typeface="方正静蕾简体" panose="02000000000000000000" pitchFamily="2" charset="-122"/>
              <a:ea typeface="方正静蕾简体" panose="02000000000000000000" pitchFamily="2" charset="-122"/>
            </a:endParaRPr>
          </a:p>
        </p:txBody>
      </p:sp>
      <p:grpSp>
        <p:nvGrpSpPr>
          <p:cNvPr id="6" name="组合 5"/>
          <p:cNvGrpSpPr/>
          <p:nvPr/>
        </p:nvGrpSpPr>
        <p:grpSpPr>
          <a:xfrm>
            <a:off x="1592375" y="2651145"/>
            <a:ext cx="536701" cy="472759"/>
            <a:chOff x="7509111" y="2144857"/>
            <a:chExt cx="1157049" cy="1019200"/>
          </a:xfrm>
        </p:grpSpPr>
        <p:sp>
          <p:nvSpPr>
            <p:cNvPr id="2"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1" fmla="*/ 582519 w 1166674"/>
                <a:gd name="connsiteY0-2" fmla="*/ 223878 h 732468"/>
                <a:gd name="connsiteX1-3" fmla="*/ 236155 w 1166674"/>
                <a:gd name="connsiteY1-4" fmla="*/ 2205 h 732468"/>
                <a:gd name="connsiteX2-5" fmla="*/ 628 w 1166674"/>
                <a:gd name="connsiteY2-6" fmla="*/ 390133 h 732468"/>
                <a:gd name="connsiteX3-7" fmla="*/ 305428 w 1166674"/>
                <a:gd name="connsiteY3-8" fmla="*/ 722642 h 732468"/>
                <a:gd name="connsiteX4-9" fmla="*/ 540955 w 1166674"/>
                <a:gd name="connsiteY4-10" fmla="*/ 611805 h 732468"/>
                <a:gd name="connsiteX5-11" fmla="*/ 734919 w 1166674"/>
                <a:gd name="connsiteY5-12" fmla="*/ 722642 h 732468"/>
                <a:gd name="connsiteX6-13" fmla="*/ 1095137 w 1166674"/>
                <a:gd name="connsiteY6-14" fmla="*/ 556387 h 732468"/>
                <a:gd name="connsiteX7-15" fmla="*/ 1122846 w 1166674"/>
                <a:gd name="connsiteY7-16" fmla="*/ 43769 h 732468"/>
                <a:gd name="connsiteX8-17" fmla="*/ 582519 w 1166674"/>
                <a:gd name="connsiteY8-18" fmla="*/ 223878 h 732468"/>
                <a:gd name="connsiteX0-19" fmla="*/ 582519 w 1166674"/>
                <a:gd name="connsiteY0-20" fmla="*/ 226644 h 735234"/>
                <a:gd name="connsiteX1-21" fmla="*/ 236155 w 1166674"/>
                <a:gd name="connsiteY1-22" fmla="*/ 4971 h 735234"/>
                <a:gd name="connsiteX2-23" fmla="*/ 628 w 1166674"/>
                <a:gd name="connsiteY2-24" fmla="*/ 392899 h 735234"/>
                <a:gd name="connsiteX3-25" fmla="*/ 305428 w 1166674"/>
                <a:gd name="connsiteY3-26" fmla="*/ 725408 h 735234"/>
                <a:gd name="connsiteX4-27" fmla="*/ 540955 w 1166674"/>
                <a:gd name="connsiteY4-28" fmla="*/ 614571 h 735234"/>
                <a:gd name="connsiteX5-29" fmla="*/ 734919 w 1166674"/>
                <a:gd name="connsiteY5-30" fmla="*/ 725408 h 735234"/>
                <a:gd name="connsiteX6-31" fmla="*/ 1095137 w 1166674"/>
                <a:gd name="connsiteY6-32" fmla="*/ 559153 h 735234"/>
                <a:gd name="connsiteX7-33" fmla="*/ 1122846 w 1166674"/>
                <a:gd name="connsiteY7-34" fmla="*/ 46535 h 735234"/>
                <a:gd name="connsiteX8-35" fmla="*/ 582519 w 1166674"/>
                <a:gd name="connsiteY8-36" fmla="*/ 226644 h 735234"/>
                <a:gd name="connsiteX0-37" fmla="*/ 582519 w 1166674"/>
                <a:gd name="connsiteY0-38" fmla="*/ 226644 h 735234"/>
                <a:gd name="connsiteX1-39" fmla="*/ 236155 w 1166674"/>
                <a:gd name="connsiteY1-40" fmla="*/ 4971 h 735234"/>
                <a:gd name="connsiteX2-41" fmla="*/ 628 w 1166674"/>
                <a:gd name="connsiteY2-42" fmla="*/ 392899 h 735234"/>
                <a:gd name="connsiteX3-43" fmla="*/ 305428 w 1166674"/>
                <a:gd name="connsiteY3-44" fmla="*/ 725408 h 735234"/>
                <a:gd name="connsiteX4-45" fmla="*/ 540955 w 1166674"/>
                <a:gd name="connsiteY4-46" fmla="*/ 614571 h 735234"/>
                <a:gd name="connsiteX5-47" fmla="*/ 734919 w 1166674"/>
                <a:gd name="connsiteY5-48" fmla="*/ 725408 h 735234"/>
                <a:gd name="connsiteX6-49" fmla="*/ 1095137 w 1166674"/>
                <a:gd name="connsiteY6-50" fmla="*/ 559153 h 735234"/>
                <a:gd name="connsiteX7-51" fmla="*/ 1122846 w 1166674"/>
                <a:gd name="connsiteY7-52" fmla="*/ 46535 h 735234"/>
                <a:gd name="connsiteX8-53" fmla="*/ 582519 w 1166674"/>
                <a:gd name="connsiteY8-54" fmla="*/ 226644 h 735234"/>
                <a:gd name="connsiteX0-55" fmla="*/ 582519 w 1166674"/>
                <a:gd name="connsiteY0-56" fmla="*/ 226644 h 735234"/>
                <a:gd name="connsiteX1-57" fmla="*/ 236155 w 1166674"/>
                <a:gd name="connsiteY1-58" fmla="*/ 4971 h 735234"/>
                <a:gd name="connsiteX2-59" fmla="*/ 628 w 1166674"/>
                <a:gd name="connsiteY2-60" fmla="*/ 392899 h 735234"/>
                <a:gd name="connsiteX3-61" fmla="*/ 305428 w 1166674"/>
                <a:gd name="connsiteY3-62" fmla="*/ 725408 h 735234"/>
                <a:gd name="connsiteX4-63" fmla="*/ 540955 w 1166674"/>
                <a:gd name="connsiteY4-64" fmla="*/ 614571 h 735234"/>
                <a:gd name="connsiteX5-65" fmla="*/ 734919 w 1166674"/>
                <a:gd name="connsiteY5-66" fmla="*/ 725408 h 735234"/>
                <a:gd name="connsiteX6-67" fmla="*/ 1095137 w 1166674"/>
                <a:gd name="connsiteY6-68" fmla="*/ 559153 h 735234"/>
                <a:gd name="connsiteX7-69" fmla="*/ 1122846 w 1166674"/>
                <a:gd name="connsiteY7-70" fmla="*/ 46535 h 735234"/>
                <a:gd name="connsiteX8-71" fmla="*/ 582519 w 1166674"/>
                <a:gd name="connsiteY8-72" fmla="*/ 226644 h 735234"/>
                <a:gd name="connsiteX0-73" fmla="*/ 582519 w 1131746"/>
                <a:gd name="connsiteY0-74" fmla="*/ 226644 h 735234"/>
                <a:gd name="connsiteX1-75" fmla="*/ 236155 w 1131746"/>
                <a:gd name="connsiteY1-76" fmla="*/ 4971 h 735234"/>
                <a:gd name="connsiteX2-77" fmla="*/ 628 w 1131746"/>
                <a:gd name="connsiteY2-78" fmla="*/ 392899 h 735234"/>
                <a:gd name="connsiteX3-79" fmla="*/ 305428 w 1131746"/>
                <a:gd name="connsiteY3-80" fmla="*/ 725408 h 735234"/>
                <a:gd name="connsiteX4-81" fmla="*/ 540955 w 1131746"/>
                <a:gd name="connsiteY4-82" fmla="*/ 614571 h 735234"/>
                <a:gd name="connsiteX5-83" fmla="*/ 734919 w 1131746"/>
                <a:gd name="connsiteY5-84" fmla="*/ 725408 h 735234"/>
                <a:gd name="connsiteX6-85" fmla="*/ 1095137 w 1131746"/>
                <a:gd name="connsiteY6-86" fmla="*/ 559153 h 735234"/>
                <a:gd name="connsiteX7-87" fmla="*/ 1053574 w 1131746"/>
                <a:gd name="connsiteY7-88" fmla="*/ 74245 h 735234"/>
                <a:gd name="connsiteX8-89" fmla="*/ 582519 w 1131746"/>
                <a:gd name="connsiteY8-90" fmla="*/ 226644 h 735234"/>
                <a:gd name="connsiteX0-91" fmla="*/ 582519 w 1137803"/>
                <a:gd name="connsiteY0-92" fmla="*/ 226644 h 735234"/>
                <a:gd name="connsiteX1-93" fmla="*/ 236155 w 1137803"/>
                <a:gd name="connsiteY1-94" fmla="*/ 4971 h 735234"/>
                <a:gd name="connsiteX2-95" fmla="*/ 628 w 1137803"/>
                <a:gd name="connsiteY2-96" fmla="*/ 392899 h 735234"/>
                <a:gd name="connsiteX3-97" fmla="*/ 305428 w 1137803"/>
                <a:gd name="connsiteY3-98" fmla="*/ 725408 h 735234"/>
                <a:gd name="connsiteX4-99" fmla="*/ 540955 w 1137803"/>
                <a:gd name="connsiteY4-100" fmla="*/ 614571 h 735234"/>
                <a:gd name="connsiteX5-101" fmla="*/ 734919 w 1137803"/>
                <a:gd name="connsiteY5-102" fmla="*/ 725408 h 735234"/>
                <a:gd name="connsiteX6-103" fmla="*/ 1095137 w 1137803"/>
                <a:gd name="connsiteY6-104" fmla="*/ 559153 h 735234"/>
                <a:gd name="connsiteX7-105" fmla="*/ 1053574 w 1137803"/>
                <a:gd name="connsiteY7-106" fmla="*/ 74245 h 735234"/>
                <a:gd name="connsiteX8-107" fmla="*/ 582519 w 1137803"/>
                <a:gd name="connsiteY8-108" fmla="*/ 226644 h 735234"/>
                <a:gd name="connsiteX0-109" fmla="*/ 582519 w 1137803"/>
                <a:gd name="connsiteY0-110" fmla="*/ 226644 h 735234"/>
                <a:gd name="connsiteX1-111" fmla="*/ 236155 w 1137803"/>
                <a:gd name="connsiteY1-112" fmla="*/ 4971 h 735234"/>
                <a:gd name="connsiteX2-113" fmla="*/ 628 w 1137803"/>
                <a:gd name="connsiteY2-114" fmla="*/ 392899 h 735234"/>
                <a:gd name="connsiteX3-115" fmla="*/ 305428 w 1137803"/>
                <a:gd name="connsiteY3-116" fmla="*/ 725408 h 735234"/>
                <a:gd name="connsiteX4-117" fmla="*/ 540955 w 1137803"/>
                <a:gd name="connsiteY4-118" fmla="*/ 614571 h 735234"/>
                <a:gd name="connsiteX5-119" fmla="*/ 734919 w 1137803"/>
                <a:gd name="connsiteY5-120" fmla="*/ 725408 h 735234"/>
                <a:gd name="connsiteX6-121" fmla="*/ 1095137 w 1137803"/>
                <a:gd name="connsiteY6-122" fmla="*/ 559153 h 735234"/>
                <a:gd name="connsiteX7-123" fmla="*/ 1053574 w 1137803"/>
                <a:gd name="connsiteY7-124" fmla="*/ 74245 h 735234"/>
                <a:gd name="connsiteX8-125" fmla="*/ 582519 w 1137803"/>
                <a:gd name="connsiteY8-126" fmla="*/ 226644 h 735234"/>
                <a:gd name="connsiteX0-127" fmla="*/ 582519 w 1140842"/>
                <a:gd name="connsiteY0-128" fmla="*/ 226644 h 735234"/>
                <a:gd name="connsiteX1-129" fmla="*/ 236155 w 1140842"/>
                <a:gd name="connsiteY1-130" fmla="*/ 4971 h 735234"/>
                <a:gd name="connsiteX2-131" fmla="*/ 628 w 1140842"/>
                <a:gd name="connsiteY2-132" fmla="*/ 392899 h 735234"/>
                <a:gd name="connsiteX3-133" fmla="*/ 305428 w 1140842"/>
                <a:gd name="connsiteY3-134" fmla="*/ 725408 h 735234"/>
                <a:gd name="connsiteX4-135" fmla="*/ 540955 w 1140842"/>
                <a:gd name="connsiteY4-136" fmla="*/ 614571 h 735234"/>
                <a:gd name="connsiteX5-137" fmla="*/ 1095137 w 1140842"/>
                <a:gd name="connsiteY5-138" fmla="*/ 559153 h 735234"/>
                <a:gd name="connsiteX6-139" fmla="*/ 1053574 w 1140842"/>
                <a:gd name="connsiteY6-140" fmla="*/ 74245 h 735234"/>
                <a:gd name="connsiteX7-141" fmla="*/ 582519 w 1140842"/>
                <a:gd name="connsiteY7-142" fmla="*/ 226644 h 735234"/>
                <a:gd name="connsiteX0-143" fmla="*/ 582519 w 1140842"/>
                <a:gd name="connsiteY0-144" fmla="*/ 226644 h 735234"/>
                <a:gd name="connsiteX1-145" fmla="*/ 236155 w 1140842"/>
                <a:gd name="connsiteY1-146" fmla="*/ 4971 h 735234"/>
                <a:gd name="connsiteX2-147" fmla="*/ 628 w 1140842"/>
                <a:gd name="connsiteY2-148" fmla="*/ 392899 h 735234"/>
                <a:gd name="connsiteX3-149" fmla="*/ 305428 w 1140842"/>
                <a:gd name="connsiteY3-150" fmla="*/ 725408 h 735234"/>
                <a:gd name="connsiteX4-151" fmla="*/ 540955 w 1140842"/>
                <a:gd name="connsiteY4-152" fmla="*/ 614571 h 735234"/>
                <a:gd name="connsiteX5-153" fmla="*/ 1095137 w 1140842"/>
                <a:gd name="connsiteY5-154" fmla="*/ 559153 h 735234"/>
                <a:gd name="connsiteX6-155" fmla="*/ 1053574 w 1140842"/>
                <a:gd name="connsiteY6-156" fmla="*/ 74245 h 735234"/>
                <a:gd name="connsiteX7-157" fmla="*/ 582519 w 1140842"/>
                <a:gd name="connsiteY7-158" fmla="*/ 226644 h 735234"/>
                <a:gd name="connsiteX0-159" fmla="*/ 582519 w 1140842"/>
                <a:gd name="connsiteY0-160" fmla="*/ 226644 h 743441"/>
                <a:gd name="connsiteX1-161" fmla="*/ 236155 w 1140842"/>
                <a:gd name="connsiteY1-162" fmla="*/ 4971 h 743441"/>
                <a:gd name="connsiteX2-163" fmla="*/ 628 w 1140842"/>
                <a:gd name="connsiteY2-164" fmla="*/ 392899 h 743441"/>
                <a:gd name="connsiteX3-165" fmla="*/ 305428 w 1140842"/>
                <a:gd name="connsiteY3-166" fmla="*/ 725408 h 743441"/>
                <a:gd name="connsiteX4-167" fmla="*/ 540955 w 1140842"/>
                <a:gd name="connsiteY4-168" fmla="*/ 614571 h 743441"/>
                <a:gd name="connsiteX5-169" fmla="*/ 1095137 w 1140842"/>
                <a:gd name="connsiteY5-170" fmla="*/ 559153 h 743441"/>
                <a:gd name="connsiteX6-171" fmla="*/ 1053574 w 1140842"/>
                <a:gd name="connsiteY6-172" fmla="*/ 74245 h 743441"/>
                <a:gd name="connsiteX7-173" fmla="*/ 582519 w 1140842"/>
                <a:gd name="connsiteY7-174" fmla="*/ 226644 h 743441"/>
                <a:gd name="connsiteX0-175" fmla="*/ 582519 w 1140842"/>
                <a:gd name="connsiteY0-176" fmla="*/ 226644 h 756134"/>
                <a:gd name="connsiteX1-177" fmla="*/ 236155 w 1140842"/>
                <a:gd name="connsiteY1-178" fmla="*/ 4971 h 756134"/>
                <a:gd name="connsiteX2-179" fmla="*/ 628 w 1140842"/>
                <a:gd name="connsiteY2-180" fmla="*/ 392899 h 756134"/>
                <a:gd name="connsiteX3-181" fmla="*/ 305428 w 1140842"/>
                <a:gd name="connsiteY3-182" fmla="*/ 725408 h 756134"/>
                <a:gd name="connsiteX4-183" fmla="*/ 540955 w 1140842"/>
                <a:gd name="connsiteY4-184" fmla="*/ 614571 h 756134"/>
                <a:gd name="connsiteX5-185" fmla="*/ 1095137 w 1140842"/>
                <a:gd name="connsiteY5-186" fmla="*/ 559153 h 756134"/>
                <a:gd name="connsiteX6-187" fmla="*/ 1053574 w 1140842"/>
                <a:gd name="connsiteY6-188" fmla="*/ 74245 h 756134"/>
                <a:gd name="connsiteX7-189" fmla="*/ 582519 w 1140842"/>
                <a:gd name="connsiteY7-190" fmla="*/ 226644 h 756134"/>
                <a:gd name="connsiteX0-191" fmla="*/ 590394 w 1148717"/>
                <a:gd name="connsiteY0-192" fmla="*/ 226644 h 756134"/>
                <a:gd name="connsiteX1-193" fmla="*/ 244030 w 1148717"/>
                <a:gd name="connsiteY1-194" fmla="*/ 4971 h 756134"/>
                <a:gd name="connsiteX2-195" fmla="*/ 8503 w 1148717"/>
                <a:gd name="connsiteY2-196" fmla="*/ 392899 h 756134"/>
                <a:gd name="connsiteX3-197" fmla="*/ 548830 w 1148717"/>
                <a:gd name="connsiteY3-198" fmla="*/ 614571 h 756134"/>
                <a:gd name="connsiteX4-199" fmla="*/ 1103012 w 1148717"/>
                <a:gd name="connsiteY4-200" fmla="*/ 559153 h 756134"/>
                <a:gd name="connsiteX5-201" fmla="*/ 1061449 w 1148717"/>
                <a:gd name="connsiteY5-202" fmla="*/ 74245 h 756134"/>
                <a:gd name="connsiteX6-203" fmla="*/ 590394 w 1148717"/>
                <a:gd name="connsiteY6-204" fmla="*/ 226644 h 756134"/>
                <a:gd name="connsiteX0-205" fmla="*/ 590394 w 1148717"/>
                <a:gd name="connsiteY0-206" fmla="*/ 226644 h 784718"/>
                <a:gd name="connsiteX1-207" fmla="*/ 244030 w 1148717"/>
                <a:gd name="connsiteY1-208" fmla="*/ 4971 h 784718"/>
                <a:gd name="connsiteX2-209" fmla="*/ 8503 w 1148717"/>
                <a:gd name="connsiteY2-210" fmla="*/ 392899 h 784718"/>
                <a:gd name="connsiteX3-211" fmla="*/ 548830 w 1148717"/>
                <a:gd name="connsiteY3-212" fmla="*/ 614571 h 784718"/>
                <a:gd name="connsiteX4-213" fmla="*/ 1103012 w 1148717"/>
                <a:gd name="connsiteY4-214" fmla="*/ 559153 h 784718"/>
                <a:gd name="connsiteX5-215" fmla="*/ 1061449 w 1148717"/>
                <a:gd name="connsiteY5-216" fmla="*/ 74245 h 784718"/>
                <a:gd name="connsiteX6-217" fmla="*/ 590394 w 1148717"/>
                <a:gd name="connsiteY6-218" fmla="*/ 226644 h 784718"/>
                <a:gd name="connsiteX0-219" fmla="*/ 590394 w 1148717"/>
                <a:gd name="connsiteY0-220" fmla="*/ 226644 h 784718"/>
                <a:gd name="connsiteX1-221" fmla="*/ 244030 w 1148717"/>
                <a:gd name="connsiteY1-222" fmla="*/ 4971 h 784718"/>
                <a:gd name="connsiteX2-223" fmla="*/ 8503 w 1148717"/>
                <a:gd name="connsiteY2-224" fmla="*/ 392899 h 784718"/>
                <a:gd name="connsiteX3-225" fmla="*/ 548830 w 1148717"/>
                <a:gd name="connsiteY3-226" fmla="*/ 614571 h 784718"/>
                <a:gd name="connsiteX4-227" fmla="*/ 1103012 w 1148717"/>
                <a:gd name="connsiteY4-228" fmla="*/ 559153 h 784718"/>
                <a:gd name="connsiteX5-229" fmla="*/ 1061449 w 1148717"/>
                <a:gd name="connsiteY5-230" fmla="*/ 74245 h 784718"/>
                <a:gd name="connsiteX6-231" fmla="*/ 590394 w 1148717"/>
                <a:gd name="connsiteY6-232" fmla="*/ 226644 h 784718"/>
                <a:gd name="connsiteX0-233" fmla="*/ 581944 w 1140267"/>
                <a:gd name="connsiteY0-234" fmla="*/ 226644 h 799900"/>
                <a:gd name="connsiteX1-235" fmla="*/ 235580 w 1140267"/>
                <a:gd name="connsiteY1-236" fmla="*/ 4971 h 799900"/>
                <a:gd name="connsiteX2-237" fmla="*/ 53 w 1140267"/>
                <a:gd name="connsiteY2-238" fmla="*/ 392899 h 799900"/>
                <a:gd name="connsiteX3-239" fmla="*/ 540380 w 1140267"/>
                <a:gd name="connsiteY3-240" fmla="*/ 614571 h 799900"/>
                <a:gd name="connsiteX4-241" fmla="*/ 1094562 w 1140267"/>
                <a:gd name="connsiteY4-242" fmla="*/ 559153 h 799900"/>
                <a:gd name="connsiteX5-243" fmla="*/ 1052999 w 1140267"/>
                <a:gd name="connsiteY5-244" fmla="*/ 74245 h 799900"/>
                <a:gd name="connsiteX6-245" fmla="*/ 581944 w 1140267"/>
                <a:gd name="connsiteY6-246" fmla="*/ 226644 h 799900"/>
                <a:gd name="connsiteX0-247" fmla="*/ 581944 w 1157049"/>
                <a:gd name="connsiteY0-248" fmla="*/ 226644 h 799900"/>
                <a:gd name="connsiteX1-249" fmla="*/ 235580 w 1157049"/>
                <a:gd name="connsiteY1-250" fmla="*/ 4971 h 799900"/>
                <a:gd name="connsiteX2-251" fmla="*/ 53 w 1157049"/>
                <a:gd name="connsiteY2-252" fmla="*/ 392899 h 799900"/>
                <a:gd name="connsiteX3-253" fmla="*/ 540380 w 1157049"/>
                <a:gd name="connsiteY3-254" fmla="*/ 614571 h 799900"/>
                <a:gd name="connsiteX4-255" fmla="*/ 1094562 w 1157049"/>
                <a:gd name="connsiteY4-256" fmla="*/ 559153 h 799900"/>
                <a:gd name="connsiteX5-257" fmla="*/ 1052999 w 1157049"/>
                <a:gd name="connsiteY5-258" fmla="*/ 74245 h 799900"/>
                <a:gd name="connsiteX6-259" fmla="*/ 581944 w 1157049"/>
                <a:gd name="connsiteY6-260" fmla="*/ 226644 h 799900"/>
                <a:gd name="connsiteX0-261" fmla="*/ 581944 w 1157049"/>
                <a:gd name="connsiteY0-262" fmla="*/ 226644 h 799900"/>
                <a:gd name="connsiteX1-263" fmla="*/ 235580 w 1157049"/>
                <a:gd name="connsiteY1-264" fmla="*/ 4971 h 799900"/>
                <a:gd name="connsiteX2-265" fmla="*/ 53 w 1157049"/>
                <a:gd name="connsiteY2-266" fmla="*/ 392899 h 799900"/>
                <a:gd name="connsiteX3-267" fmla="*/ 540380 w 1157049"/>
                <a:gd name="connsiteY3-268" fmla="*/ 614571 h 799900"/>
                <a:gd name="connsiteX4-269" fmla="*/ 1094562 w 1157049"/>
                <a:gd name="connsiteY4-270" fmla="*/ 559153 h 799900"/>
                <a:gd name="connsiteX5-271" fmla="*/ 1052999 w 1157049"/>
                <a:gd name="connsiteY5-272" fmla="*/ 74245 h 799900"/>
                <a:gd name="connsiteX6-273" fmla="*/ 581944 w 1157049"/>
                <a:gd name="connsiteY6-274" fmla="*/ 226644 h 7999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84" name="椭圆 31"/>
          <p:cNvSpPr/>
          <p:nvPr/>
        </p:nvSpPr>
        <p:spPr>
          <a:xfrm>
            <a:off x="1354384"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2490183"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这是文字</a:t>
            </a:r>
          </a:p>
        </p:txBody>
      </p:sp>
      <p:sp>
        <p:nvSpPr>
          <p:cNvPr id="90" name="文本框 89"/>
          <p:cNvSpPr txBox="1"/>
          <p:nvPr/>
        </p:nvSpPr>
        <p:spPr>
          <a:xfrm>
            <a:off x="2520792" y="4994267"/>
            <a:ext cx="3407290" cy="679289"/>
          </a:xfrm>
          <a:prstGeom prst="rect">
            <a:avLst/>
          </a:prstGeom>
          <a:noFill/>
        </p:spPr>
        <p:txBody>
          <a:bodyPr wrap="square" rtlCol="0">
            <a:spAutoFit/>
          </a:bodyPr>
          <a:lstStyle/>
          <a:p>
            <a:pPr>
              <a:lnSpc>
                <a:spcPct val="125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66" name="任意多边形 65"/>
          <p:cNvSpPr/>
          <p:nvPr/>
        </p:nvSpPr>
        <p:spPr>
          <a:xfrm>
            <a:off x="2619268"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3" name="任意多边形 92"/>
          <p:cNvSpPr/>
          <p:nvPr/>
        </p:nvSpPr>
        <p:spPr>
          <a:xfrm>
            <a:off x="2619268"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7" name="矩形 96"/>
          <p:cNvSpPr/>
          <p:nvPr/>
        </p:nvSpPr>
        <p:spPr>
          <a:xfrm>
            <a:off x="1576863" y="4945564"/>
            <a:ext cx="593432" cy="707886"/>
          </a:xfrm>
          <a:prstGeom prst="rect">
            <a:avLst/>
          </a:prstGeom>
        </p:spPr>
        <p:txBody>
          <a:bodyPr wrap="none">
            <a:spAutoFit/>
          </a:bodyPr>
          <a:lstStyle/>
          <a:p>
            <a:pPr algn="ctr"/>
            <a:r>
              <a:rPr lang="en-US" altLang="zh-CN" sz="4000" b="1" dirty="0">
                <a:latin typeface="方正静蕾简体" panose="02000000000000000000" pitchFamily="2" charset="-122"/>
                <a:ea typeface="方正静蕾简体" panose="02000000000000000000" pitchFamily="2" charset="-122"/>
              </a:rPr>
              <a:t>02</a:t>
            </a:r>
            <a:endParaRPr lang="zh-CN" altLang="en-US" sz="2400" b="1" dirty="0">
              <a:latin typeface="方正静蕾简体" panose="02000000000000000000" pitchFamily="2" charset="-122"/>
              <a:ea typeface="方正静蕾简体" panose="02000000000000000000" pitchFamily="2" charset="-122"/>
            </a:endParaRPr>
          </a:p>
        </p:txBody>
      </p:sp>
      <p:sp>
        <p:nvSpPr>
          <p:cNvPr id="107" name="椭圆 31"/>
          <p:cNvSpPr/>
          <p:nvPr/>
        </p:nvSpPr>
        <p:spPr>
          <a:xfrm>
            <a:off x="6637985"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08" name="文本框 107"/>
          <p:cNvSpPr txBox="1"/>
          <p:nvPr/>
        </p:nvSpPr>
        <p:spPr>
          <a:xfrm>
            <a:off x="7773784"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这是文字</a:t>
            </a:r>
          </a:p>
        </p:txBody>
      </p:sp>
      <p:sp>
        <p:nvSpPr>
          <p:cNvPr id="109" name="文本框 108"/>
          <p:cNvSpPr txBox="1"/>
          <p:nvPr/>
        </p:nvSpPr>
        <p:spPr>
          <a:xfrm>
            <a:off x="7804393" y="3123904"/>
            <a:ext cx="3407290" cy="679289"/>
          </a:xfrm>
          <a:prstGeom prst="rect">
            <a:avLst/>
          </a:prstGeom>
          <a:noFill/>
        </p:spPr>
        <p:txBody>
          <a:bodyPr wrap="square" rtlCol="0">
            <a:spAutoFit/>
          </a:bodyPr>
          <a:lstStyle/>
          <a:p>
            <a:pPr>
              <a:lnSpc>
                <a:spcPct val="125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0" name="矩形 109"/>
          <p:cNvSpPr/>
          <p:nvPr/>
        </p:nvSpPr>
        <p:spPr>
          <a:xfrm>
            <a:off x="6871185" y="3064625"/>
            <a:ext cx="551754" cy="707886"/>
          </a:xfrm>
          <a:prstGeom prst="rect">
            <a:avLst/>
          </a:prstGeom>
        </p:spPr>
        <p:txBody>
          <a:bodyPr wrap="none">
            <a:spAutoFit/>
          </a:bodyPr>
          <a:lstStyle/>
          <a:p>
            <a:pPr algn="ctr"/>
            <a:r>
              <a:rPr lang="en-US" altLang="zh-CN" sz="4000" b="1" dirty="0">
                <a:latin typeface="方正静蕾简体" panose="02000000000000000000" pitchFamily="2" charset="-122"/>
                <a:ea typeface="方正静蕾简体" panose="02000000000000000000" pitchFamily="2" charset="-122"/>
              </a:rPr>
              <a:t>03</a:t>
            </a:r>
            <a:endParaRPr lang="zh-CN" altLang="en-US" sz="2400" b="1" dirty="0">
              <a:latin typeface="方正静蕾简体" panose="02000000000000000000" pitchFamily="2" charset="-122"/>
              <a:ea typeface="方正静蕾简体" panose="02000000000000000000" pitchFamily="2" charset="-122"/>
            </a:endParaRPr>
          </a:p>
        </p:txBody>
      </p:sp>
      <p:sp>
        <p:nvSpPr>
          <p:cNvPr id="112" name="椭圆 31"/>
          <p:cNvSpPr/>
          <p:nvPr/>
        </p:nvSpPr>
        <p:spPr>
          <a:xfrm>
            <a:off x="6637985"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3" name="文本框 112"/>
          <p:cNvSpPr txBox="1"/>
          <p:nvPr/>
        </p:nvSpPr>
        <p:spPr>
          <a:xfrm>
            <a:off x="7773784"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这是文字</a:t>
            </a:r>
          </a:p>
        </p:txBody>
      </p:sp>
      <p:sp>
        <p:nvSpPr>
          <p:cNvPr id="114" name="文本框 113"/>
          <p:cNvSpPr txBox="1"/>
          <p:nvPr/>
        </p:nvSpPr>
        <p:spPr>
          <a:xfrm>
            <a:off x="7804393" y="4994267"/>
            <a:ext cx="3407290" cy="679289"/>
          </a:xfrm>
          <a:prstGeom prst="rect">
            <a:avLst/>
          </a:prstGeom>
          <a:noFill/>
        </p:spPr>
        <p:txBody>
          <a:bodyPr wrap="square" rtlCol="0">
            <a:spAutoFit/>
          </a:bodyPr>
          <a:lstStyle/>
          <a:p>
            <a:pPr>
              <a:lnSpc>
                <a:spcPct val="125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5" name="任意多边形 114"/>
          <p:cNvSpPr/>
          <p:nvPr/>
        </p:nvSpPr>
        <p:spPr>
          <a:xfrm>
            <a:off x="7902869"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a:off x="7902869"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7" name="矩形 116"/>
          <p:cNvSpPr/>
          <p:nvPr/>
        </p:nvSpPr>
        <p:spPr>
          <a:xfrm>
            <a:off x="6861275" y="4932426"/>
            <a:ext cx="585417" cy="707886"/>
          </a:xfrm>
          <a:prstGeom prst="rect">
            <a:avLst/>
          </a:prstGeom>
        </p:spPr>
        <p:txBody>
          <a:bodyPr wrap="none">
            <a:spAutoFit/>
          </a:bodyPr>
          <a:lstStyle/>
          <a:p>
            <a:pPr algn="ctr"/>
            <a:r>
              <a:rPr lang="en-US" altLang="zh-CN" sz="4000" b="1" dirty="0">
                <a:latin typeface="方正静蕾简体" panose="02000000000000000000" pitchFamily="2" charset="-122"/>
                <a:ea typeface="方正静蕾简体" panose="02000000000000000000" pitchFamily="2" charset="-122"/>
              </a:rPr>
              <a:t>04</a:t>
            </a:r>
            <a:endParaRPr lang="zh-CN" altLang="en-US" sz="2400" b="1" dirty="0">
              <a:latin typeface="方正静蕾简体" panose="02000000000000000000" pitchFamily="2" charset="-122"/>
              <a:ea typeface="方正静蕾简体" panose="02000000000000000000" pitchFamily="2" charset="-122"/>
            </a:endParaRP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1" fmla="*/ 272960 w 908267"/>
                <a:gd name="connsiteY0-2" fmla="*/ 0 h 845792"/>
                <a:gd name="connsiteX1-3" fmla="*/ 595689 w 908267"/>
                <a:gd name="connsiteY1-4" fmla="*/ 0 h 845792"/>
                <a:gd name="connsiteX2-5" fmla="*/ 568795 w 908267"/>
                <a:gd name="connsiteY2-6" fmla="*/ 457200 h 845792"/>
                <a:gd name="connsiteX3-7" fmla="*/ 891524 w 908267"/>
                <a:gd name="connsiteY3-8" fmla="*/ 833718 h 845792"/>
                <a:gd name="connsiteX4-9" fmla="*/ 17465 w 908267"/>
                <a:gd name="connsiteY4-10" fmla="*/ 739589 h 845792"/>
                <a:gd name="connsiteX5-11" fmla="*/ 299854 w 908267"/>
                <a:gd name="connsiteY5-12" fmla="*/ 443753 h 845792"/>
                <a:gd name="connsiteX6-13" fmla="*/ 272960 w 908267"/>
                <a:gd name="connsiteY6-14" fmla="*/ 0 h 845792"/>
                <a:gd name="connsiteX0-15" fmla="*/ 196651 w 828208"/>
                <a:gd name="connsiteY0-16" fmla="*/ 0 h 866128"/>
                <a:gd name="connsiteX1-17" fmla="*/ 519380 w 828208"/>
                <a:gd name="connsiteY1-18" fmla="*/ 0 h 866128"/>
                <a:gd name="connsiteX2-19" fmla="*/ 492486 w 828208"/>
                <a:gd name="connsiteY2-20" fmla="*/ 457200 h 866128"/>
                <a:gd name="connsiteX3-21" fmla="*/ 815215 w 828208"/>
                <a:gd name="connsiteY3-22" fmla="*/ 833718 h 866128"/>
                <a:gd name="connsiteX4-23" fmla="*/ 21839 w 828208"/>
                <a:gd name="connsiteY4-24" fmla="*/ 820271 h 866128"/>
                <a:gd name="connsiteX5-25" fmla="*/ 223545 w 828208"/>
                <a:gd name="connsiteY5-26" fmla="*/ 443753 h 866128"/>
                <a:gd name="connsiteX6-27" fmla="*/ 196651 w 828208"/>
                <a:gd name="connsiteY6-28" fmla="*/ 0 h 866128"/>
                <a:gd name="connsiteX0-29" fmla="*/ 196651 w 828208"/>
                <a:gd name="connsiteY0-30" fmla="*/ 0 h 866128"/>
                <a:gd name="connsiteX1-31" fmla="*/ 519380 w 828208"/>
                <a:gd name="connsiteY1-32" fmla="*/ 0 h 866128"/>
                <a:gd name="connsiteX2-33" fmla="*/ 492486 w 828208"/>
                <a:gd name="connsiteY2-34" fmla="*/ 457200 h 866128"/>
                <a:gd name="connsiteX3-35" fmla="*/ 815215 w 828208"/>
                <a:gd name="connsiteY3-36" fmla="*/ 833718 h 866128"/>
                <a:gd name="connsiteX4-37" fmla="*/ 21839 w 828208"/>
                <a:gd name="connsiteY4-38" fmla="*/ 820271 h 866128"/>
                <a:gd name="connsiteX5-39" fmla="*/ 223545 w 828208"/>
                <a:gd name="connsiteY5-40" fmla="*/ 443753 h 866128"/>
                <a:gd name="connsiteX6-41" fmla="*/ 196651 w 828208"/>
                <a:gd name="connsiteY6-42" fmla="*/ 0 h 86612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3"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4"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5"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76" name="组合 75"/>
          <p:cNvGrpSpPr/>
          <p:nvPr/>
        </p:nvGrpSpPr>
        <p:grpSpPr>
          <a:xfrm rot="20595534" flipH="1">
            <a:off x="6933032" y="2632218"/>
            <a:ext cx="462230"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1" fmla="*/ 168660 w 578857"/>
                  <a:gd name="connsiteY0-2" fmla="*/ 675267 h 675267"/>
                  <a:gd name="connsiteX1-3" fmla="*/ 192723 w 578857"/>
                  <a:gd name="connsiteY1-4" fmla="*/ 422604 h 675267"/>
                  <a:gd name="connsiteX2-5" fmla="*/ 218 w 578857"/>
                  <a:gd name="connsiteY2-6" fmla="*/ 242131 h 675267"/>
                  <a:gd name="connsiteX3-7" fmla="*/ 301007 w 578857"/>
                  <a:gd name="connsiteY3-8" fmla="*/ 1499 h 675267"/>
                  <a:gd name="connsiteX4-9" fmla="*/ 577734 w 578857"/>
                  <a:gd name="connsiteY4-10" fmla="*/ 326352 h 675267"/>
                  <a:gd name="connsiteX5-11" fmla="*/ 397260 w 578857"/>
                  <a:gd name="connsiteY5-12" fmla="*/ 458699 h 675267"/>
                  <a:gd name="connsiteX6-13" fmla="*/ 361165 w 578857"/>
                  <a:gd name="connsiteY6-14" fmla="*/ 639173 h 675267"/>
                  <a:gd name="connsiteX7-15" fmla="*/ 192723 w 578857"/>
                  <a:gd name="connsiteY7-16" fmla="*/ 627141 h 675267"/>
                  <a:gd name="connsiteX0-17" fmla="*/ 168660 w 580183"/>
                  <a:gd name="connsiteY0-18" fmla="*/ 675267 h 675267"/>
                  <a:gd name="connsiteX1-19" fmla="*/ 192723 w 580183"/>
                  <a:gd name="connsiteY1-20" fmla="*/ 422604 h 675267"/>
                  <a:gd name="connsiteX2-21" fmla="*/ 218 w 580183"/>
                  <a:gd name="connsiteY2-22" fmla="*/ 242131 h 675267"/>
                  <a:gd name="connsiteX3-23" fmla="*/ 301007 w 580183"/>
                  <a:gd name="connsiteY3-24" fmla="*/ 1499 h 675267"/>
                  <a:gd name="connsiteX4-25" fmla="*/ 577734 w 580183"/>
                  <a:gd name="connsiteY4-26" fmla="*/ 326352 h 675267"/>
                  <a:gd name="connsiteX5-27" fmla="*/ 397260 w 580183"/>
                  <a:gd name="connsiteY5-28" fmla="*/ 458699 h 675267"/>
                  <a:gd name="connsiteX6-29" fmla="*/ 361165 w 580183"/>
                  <a:gd name="connsiteY6-30" fmla="*/ 639173 h 675267"/>
                  <a:gd name="connsiteX7-31" fmla="*/ 192723 w 580183"/>
                  <a:gd name="connsiteY7-32" fmla="*/ 627141 h 675267"/>
                  <a:gd name="connsiteX0-33" fmla="*/ 168726 w 580936"/>
                  <a:gd name="connsiteY0-34" fmla="*/ 675267 h 675267"/>
                  <a:gd name="connsiteX1-35" fmla="*/ 192789 w 580936"/>
                  <a:gd name="connsiteY1-36" fmla="*/ 422604 h 675267"/>
                  <a:gd name="connsiteX2-37" fmla="*/ 284 w 580936"/>
                  <a:gd name="connsiteY2-38" fmla="*/ 242131 h 675267"/>
                  <a:gd name="connsiteX3-39" fmla="*/ 301073 w 580936"/>
                  <a:gd name="connsiteY3-40" fmla="*/ 1499 h 675267"/>
                  <a:gd name="connsiteX4-41" fmla="*/ 577800 w 580936"/>
                  <a:gd name="connsiteY4-42" fmla="*/ 326352 h 675267"/>
                  <a:gd name="connsiteX5-43" fmla="*/ 397326 w 580936"/>
                  <a:gd name="connsiteY5-44" fmla="*/ 458699 h 675267"/>
                  <a:gd name="connsiteX6-45" fmla="*/ 361231 w 580936"/>
                  <a:gd name="connsiteY6-46" fmla="*/ 639173 h 675267"/>
                  <a:gd name="connsiteX7-47" fmla="*/ 192789 w 580936"/>
                  <a:gd name="connsiteY7-48" fmla="*/ 627141 h 6752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78"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1" fmla="*/ 12434 w 89054"/>
                <a:gd name="connsiteY0-2" fmla="*/ 4 h 59773"/>
                <a:gd name="connsiteX1-3" fmla="*/ 66511 w 89054"/>
                <a:gd name="connsiteY1-4" fmla="*/ 31959 h 59773"/>
                <a:gd name="connsiteX2-5" fmla="*/ 88634 w 89054"/>
                <a:gd name="connsiteY2-6" fmla="*/ 4920 h 59773"/>
                <a:gd name="connsiteX3-7" fmla="*/ 49305 w 89054"/>
                <a:gd name="connsiteY3-8" fmla="*/ 58998 h 59773"/>
                <a:gd name="connsiteX4-9" fmla="*/ 2601 w 89054"/>
                <a:gd name="connsiteY4-10" fmla="*/ 34417 h 59773"/>
                <a:gd name="connsiteX5" fmla="*/ 12434 w 89054"/>
                <a:gd name="connsiteY5" fmla="*/ 4 h 59773"/>
                <a:gd name="connsiteX0-11" fmla="*/ 12434 w 89054"/>
                <a:gd name="connsiteY0-12" fmla="*/ 4 h 50472"/>
                <a:gd name="connsiteX1-13" fmla="*/ 66511 w 89054"/>
                <a:gd name="connsiteY1-14" fmla="*/ 31959 h 50472"/>
                <a:gd name="connsiteX2-15" fmla="*/ 88634 w 89054"/>
                <a:gd name="connsiteY2-16" fmla="*/ 4920 h 50472"/>
                <a:gd name="connsiteX3-17" fmla="*/ 56679 w 89054"/>
                <a:gd name="connsiteY3-18" fmla="*/ 49165 h 50472"/>
                <a:gd name="connsiteX4-19" fmla="*/ 2601 w 89054"/>
                <a:gd name="connsiteY4-20" fmla="*/ 34417 h 50472"/>
                <a:gd name="connsiteX5-21" fmla="*/ 12434 w 89054"/>
                <a:gd name="connsiteY5-22" fmla="*/ 4 h 50472"/>
                <a:gd name="connsiteX0-23" fmla="*/ 10471 w 87091"/>
                <a:gd name="connsiteY0-24" fmla="*/ 132 h 49570"/>
                <a:gd name="connsiteX1-25" fmla="*/ 64548 w 87091"/>
                <a:gd name="connsiteY1-26" fmla="*/ 32087 h 49570"/>
                <a:gd name="connsiteX2-27" fmla="*/ 86671 w 87091"/>
                <a:gd name="connsiteY2-28" fmla="*/ 5048 h 49570"/>
                <a:gd name="connsiteX3-29" fmla="*/ 54716 w 87091"/>
                <a:gd name="connsiteY3-30" fmla="*/ 49293 h 49570"/>
                <a:gd name="connsiteX4-31" fmla="*/ 3097 w 87091"/>
                <a:gd name="connsiteY4-32" fmla="*/ 22255 h 49570"/>
                <a:gd name="connsiteX5-33" fmla="*/ 10471 w 87091"/>
                <a:gd name="connsiteY5-34" fmla="*/ 132 h 49570"/>
                <a:gd name="connsiteX0-35" fmla="*/ 10471 w 87091"/>
                <a:gd name="connsiteY0-36" fmla="*/ 132 h 54436"/>
                <a:gd name="connsiteX1-37" fmla="*/ 64548 w 87091"/>
                <a:gd name="connsiteY1-38" fmla="*/ 32087 h 54436"/>
                <a:gd name="connsiteX2-39" fmla="*/ 86671 w 87091"/>
                <a:gd name="connsiteY2-40" fmla="*/ 5048 h 54436"/>
                <a:gd name="connsiteX3-41" fmla="*/ 59632 w 87091"/>
                <a:gd name="connsiteY3-42" fmla="*/ 54209 h 54436"/>
                <a:gd name="connsiteX4-43" fmla="*/ 3097 w 87091"/>
                <a:gd name="connsiteY4-44" fmla="*/ 22255 h 54436"/>
                <a:gd name="connsiteX5-45" fmla="*/ 10471 w 87091"/>
                <a:gd name="connsiteY5-46" fmla="*/ 132 h 54436"/>
                <a:gd name="connsiteX0-47" fmla="*/ 11326 w 92270"/>
                <a:gd name="connsiteY0-48" fmla="*/ 197 h 54501"/>
                <a:gd name="connsiteX1-49" fmla="*/ 85068 w 92270"/>
                <a:gd name="connsiteY1-50" fmla="*/ 34610 h 54501"/>
                <a:gd name="connsiteX2-51" fmla="*/ 87526 w 92270"/>
                <a:gd name="connsiteY2-52" fmla="*/ 5113 h 54501"/>
                <a:gd name="connsiteX3-53" fmla="*/ 60487 w 92270"/>
                <a:gd name="connsiteY3-54" fmla="*/ 54274 h 54501"/>
                <a:gd name="connsiteX4-55" fmla="*/ 3952 w 92270"/>
                <a:gd name="connsiteY4-56" fmla="*/ 22320 h 54501"/>
                <a:gd name="connsiteX5-57" fmla="*/ 11326 w 92270"/>
                <a:gd name="connsiteY5-58" fmla="*/ 197 h 54501"/>
                <a:gd name="connsiteX0-59" fmla="*/ 7096 w 88040"/>
                <a:gd name="connsiteY0-60" fmla="*/ 197 h 54501"/>
                <a:gd name="connsiteX1-61" fmla="*/ 80838 w 88040"/>
                <a:gd name="connsiteY1-62" fmla="*/ 34610 h 54501"/>
                <a:gd name="connsiteX2-63" fmla="*/ 83296 w 88040"/>
                <a:gd name="connsiteY2-64" fmla="*/ 5113 h 54501"/>
                <a:gd name="connsiteX3-65" fmla="*/ 56257 w 88040"/>
                <a:gd name="connsiteY3-66" fmla="*/ 54274 h 54501"/>
                <a:gd name="connsiteX4-67" fmla="*/ 7096 w 88040"/>
                <a:gd name="connsiteY4-68" fmla="*/ 22320 h 54501"/>
                <a:gd name="connsiteX5-69" fmla="*/ 7096 w 88040"/>
                <a:gd name="connsiteY5-70" fmla="*/ 197 h 54501"/>
                <a:gd name="connsiteX0-71" fmla="*/ 6579 w 84329"/>
                <a:gd name="connsiteY0-72" fmla="*/ 133 h 54437"/>
                <a:gd name="connsiteX1-73" fmla="*/ 72947 w 84329"/>
                <a:gd name="connsiteY1-74" fmla="*/ 32088 h 54437"/>
                <a:gd name="connsiteX2-75" fmla="*/ 82779 w 84329"/>
                <a:gd name="connsiteY2-76" fmla="*/ 5049 h 54437"/>
                <a:gd name="connsiteX3-77" fmla="*/ 55740 w 84329"/>
                <a:gd name="connsiteY3-78" fmla="*/ 54210 h 54437"/>
                <a:gd name="connsiteX4-79" fmla="*/ 6579 w 84329"/>
                <a:gd name="connsiteY4-80" fmla="*/ 22256 h 54437"/>
                <a:gd name="connsiteX5-81" fmla="*/ 6579 w 84329"/>
                <a:gd name="connsiteY5-82" fmla="*/ 133 h 54437"/>
                <a:gd name="connsiteX0-83" fmla="*/ 5902 w 82602"/>
                <a:gd name="connsiteY0-84" fmla="*/ 197 h 54501"/>
                <a:gd name="connsiteX1-85" fmla="*/ 62437 w 82602"/>
                <a:gd name="connsiteY1-86" fmla="*/ 34610 h 54501"/>
                <a:gd name="connsiteX2-87" fmla="*/ 82102 w 82602"/>
                <a:gd name="connsiteY2-88" fmla="*/ 5113 h 54501"/>
                <a:gd name="connsiteX3-89" fmla="*/ 55063 w 82602"/>
                <a:gd name="connsiteY3-90" fmla="*/ 54274 h 54501"/>
                <a:gd name="connsiteX4-91" fmla="*/ 5902 w 82602"/>
                <a:gd name="connsiteY4-92" fmla="*/ 22320 h 54501"/>
                <a:gd name="connsiteX5-93" fmla="*/ 5902 w 82602"/>
                <a:gd name="connsiteY5-94" fmla="*/ 197 h 545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125" name="组合 124"/>
          <p:cNvGrpSpPr/>
          <p:nvPr/>
        </p:nvGrpSpPr>
        <p:grpSpPr>
          <a:xfrm rot="5400000">
            <a:off x="6926742" y="4592882"/>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629221 w 1223250"/>
                  <a:gd name="connsiteY0-394" fmla="*/ 517129 h 964605"/>
                  <a:gd name="connsiteX1-395" fmla="*/ 0 w 1223250"/>
                  <a:gd name="connsiteY1-396" fmla="*/ 409346 h 964605"/>
                  <a:gd name="connsiteX2-397" fmla="*/ 179882 w 1223250"/>
                  <a:gd name="connsiteY2-398" fmla="*/ 184493 h 964605"/>
                  <a:gd name="connsiteX3-399" fmla="*/ 674557 w 1223250"/>
                  <a:gd name="connsiteY3-400" fmla="*/ 409346 h 964605"/>
                  <a:gd name="connsiteX4-401" fmla="*/ 734518 w 1223250"/>
                  <a:gd name="connsiteY4-402" fmla="*/ 169503 h 964605"/>
                  <a:gd name="connsiteX5-403" fmla="*/ 1033049 w 1223250"/>
                  <a:gd name="connsiteY5-404" fmla="*/ 704 h 964605"/>
                  <a:gd name="connsiteX6-405" fmla="*/ 1216474 w 1223250"/>
                  <a:gd name="connsiteY6-406" fmla="*/ 366010 h 964605"/>
                  <a:gd name="connsiteX7-407" fmla="*/ 884419 w 1223250"/>
                  <a:gd name="connsiteY7-408" fmla="*/ 499287 h 964605"/>
                  <a:gd name="connsiteX8-409" fmla="*/ 1199213 w 1223250"/>
                  <a:gd name="connsiteY8-410" fmla="*/ 709149 h 964605"/>
                  <a:gd name="connsiteX9-411" fmla="*/ 944380 w 1223250"/>
                  <a:gd name="connsiteY9-412" fmla="*/ 963982 h 964605"/>
                  <a:gd name="connsiteX10-413" fmla="*/ 719528 w 1223250"/>
                  <a:gd name="connsiteY10-414" fmla="*/ 709149 h 964605"/>
                  <a:gd name="connsiteX11-415" fmla="*/ 299803 w 1223250"/>
                  <a:gd name="connsiteY11-416" fmla="*/ 889031 h 964605"/>
                  <a:gd name="connsiteX12-417" fmla="*/ 74951 w 1223250"/>
                  <a:gd name="connsiteY12-418" fmla="*/ 724139 h 964605"/>
                  <a:gd name="connsiteX0-419" fmla="*/ 629221 w 1223250"/>
                  <a:gd name="connsiteY0-420" fmla="*/ 517129 h 964605"/>
                  <a:gd name="connsiteX1-421" fmla="*/ 0 w 1223250"/>
                  <a:gd name="connsiteY1-422" fmla="*/ 409346 h 964605"/>
                  <a:gd name="connsiteX2-423" fmla="*/ 179882 w 1223250"/>
                  <a:gd name="connsiteY2-424" fmla="*/ 184493 h 964605"/>
                  <a:gd name="connsiteX3-425" fmla="*/ 674557 w 1223250"/>
                  <a:gd name="connsiteY3-426" fmla="*/ 409346 h 964605"/>
                  <a:gd name="connsiteX4-427" fmla="*/ 734518 w 1223250"/>
                  <a:gd name="connsiteY4-428" fmla="*/ 169503 h 964605"/>
                  <a:gd name="connsiteX5-429" fmla="*/ 1033049 w 1223250"/>
                  <a:gd name="connsiteY5-430" fmla="*/ 704 h 964605"/>
                  <a:gd name="connsiteX6-431" fmla="*/ 1216474 w 1223250"/>
                  <a:gd name="connsiteY6-432" fmla="*/ 366010 h 964605"/>
                  <a:gd name="connsiteX7-433" fmla="*/ 884419 w 1223250"/>
                  <a:gd name="connsiteY7-434" fmla="*/ 499287 h 964605"/>
                  <a:gd name="connsiteX8-435" fmla="*/ 1199213 w 1223250"/>
                  <a:gd name="connsiteY8-436" fmla="*/ 709149 h 964605"/>
                  <a:gd name="connsiteX9-437" fmla="*/ 944380 w 1223250"/>
                  <a:gd name="connsiteY9-438" fmla="*/ 963982 h 964605"/>
                  <a:gd name="connsiteX10-439" fmla="*/ 719528 w 1223250"/>
                  <a:gd name="connsiteY10-440" fmla="*/ 709149 h 964605"/>
                  <a:gd name="connsiteX11-441" fmla="*/ 299803 w 1223250"/>
                  <a:gd name="connsiteY11-442" fmla="*/ 889031 h 964605"/>
                  <a:gd name="connsiteX0-443" fmla="*/ 629221 w 1223250"/>
                  <a:gd name="connsiteY0-444" fmla="*/ 517129 h 964605"/>
                  <a:gd name="connsiteX1-445" fmla="*/ 0 w 1223250"/>
                  <a:gd name="connsiteY1-446" fmla="*/ 409346 h 964605"/>
                  <a:gd name="connsiteX2-447" fmla="*/ 179882 w 1223250"/>
                  <a:gd name="connsiteY2-448" fmla="*/ 184493 h 964605"/>
                  <a:gd name="connsiteX3-449" fmla="*/ 674557 w 1223250"/>
                  <a:gd name="connsiteY3-450" fmla="*/ 409346 h 964605"/>
                  <a:gd name="connsiteX4-451" fmla="*/ 734518 w 1223250"/>
                  <a:gd name="connsiteY4-452" fmla="*/ 169503 h 964605"/>
                  <a:gd name="connsiteX5-453" fmla="*/ 1033049 w 1223250"/>
                  <a:gd name="connsiteY5-454" fmla="*/ 704 h 964605"/>
                  <a:gd name="connsiteX6-455" fmla="*/ 1216474 w 1223250"/>
                  <a:gd name="connsiteY6-456" fmla="*/ 366010 h 964605"/>
                  <a:gd name="connsiteX7-457" fmla="*/ 884419 w 1223250"/>
                  <a:gd name="connsiteY7-458" fmla="*/ 499287 h 964605"/>
                  <a:gd name="connsiteX8-459" fmla="*/ 1199213 w 1223250"/>
                  <a:gd name="connsiteY8-460" fmla="*/ 709149 h 964605"/>
                  <a:gd name="connsiteX9-461" fmla="*/ 944380 w 1223250"/>
                  <a:gd name="connsiteY9-462" fmla="*/ 963982 h 964605"/>
                  <a:gd name="connsiteX10-463" fmla="*/ 719528 w 1223250"/>
                  <a:gd name="connsiteY10-464" fmla="*/ 709149 h 9646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29"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0"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1"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127"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0 w 1223250"/>
                <a:gd name="connsiteY0-394" fmla="*/ 409346 h 964605"/>
                <a:gd name="connsiteX1-395" fmla="*/ 179882 w 1223250"/>
                <a:gd name="connsiteY1-396" fmla="*/ 184493 h 964605"/>
                <a:gd name="connsiteX2-397" fmla="*/ 674557 w 1223250"/>
                <a:gd name="connsiteY2-398" fmla="*/ 409346 h 964605"/>
                <a:gd name="connsiteX3-399" fmla="*/ 734518 w 1223250"/>
                <a:gd name="connsiteY3-400" fmla="*/ 169503 h 964605"/>
                <a:gd name="connsiteX4-401" fmla="*/ 1033049 w 1223250"/>
                <a:gd name="connsiteY4-402" fmla="*/ 704 h 964605"/>
                <a:gd name="connsiteX5-403" fmla="*/ 1216474 w 1223250"/>
                <a:gd name="connsiteY5-404" fmla="*/ 366010 h 964605"/>
                <a:gd name="connsiteX6-405" fmla="*/ 884419 w 1223250"/>
                <a:gd name="connsiteY6-406" fmla="*/ 499287 h 964605"/>
                <a:gd name="connsiteX7-407" fmla="*/ 1199213 w 1223250"/>
                <a:gd name="connsiteY7-408" fmla="*/ 709149 h 964605"/>
                <a:gd name="connsiteX8-409" fmla="*/ 944380 w 1223250"/>
                <a:gd name="connsiteY8-410" fmla="*/ 963982 h 964605"/>
                <a:gd name="connsiteX9-411" fmla="*/ 719528 w 1223250"/>
                <a:gd name="connsiteY9-412" fmla="*/ 709149 h 964605"/>
                <a:gd name="connsiteX10-413" fmla="*/ 299803 w 1223250"/>
                <a:gd name="connsiteY10-414" fmla="*/ 889031 h 964605"/>
                <a:gd name="connsiteX11-415" fmla="*/ 74951 w 1223250"/>
                <a:gd name="connsiteY11-416" fmla="*/ 724139 h 964605"/>
                <a:gd name="connsiteX12-417" fmla="*/ 630318 w 1223250"/>
                <a:gd name="connsiteY12-418" fmla="*/ 562099 h 964605"/>
                <a:gd name="connsiteX0-419" fmla="*/ 117781 w 1161149"/>
                <a:gd name="connsiteY0-420" fmla="*/ 184493 h 964605"/>
                <a:gd name="connsiteX1-421" fmla="*/ 612456 w 1161149"/>
                <a:gd name="connsiteY1-422" fmla="*/ 409346 h 964605"/>
                <a:gd name="connsiteX2-423" fmla="*/ 672417 w 1161149"/>
                <a:gd name="connsiteY2-424" fmla="*/ 169503 h 964605"/>
                <a:gd name="connsiteX3-425" fmla="*/ 970948 w 1161149"/>
                <a:gd name="connsiteY3-426" fmla="*/ 704 h 964605"/>
                <a:gd name="connsiteX4-427" fmla="*/ 1154373 w 1161149"/>
                <a:gd name="connsiteY4-428" fmla="*/ 366010 h 964605"/>
                <a:gd name="connsiteX5-429" fmla="*/ 822318 w 1161149"/>
                <a:gd name="connsiteY5-430" fmla="*/ 499287 h 964605"/>
                <a:gd name="connsiteX6-431" fmla="*/ 1137112 w 1161149"/>
                <a:gd name="connsiteY6-432" fmla="*/ 709149 h 964605"/>
                <a:gd name="connsiteX7-433" fmla="*/ 882279 w 1161149"/>
                <a:gd name="connsiteY7-434" fmla="*/ 963982 h 964605"/>
                <a:gd name="connsiteX8-435" fmla="*/ 657427 w 1161149"/>
                <a:gd name="connsiteY8-436" fmla="*/ 709149 h 964605"/>
                <a:gd name="connsiteX9-437" fmla="*/ 237702 w 1161149"/>
                <a:gd name="connsiteY9-438" fmla="*/ 889031 h 964605"/>
                <a:gd name="connsiteX10-439" fmla="*/ 12850 w 1161149"/>
                <a:gd name="connsiteY10-440" fmla="*/ 724139 h 964605"/>
                <a:gd name="connsiteX11-441" fmla="*/ 568217 w 1161149"/>
                <a:gd name="connsiteY11-442" fmla="*/ 562099 h 964605"/>
                <a:gd name="connsiteX0-443" fmla="*/ 612456 w 1161149"/>
                <a:gd name="connsiteY0-444" fmla="*/ 409346 h 964605"/>
                <a:gd name="connsiteX1-445" fmla="*/ 672417 w 1161149"/>
                <a:gd name="connsiteY1-446" fmla="*/ 169503 h 964605"/>
                <a:gd name="connsiteX2-447" fmla="*/ 970948 w 1161149"/>
                <a:gd name="connsiteY2-448" fmla="*/ 704 h 964605"/>
                <a:gd name="connsiteX3-449" fmla="*/ 1154373 w 1161149"/>
                <a:gd name="connsiteY3-450" fmla="*/ 366010 h 964605"/>
                <a:gd name="connsiteX4-451" fmla="*/ 822318 w 1161149"/>
                <a:gd name="connsiteY4-452" fmla="*/ 499287 h 964605"/>
                <a:gd name="connsiteX5-453" fmla="*/ 1137112 w 1161149"/>
                <a:gd name="connsiteY5-454" fmla="*/ 709149 h 964605"/>
                <a:gd name="connsiteX6-455" fmla="*/ 882279 w 1161149"/>
                <a:gd name="connsiteY6-456" fmla="*/ 963982 h 964605"/>
                <a:gd name="connsiteX7-457" fmla="*/ 657427 w 1161149"/>
                <a:gd name="connsiteY7-458" fmla="*/ 709149 h 964605"/>
                <a:gd name="connsiteX8-459" fmla="*/ 237702 w 1161149"/>
                <a:gd name="connsiteY8-460" fmla="*/ 889031 h 964605"/>
                <a:gd name="connsiteX9-461" fmla="*/ 12850 w 1161149"/>
                <a:gd name="connsiteY9-462" fmla="*/ 724139 h 964605"/>
                <a:gd name="connsiteX10-463" fmla="*/ 568217 w 1161149"/>
                <a:gd name="connsiteY10-464" fmla="*/ 562099 h 964605"/>
                <a:gd name="connsiteX0-465" fmla="*/ 672417 w 1161149"/>
                <a:gd name="connsiteY0-466" fmla="*/ 169503 h 964605"/>
                <a:gd name="connsiteX1-467" fmla="*/ 970948 w 1161149"/>
                <a:gd name="connsiteY1-468" fmla="*/ 704 h 964605"/>
                <a:gd name="connsiteX2-469" fmla="*/ 1154373 w 1161149"/>
                <a:gd name="connsiteY2-470" fmla="*/ 366010 h 964605"/>
                <a:gd name="connsiteX3-471" fmla="*/ 822318 w 1161149"/>
                <a:gd name="connsiteY3-472" fmla="*/ 499287 h 964605"/>
                <a:gd name="connsiteX4-473" fmla="*/ 1137112 w 1161149"/>
                <a:gd name="connsiteY4-474" fmla="*/ 709149 h 964605"/>
                <a:gd name="connsiteX5-475" fmla="*/ 882279 w 1161149"/>
                <a:gd name="connsiteY5-476" fmla="*/ 963982 h 964605"/>
                <a:gd name="connsiteX6-477" fmla="*/ 657427 w 1161149"/>
                <a:gd name="connsiteY6-478" fmla="*/ 709149 h 964605"/>
                <a:gd name="connsiteX7-479" fmla="*/ 237702 w 1161149"/>
                <a:gd name="connsiteY7-480" fmla="*/ 889031 h 964605"/>
                <a:gd name="connsiteX8-481" fmla="*/ 12850 w 1161149"/>
                <a:gd name="connsiteY8-482" fmla="*/ 724139 h 964605"/>
                <a:gd name="connsiteX9-483" fmla="*/ 568217 w 1161149"/>
                <a:gd name="connsiteY9-484" fmla="*/ 562099 h 964605"/>
                <a:gd name="connsiteX0-485" fmla="*/ 970948 w 1161149"/>
                <a:gd name="connsiteY0-486" fmla="*/ 0 h 963901"/>
                <a:gd name="connsiteX1-487" fmla="*/ 1154373 w 1161149"/>
                <a:gd name="connsiteY1-488" fmla="*/ 365306 h 963901"/>
                <a:gd name="connsiteX2-489" fmla="*/ 822318 w 1161149"/>
                <a:gd name="connsiteY2-490" fmla="*/ 498583 h 963901"/>
                <a:gd name="connsiteX3-491" fmla="*/ 1137112 w 1161149"/>
                <a:gd name="connsiteY3-492" fmla="*/ 708445 h 963901"/>
                <a:gd name="connsiteX4-493" fmla="*/ 882279 w 1161149"/>
                <a:gd name="connsiteY4-494" fmla="*/ 963278 h 963901"/>
                <a:gd name="connsiteX5-495" fmla="*/ 657427 w 1161149"/>
                <a:gd name="connsiteY5-496" fmla="*/ 708445 h 963901"/>
                <a:gd name="connsiteX6-497" fmla="*/ 237702 w 1161149"/>
                <a:gd name="connsiteY6-498" fmla="*/ 888327 h 963901"/>
                <a:gd name="connsiteX7-499" fmla="*/ 12850 w 1161149"/>
                <a:gd name="connsiteY7-500" fmla="*/ 723435 h 963901"/>
                <a:gd name="connsiteX8-501" fmla="*/ 568217 w 1161149"/>
                <a:gd name="connsiteY8-502" fmla="*/ 561395 h 963901"/>
                <a:gd name="connsiteX0-503" fmla="*/ 1154373 w 1154373"/>
                <a:gd name="connsiteY0-504" fmla="*/ 0 h 598595"/>
                <a:gd name="connsiteX1-505" fmla="*/ 822318 w 1154373"/>
                <a:gd name="connsiteY1-506" fmla="*/ 133277 h 598595"/>
                <a:gd name="connsiteX2-507" fmla="*/ 1137112 w 1154373"/>
                <a:gd name="connsiteY2-508" fmla="*/ 343139 h 598595"/>
                <a:gd name="connsiteX3-509" fmla="*/ 882279 w 1154373"/>
                <a:gd name="connsiteY3-510" fmla="*/ 597972 h 598595"/>
                <a:gd name="connsiteX4-511" fmla="*/ 657427 w 1154373"/>
                <a:gd name="connsiteY4-512" fmla="*/ 343139 h 598595"/>
                <a:gd name="connsiteX5-513" fmla="*/ 237702 w 1154373"/>
                <a:gd name="connsiteY5-514" fmla="*/ 523021 h 598595"/>
                <a:gd name="connsiteX6-515" fmla="*/ 12850 w 1154373"/>
                <a:gd name="connsiteY6-516" fmla="*/ 358129 h 598595"/>
                <a:gd name="connsiteX7-517" fmla="*/ 568217 w 1154373"/>
                <a:gd name="connsiteY7-518" fmla="*/ 196089 h 598595"/>
                <a:gd name="connsiteX0-519" fmla="*/ 822318 w 1138670"/>
                <a:gd name="connsiteY0-520" fmla="*/ 0 h 465318"/>
                <a:gd name="connsiteX1-521" fmla="*/ 1137112 w 1138670"/>
                <a:gd name="connsiteY1-522" fmla="*/ 209862 h 465318"/>
                <a:gd name="connsiteX2-523" fmla="*/ 882279 w 1138670"/>
                <a:gd name="connsiteY2-524" fmla="*/ 464695 h 465318"/>
                <a:gd name="connsiteX3-525" fmla="*/ 657427 w 1138670"/>
                <a:gd name="connsiteY3-526" fmla="*/ 209862 h 465318"/>
                <a:gd name="connsiteX4-527" fmla="*/ 237702 w 1138670"/>
                <a:gd name="connsiteY4-528" fmla="*/ 389744 h 465318"/>
                <a:gd name="connsiteX5-529" fmla="*/ 12850 w 1138670"/>
                <a:gd name="connsiteY5-530" fmla="*/ 224852 h 465318"/>
                <a:gd name="connsiteX6-531" fmla="*/ 568217 w 1138670"/>
                <a:gd name="connsiteY6-532" fmla="*/ 62812 h 465318"/>
                <a:gd name="connsiteX0-533" fmla="*/ 1137112 w 1138670"/>
                <a:gd name="connsiteY0-534" fmla="*/ 147050 h 402506"/>
                <a:gd name="connsiteX1-535" fmla="*/ 882279 w 1138670"/>
                <a:gd name="connsiteY1-536" fmla="*/ 401883 h 402506"/>
                <a:gd name="connsiteX2-537" fmla="*/ 657427 w 1138670"/>
                <a:gd name="connsiteY2-538" fmla="*/ 147050 h 402506"/>
                <a:gd name="connsiteX3-539" fmla="*/ 237702 w 1138670"/>
                <a:gd name="connsiteY3-540" fmla="*/ 326932 h 402506"/>
                <a:gd name="connsiteX4-541" fmla="*/ 12850 w 1138670"/>
                <a:gd name="connsiteY4-542" fmla="*/ 162040 h 402506"/>
                <a:gd name="connsiteX5-543" fmla="*/ 568217 w 1138670"/>
                <a:gd name="connsiteY5-544" fmla="*/ 0 h 402506"/>
                <a:gd name="connsiteX0-545" fmla="*/ 882279 w 882279"/>
                <a:gd name="connsiteY0-546" fmla="*/ 401883 h 401883"/>
                <a:gd name="connsiteX1-547" fmla="*/ 657427 w 882279"/>
                <a:gd name="connsiteY1-548" fmla="*/ 147050 h 401883"/>
                <a:gd name="connsiteX2-549" fmla="*/ 237702 w 882279"/>
                <a:gd name="connsiteY2-550" fmla="*/ 326932 h 401883"/>
                <a:gd name="connsiteX3-551" fmla="*/ 12850 w 882279"/>
                <a:gd name="connsiteY3-552" fmla="*/ 162040 h 401883"/>
                <a:gd name="connsiteX4-553" fmla="*/ 568217 w 882279"/>
                <a:gd name="connsiteY4-554" fmla="*/ 0 h 401883"/>
                <a:gd name="connsiteX0-555" fmla="*/ 657427 w 657427"/>
                <a:gd name="connsiteY0-556" fmla="*/ 147050 h 326972"/>
                <a:gd name="connsiteX1-557" fmla="*/ 237702 w 657427"/>
                <a:gd name="connsiteY1-558" fmla="*/ 326932 h 326972"/>
                <a:gd name="connsiteX2-559" fmla="*/ 12850 w 657427"/>
                <a:gd name="connsiteY2-560" fmla="*/ 162040 h 326972"/>
                <a:gd name="connsiteX3-561" fmla="*/ 568217 w 657427"/>
                <a:gd name="connsiteY3-562" fmla="*/ 0 h 326972"/>
              </a:gdLst>
              <a:ahLst/>
              <a:cxnLst>
                <a:cxn ang="0">
                  <a:pos x="connsiteX0-1" y="connsiteY0-2"/>
                </a:cxn>
                <a:cxn ang="0">
                  <a:pos x="connsiteX1-3" y="connsiteY1-4"/>
                </a:cxn>
                <a:cxn ang="0">
                  <a:pos x="connsiteX2-5" y="connsiteY2-6"/>
                </a:cxn>
                <a:cxn ang="0">
                  <a:pos x="connsiteX3-7" y="connsiteY3-8"/>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83" name="组合 82"/>
          <p:cNvGrpSpPr/>
          <p:nvPr/>
        </p:nvGrpSpPr>
        <p:grpSpPr>
          <a:xfrm>
            <a:off x="3790496" y="841828"/>
            <a:ext cx="4540704" cy="1074057"/>
            <a:chOff x="3659868" y="841828"/>
            <a:chExt cx="4540704" cy="1074057"/>
          </a:xfrm>
        </p:grpSpPr>
        <p:sp>
          <p:nvSpPr>
            <p:cNvPr id="86" name="任意多边形 85"/>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 name="文本框 87"/>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116138"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17" name="矩形 16"/>
          <p:cNvSpPr/>
          <p:nvPr/>
        </p:nvSpPr>
        <p:spPr>
          <a:xfrm>
            <a:off x="2516942" y="4824660"/>
            <a:ext cx="6548025" cy="1077026"/>
          </a:xfrm>
          <a:prstGeom prst="rect">
            <a:avLst/>
          </a:prstGeom>
          <a:noFill/>
          <a:ln>
            <a:noFill/>
          </a:ln>
        </p:spPr>
        <p:txBody>
          <a:bodyPr wrap="square" lIns="91440" tIns="45720" rIns="91440" bIns="45720">
            <a:spAutoFit/>
          </a:bodyPr>
          <a:lstStyle/>
          <a:p>
            <a:pPr algn="ctr">
              <a:lnSpc>
                <a:spcPct val="100000"/>
              </a:lnSpc>
              <a:spcBef>
                <a:spcPct val="0"/>
              </a:spcBef>
              <a:buNone/>
            </a:pPr>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58"/>
            <a:ext cx="3425366" cy="1442551"/>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1" name="Freeform 128"/>
          <p:cNvSpPr>
            <a:spLocks noEditPoints="1"/>
          </p:cNvSpPr>
          <p:nvPr/>
        </p:nvSpPr>
        <p:spPr bwMode="auto">
          <a:xfrm rot="16872957">
            <a:off x="2700098"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2" name="Freeform 128"/>
          <p:cNvSpPr>
            <a:spLocks noEditPoints="1"/>
          </p:cNvSpPr>
          <p:nvPr/>
        </p:nvSpPr>
        <p:spPr bwMode="auto">
          <a:xfrm rot="16872957">
            <a:off x="4413126"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3" name="Freeform 128"/>
          <p:cNvSpPr>
            <a:spLocks noEditPoints="1"/>
          </p:cNvSpPr>
          <p:nvPr/>
        </p:nvSpPr>
        <p:spPr bwMode="auto">
          <a:xfrm rot="16872957">
            <a:off x="6216316" y="3509386"/>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4" name="Freeform 100"/>
          <p:cNvSpPr>
            <a:spLocks noEditPoints="1"/>
          </p:cNvSpPr>
          <p:nvPr/>
        </p:nvSpPr>
        <p:spPr bwMode="auto">
          <a:xfrm flipH="1" flipV="1">
            <a:off x="4209695"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100"/>
          <p:cNvSpPr>
            <a:spLocks noEditPoints="1"/>
          </p:cNvSpPr>
          <p:nvPr/>
        </p:nvSpPr>
        <p:spPr bwMode="auto">
          <a:xfrm flipH="1" flipV="1">
            <a:off x="5922724"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24" name="文本框 13"/>
          <p:cNvSpPr txBox="1"/>
          <p:nvPr/>
        </p:nvSpPr>
        <p:spPr>
          <a:xfrm>
            <a:off x="4739008" y="261644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25" name="文本框 13"/>
          <p:cNvSpPr txBox="1"/>
          <p:nvPr/>
        </p:nvSpPr>
        <p:spPr>
          <a:xfrm>
            <a:off x="6542196"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grpSp>
        <p:nvGrpSpPr>
          <p:cNvPr id="63" name="组合 62"/>
          <p:cNvGrpSpPr/>
          <p:nvPr/>
        </p:nvGrpSpPr>
        <p:grpSpPr>
          <a:xfrm>
            <a:off x="3790496" y="841828"/>
            <a:ext cx="4540704" cy="1074057"/>
            <a:chOff x="3659868" y="841828"/>
            <a:chExt cx="4540704" cy="1074057"/>
          </a:xfrm>
        </p:grpSpPr>
        <p:sp>
          <p:nvSpPr>
            <p:cNvPr id="64" name="任意多边形 6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文本框 65"/>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206747" y="3771019"/>
            <a:ext cx="7680853" cy="1323632"/>
          </a:xfrm>
          <a:prstGeom prst="rect">
            <a:avLst/>
          </a:prstGeom>
          <a:noFill/>
        </p:spPr>
        <p:txBody>
          <a:bodyPr wrap="square" rtlCol="0">
            <a:spAutoFit/>
          </a:bodyPr>
          <a:lstStyle/>
          <a:p>
            <a:pPr algn="ctr"/>
            <a:r>
              <a:rPr lang="en-US" altLang="zh-CN" sz="2665" dirty="0">
                <a:latin typeface="方正静蕾简体" panose="02000000000000000000" pitchFamily="2" charset="-122"/>
                <a:ea typeface="方正静蕾简体" panose="02000000000000000000" pitchFamily="2" charset="-122"/>
              </a:rPr>
              <a:t>designer can use default text to simulate what text would look like. If it is not real text. designer can use default text to simulate what text would look like. If it is not real text.</a:t>
            </a:r>
            <a:endParaRPr lang="zh-CN" altLang="en-US" sz="2665" dirty="0">
              <a:latin typeface="方正静蕾简体" panose="02000000000000000000" pitchFamily="2" charset="-122"/>
              <a:ea typeface="方正静蕾简体" panose="02000000000000000000" pitchFamily="2" charset="-122"/>
            </a:endParaRPr>
          </a:p>
        </p:txBody>
      </p:sp>
      <p:grpSp>
        <p:nvGrpSpPr>
          <p:cNvPr id="10" name="组合 9"/>
          <p:cNvGrpSpPr/>
          <p:nvPr/>
        </p:nvGrpSpPr>
        <p:grpSpPr>
          <a:xfrm>
            <a:off x="3762307" y="2510972"/>
            <a:ext cx="4540704" cy="1074057"/>
            <a:chOff x="3659868" y="841828"/>
            <a:chExt cx="4540704" cy="1074057"/>
          </a:xfrm>
        </p:grpSpPr>
        <p:sp>
          <p:nvSpPr>
            <p:cNvPr id="11" name="任意多边形 10"/>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文本框 12"/>
            <p:cNvSpPr txBox="1"/>
            <p:nvPr/>
          </p:nvSpPr>
          <p:spPr>
            <a:xfrm>
              <a:off x="5025523" y="1179030"/>
              <a:ext cx="1562642" cy="646331"/>
            </a:xfrm>
            <a:prstGeom prst="rect">
              <a:avLst/>
            </a:prstGeom>
            <a:noFill/>
          </p:spPr>
          <p:txBody>
            <a:bodyPr wrap="square" rtlCol="0">
              <a:spAutoFit/>
            </a:bodyPr>
            <a:lstStyle/>
            <a:p>
              <a:pPr algn="dist"/>
              <a:r>
                <a:rPr lang="zh-CN" altLang="en-US" sz="3600" dirty="0">
                  <a:latin typeface="方正静蕾简体" panose="02000000000000000000" pitchFamily="2" charset="-122"/>
                  <a:ea typeface="方正静蕾简体" panose="02000000000000000000" pitchFamily="2" charset="-122"/>
                </a:rPr>
                <a:t>致谢</a:t>
              </a:r>
            </a:p>
          </p:txBody>
        </p:sp>
      </p:grpSp>
      <p:grpSp>
        <p:nvGrpSpPr>
          <p:cNvPr id="62" name="组合 61"/>
          <p:cNvGrpSpPr/>
          <p:nvPr/>
        </p:nvGrpSpPr>
        <p:grpSpPr>
          <a:xfrm>
            <a:off x="5309413" y="1145811"/>
            <a:ext cx="1299228" cy="1490083"/>
            <a:chOff x="4427538" y="954088"/>
            <a:chExt cx="3333750" cy="3729038"/>
          </a:xfrm>
        </p:grpSpPr>
        <p:sp>
          <p:nvSpPr>
            <p:cNvPr id="6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spd="slow">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01</a:t>
            </a:r>
            <a:endParaRPr lang="zh-CN" altLang="en-US" sz="8000" spc="300" dirty="0">
              <a:latin typeface="新蒂黑板报" panose="03000600000000000000" pitchFamily="66" charset="-122"/>
              <a:ea typeface="新蒂黑板报" panose="03000600000000000000" pitchFamily="66" charset="-122"/>
            </a:endParaRPr>
          </a:p>
        </p:txBody>
      </p:sp>
    </p:spTree>
  </p:cSld>
  <p:clrMapOvr>
    <a:masterClrMapping/>
  </p:clrMapOvr>
  <p:transition spd="slow">
    <p:randomBar dir="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p:cNvSpPr txBox="1"/>
          <p:nvPr/>
        </p:nvSpPr>
        <p:spPr>
          <a:xfrm>
            <a:off x="5696834" y="2574005"/>
            <a:ext cx="4963190" cy="1569660"/>
          </a:xfrm>
          <a:prstGeom prst="rect">
            <a:avLst/>
          </a:prstGeom>
          <a:noFill/>
        </p:spPr>
        <p:txBody>
          <a:bodyPr wrap="square" rtlCol="0">
            <a:spAutoFit/>
          </a:bodyPr>
          <a:lstStyle/>
          <a:p>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a:p>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If it is not real text. </a:t>
            </a:r>
          </a:p>
          <a:p>
            <a:endParaRPr lang="en-US" altLang="zh-CN" sz="1600" dirty="0">
              <a:latin typeface="方正静蕾简体" panose="02000000000000000000" pitchFamily="2" charset="-122"/>
              <a:ea typeface="方正静蕾简体" panose="02000000000000000000" pitchFamily="2" charset="-122"/>
            </a:endParaRPr>
          </a:p>
        </p:txBody>
      </p:sp>
      <p:sp>
        <p:nvSpPr>
          <p:cNvPr id="25" name="任意多边形 24"/>
          <p:cNvSpPr/>
          <p:nvPr/>
        </p:nvSpPr>
        <p:spPr>
          <a:xfrm>
            <a:off x="4752895" y="1485707"/>
            <a:ext cx="6445028" cy="3030686"/>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6445028" h="3030686">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666314" y="2279224"/>
            <a:ext cx="4086581" cy="4729556"/>
            <a:chOff x="4427538" y="954088"/>
            <a:chExt cx="3333750" cy="3729038"/>
          </a:xfrm>
        </p:grpSpPr>
        <p:sp>
          <p:nvSpPr>
            <p:cNvPr id="26"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6243872" y="1863725"/>
            <a:ext cx="3869113" cy="830997"/>
          </a:xfrm>
          <a:prstGeom prst="rect">
            <a:avLst/>
          </a:prstGeom>
          <a:noFill/>
        </p:spPr>
        <p:txBody>
          <a:bodyPr wrap="square" rtlCol="0">
            <a:spAutoFit/>
          </a:bodyPr>
          <a:lstStyle/>
          <a:p>
            <a:pPr algn="dist"/>
            <a:r>
              <a:rPr lang="zh-CN" altLang="en-US" sz="4800" dirty="0">
                <a:latin typeface="方正静蕾简体" panose="02000000000000000000" pitchFamily="2" charset="-122"/>
                <a:ea typeface="方正静蕾简体" panose="02000000000000000000" pitchFamily="2" charset="-122"/>
              </a:rPr>
              <a:t>此处添加</a:t>
            </a:r>
            <a:r>
              <a:rPr lang="zh-CN" altLang="en-US" sz="48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椭圆 31"/>
          <p:cNvSpPr/>
          <p:nvPr/>
        </p:nvSpPr>
        <p:spPr>
          <a:xfrm>
            <a:off x="7823246" y="410510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7823247" y="213360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2" name="椭圆 31"/>
          <p:cNvSpPr/>
          <p:nvPr/>
        </p:nvSpPr>
        <p:spPr>
          <a:xfrm>
            <a:off x="4635019"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3" name="椭圆 31"/>
          <p:cNvSpPr/>
          <p:nvPr/>
        </p:nvSpPr>
        <p:spPr>
          <a:xfrm>
            <a:off x="4635020"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椭圆 31"/>
          <p:cNvSpPr/>
          <p:nvPr/>
        </p:nvSpPr>
        <p:spPr>
          <a:xfrm>
            <a:off x="1470498"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椭圆 31"/>
          <p:cNvSpPr/>
          <p:nvPr/>
        </p:nvSpPr>
        <p:spPr>
          <a:xfrm>
            <a:off x="1470499"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TextBox 25"/>
          <p:cNvSpPr txBox="1"/>
          <p:nvPr/>
        </p:nvSpPr>
        <p:spPr>
          <a:xfrm>
            <a:off x="1596630"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Web Design</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5" name="TextBox 33"/>
          <p:cNvSpPr txBox="1"/>
          <p:nvPr/>
        </p:nvSpPr>
        <p:spPr>
          <a:xfrm>
            <a:off x="4811619" y="2466838"/>
            <a:ext cx="2516836" cy="970587"/>
          </a:xfrm>
          <a:prstGeom prst="rect">
            <a:avLst/>
          </a:prstGeom>
          <a:noFill/>
          <a:ln>
            <a:noFill/>
          </a:ln>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Mobile Apps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7" name="TextBox 38"/>
          <p:cNvSpPr txBox="1"/>
          <p:nvPr/>
        </p:nvSpPr>
        <p:spPr>
          <a:xfrm>
            <a:off x="7948132"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Data Analyses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9" name="TextBox 41"/>
          <p:cNvSpPr txBox="1"/>
          <p:nvPr/>
        </p:nvSpPr>
        <p:spPr>
          <a:xfrm>
            <a:off x="1571078"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Management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1" name="TextBox 44"/>
          <p:cNvSpPr txBox="1"/>
          <p:nvPr/>
        </p:nvSpPr>
        <p:spPr>
          <a:xfrm>
            <a:off x="4759637"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Dedicated Support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3" name="TextBox 47"/>
          <p:cNvSpPr txBox="1"/>
          <p:nvPr/>
        </p:nvSpPr>
        <p:spPr>
          <a:xfrm>
            <a:off x="7948132" y="4434923"/>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Go Globally</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989384" y="2015087"/>
            <a:ext cx="4975988" cy="4095425"/>
            <a:chOff x="1032927" y="1739318"/>
            <a:chExt cx="4975988" cy="4095425"/>
          </a:xfrm>
        </p:grpSpPr>
        <p:sp>
          <p:nvSpPr>
            <p:cNvPr id="7212" name="Freeform 5"/>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3" name="Freeform 6"/>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4" name="Freeform 7"/>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5" name="Freeform 8"/>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6" name="Freeform 9"/>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7" name="Freeform 10"/>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8" name="Freeform 11"/>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9" name="Freeform 12"/>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0" name="Freeform 13"/>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1" name="Freeform 14"/>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2" name="Freeform 15"/>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3" name="Freeform 16"/>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4" name="Freeform 17"/>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5" name="Freeform 18"/>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6" name="Freeform 19"/>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7" name="Freeform 20"/>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8" name="Freeform 21"/>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9" name="Freeform 22"/>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0" name="Freeform 23"/>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1" name="Freeform 24"/>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2" name="Freeform 25"/>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3" name="Freeform 26"/>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4" name="Freeform 27"/>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5" name="Freeform 28"/>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6" name="Freeform 30"/>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7" name="Freeform 31"/>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8" name="Freeform 32"/>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9" name="Freeform 33"/>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0" name="Freeform 34"/>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1" name="Freeform 35"/>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2" name="Freeform 36"/>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3" name="Freeform 29"/>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grpSp>
        <p:nvGrpSpPr>
          <p:cNvPr id="128" name="组合 43"/>
          <p:cNvGrpSpPr/>
          <p:nvPr/>
        </p:nvGrpSpPr>
        <p:grpSpPr bwMode="auto">
          <a:xfrm>
            <a:off x="7476888" y="2268435"/>
            <a:ext cx="3429024" cy="1118370"/>
            <a:chOff x="344487" y="1270212"/>
            <a:chExt cx="2339214" cy="837848"/>
          </a:xfrm>
        </p:grpSpPr>
        <p:sp>
          <p:nvSpPr>
            <p:cNvPr id="129"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0" name="矩形 42"/>
            <p:cNvSpPr>
              <a:spLocks noChangeArrowheads="1"/>
            </p:cNvSpPr>
            <p:nvPr/>
          </p:nvSpPr>
          <p:spPr bwMode="auto">
            <a:xfrm>
              <a:off x="344487" y="1270212"/>
              <a:ext cx="1295693" cy="438095"/>
            </a:xfrm>
            <a:prstGeom prst="rect">
              <a:avLst/>
            </a:prstGeom>
            <a:noFill/>
            <a:ln w="9525">
              <a:noFill/>
              <a:miter lim="800000"/>
            </a:ln>
          </p:spPr>
          <p:txBody>
            <a:bodyPr wrap="square">
              <a:spAutoFit/>
            </a:bodyPr>
            <a:lstStyle/>
            <a:p>
              <a:pPr algn="dist"/>
              <a:r>
                <a:rPr lang="en-US" altLang="zh-CN" sz="3200" b="1" dirty="0">
                  <a:latin typeface="方正静蕾简体" panose="02000000000000000000" pitchFamily="2" charset="-122"/>
                  <a:ea typeface="方正静蕾简体" panose="02000000000000000000" pitchFamily="2" charset="-122"/>
                </a:rPr>
                <a:t>TAIWAN</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1" name="组合 43"/>
          <p:cNvGrpSpPr/>
          <p:nvPr/>
        </p:nvGrpSpPr>
        <p:grpSpPr bwMode="auto">
          <a:xfrm>
            <a:off x="7476888" y="3479732"/>
            <a:ext cx="3429024" cy="1118370"/>
            <a:chOff x="344487" y="1270212"/>
            <a:chExt cx="2339214" cy="837848"/>
          </a:xfrm>
        </p:grpSpPr>
        <p:sp>
          <p:nvSpPr>
            <p:cNvPr id="132"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3" name="矩形 42"/>
            <p:cNvSpPr>
              <a:spLocks noChangeArrowheads="1"/>
            </p:cNvSpPr>
            <p:nvPr/>
          </p:nvSpPr>
          <p:spPr bwMode="auto">
            <a:xfrm>
              <a:off x="344487" y="1270212"/>
              <a:ext cx="1402134" cy="438096"/>
            </a:xfrm>
            <a:prstGeom prst="rect">
              <a:avLst/>
            </a:prstGeom>
            <a:noFill/>
            <a:ln w="9525">
              <a:noFill/>
              <a:miter lim="800000"/>
            </a:ln>
          </p:spPr>
          <p:txBody>
            <a:bodyPr wrap="none">
              <a:spAutoFit/>
            </a:bodyPr>
            <a:lstStyle/>
            <a:p>
              <a:r>
                <a:rPr lang="en-US" altLang="zh-CN" sz="3200" b="1" dirty="0">
                  <a:latin typeface="方正静蕾简体" panose="02000000000000000000" pitchFamily="2" charset="-122"/>
                  <a:ea typeface="方正静蕾简体" panose="02000000000000000000" pitchFamily="2" charset="-122"/>
                </a:rPr>
                <a:t>HEILONGJIANG</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4" name="组合 43"/>
          <p:cNvGrpSpPr/>
          <p:nvPr/>
        </p:nvGrpSpPr>
        <p:grpSpPr bwMode="auto">
          <a:xfrm>
            <a:off x="7476888" y="4734944"/>
            <a:ext cx="3429024" cy="1118370"/>
            <a:chOff x="344487" y="1270212"/>
            <a:chExt cx="2339214" cy="837848"/>
          </a:xfrm>
        </p:grpSpPr>
        <p:sp>
          <p:nvSpPr>
            <p:cNvPr id="135"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6" name="矩形 42"/>
            <p:cNvSpPr>
              <a:spLocks noChangeArrowheads="1"/>
            </p:cNvSpPr>
            <p:nvPr/>
          </p:nvSpPr>
          <p:spPr bwMode="auto">
            <a:xfrm>
              <a:off x="344487" y="1270212"/>
              <a:ext cx="1402134" cy="438095"/>
            </a:xfrm>
            <a:prstGeom prst="rect">
              <a:avLst/>
            </a:prstGeom>
            <a:noFill/>
            <a:ln w="9525">
              <a:noFill/>
              <a:miter lim="800000"/>
            </a:ln>
          </p:spPr>
          <p:txBody>
            <a:bodyPr wrap="square">
              <a:spAutoFit/>
            </a:bodyPr>
            <a:lstStyle/>
            <a:p>
              <a:pPr algn="dist"/>
              <a:r>
                <a:rPr lang="en-US" altLang="zh-CN" sz="3200" b="1" dirty="0">
                  <a:latin typeface="方正静蕾简体" panose="02000000000000000000" pitchFamily="2" charset="-122"/>
                  <a:ea typeface="方正静蕾简体" panose="02000000000000000000" pitchFamily="2" charset="-122"/>
                </a:rPr>
                <a:t>SHANDONG</a:t>
              </a:r>
              <a:endParaRPr lang="zh-CN" altLang="en-US" sz="3200" b="1" dirty="0">
                <a:latin typeface="方正静蕾简体" panose="02000000000000000000" pitchFamily="2" charset="-122"/>
                <a:ea typeface="方正静蕾简体" panose="02000000000000000000" pitchFamily="2" charset="-122"/>
              </a:endParaRPr>
            </a:p>
          </p:txBody>
        </p:sp>
      </p:grpSp>
      <p:sp>
        <p:nvSpPr>
          <p:cNvPr id="137" name="Freeform 35"/>
          <p:cNvSpPr/>
          <p:nvPr/>
        </p:nvSpPr>
        <p:spPr bwMode="auto">
          <a:xfrm>
            <a:off x="6656904" y="2408144"/>
            <a:ext cx="591146" cy="89013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8" name="Freeform 29"/>
          <p:cNvSpPr/>
          <p:nvPr/>
        </p:nvSpPr>
        <p:spPr bwMode="auto">
          <a:xfrm>
            <a:off x="6370198" y="3608520"/>
            <a:ext cx="946469" cy="911975"/>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9" name="Freeform 30"/>
          <p:cNvSpPr/>
          <p:nvPr/>
        </p:nvSpPr>
        <p:spPr bwMode="auto">
          <a:xfrm>
            <a:off x="6485384" y="5084746"/>
            <a:ext cx="913692" cy="6343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nvGrpSpPr>
          <p:cNvPr id="97" name="组合 96"/>
          <p:cNvGrpSpPr/>
          <p:nvPr/>
        </p:nvGrpSpPr>
        <p:grpSpPr>
          <a:xfrm>
            <a:off x="3790496" y="841828"/>
            <a:ext cx="4540704" cy="1074057"/>
            <a:chOff x="3659868" y="841828"/>
            <a:chExt cx="4540704" cy="1074057"/>
          </a:xfrm>
        </p:grpSpPr>
        <p:sp>
          <p:nvSpPr>
            <p:cNvPr id="98" name="任意多边形 9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文本框 99"/>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任意多边形 10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7" name="任意多边形 10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任意多边形 10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9" name="文本框 108"/>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0" name="任意多边形 109"/>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文本框 110"/>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2" name="任意多边形 111"/>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3" name="文本框 11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4" name="任意多边形 113"/>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5" name="文本框 114"/>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7" name="文本框 116"/>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27" name="文本框 126"/>
          <p:cNvSpPr txBox="1"/>
          <p:nvPr/>
        </p:nvSpPr>
        <p:spPr>
          <a:xfrm>
            <a:off x="4080071" y="2309338"/>
            <a:ext cx="6545579" cy="400110"/>
          </a:xfrm>
          <a:prstGeom prst="rect">
            <a:avLst/>
          </a:prstGeom>
          <a:noFill/>
        </p:spPr>
        <p:txBody>
          <a:bodyPr wrap="square" rtlCol="0">
            <a:spAutoFit/>
          </a:bodyPr>
          <a:lstStyle/>
          <a:p>
            <a:r>
              <a:rPr lang="en-US" altLang="zh-CN" sz="2000" dirty="0">
                <a:latin typeface="华文细黑" panose="02010600040101010101" pitchFamily="2" charset="-122"/>
                <a:ea typeface="华文细黑" panose="02010600040101010101" pitchFamily="2" charset="-122"/>
              </a:rPr>
              <a:t>—— </a:t>
            </a: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69" name="文本框 168"/>
          <p:cNvSpPr txBox="1"/>
          <p:nvPr/>
        </p:nvSpPr>
        <p:spPr>
          <a:xfrm>
            <a:off x="2950706" y="5125801"/>
            <a:ext cx="1021677" cy="523220"/>
          </a:xfrm>
          <a:prstGeom prst="rect">
            <a:avLst/>
          </a:prstGeom>
          <a:noFill/>
        </p:spPr>
        <p:txBody>
          <a:bodyPr wrap="square" rtlCol="0">
            <a:spAutoFit/>
          </a:bodyPr>
          <a:lstStyle/>
          <a:p>
            <a:pPr algn="ctr"/>
            <a:r>
              <a:rPr lang="zh-CN" altLang="en-US" sz="2800" b="1" spc="-300" dirty="0">
                <a:solidFill>
                  <a:srgbClr val="9DC3E6"/>
                </a:solidFill>
                <a:latin typeface="方正静蕾简体" panose="02000000000000000000" pitchFamily="2" charset="-122"/>
                <a:ea typeface="方正静蕾简体" panose="02000000000000000000" pitchFamily="2" charset="-122"/>
              </a:rPr>
              <a:t>探索</a:t>
            </a:r>
          </a:p>
        </p:txBody>
      </p:sp>
      <p:sp>
        <p:nvSpPr>
          <p:cNvPr id="170" name="文本框 169"/>
          <p:cNvSpPr txBox="1"/>
          <p:nvPr/>
        </p:nvSpPr>
        <p:spPr>
          <a:xfrm>
            <a:off x="2950706" y="4398917"/>
            <a:ext cx="1021677" cy="523220"/>
          </a:xfrm>
          <a:prstGeom prst="rect">
            <a:avLst/>
          </a:prstGeom>
          <a:noFill/>
        </p:spPr>
        <p:txBody>
          <a:bodyPr wrap="square" rtlCol="0">
            <a:spAutoFit/>
          </a:bodyPr>
          <a:lstStyle/>
          <a:p>
            <a:pPr algn="ctr"/>
            <a:r>
              <a:rPr lang="zh-CN" altLang="en-US" sz="2800" b="1" spc="-300" dirty="0">
                <a:solidFill>
                  <a:srgbClr val="9DC3E6"/>
                </a:solidFill>
                <a:latin typeface="方正静蕾简体" panose="02000000000000000000" pitchFamily="2" charset="-122"/>
                <a:ea typeface="方正静蕾简体" panose="02000000000000000000" pitchFamily="2" charset="-122"/>
              </a:rPr>
              <a:t>起步</a:t>
            </a:r>
          </a:p>
        </p:txBody>
      </p:sp>
      <p:sp>
        <p:nvSpPr>
          <p:cNvPr id="171" name="文本框 170"/>
          <p:cNvSpPr txBox="1"/>
          <p:nvPr/>
        </p:nvSpPr>
        <p:spPr>
          <a:xfrm>
            <a:off x="2950706" y="3672034"/>
            <a:ext cx="1021677" cy="523220"/>
          </a:xfrm>
          <a:prstGeom prst="rect">
            <a:avLst/>
          </a:prstGeom>
          <a:noFill/>
        </p:spPr>
        <p:txBody>
          <a:bodyPr wrap="square" rtlCol="0">
            <a:spAutoFit/>
          </a:bodyPr>
          <a:lstStyle/>
          <a:p>
            <a:pPr algn="ctr"/>
            <a:r>
              <a:rPr lang="zh-CN" altLang="en-US" sz="2800" b="1" spc="-300" dirty="0">
                <a:solidFill>
                  <a:srgbClr val="9DC3E6"/>
                </a:solidFill>
                <a:latin typeface="方正静蕾简体" panose="02000000000000000000" pitchFamily="2" charset="-122"/>
                <a:ea typeface="方正静蕾简体" panose="02000000000000000000" pitchFamily="2" charset="-122"/>
              </a:rPr>
              <a:t>定位</a:t>
            </a:r>
          </a:p>
        </p:txBody>
      </p:sp>
      <p:sp>
        <p:nvSpPr>
          <p:cNvPr id="172" name="文本框 171"/>
          <p:cNvSpPr txBox="1"/>
          <p:nvPr/>
        </p:nvSpPr>
        <p:spPr>
          <a:xfrm>
            <a:off x="2950706" y="2945151"/>
            <a:ext cx="1021677" cy="523220"/>
          </a:xfrm>
          <a:prstGeom prst="rect">
            <a:avLst/>
          </a:prstGeom>
          <a:noFill/>
        </p:spPr>
        <p:txBody>
          <a:bodyPr wrap="square" rtlCol="0">
            <a:spAutoFit/>
          </a:bodyPr>
          <a:lstStyle/>
          <a:p>
            <a:pPr algn="ctr"/>
            <a:r>
              <a:rPr lang="zh-CN" altLang="en-US" sz="2800" b="1" spc="-300" dirty="0">
                <a:solidFill>
                  <a:srgbClr val="9DC3E6"/>
                </a:solidFill>
                <a:latin typeface="方正静蕾简体" panose="02000000000000000000" pitchFamily="2" charset="-122"/>
                <a:ea typeface="方正静蕾简体" panose="02000000000000000000" pitchFamily="2" charset="-122"/>
              </a:rPr>
              <a:t>积淀</a:t>
            </a:r>
          </a:p>
        </p:txBody>
      </p:sp>
      <p:sp>
        <p:nvSpPr>
          <p:cNvPr id="173" name="文本框 172"/>
          <p:cNvSpPr txBox="1"/>
          <p:nvPr/>
        </p:nvSpPr>
        <p:spPr>
          <a:xfrm>
            <a:off x="2950706" y="2213687"/>
            <a:ext cx="1021677" cy="523220"/>
          </a:xfrm>
          <a:prstGeom prst="rect">
            <a:avLst/>
          </a:prstGeom>
          <a:noFill/>
        </p:spPr>
        <p:txBody>
          <a:bodyPr wrap="square" rtlCol="0">
            <a:spAutoFit/>
          </a:bodyPr>
          <a:lstStyle/>
          <a:p>
            <a:pPr algn="ctr"/>
            <a:r>
              <a:rPr lang="zh-CN" altLang="en-US" sz="2800" b="1" spc="-300" dirty="0">
                <a:solidFill>
                  <a:srgbClr val="9DC3E6"/>
                </a:solidFill>
                <a:latin typeface="方正静蕾简体" panose="02000000000000000000" pitchFamily="2" charset="-122"/>
                <a:ea typeface="方正静蕾简体" panose="02000000000000000000" pitchFamily="2" charset="-122"/>
              </a:rPr>
              <a:t>爆发</a:t>
            </a:r>
          </a:p>
        </p:txBody>
      </p:sp>
      <p:sp>
        <p:nvSpPr>
          <p:cNvPr id="69" name="文本框 68"/>
          <p:cNvSpPr txBox="1"/>
          <p:nvPr/>
        </p:nvSpPr>
        <p:spPr>
          <a:xfrm>
            <a:off x="4080070" y="3006706"/>
            <a:ext cx="6545579" cy="400110"/>
          </a:xfrm>
          <a:prstGeom prst="rect">
            <a:avLst/>
          </a:prstGeom>
          <a:noFill/>
        </p:spPr>
        <p:txBody>
          <a:bodyPr wrap="square" rtlCol="0">
            <a:spAutoFit/>
          </a:bodyPr>
          <a:lstStyle/>
          <a:p>
            <a:r>
              <a:rPr lang="en-US" altLang="zh-CN" sz="2000" dirty="0">
                <a:latin typeface="华文细黑" panose="02010600040101010101" pitchFamily="2" charset="-122"/>
                <a:ea typeface="华文细黑" panose="02010600040101010101" pitchFamily="2" charset="-122"/>
              </a:rPr>
              <a:t>—— </a:t>
            </a: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70" name="文本框 69"/>
          <p:cNvSpPr txBox="1"/>
          <p:nvPr/>
        </p:nvSpPr>
        <p:spPr>
          <a:xfrm>
            <a:off x="4080071" y="3783428"/>
            <a:ext cx="6545579" cy="400110"/>
          </a:xfrm>
          <a:prstGeom prst="rect">
            <a:avLst/>
          </a:prstGeom>
          <a:noFill/>
        </p:spPr>
        <p:txBody>
          <a:bodyPr wrap="square" rtlCol="0">
            <a:spAutoFit/>
          </a:bodyPr>
          <a:lstStyle/>
          <a:p>
            <a:r>
              <a:rPr lang="en-US" altLang="zh-CN" sz="2000" dirty="0">
                <a:latin typeface="华文细黑" panose="02010600040101010101" pitchFamily="2" charset="-122"/>
                <a:ea typeface="华文细黑" panose="02010600040101010101" pitchFamily="2" charset="-122"/>
              </a:rPr>
              <a:t>—— </a:t>
            </a: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71" name="文本框 70"/>
          <p:cNvSpPr txBox="1"/>
          <p:nvPr/>
        </p:nvSpPr>
        <p:spPr>
          <a:xfrm>
            <a:off x="4080070" y="4480796"/>
            <a:ext cx="6545579" cy="400110"/>
          </a:xfrm>
          <a:prstGeom prst="rect">
            <a:avLst/>
          </a:prstGeom>
          <a:noFill/>
        </p:spPr>
        <p:txBody>
          <a:bodyPr wrap="square" rtlCol="0">
            <a:spAutoFit/>
          </a:bodyPr>
          <a:lstStyle/>
          <a:p>
            <a:r>
              <a:rPr lang="en-US" altLang="zh-CN" sz="2000" dirty="0">
                <a:latin typeface="华文细黑" panose="02010600040101010101" pitchFamily="2" charset="-122"/>
                <a:ea typeface="华文细黑" panose="02010600040101010101" pitchFamily="2" charset="-122"/>
              </a:rPr>
              <a:t>—— </a:t>
            </a: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72" name="文本框 71"/>
          <p:cNvSpPr txBox="1"/>
          <p:nvPr/>
        </p:nvSpPr>
        <p:spPr>
          <a:xfrm>
            <a:off x="4080070" y="5221453"/>
            <a:ext cx="6545579" cy="400110"/>
          </a:xfrm>
          <a:prstGeom prst="rect">
            <a:avLst/>
          </a:prstGeom>
          <a:noFill/>
        </p:spPr>
        <p:txBody>
          <a:bodyPr wrap="square" rtlCol="0">
            <a:spAutoFit/>
          </a:bodyPr>
          <a:lstStyle/>
          <a:p>
            <a:r>
              <a:rPr lang="en-US" altLang="zh-CN" sz="2000" dirty="0">
                <a:latin typeface="华文细黑" panose="02010600040101010101" pitchFamily="2" charset="-122"/>
                <a:ea typeface="华文细黑" panose="02010600040101010101" pitchFamily="2" charset="-122"/>
              </a:rPr>
              <a:t>—— </a:t>
            </a: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a:t>
            </a:r>
          </a:p>
        </p:txBody>
      </p:sp>
      <p:grpSp>
        <p:nvGrpSpPr>
          <p:cNvPr id="32" name="组合 31"/>
          <p:cNvGrpSpPr/>
          <p:nvPr/>
        </p:nvGrpSpPr>
        <p:grpSpPr>
          <a:xfrm>
            <a:off x="3790496" y="841828"/>
            <a:ext cx="4540704" cy="1074057"/>
            <a:chOff x="3659868" y="841828"/>
            <a:chExt cx="4540704" cy="1074057"/>
          </a:xfrm>
        </p:grpSpPr>
        <p:sp>
          <p:nvSpPr>
            <p:cNvPr id="33" name="任意多边形 32"/>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04623" y="2890247"/>
            <a:ext cx="3848906" cy="2400300"/>
          </a:xfrm>
          <a:prstGeom prst="rect">
            <a:avLst/>
          </a:pr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Freeform 56"/>
          <p:cNvSpPr/>
          <p:nvPr/>
        </p:nvSpPr>
        <p:spPr bwMode="auto">
          <a:xfrm>
            <a:off x="1395867" y="2521857"/>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任意多边形 147"/>
          <p:cNvSpPr/>
          <p:nvPr/>
        </p:nvSpPr>
        <p:spPr>
          <a:xfrm rot="3257185">
            <a:off x="5433872" y="2603331"/>
            <a:ext cx="1175488" cy="1843143"/>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9" name="任意多边形 148"/>
          <p:cNvSpPr/>
          <p:nvPr/>
        </p:nvSpPr>
        <p:spPr>
          <a:xfrm rot="3257185">
            <a:off x="3790304" y="3506146"/>
            <a:ext cx="2645495" cy="2436479"/>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0" name="Freeform 86"/>
          <p:cNvSpPr>
            <a:spLocks noEditPoints="1"/>
          </p:cNvSpPr>
          <p:nvPr/>
        </p:nvSpPr>
        <p:spPr bwMode="auto">
          <a:xfrm>
            <a:off x="4406938"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3" name="Freeform 86"/>
          <p:cNvSpPr>
            <a:spLocks noEditPoints="1"/>
          </p:cNvSpPr>
          <p:nvPr/>
        </p:nvSpPr>
        <p:spPr bwMode="auto">
          <a:xfrm>
            <a:off x="2832358" y="3892947"/>
            <a:ext cx="762990"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4" name="文本框 153"/>
          <p:cNvSpPr txBox="1"/>
          <p:nvPr/>
        </p:nvSpPr>
        <p:spPr>
          <a:xfrm>
            <a:off x="7196663" y="2926559"/>
            <a:ext cx="3919466" cy="1323439"/>
          </a:xfrm>
          <a:prstGeom prst="rect">
            <a:avLst/>
          </a:prstGeom>
          <a:noFill/>
        </p:spPr>
        <p:txBody>
          <a:bodyPr wrap="square" rtlCol="0">
            <a:spAutoFit/>
          </a:bodyPr>
          <a:lstStyle/>
          <a:p>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If it is not real text. If it is not real text.</a:t>
            </a:r>
          </a:p>
          <a:p>
            <a:endParaRPr lang="en-US" altLang="zh-CN" sz="2000" dirty="0">
              <a:latin typeface="方正静蕾简体" panose="02000000000000000000" pitchFamily="2" charset="-122"/>
              <a:ea typeface="方正静蕾简体" panose="02000000000000000000" pitchFamily="2" charset="-122"/>
            </a:endParaRPr>
          </a:p>
        </p:txBody>
      </p:sp>
      <p:sp>
        <p:nvSpPr>
          <p:cNvPr id="155" name="文本框 154"/>
          <p:cNvSpPr txBox="1"/>
          <p:nvPr/>
        </p:nvSpPr>
        <p:spPr>
          <a:xfrm>
            <a:off x="7167565" y="4309918"/>
            <a:ext cx="3919466" cy="1323439"/>
          </a:xfrm>
          <a:prstGeom prst="rect">
            <a:avLst/>
          </a:prstGeom>
          <a:noFill/>
        </p:spPr>
        <p:txBody>
          <a:bodyPr wrap="square" rtlCol="0">
            <a:spAutoFit/>
          </a:bodyPr>
          <a:lstStyle/>
          <a:p>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If it is not real text. If it is not real text.</a:t>
            </a:r>
          </a:p>
          <a:p>
            <a:endParaRPr lang="en-US" altLang="zh-CN" sz="2000" dirty="0">
              <a:latin typeface="方正静蕾简体" panose="02000000000000000000" pitchFamily="2" charset="-122"/>
              <a:ea typeface="方正静蕾简体" panose="02000000000000000000" pitchFamily="2" charset="-122"/>
            </a:endParaRPr>
          </a:p>
        </p:txBody>
      </p:sp>
      <p:grpSp>
        <p:nvGrpSpPr>
          <p:cNvPr id="18" name="组合 17"/>
          <p:cNvGrpSpPr/>
          <p:nvPr/>
        </p:nvGrpSpPr>
        <p:grpSpPr>
          <a:xfrm>
            <a:off x="3790496" y="841828"/>
            <a:ext cx="4540704" cy="1074057"/>
            <a:chOff x="3659868" y="841828"/>
            <a:chExt cx="4540704" cy="1074057"/>
          </a:xfrm>
        </p:grpSpPr>
        <p:sp>
          <p:nvSpPr>
            <p:cNvPr id="19" name="任意多边形 18"/>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 name="文本框 20"/>
            <p:cNvSpPr txBox="1"/>
            <p:nvPr/>
          </p:nvSpPr>
          <p:spPr>
            <a:xfrm>
              <a:off x="4476059" y="1209268"/>
              <a:ext cx="2863122"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这里可以是</a:t>
              </a:r>
              <a:r>
                <a:rPr lang="zh-CN" altLang="en-US" sz="2800" dirty="0">
                  <a:solidFill>
                    <a:schemeClr val="bg1"/>
                  </a:solidFill>
                  <a:latin typeface="方正静蕾简体" panose="02000000000000000000" pitchFamily="2" charset="-122"/>
                  <a:ea typeface="方正静蕾简体" panose="02000000000000000000" pitchFamily="2" charset="-122"/>
                </a:rPr>
                <a:t>标题</a:t>
              </a:r>
            </a:p>
          </p:txBody>
        </p:sp>
      </p:grpSp>
    </p:spTree>
  </p:cSld>
  <p:clrMapOvr>
    <a:masterClrMapping/>
  </p:clrMapOvr>
  <p:transition spd="slow">
    <p:randomBar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02</a:t>
            </a:r>
            <a:endParaRPr lang="zh-CN" altLang="en-US" sz="8000" spc="300" dirty="0">
              <a:latin typeface="新蒂黑板报" panose="03000600000000000000" pitchFamily="66" charset="-122"/>
              <a:ea typeface="新蒂黑板报" panose="03000600000000000000" pitchFamily="66" charset="-122"/>
            </a:endParaRPr>
          </a:p>
        </p:txBody>
      </p:sp>
      <p:sp>
        <p:nvSpPr>
          <p:cNvPr id="69" name="文本框 68"/>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1334</Words>
  <Application>Microsoft Office PowerPoint</Application>
  <PresentationFormat>宽屏</PresentationFormat>
  <Paragraphs>184</Paragraphs>
  <Slides>27</Slides>
  <Notes>5</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27</vt:i4>
      </vt:variant>
    </vt:vector>
  </HeadingPairs>
  <TitlesOfParts>
    <vt:vector size="35" baseType="lpstr">
      <vt:lpstr>方正静蕾简体</vt:lpstr>
      <vt:lpstr>华文细黑</vt:lpstr>
      <vt:lpstr>新蒂黑板报</vt:lpstr>
      <vt:lpstr>Arial</vt:lpstr>
      <vt:lpstr>Calibri</vt:lpstr>
      <vt:lpstr>Calibri Light</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天 下</cp:lastModifiedBy>
  <cp:revision>45</cp:revision>
  <dcterms:created xsi:type="dcterms:W3CDTF">2016-03-09T07:25:00Z</dcterms:created>
  <dcterms:modified xsi:type="dcterms:W3CDTF">2021-01-04T22:29:16Z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2052-11.1.0.9022</vt:lpwstr>
  </property>
</Properties>
</file>