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13" r:id="rId2"/>
    <p:sldId id="365" r:id="rId3"/>
    <p:sldId id="432" r:id="rId4"/>
    <p:sldId id="332" r:id="rId5"/>
    <p:sldId id="412" r:id="rId6"/>
    <p:sldId id="437" r:id="rId7"/>
    <p:sldId id="438" r:id="rId8"/>
    <p:sldId id="440" r:id="rId9"/>
    <p:sldId id="441" r:id="rId10"/>
    <p:sldId id="433" r:id="rId11"/>
    <p:sldId id="442" r:id="rId12"/>
    <p:sldId id="443" r:id="rId13"/>
    <p:sldId id="444" r:id="rId14"/>
    <p:sldId id="445" r:id="rId15"/>
    <p:sldId id="446" r:id="rId16"/>
    <p:sldId id="434" r:id="rId17"/>
    <p:sldId id="448" r:id="rId18"/>
    <p:sldId id="449" r:id="rId19"/>
    <p:sldId id="450" r:id="rId20"/>
    <p:sldId id="451" r:id="rId21"/>
    <p:sldId id="452" r:id="rId22"/>
    <p:sldId id="435" r:id="rId23"/>
    <p:sldId id="453" r:id="rId24"/>
    <p:sldId id="454" r:id="rId25"/>
    <p:sldId id="455" r:id="rId26"/>
    <p:sldId id="456" r:id="rId27"/>
    <p:sldId id="457" r:id="rId28"/>
    <p:sldId id="458" r:id="rId29"/>
    <p:sldId id="459" r:id="rId30"/>
    <p:sldId id="439" r:id="rId31"/>
  </p:sldIdLst>
  <p:sldSz cx="9144000" cy="5143500" type="screen16x9"/>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BD0"/>
    <a:srgbClr val="4C9CC0"/>
    <a:srgbClr val="F9F9F9"/>
    <a:srgbClr val="41A3DF"/>
    <a:srgbClr val="2186C3"/>
    <a:srgbClr val="124768"/>
    <a:srgbClr val="9BEEFF"/>
    <a:srgbClr val="1C70A4"/>
    <a:srgbClr val="EE7D00"/>
    <a:srgbClr val="6293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5119" autoAdjust="0"/>
  </p:normalViewPr>
  <p:slideViewPr>
    <p:cSldViewPr>
      <p:cViewPr varScale="1">
        <p:scale>
          <a:sx n="142" d="100"/>
          <a:sy n="142" d="100"/>
        </p:scale>
        <p:origin x="852" y="108"/>
      </p:cViewPr>
      <p:guideLst>
        <p:guide orient="horz" pos="1620"/>
        <p:guide pos="2880"/>
      </p:guideLst>
    </p:cSldViewPr>
  </p:slideViewPr>
  <p:notesTextViewPr>
    <p:cViewPr>
      <p:scale>
        <a:sx n="1" d="1"/>
        <a:sy n="1" d="1"/>
      </p:scale>
      <p:origin x="0" y="0"/>
    </p:cViewPr>
  </p:notesTextViewPr>
  <p:sorterViewPr>
    <p:cViewPr>
      <p:scale>
        <a:sx n="124" d="100"/>
        <a:sy n="124" d="100"/>
      </p:scale>
      <p:origin x="0" y="0"/>
    </p:cViewPr>
  </p:sorterViewPr>
  <p:notesViewPr>
    <p:cSldViewPr>
      <p:cViewPr varScale="1">
        <p:scale>
          <a:sx n="80" d="100"/>
          <a:sy n="80" d="100"/>
        </p:scale>
        <p:origin x="-210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98F4C2-7610-42A6-BF2C-B11D352F3CCE}"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B4AEAE-535F-4AE9-9C81-D40AE5A83DE4}"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B654D-C9EB-4060-810C-DA739568683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61B18-8876-4120-B662-E27EB1A2D4B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30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7761B18-8876-4120-B662-E27EB1A2D4B9}"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flip="none" rotWithShape="1">
          <a:gsLst>
            <a:gs pos="100000">
              <a:schemeClr val="tx2"/>
            </a:gs>
            <a:gs pos="0">
              <a:schemeClr val="bg2"/>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8" name="그림 6" descr="0006.jpg"/>
          <p:cNvPicPr>
            <a:picLocks noChangeAspect="1"/>
          </p:cNvPicPr>
          <p:nvPr userDrawn="1"/>
        </p:nvPicPr>
        <p:blipFill>
          <a:blip r:embed="rId2"/>
          <a:srcRect/>
          <a:stretch>
            <a:fillRect/>
          </a:stretch>
        </p:blipFill>
        <p:spPr bwMode="auto">
          <a:xfrm>
            <a:off x="4680" y="0"/>
            <a:ext cx="9144000" cy="5020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7"/>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pattFill prst="openDmnd">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pattFill prst="openDmnd">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8"/>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B8CD9F9-72C8-4589-8A77-E0EAAC1A9441}"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53447A-3CB4-4631-B405-5E14F97A7A6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phere">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B8CD9F9-72C8-4589-8A77-E0EAAC1A9441}"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C53447A-3CB4-4631-B405-5E14F97A7A6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57" name="TextBox 56"/>
          <p:cNvSpPr txBox="1"/>
          <p:nvPr/>
        </p:nvSpPr>
        <p:spPr>
          <a:xfrm>
            <a:off x="1746126" y="2519039"/>
            <a:ext cx="6912768" cy="411480"/>
          </a:xfrm>
          <a:prstGeom prst="rect">
            <a:avLst/>
          </a:prstGeom>
          <a:noFill/>
          <a:effectLst/>
        </p:spPr>
        <p:txBody>
          <a:bodyPr wrap="square">
            <a:spAutoFit/>
          </a:bodyPr>
          <a:lstStyle/>
          <a:p>
            <a:pPr algn="r" fontAlgn="auto">
              <a:lnSpc>
                <a:spcPts val="2500"/>
              </a:lnSpc>
              <a:spcBef>
                <a:spcPts val="0"/>
              </a:spcBef>
              <a:spcAft>
                <a:spcPts val="0"/>
              </a:spcAft>
              <a:defRPr/>
            </a:pPr>
            <a:r>
              <a:rPr lang="en-US" altLang="zh-CN" sz="7200" dirty="0">
                <a:ln w="6350">
                  <a:noFill/>
                </a:ln>
                <a:solidFill>
                  <a:schemeClr val="tx1">
                    <a:lumMod val="65000"/>
                    <a:lumOff val="35000"/>
                  </a:schemeClr>
                </a:solidFill>
                <a:latin typeface="Impact" panose="020B0806030902050204" pitchFamily="34" charset="0"/>
                <a:ea typeface="微软雅黑" panose="020B0503020204020204" pitchFamily="34" charset="-122"/>
              </a:rPr>
              <a:t>202X</a:t>
            </a:r>
            <a:r>
              <a:rPr lang="zh-CN" altLang="en-US" sz="4400" b="1" dirty="0">
                <a:ln w="6350">
                  <a:noFill/>
                </a:ln>
                <a:solidFill>
                  <a:schemeClr val="tx1">
                    <a:lumMod val="65000"/>
                    <a:lumOff val="35000"/>
                  </a:schemeClr>
                </a:solidFill>
                <a:latin typeface="Impact" panose="020B0806030902050204" pitchFamily="34" charset="0"/>
                <a:ea typeface="微软雅黑" panose="020B0503020204020204" pitchFamily="34" charset="-122"/>
              </a:rPr>
              <a:t>工作总结汇报</a:t>
            </a:r>
            <a:endParaRPr lang="zh-CN" altLang="en-US" sz="3600" b="1" dirty="0">
              <a:ln w="6350">
                <a:noFill/>
              </a:ln>
              <a:solidFill>
                <a:schemeClr val="tx1">
                  <a:lumMod val="65000"/>
                  <a:lumOff val="35000"/>
                </a:schemeClr>
              </a:solidFill>
              <a:latin typeface="Modern No. 20" pitchFamily="18" charset="0"/>
              <a:ea typeface="微软雅黑" panose="020B0503020204020204" pitchFamily="34" charset="-122"/>
            </a:endParaRPr>
          </a:p>
        </p:txBody>
      </p:sp>
      <p:grpSp>
        <p:nvGrpSpPr>
          <p:cNvPr id="58" name="组合 57"/>
          <p:cNvGrpSpPr/>
          <p:nvPr/>
        </p:nvGrpSpPr>
        <p:grpSpPr bwMode="auto">
          <a:xfrm>
            <a:off x="5687640" y="3516942"/>
            <a:ext cx="2844800" cy="338137"/>
            <a:chOff x="1735656" y="3094970"/>
            <a:chExt cx="2844049" cy="338554"/>
          </a:xfrm>
        </p:grpSpPr>
        <p:sp>
          <p:nvSpPr>
            <p:cNvPr id="59" name="矩形 58"/>
            <p:cNvSpPr/>
            <p:nvPr/>
          </p:nvSpPr>
          <p:spPr>
            <a:xfrm>
              <a:off x="1735656" y="3094970"/>
              <a:ext cx="2844049" cy="338554"/>
            </a:xfrm>
            <a:prstGeom prst="rect">
              <a:avLst/>
            </a:prstGeom>
            <a:solidFill>
              <a:schemeClr val="tx1">
                <a:lumMod val="65000"/>
                <a:lumOff val="35000"/>
              </a:schemeClr>
            </a:solidFill>
            <a:ln w="1079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2"/>
                </a:solidFill>
                <a:effectLst/>
                <a:uLnTx/>
                <a:uFillTx/>
                <a:latin typeface="Calibri" panose="020F0502020204030204"/>
                <a:ea typeface="宋体" panose="02010600030101010101" pitchFamily="2" charset="-122"/>
                <a:cs typeface="+mn-cs"/>
              </a:endParaRPr>
            </a:p>
          </p:txBody>
        </p:sp>
        <p:sp>
          <p:nvSpPr>
            <p:cNvPr id="60" name="矩形 59"/>
            <p:cNvSpPr>
              <a:spLocks noChangeArrowheads="1"/>
            </p:cNvSpPr>
            <p:nvPr/>
          </p:nvSpPr>
          <p:spPr bwMode="auto">
            <a:xfrm>
              <a:off x="1735657" y="3128069"/>
              <a:ext cx="2843297" cy="2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商务通用</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企业创业</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总结汇报</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演讲报告</a:t>
              </a:r>
            </a:p>
          </p:txBody>
        </p:sp>
      </p:grpSp>
      <p:sp>
        <p:nvSpPr>
          <p:cNvPr id="8" name="TextBox 7"/>
          <p:cNvSpPr txBox="1"/>
          <p:nvPr/>
        </p:nvSpPr>
        <p:spPr>
          <a:xfrm>
            <a:off x="4240306" y="3038956"/>
            <a:ext cx="3940502" cy="400110"/>
          </a:xfrm>
          <a:prstGeom prst="rect">
            <a:avLst/>
          </a:prstGeom>
          <a:noFill/>
        </p:spPr>
        <p:txBody>
          <a:bodyPr wrap="none" rtlCol="0">
            <a:spAutoFit/>
          </a:bodyPr>
          <a:lstStyle/>
          <a:p>
            <a:r>
              <a:rPr lang="en-US" altLang="zh-CN" sz="2000" b="1" dirty="0">
                <a:solidFill>
                  <a:schemeClr val="tx1">
                    <a:lumMod val="65000"/>
                    <a:lumOff val="35000"/>
                  </a:schemeClr>
                </a:solidFill>
                <a:latin typeface="Bodoni MT Condensed" panose="02070606080606020203" pitchFamily="18" charset="0"/>
              </a:rPr>
              <a:t>Business </a:t>
            </a:r>
            <a:r>
              <a:rPr lang="en-US" altLang="zh-CN" sz="2000" b="1" dirty="0" err="1">
                <a:solidFill>
                  <a:schemeClr val="tx1">
                    <a:lumMod val="65000"/>
                    <a:lumOff val="35000"/>
                  </a:schemeClr>
                </a:solidFill>
                <a:latin typeface="Bodoni MT Condensed" panose="02070606080606020203" pitchFamily="18" charset="0"/>
              </a:rPr>
              <a:t>powerpoint</a:t>
            </a:r>
            <a:r>
              <a:rPr lang="en-US" altLang="zh-CN" sz="2000" b="1" dirty="0">
                <a:solidFill>
                  <a:schemeClr val="tx1">
                    <a:lumMod val="65000"/>
                    <a:lumOff val="35000"/>
                  </a:schemeClr>
                </a:solidFill>
                <a:latin typeface="Bodoni MT Condensed" panose="02070606080606020203" pitchFamily="18" charset="0"/>
              </a:rPr>
              <a:t> template for reporting</a:t>
            </a:r>
            <a:endParaRPr lang="zh-CN" altLang="en-US" sz="2000" b="1" dirty="0">
              <a:solidFill>
                <a:schemeClr val="tx1">
                  <a:lumMod val="65000"/>
                  <a:lumOff val="35000"/>
                </a:schemeClr>
              </a:solidFill>
              <a:latin typeface="Bodoni MT Condensed" panose="020706060806060202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47" presetClass="entr" presetSubtype="0" fill="hold" grpId="0" nodeType="withEffect">
                                  <p:stCondLst>
                                    <p:cond delay="5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90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800" fill="hold"/>
                                        <p:tgtEl>
                                          <p:spTgt spid="58"/>
                                        </p:tgtEl>
                                        <p:attrNameLst>
                                          <p:attrName>ppt_x</p:attrName>
                                        </p:attrNameLst>
                                      </p:cBhvr>
                                      <p:tavLst>
                                        <p:tav tm="0">
                                          <p:val>
                                            <p:strVal val="1+#ppt_w/2"/>
                                          </p:val>
                                        </p:tav>
                                        <p:tav tm="100000">
                                          <p:val>
                                            <p:strVal val="#ppt_x"/>
                                          </p:val>
                                        </p:tav>
                                      </p:tavLst>
                                    </p:anim>
                                    <p:anim calcmode="lin" valueType="num">
                                      <p:cBhvr additive="base">
                                        <p:cTn id="18" dur="8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ldLvl="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2" name="等腰三角形 1"/>
          <p:cNvSpPr/>
          <p:nvPr/>
        </p:nvSpPr>
        <p:spPr>
          <a:xfrm>
            <a:off x="2030065" y="1671490"/>
            <a:ext cx="2376264" cy="2025056"/>
          </a:xfrm>
          <a:prstGeom prst="triangle">
            <a:avLst/>
          </a:prstGeom>
          <a:solidFill>
            <a:schemeClr val="tx1">
              <a:lumMod val="65000"/>
              <a:lumOff val="35000"/>
              <a:alpha val="14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419741" y="1856894"/>
            <a:ext cx="1782860" cy="1938992"/>
          </a:xfrm>
          <a:prstGeom prst="rect">
            <a:avLst/>
          </a:prstGeom>
          <a:noFill/>
        </p:spPr>
        <p:txBody>
          <a:bodyPr wrap="none" rtlCol="0">
            <a:spAutoFit/>
          </a:bodyPr>
          <a:lstStyle/>
          <a:p>
            <a:r>
              <a:rPr lang="en-US" altLang="zh-CN" sz="12000" dirty="0">
                <a:solidFill>
                  <a:schemeClr val="accent2"/>
                </a:solidFill>
                <a:latin typeface="Impact" panose="020B0806030902050204" pitchFamily="34" charset="0"/>
              </a:rPr>
              <a:t>02</a:t>
            </a:r>
            <a:endParaRPr lang="zh-CN" altLang="en-US" sz="12000" dirty="0">
              <a:solidFill>
                <a:schemeClr val="accent2"/>
              </a:solidFill>
              <a:latin typeface="Impact" panose="020B0806030902050204" pitchFamily="34" charset="0"/>
            </a:endParaRPr>
          </a:p>
        </p:txBody>
      </p:sp>
      <p:sp>
        <p:nvSpPr>
          <p:cNvPr id="9" name="TextBox 8"/>
          <p:cNvSpPr txBox="1"/>
          <p:nvPr/>
        </p:nvSpPr>
        <p:spPr>
          <a:xfrm>
            <a:off x="4211960" y="1912771"/>
            <a:ext cx="2954655" cy="923330"/>
          </a:xfrm>
          <a:prstGeom prst="rect">
            <a:avLst/>
          </a:prstGeom>
          <a:noFill/>
        </p:spPr>
        <p:txBody>
          <a:bodyPr wrap="none" rtlCol="0">
            <a:spAutoFit/>
          </a:bodyPr>
          <a:lstStyle/>
          <a:p>
            <a:r>
              <a:rPr lang="zh-CN" altLang="en-US" sz="5400" b="1"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市场分析</a:t>
            </a:r>
          </a:p>
        </p:txBody>
      </p:sp>
      <p:cxnSp>
        <p:nvCxnSpPr>
          <p:cNvPr id="11" name="直接连接符 10"/>
          <p:cNvCxnSpPr/>
          <p:nvPr/>
        </p:nvCxnSpPr>
        <p:spPr>
          <a:xfrm>
            <a:off x="4152688" y="2826390"/>
            <a:ext cx="3083608"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72000" y="2920883"/>
            <a:ext cx="974819" cy="307777"/>
            <a:chOff x="1694389" y="3210530"/>
            <a:chExt cx="974819" cy="307777"/>
          </a:xfrm>
        </p:grpSpPr>
        <p:sp>
          <p:nvSpPr>
            <p:cNvPr id="14" name="矩形 13"/>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1766397" y="3210530"/>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市场描述</a:t>
              </a:r>
            </a:p>
          </p:txBody>
        </p:sp>
      </p:grpSp>
      <p:grpSp>
        <p:nvGrpSpPr>
          <p:cNvPr id="16" name="组合 15"/>
          <p:cNvGrpSpPr/>
          <p:nvPr/>
        </p:nvGrpSpPr>
        <p:grpSpPr>
          <a:xfrm>
            <a:off x="5973445" y="2920883"/>
            <a:ext cx="974819" cy="307777"/>
            <a:chOff x="1694389" y="3537387"/>
            <a:chExt cx="974819" cy="307777"/>
          </a:xfrm>
        </p:grpSpPr>
        <p:sp>
          <p:nvSpPr>
            <p:cNvPr id="17" name="矩形 16"/>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1766397" y="3537387"/>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市场预期</a:t>
              </a:r>
            </a:p>
          </p:txBody>
        </p:sp>
      </p:grpSp>
      <p:grpSp>
        <p:nvGrpSpPr>
          <p:cNvPr id="19" name="组合 18"/>
          <p:cNvGrpSpPr/>
          <p:nvPr/>
        </p:nvGrpSpPr>
        <p:grpSpPr>
          <a:xfrm>
            <a:off x="4572000" y="3280923"/>
            <a:ext cx="974819" cy="307777"/>
            <a:chOff x="1694389" y="3875941"/>
            <a:chExt cx="974819" cy="307777"/>
          </a:xfrm>
        </p:grpSpPr>
        <p:sp>
          <p:nvSpPr>
            <p:cNvPr id="20" name="矩形 19"/>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766397" y="3875941"/>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目标客户</a:t>
              </a:r>
            </a:p>
          </p:txBody>
        </p:sp>
      </p:grpSp>
      <p:grpSp>
        <p:nvGrpSpPr>
          <p:cNvPr id="22" name="组合 21"/>
          <p:cNvGrpSpPr/>
          <p:nvPr/>
        </p:nvGrpSpPr>
        <p:grpSpPr>
          <a:xfrm>
            <a:off x="5973445" y="3280923"/>
            <a:ext cx="974819" cy="307777"/>
            <a:chOff x="1694389" y="4211992"/>
            <a:chExt cx="974819" cy="307777"/>
          </a:xfrm>
        </p:grpSpPr>
        <p:sp>
          <p:nvSpPr>
            <p:cNvPr id="23" name="矩形 22"/>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766397" y="4211992"/>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公司管理</a:t>
              </a:r>
            </a:p>
          </p:txBody>
        </p:sp>
      </p:grpSp>
      <p:sp>
        <p:nvSpPr>
          <p:cNvPr id="25" name="等腰三角形 24"/>
          <p:cNvSpPr/>
          <p:nvPr/>
        </p:nvSpPr>
        <p:spPr>
          <a:xfrm rot="18035669">
            <a:off x="2382960" y="1282354"/>
            <a:ext cx="360040" cy="310379"/>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21283757">
            <a:off x="1968923" y="1497553"/>
            <a:ext cx="191945" cy="16547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5968008">
            <a:off x="1663185" y="18886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100" fill="hold"/>
                                        <p:tgtEl>
                                          <p:spTgt spid="25"/>
                                        </p:tgtEl>
                                        <p:attrNameLst>
                                          <p:attrName>ppt_x</p:attrName>
                                        </p:attrNameLst>
                                      </p:cBhvr>
                                      <p:tavLst>
                                        <p:tav tm="0">
                                          <p:val>
                                            <p:strVal val="0-#ppt_w/2"/>
                                          </p:val>
                                        </p:tav>
                                        <p:tav tm="100000">
                                          <p:val>
                                            <p:strVal val="#ppt_x"/>
                                          </p:val>
                                        </p:tav>
                                      </p:tavLst>
                                    </p:anim>
                                    <p:anim calcmode="lin" valueType="num">
                                      <p:cBhvr additive="base">
                                        <p:cTn id="8" dur="1100" fill="hold"/>
                                        <p:tgtEl>
                                          <p:spTgt spid="25"/>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25"/>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100" fill="hold"/>
                                        <p:tgtEl>
                                          <p:spTgt spid="26"/>
                                        </p:tgtEl>
                                        <p:attrNameLst>
                                          <p:attrName>ppt_x</p:attrName>
                                        </p:attrNameLst>
                                      </p:cBhvr>
                                      <p:tavLst>
                                        <p:tav tm="0">
                                          <p:val>
                                            <p:strVal val="0-#ppt_w/2"/>
                                          </p:val>
                                        </p:tav>
                                        <p:tav tm="100000">
                                          <p:val>
                                            <p:strVal val="#ppt_x"/>
                                          </p:val>
                                        </p:tav>
                                      </p:tavLst>
                                    </p:anim>
                                    <p:anim calcmode="lin" valueType="num">
                                      <p:cBhvr additive="base">
                                        <p:cTn id="14" dur="1100" fill="hold"/>
                                        <p:tgtEl>
                                          <p:spTgt spid="26"/>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26"/>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100" fill="hold"/>
                                        <p:tgtEl>
                                          <p:spTgt spid="27"/>
                                        </p:tgtEl>
                                        <p:attrNameLst>
                                          <p:attrName>ppt_x</p:attrName>
                                        </p:attrNameLst>
                                      </p:cBhvr>
                                      <p:tavLst>
                                        <p:tav tm="0">
                                          <p:val>
                                            <p:strVal val="0-#ppt_w/2"/>
                                          </p:val>
                                        </p:tav>
                                        <p:tav tm="100000">
                                          <p:val>
                                            <p:strVal val="#ppt_x"/>
                                          </p:val>
                                        </p:tav>
                                      </p:tavLst>
                                    </p:anim>
                                    <p:anim calcmode="lin" valueType="num">
                                      <p:cBhvr additive="base">
                                        <p:cTn id="20" dur="1100" fill="hold"/>
                                        <p:tgtEl>
                                          <p:spTgt spid="27"/>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7"/>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p:tgtEl>
                                          <p:spTgt spid="9"/>
                                        </p:tgtEl>
                                        <p:attrNameLst>
                                          <p:attrName>ppt_y</p:attrName>
                                        </p:attrNameLst>
                                      </p:cBhvr>
                                      <p:tavLst>
                                        <p:tav tm="0">
                                          <p:val>
                                            <p:strVal val="#ppt_y-#ppt_h*1.125000"/>
                                          </p:val>
                                        </p:tav>
                                        <p:tav tm="100000">
                                          <p:val>
                                            <p:strVal val="#ppt_y"/>
                                          </p:val>
                                        </p:tav>
                                      </p:tavLst>
                                    </p:anim>
                                    <p:animEffect transition="in" filter="wipe(down)">
                                      <p:cBhvr>
                                        <p:cTn id="41" dur="500"/>
                                        <p:tgtEl>
                                          <p:spTgt spid="9"/>
                                        </p:tgtEl>
                                      </p:cBhvr>
                                    </p:animEffect>
                                  </p:childTnLst>
                                </p:cTn>
                              </p:par>
                              <p:par>
                                <p:cTn id="42" presetID="42" presetClass="entr" presetSubtype="0" fill="hold" nodeType="withEffect">
                                  <p:stCondLst>
                                    <p:cond delay="20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anim calcmode="lin" valueType="num">
                                      <p:cBhvr>
                                        <p:cTn id="45" dur="500" fill="hold"/>
                                        <p:tgtEl>
                                          <p:spTgt spid="13"/>
                                        </p:tgtEl>
                                        <p:attrNameLst>
                                          <p:attrName>ppt_x</p:attrName>
                                        </p:attrNameLst>
                                      </p:cBhvr>
                                      <p:tavLst>
                                        <p:tav tm="0">
                                          <p:val>
                                            <p:strVal val="#ppt_x"/>
                                          </p:val>
                                        </p:tav>
                                        <p:tav tm="100000">
                                          <p:val>
                                            <p:strVal val="#ppt_x"/>
                                          </p:val>
                                        </p:tav>
                                      </p:tavLst>
                                    </p:anim>
                                    <p:anim calcmode="lin" valueType="num">
                                      <p:cBhvr>
                                        <p:cTn id="46" dur="5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40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60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8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p:bldP spid="9" grpId="0"/>
      <p:bldP spid="25" grpId="0" animBg="1"/>
      <p:bldP spid="25" grpId="1" animBg="1"/>
      <p:bldP spid="26" grpId="0" animBg="1"/>
      <p:bldP spid="26" grpId="1" animBg="1"/>
      <p:bldP spid="27" grpId="0" animBg="1"/>
      <p:bldP spid="2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107" name="Freeform 15"/>
          <p:cNvSpPr>
            <a:spLocks noChangeAspect="1" noEditPoints="1"/>
          </p:cNvSpPr>
          <p:nvPr/>
        </p:nvSpPr>
        <p:spPr bwMode="auto">
          <a:xfrm>
            <a:off x="4272571" y="2780343"/>
            <a:ext cx="513534" cy="373965"/>
          </a:xfrm>
          <a:custGeom>
            <a:avLst/>
            <a:gdLst>
              <a:gd name="T0" fmla="*/ 275 w 326"/>
              <a:gd name="T1" fmla="*/ 25 h 237"/>
              <a:gd name="T2" fmla="*/ 49 w 326"/>
              <a:gd name="T3" fmla="*/ 163 h 237"/>
              <a:gd name="T4" fmla="*/ 162 w 326"/>
              <a:gd name="T5" fmla="*/ 127 h 237"/>
              <a:gd name="T6" fmla="*/ 222 w 326"/>
              <a:gd name="T7" fmla="*/ 134 h 237"/>
              <a:gd name="T8" fmla="*/ 162 w 326"/>
              <a:gd name="T9" fmla="*/ 127 h 237"/>
              <a:gd name="T10" fmla="*/ 162 w 326"/>
              <a:gd name="T11" fmla="*/ 116 h 237"/>
              <a:gd name="T12" fmla="*/ 222 w 326"/>
              <a:gd name="T13" fmla="*/ 108 h 237"/>
              <a:gd name="T14" fmla="*/ 162 w 326"/>
              <a:gd name="T15" fmla="*/ 86 h 237"/>
              <a:gd name="T16" fmla="*/ 263 w 326"/>
              <a:gd name="T17" fmla="*/ 94 h 237"/>
              <a:gd name="T18" fmla="*/ 162 w 326"/>
              <a:gd name="T19" fmla="*/ 86 h 237"/>
              <a:gd name="T20" fmla="*/ 162 w 326"/>
              <a:gd name="T21" fmla="*/ 74 h 237"/>
              <a:gd name="T22" fmla="*/ 263 w 326"/>
              <a:gd name="T23" fmla="*/ 66 h 237"/>
              <a:gd name="T24" fmla="*/ 162 w 326"/>
              <a:gd name="T25" fmla="*/ 45 h 237"/>
              <a:gd name="T26" fmla="*/ 263 w 326"/>
              <a:gd name="T27" fmla="*/ 53 h 237"/>
              <a:gd name="T28" fmla="*/ 162 w 326"/>
              <a:gd name="T29" fmla="*/ 45 h 237"/>
              <a:gd name="T30" fmla="*/ 93 w 326"/>
              <a:gd name="T31" fmla="*/ 43 h 237"/>
              <a:gd name="T32" fmla="*/ 91 w 326"/>
              <a:gd name="T33" fmla="*/ 44 h 237"/>
              <a:gd name="T34" fmla="*/ 90 w 326"/>
              <a:gd name="T35" fmla="*/ 44 h 237"/>
              <a:gd name="T36" fmla="*/ 89 w 326"/>
              <a:gd name="T37" fmla="*/ 45 h 237"/>
              <a:gd name="T38" fmla="*/ 88 w 326"/>
              <a:gd name="T39" fmla="*/ 45 h 237"/>
              <a:gd name="T40" fmla="*/ 88 w 326"/>
              <a:gd name="T41" fmla="*/ 45 h 237"/>
              <a:gd name="T42" fmla="*/ 87 w 326"/>
              <a:gd name="T43" fmla="*/ 46 h 237"/>
              <a:gd name="T44" fmla="*/ 87 w 326"/>
              <a:gd name="T45" fmla="*/ 46 h 237"/>
              <a:gd name="T46" fmla="*/ 86 w 326"/>
              <a:gd name="T47" fmla="*/ 47 h 237"/>
              <a:gd name="T48" fmla="*/ 85 w 326"/>
              <a:gd name="T49" fmla="*/ 47 h 237"/>
              <a:gd name="T50" fmla="*/ 85 w 326"/>
              <a:gd name="T51" fmla="*/ 47 h 237"/>
              <a:gd name="T52" fmla="*/ 84 w 326"/>
              <a:gd name="T53" fmla="*/ 48 h 237"/>
              <a:gd name="T54" fmla="*/ 84 w 326"/>
              <a:gd name="T55" fmla="*/ 48 h 237"/>
              <a:gd name="T56" fmla="*/ 83 w 326"/>
              <a:gd name="T57" fmla="*/ 49 h 237"/>
              <a:gd name="T58" fmla="*/ 83 w 326"/>
              <a:gd name="T59" fmla="*/ 49 h 237"/>
              <a:gd name="T60" fmla="*/ 82 w 326"/>
              <a:gd name="T61" fmla="*/ 50 h 237"/>
              <a:gd name="T62" fmla="*/ 82 w 326"/>
              <a:gd name="T63" fmla="*/ 50 h 237"/>
              <a:gd name="T64" fmla="*/ 72 w 326"/>
              <a:gd name="T65" fmla="*/ 69 h 237"/>
              <a:gd name="T66" fmla="*/ 144 w 326"/>
              <a:gd name="T67" fmla="*/ 105 h 237"/>
              <a:gd name="T68" fmla="*/ 93 w 326"/>
              <a:gd name="T69" fmla="*/ 43 h 237"/>
              <a:gd name="T70" fmla="*/ 80 w 326"/>
              <a:gd name="T71" fmla="*/ 69 h 237"/>
              <a:gd name="T72" fmla="*/ 106 w 326"/>
              <a:gd name="T73" fmla="*/ 102 h 237"/>
              <a:gd name="T74" fmla="*/ 132 w 326"/>
              <a:gd name="T75" fmla="*/ 71 h 237"/>
              <a:gd name="T76" fmla="*/ 113 w 326"/>
              <a:gd name="T77" fmla="*/ 64 h 237"/>
              <a:gd name="T78" fmla="*/ 109 w 326"/>
              <a:gd name="T79" fmla="*/ 72 h 237"/>
              <a:gd name="T80" fmla="*/ 106 w 326"/>
              <a:gd name="T81" fmla="*/ 72 h 237"/>
              <a:gd name="T82" fmla="*/ 116 w 326"/>
              <a:gd name="T83" fmla="*/ 77 h 237"/>
              <a:gd name="T84" fmla="*/ 116 w 326"/>
              <a:gd name="T85" fmla="*/ 84 h 237"/>
              <a:gd name="T86" fmla="*/ 116 w 326"/>
              <a:gd name="T87" fmla="*/ 77 h 237"/>
              <a:gd name="T88" fmla="*/ 91 w 326"/>
              <a:gd name="T89" fmla="*/ 81 h 237"/>
              <a:gd name="T90" fmla="*/ 98 w 326"/>
              <a:gd name="T91" fmla="*/ 81 h 237"/>
              <a:gd name="T92" fmla="*/ 148 w 326"/>
              <a:gd name="T93" fmla="*/ 149 h 237"/>
              <a:gd name="T94" fmla="*/ 93 w 326"/>
              <a:gd name="T95" fmla="*/ 142 h 237"/>
              <a:gd name="T96" fmla="*/ 63 w 326"/>
              <a:gd name="T97" fmla="*/ 149 h 237"/>
              <a:gd name="T98" fmla="*/ 145 w 326"/>
              <a:gd name="T99" fmla="*/ 199 h 237"/>
              <a:gd name="T100" fmla="*/ 191 w 326"/>
              <a:gd name="T101" fmla="*/ 219 h 237"/>
              <a:gd name="T102" fmla="*/ 145 w 326"/>
              <a:gd name="T103" fmla="*/ 199 h 237"/>
              <a:gd name="T104" fmla="*/ 26 w 326"/>
              <a:gd name="T105" fmla="*/ 24 h 237"/>
              <a:gd name="T106" fmla="*/ 43 w 326"/>
              <a:gd name="T107" fmla="*/ 182 h 237"/>
              <a:gd name="T108" fmla="*/ 0 w 326"/>
              <a:gd name="T109" fmla="*/ 216 h 237"/>
              <a:gd name="T110" fmla="*/ 326 w 326"/>
              <a:gd name="T111" fmla="*/ 237 h 237"/>
              <a:gd name="T112" fmla="*/ 279 w 326"/>
              <a:gd name="T113" fmla="*/ 182 h 237"/>
              <a:gd name="T114" fmla="*/ 298 w 326"/>
              <a:gd name="T115" fmla="*/ 24 h 237"/>
              <a:gd name="T116" fmla="*/ 50 w 326"/>
              <a:gd name="T1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237">
                <a:moveTo>
                  <a:pt x="49" y="25"/>
                </a:moveTo>
                <a:cubicBezTo>
                  <a:pt x="275" y="25"/>
                  <a:pt x="275" y="25"/>
                  <a:pt x="275" y="25"/>
                </a:cubicBezTo>
                <a:cubicBezTo>
                  <a:pt x="275" y="163"/>
                  <a:pt x="275" y="163"/>
                  <a:pt x="275" y="163"/>
                </a:cubicBezTo>
                <a:cubicBezTo>
                  <a:pt x="49" y="163"/>
                  <a:pt x="49" y="163"/>
                  <a:pt x="49" y="163"/>
                </a:cubicBezTo>
                <a:cubicBezTo>
                  <a:pt x="49" y="25"/>
                  <a:pt x="49" y="25"/>
                  <a:pt x="49" y="25"/>
                </a:cubicBezTo>
                <a:close/>
                <a:moveTo>
                  <a:pt x="162" y="127"/>
                </a:moveTo>
                <a:cubicBezTo>
                  <a:pt x="162" y="134"/>
                  <a:pt x="162" y="134"/>
                  <a:pt x="162" y="134"/>
                </a:cubicBezTo>
                <a:cubicBezTo>
                  <a:pt x="222" y="134"/>
                  <a:pt x="222" y="134"/>
                  <a:pt x="222" y="134"/>
                </a:cubicBezTo>
                <a:cubicBezTo>
                  <a:pt x="222" y="127"/>
                  <a:pt x="222" y="127"/>
                  <a:pt x="222" y="127"/>
                </a:cubicBezTo>
                <a:cubicBezTo>
                  <a:pt x="162" y="127"/>
                  <a:pt x="162" y="127"/>
                  <a:pt x="162" y="127"/>
                </a:cubicBezTo>
                <a:close/>
                <a:moveTo>
                  <a:pt x="162" y="108"/>
                </a:moveTo>
                <a:cubicBezTo>
                  <a:pt x="162" y="116"/>
                  <a:pt x="162" y="116"/>
                  <a:pt x="162" y="116"/>
                </a:cubicBezTo>
                <a:cubicBezTo>
                  <a:pt x="222" y="116"/>
                  <a:pt x="222" y="116"/>
                  <a:pt x="222" y="116"/>
                </a:cubicBezTo>
                <a:cubicBezTo>
                  <a:pt x="222" y="108"/>
                  <a:pt x="222" y="108"/>
                  <a:pt x="222" y="108"/>
                </a:cubicBezTo>
                <a:cubicBezTo>
                  <a:pt x="162" y="108"/>
                  <a:pt x="162" y="108"/>
                  <a:pt x="162" y="108"/>
                </a:cubicBezTo>
                <a:close/>
                <a:moveTo>
                  <a:pt x="162" y="86"/>
                </a:moveTo>
                <a:cubicBezTo>
                  <a:pt x="162" y="94"/>
                  <a:pt x="162" y="94"/>
                  <a:pt x="162" y="94"/>
                </a:cubicBezTo>
                <a:cubicBezTo>
                  <a:pt x="263" y="94"/>
                  <a:pt x="263" y="94"/>
                  <a:pt x="263" y="94"/>
                </a:cubicBezTo>
                <a:cubicBezTo>
                  <a:pt x="263" y="86"/>
                  <a:pt x="263" y="86"/>
                  <a:pt x="263" y="86"/>
                </a:cubicBezTo>
                <a:cubicBezTo>
                  <a:pt x="162" y="86"/>
                  <a:pt x="162" y="86"/>
                  <a:pt x="162" y="86"/>
                </a:cubicBezTo>
                <a:close/>
                <a:moveTo>
                  <a:pt x="162" y="66"/>
                </a:moveTo>
                <a:cubicBezTo>
                  <a:pt x="162" y="74"/>
                  <a:pt x="162" y="74"/>
                  <a:pt x="162" y="74"/>
                </a:cubicBezTo>
                <a:cubicBezTo>
                  <a:pt x="263" y="74"/>
                  <a:pt x="263" y="74"/>
                  <a:pt x="263" y="74"/>
                </a:cubicBezTo>
                <a:cubicBezTo>
                  <a:pt x="263" y="66"/>
                  <a:pt x="263" y="66"/>
                  <a:pt x="263" y="66"/>
                </a:cubicBezTo>
                <a:cubicBezTo>
                  <a:pt x="162" y="66"/>
                  <a:pt x="162" y="66"/>
                  <a:pt x="162" y="66"/>
                </a:cubicBezTo>
                <a:close/>
                <a:moveTo>
                  <a:pt x="162" y="45"/>
                </a:moveTo>
                <a:cubicBezTo>
                  <a:pt x="162" y="53"/>
                  <a:pt x="162" y="53"/>
                  <a:pt x="162" y="53"/>
                </a:cubicBezTo>
                <a:cubicBezTo>
                  <a:pt x="263" y="53"/>
                  <a:pt x="263" y="53"/>
                  <a:pt x="263" y="53"/>
                </a:cubicBezTo>
                <a:cubicBezTo>
                  <a:pt x="263" y="45"/>
                  <a:pt x="263" y="45"/>
                  <a:pt x="263" y="45"/>
                </a:cubicBezTo>
                <a:cubicBezTo>
                  <a:pt x="162" y="45"/>
                  <a:pt x="162" y="45"/>
                  <a:pt x="162" y="45"/>
                </a:cubicBezTo>
                <a:close/>
                <a:moveTo>
                  <a:pt x="93" y="43"/>
                </a:moveTo>
                <a:cubicBezTo>
                  <a:pt x="93" y="43"/>
                  <a:pt x="93" y="43"/>
                  <a:pt x="93" y="43"/>
                </a:cubicBezTo>
                <a:cubicBezTo>
                  <a:pt x="92" y="43"/>
                  <a:pt x="91" y="43"/>
                  <a:pt x="91" y="44"/>
                </a:cubicBezTo>
                <a:cubicBezTo>
                  <a:pt x="91" y="44"/>
                  <a:pt x="91" y="44"/>
                  <a:pt x="91" y="44"/>
                </a:cubicBezTo>
                <a:cubicBezTo>
                  <a:pt x="91" y="44"/>
                  <a:pt x="90" y="44"/>
                  <a:pt x="90" y="44"/>
                </a:cubicBezTo>
                <a:cubicBezTo>
                  <a:pt x="90" y="44"/>
                  <a:pt x="90" y="44"/>
                  <a:pt x="90" y="44"/>
                </a:cubicBezTo>
                <a:cubicBezTo>
                  <a:pt x="90" y="44"/>
                  <a:pt x="89" y="45"/>
                  <a:pt x="89" y="45"/>
                </a:cubicBezTo>
                <a:cubicBezTo>
                  <a:pt x="89" y="45"/>
                  <a:pt x="89" y="45"/>
                  <a:pt x="89" y="45"/>
                </a:cubicBezTo>
                <a:cubicBezTo>
                  <a:pt x="89" y="45"/>
                  <a:pt x="89" y="45"/>
                  <a:pt x="88" y="45"/>
                </a:cubicBezTo>
                <a:cubicBezTo>
                  <a:pt x="88" y="45"/>
                  <a:pt x="88" y="45"/>
                  <a:pt x="88" y="45"/>
                </a:cubicBezTo>
                <a:cubicBezTo>
                  <a:pt x="88" y="45"/>
                  <a:pt x="88" y="45"/>
                  <a:pt x="88" y="45"/>
                </a:cubicBezTo>
                <a:cubicBezTo>
                  <a:pt x="88" y="45"/>
                  <a:pt x="88" y="45"/>
                  <a:pt x="88" y="45"/>
                </a:cubicBezTo>
                <a:cubicBezTo>
                  <a:pt x="88" y="46"/>
                  <a:pt x="87" y="46"/>
                  <a:pt x="87" y="46"/>
                </a:cubicBezTo>
                <a:cubicBezTo>
                  <a:pt x="87" y="46"/>
                  <a:pt x="87" y="46"/>
                  <a:pt x="87" y="46"/>
                </a:cubicBezTo>
                <a:cubicBezTo>
                  <a:pt x="87" y="46"/>
                  <a:pt x="87" y="46"/>
                  <a:pt x="87" y="46"/>
                </a:cubicBezTo>
                <a:cubicBezTo>
                  <a:pt x="87" y="46"/>
                  <a:pt x="87" y="46"/>
                  <a:pt x="87" y="46"/>
                </a:cubicBezTo>
                <a:cubicBezTo>
                  <a:pt x="86" y="46"/>
                  <a:pt x="86" y="46"/>
                  <a:pt x="86" y="47"/>
                </a:cubicBezTo>
                <a:cubicBezTo>
                  <a:pt x="86" y="47"/>
                  <a:pt x="86" y="47"/>
                  <a:pt x="86" y="47"/>
                </a:cubicBezTo>
                <a:cubicBezTo>
                  <a:pt x="86" y="47"/>
                  <a:pt x="86" y="47"/>
                  <a:pt x="86" y="47"/>
                </a:cubicBezTo>
                <a:cubicBezTo>
                  <a:pt x="85" y="47"/>
                  <a:pt x="85" y="47"/>
                  <a:pt x="85" y="47"/>
                </a:cubicBezTo>
                <a:cubicBezTo>
                  <a:pt x="85" y="47"/>
                  <a:pt x="85" y="47"/>
                  <a:pt x="85" y="47"/>
                </a:cubicBezTo>
                <a:cubicBezTo>
                  <a:pt x="85" y="47"/>
                  <a:pt x="85" y="47"/>
                  <a:pt x="85" y="47"/>
                </a:cubicBezTo>
                <a:cubicBezTo>
                  <a:pt x="85" y="48"/>
                  <a:pt x="85" y="48"/>
                  <a:pt x="84" y="48"/>
                </a:cubicBezTo>
                <a:cubicBezTo>
                  <a:pt x="84" y="48"/>
                  <a:pt x="84" y="48"/>
                  <a:pt x="84" y="48"/>
                </a:cubicBezTo>
                <a:cubicBezTo>
                  <a:pt x="84" y="48"/>
                  <a:pt x="84" y="48"/>
                  <a:pt x="84" y="48"/>
                </a:cubicBezTo>
                <a:cubicBezTo>
                  <a:pt x="84" y="48"/>
                  <a:pt x="84" y="48"/>
                  <a:pt x="84" y="48"/>
                </a:cubicBezTo>
                <a:cubicBezTo>
                  <a:pt x="83" y="49"/>
                  <a:pt x="83" y="49"/>
                  <a:pt x="83" y="49"/>
                </a:cubicBezTo>
                <a:cubicBezTo>
                  <a:pt x="83" y="49"/>
                  <a:pt x="83" y="49"/>
                  <a:pt x="83" y="49"/>
                </a:cubicBezTo>
                <a:cubicBezTo>
                  <a:pt x="83" y="49"/>
                  <a:pt x="83" y="49"/>
                  <a:pt x="83" y="49"/>
                </a:cubicBezTo>
                <a:cubicBezTo>
                  <a:pt x="83" y="49"/>
                  <a:pt x="83" y="49"/>
                  <a:pt x="83" y="49"/>
                </a:cubicBezTo>
                <a:cubicBezTo>
                  <a:pt x="83" y="49"/>
                  <a:pt x="83" y="49"/>
                  <a:pt x="82" y="50"/>
                </a:cubicBezTo>
                <a:cubicBezTo>
                  <a:pt x="82" y="50"/>
                  <a:pt x="82" y="50"/>
                  <a:pt x="82" y="50"/>
                </a:cubicBezTo>
                <a:cubicBezTo>
                  <a:pt x="82" y="50"/>
                  <a:pt x="82" y="50"/>
                  <a:pt x="82" y="50"/>
                </a:cubicBezTo>
                <a:cubicBezTo>
                  <a:pt x="82" y="50"/>
                  <a:pt x="82" y="50"/>
                  <a:pt x="82" y="50"/>
                </a:cubicBezTo>
                <a:cubicBezTo>
                  <a:pt x="77" y="55"/>
                  <a:pt x="73" y="62"/>
                  <a:pt x="72" y="69"/>
                </a:cubicBezTo>
                <a:cubicBezTo>
                  <a:pt x="72" y="69"/>
                  <a:pt x="72" y="69"/>
                  <a:pt x="72" y="69"/>
                </a:cubicBezTo>
                <a:cubicBezTo>
                  <a:pt x="70" y="81"/>
                  <a:pt x="82" y="98"/>
                  <a:pt x="66" y="105"/>
                </a:cubicBezTo>
                <a:cubicBezTo>
                  <a:pt x="144" y="105"/>
                  <a:pt x="144" y="105"/>
                  <a:pt x="144" y="105"/>
                </a:cubicBezTo>
                <a:cubicBezTo>
                  <a:pt x="151" y="82"/>
                  <a:pt x="142" y="39"/>
                  <a:pt x="106" y="40"/>
                </a:cubicBezTo>
                <a:cubicBezTo>
                  <a:pt x="101" y="40"/>
                  <a:pt x="97" y="41"/>
                  <a:pt x="93" y="43"/>
                </a:cubicBezTo>
                <a:close/>
                <a:moveTo>
                  <a:pt x="80" y="71"/>
                </a:moveTo>
                <a:cubicBezTo>
                  <a:pt x="80" y="71"/>
                  <a:pt x="80" y="70"/>
                  <a:pt x="80" y="69"/>
                </a:cubicBezTo>
                <a:cubicBezTo>
                  <a:pt x="80" y="71"/>
                  <a:pt x="79" y="73"/>
                  <a:pt x="79" y="75"/>
                </a:cubicBezTo>
                <a:cubicBezTo>
                  <a:pt x="79" y="90"/>
                  <a:pt x="91" y="102"/>
                  <a:pt x="106" y="102"/>
                </a:cubicBezTo>
                <a:cubicBezTo>
                  <a:pt x="120" y="102"/>
                  <a:pt x="132" y="90"/>
                  <a:pt x="132" y="75"/>
                </a:cubicBezTo>
                <a:cubicBezTo>
                  <a:pt x="132" y="74"/>
                  <a:pt x="132" y="72"/>
                  <a:pt x="132" y="71"/>
                </a:cubicBezTo>
                <a:cubicBezTo>
                  <a:pt x="116" y="72"/>
                  <a:pt x="116" y="72"/>
                  <a:pt x="116" y="72"/>
                </a:cubicBezTo>
                <a:cubicBezTo>
                  <a:pt x="113" y="64"/>
                  <a:pt x="113" y="64"/>
                  <a:pt x="113" y="64"/>
                </a:cubicBezTo>
                <a:cubicBezTo>
                  <a:pt x="111" y="72"/>
                  <a:pt x="111" y="72"/>
                  <a:pt x="111" y="72"/>
                </a:cubicBezTo>
                <a:cubicBezTo>
                  <a:pt x="109" y="72"/>
                  <a:pt x="109" y="72"/>
                  <a:pt x="109" y="72"/>
                </a:cubicBezTo>
                <a:cubicBezTo>
                  <a:pt x="108" y="56"/>
                  <a:pt x="108" y="56"/>
                  <a:pt x="108" y="56"/>
                </a:cubicBezTo>
                <a:cubicBezTo>
                  <a:pt x="106" y="72"/>
                  <a:pt x="106" y="72"/>
                  <a:pt x="106" y="72"/>
                </a:cubicBezTo>
                <a:cubicBezTo>
                  <a:pt x="80" y="71"/>
                  <a:pt x="80" y="71"/>
                  <a:pt x="80" y="71"/>
                </a:cubicBezTo>
                <a:close/>
                <a:moveTo>
                  <a:pt x="116" y="77"/>
                </a:moveTo>
                <a:cubicBezTo>
                  <a:pt x="114" y="77"/>
                  <a:pt x="112" y="79"/>
                  <a:pt x="112" y="81"/>
                </a:cubicBezTo>
                <a:cubicBezTo>
                  <a:pt x="112" y="83"/>
                  <a:pt x="114" y="84"/>
                  <a:pt x="116" y="84"/>
                </a:cubicBezTo>
                <a:cubicBezTo>
                  <a:pt x="118" y="84"/>
                  <a:pt x="120" y="83"/>
                  <a:pt x="120" y="81"/>
                </a:cubicBezTo>
                <a:cubicBezTo>
                  <a:pt x="120" y="79"/>
                  <a:pt x="118" y="77"/>
                  <a:pt x="116" y="77"/>
                </a:cubicBezTo>
                <a:close/>
                <a:moveTo>
                  <a:pt x="95" y="77"/>
                </a:moveTo>
                <a:cubicBezTo>
                  <a:pt x="93" y="77"/>
                  <a:pt x="91" y="79"/>
                  <a:pt x="91" y="81"/>
                </a:cubicBezTo>
                <a:cubicBezTo>
                  <a:pt x="91" y="83"/>
                  <a:pt x="93" y="84"/>
                  <a:pt x="95" y="84"/>
                </a:cubicBezTo>
                <a:cubicBezTo>
                  <a:pt x="97" y="84"/>
                  <a:pt x="98" y="83"/>
                  <a:pt x="98" y="81"/>
                </a:cubicBezTo>
                <a:cubicBezTo>
                  <a:pt x="98" y="79"/>
                  <a:pt x="97" y="77"/>
                  <a:pt x="95" y="77"/>
                </a:cubicBezTo>
                <a:close/>
                <a:moveTo>
                  <a:pt x="148" y="149"/>
                </a:moveTo>
                <a:cubicBezTo>
                  <a:pt x="147" y="129"/>
                  <a:pt x="135" y="112"/>
                  <a:pt x="118" y="107"/>
                </a:cubicBezTo>
                <a:cubicBezTo>
                  <a:pt x="93" y="142"/>
                  <a:pt x="93" y="142"/>
                  <a:pt x="93" y="142"/>
                </a:cubicBezTo>
                <a:cubicBezTo>
                  <a:pt x="93" y="106"/>
                  <a:pt x="93" y="106"/>
                  <a:pt x="93" y="106"/>
                </a:cubicBezTo>
                <a:cubicBezTo>
                  <a:pt x="76" y="112"/>
                  <a:pt x="64" y="129"/>
                  <a:pt x="63" y="149"/>
                </a:cubicBezTo>
                <a:cubicBezTo>
                  <a:pt x="148" y="149"/>
                  <a:pt x="148" y="149"/>
                  <a:pt x="148" y="149"/>
                </a:cubicBezTo>
                <a:close/>
                <a:moveTo>
                  <a:pt x="145" y="199"/>
                </a:moveTo>
                <a:cubicBezTo>
                  <a:pt x="179" y="199"/>
                  <a:pt x="179" y="199"/>
                  <a:pt x="179" y="199"/>
                </a:cubicBezTo>
                <a:cubicBezTo>
                  <a:pt x="191" y="219"/>
                  <a:pt x="191" y="219"/>
                  <a:pt x="191" y="219"/>
                </a:cubicBezTo>
                <a:cubicBezTo>
                  <a:pt x="134" y="219"/>
                  <a:pt x="134" y="219"/>
                  <a:pt x="134" y="219"/>
                </a:cubicBezTo>
                <a:cubicBezTo>
                  <a:pt x="145" y="199"/>
                  <a:pt x="145" y="199"/>
                  <a:pt x="145" y="199"/>
                </a:cubicBezTo>
                <a:close/>
                <a:moveTo>
                  <a:pt x="50" y="0"/>
                </a:moveTo>
                <a:cubicBezTo>
                  <a:pt x="37" y="0"/>
                  <a:pt x="26" y="11"/>
                  <a:pt x="26" y="24"/>
                </a:cubicBezTo>
                <a:cubicBezTo>
                  <a:pt x="26" y="159"/>
                  <a:pt x="26" y="159"/>
                  <a:pt x="26" y="159"/>
                </a:cubicBezTo>
                <a:cubicBezTo>
                  <a:pt x="26" y="170"/>
                  <a:pt x="33" y="179"/>
                  <a:pt x="43" y="182"/>
                </a:cubicBezTo>
                <a:cubicBezTo>
                  <a:pt x="43" y="182"/>
                  <a:pt x="43" y="182"/>
                  <a:pt x="43" y="182"/>
                </a:cubicBezTo>
                <a:cubicBezTo>
                  <a:pt x="0" y="216"/>
                  <a:pt x="0" y="216"/>
                  <a:pt x="0" y="216"/>
                </a:cubicBezTo>
                <a:cubicBezTo>
                  <a:pt x="0" y="237"/>
                  <a:pt x="0" y="237"/>
                  <a:pt x="0" y="237"/>
                </a:cubicBezTo>
                <a:cubicBezTo>
                  <a:pt x="326" y="237"/>
                  <a:pt x="326" y="237"/>
                  <a:pt x="326" y="237"/>
                </a:cubicBezTo>
                <a:cubicBezTo>
                  <a:pt x="326" y="216"/>
                  <a:pt x="326" y="216"/>
                  <a:pt x="326" y="216"/>
                </a:cubicBezTo>
                <a:cubicBezTo>
                  <a:pt x="279" y="182"/>
                  <a:pt x="279" y="182"/>
                  <a:pt x="279" y="182"/>
                </a:cubicBezTo>
                <a:cubicBezTo>
                  <a:pt x="290" y="180"/>
                  <a:pt x="298" y="170"/>
                  <a:pt x="298" y="159"/>
                </a:cubicBezTo>
                <a:cubicBezTo>
                  <a:pt x="298" y="24"/>
                  <a:pt x="298" y="24"/>
                  <a:pt x="298" y="24"/>
                </a:cubicBezTo>
                <a:cubicBezTo>
                  <a:pt x="298" y="11"/>
                  <a:pt x="287" y="0"/>
                  <a:pt x="274" y="0"/>
                </a:cubicBezTo>
                <a:lnTo>
                  <a:pt x="50" y="0"/>
                </a:ln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8" name="组合 107"/>
          <p:cNvGrpSpPr/>
          <p:nvPr/>
        </p:nvGrpSpPr>
        <p:grpSpPr>
          <a:xfrm rot="2700000">
            <a:off x="3335012" y="1791576"/>
            <a:ext cx="2376264" cy="2376265"/>
            <a:chOff x="6336196" y="1009196"/>
            <a:chExt cx="2376264" cy="2376265"/>
          </a:xfrm>
          <a:effectLst/>
        </p:grpSpPr>
        <p:sp>
          <p:nvSpPr>
            <p:cNvPr id="109" name="矩形 28"/>
            <p:cNvSpPr/>
            <p:nvPr/>
          </p:nvSpPr>
          <p:spPr>
            <a:xfrm>
              <a:off x="6336196" y="1009196"/>
              <a:ext cx="2376264" cy="909519"/>
            </a:xfrm>
            <a:custGeom>
              <a:avLst/>
              <a:gdLst/>
              <a:ahLst/>
              <a:cxnLst/>
              <a:rect l="l" t="t" r="r" b="b"/>
              <a:pathLst>
                <a:path w="2376264" h="909519">
                  <a:moveTo>
                    <a:pt x="0" y="0"/>
                  </a:moveTo>
                  <a:lnTo>
                    <a:pt x="2376264" y="0"/>
                  </a:lnTo>
                  <a:lnTo>
                    <a:pt x="2376264" y="478604"/>
                  </a:lnTo>
                  <a:lnTo>
                    <a:pt x="0" y="9095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矩形 28"/>
            <p:cNvSpPr/>
            <p:nvPr/>
          </p:nvSpPr>
          <p:spPr>
            <a:xfrm rot="5400000">
              <a:off x="7069568" y="1742569"/>
              <a:ext cx="2376264" cy="909519"/>
            </a:xfrm>
            <a:custGeom>
              <a:avLst/>
              <a:gdLst/>
              <a:ahLst/>
              <a:cxnLst/>
              <a:rect l="l" t="t" r="r" b="b"/>
              <a:pathLst>
                <a:path w="2376264" h="909519">
                  <a:moveTo>
                    <a:pt x="0" y="0"/>
                  </a:moveTo>
                  <a:lnTo>
                    <a:pt x="2376264" y="0"/>
                  </a:lnTo>
                  <a:lnTo>
                    <a:pt x="2376264" y="478604"/>
                  </a:lnTo>
                  <a:lnTo>
                    <a:pt x="0" y="909519"/>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28"/>
            <p:cNvSpPr/>
            <p:nvPr/>
          </p:nvSpPr>
          <p:spPr>
            <a:xfrm rot="10800000">
              <a:off x="6336196" y="2475942"/>
              <a:ext cx="2376264" cy="909519"/>
            </a:xfrm>
            <a:custGeom>
              <a:avLst/>
              <a:gdLst/>
              <a:ahLst/>
              <a:cxnLst/>
              <a:rect l="l" t="t" r="r" b="b"/>
              <a:pathLst>
                <a:path w="2376264" h="909519">
                  <a:moveTo>
                    <a:pt x="0" y="0"/>
                  </a:moveTo>
                  <a:lnTo>
                    <a:pt x="2376264" y="0"/>
                  </a:lnTo>
                  <a:lnTo>
                    <a:pt x="2376264" y="478604"/>
                  </a:lnTo>
                  <a:lnTo>
                    <a:pt x="0" y="90951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矩形 28"/>
            <p:cNvSpPr/>
            <p:nvPr/>
          </p:nvSpPr>
          <p:spPr>
            <a:xfrm rot="16200000">
              <a:off x="5998476" y="2137947"/>
              <a:ext cx="1584965" cy="909519"/>
            </a:xfrm>
            <a:custGeom>
              <a:avLst/>
              <a:gdLst/>
              <a:ahLst/>
              <a:cxnLst/>
              <a:rect l="l" t="t" r="r" b="b"/>
              <a:pathLst>
                <a:path w="1567916" h="909519">
                  <a:moveTo>
                    <a:pt x="1567916" y="625191"/>
                  </a:moveTo>
                  <a:lnTo>
                    <a:pt x="0" y="909519"/>
                  </a:lnTo>
                  <a:lnTo>
                    <a:pt x="0" y="0"/>
                  </a:lnTo>
                  <a:lnTo>
                    <a:pt x="145454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3" name="矩形 112"/>
          <p:cNvSpPr/>
          <p:nvPr/>
        </p:nvSpPr>
        <p:spPr>
          <a:xfrm>
            <a:off x="4276323" y="1627946"/>
            <a:ext cx="466794" cy="461665"/>
          </a:xfrm>
          <a:prstGeom prst="rect">
            <a:avLst/>
          </a:prstGeom>
          <a:effectLst>
            <a:outerShdw blurRad="25400" dist="25400" dir="2700000" algn="tl" rotWithShape="0">
              <a:prstClr val="black">
                <a:alpha val="40000"/>
              </a:prst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rPr>
              <a:t>01</a:t>
            </a:r>
            <a:endParaRPr kumimoji="0" lang="zh-CN" altLang="en-US"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endParaRPr>
          </a:p>
        </p:txBody>
      </p:sp>
      <p:cxnSp>
        <p:nvCxnSpPr>
          <p:cNvPr id="114" name="直接连接符 113"/>
          <p:cNvCxnSpPr/>
          <p:nvPr/>
        </p:nvCxnSpPr>
        <p:spPr>
          <a:xfrm flipH="1">
            <a:off x="2771800" y="1803012"/>
            <a:ext cx="957417" cy="0"/>
          </a:xfrm>
          <a:prstGeom prst="line">
            <a:avLst/>
          </a:prstGeom>
          <a:ln>
            <a:solidFill>
              <a:schemeClr val="tx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15" name="矩形 114"/>
          <p:cNvSpPr/>
          <p:nvPr/>
        </p:nvSpPr>
        <p:spPr>
          <a:xfrm>
            <a:off x="611766" y="1581779"/>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116" name="矩形 115"/>
          <p:cNvSpPr/>
          <p:nvPr/>
        </p:nvSpPr>
        <p:spPr>
          <a:xfrm>
            <a:off x="3127330" y="2748875"/>
            <a:ext cx="503664" cy="461665"/>
          </a:xfrm>
          <a:prstGeom prst="rect">
            <a:avLst/>
          </a:prstGeom>
          <a:effectLst>
            <a:outerShdw blurRad="25400" dist="25400" dir="2700000" algn="tl" rotWithShape="0">
              <a:prstClr val="black">
                <a:alpha val="40000"/>
              </a:prst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rPr>
              <a:t>02</a:t>
            </a:r>
            <a:endParaRPr kumimoji="0" lang="zh-CN" altLang="en-US"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endParaRPr>
          </a:p>
        </p:txBody>
      </p:sp>
      <p:cxnSp>
        <p:nvCxnSpPr>
          <p:cNvPr id="117" name="直接连接符 116"/>
          <p:cNvCxnSpPr/>
          <p:nvPr/>
        </p:nvCxnSpPr>
        <p:spPr>
          <a:xfrm flipH="1">
            <a:off x="2771800" y="3383173"/>
            <a:ext cx="393365" cy="0"/>
          </a:xfrm>
          <a:prstGeom prst="line">
            <a:avLst/>
          </a:prstGeom>
          <a:ln>
            <a:solidFill>
              <a:schemeClr val="tx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18" name="矩形 117"/>
          <p:cNvSpPr/>
          <p:nvPr/>
        </p:nvSpPr>
        <p:spPr>
          <a:xfrm>
            <a:off x="611766" y="3114479"/>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119" name="矩形 118"/>
          <p:cNvSpPr/>
          <p:nvPr/>
        </p:nvSpPr>
        <p:spPr>
          <a:xfrm>
            <a:off x="4239453" y="3858697"/>
            <a:ext cx="513282" cy="461665"/>
          </a:xfrm>
          <a:prstGeom prst="rect">
            <a:avLst/>
          </a:prstGeom>
          <a:effectLst>
            <a:outerShdw blurRad="25400" dist="25400" dir="2700000" algn="tl" rotWithShape="0">
              <a:prstClr val="black">
                <a:alpha val="40000"/>
              </a:prst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rPr>
              <a:t>03</a:t>
            </a:r>
            <a:endParaRPr kumimoji="0" lang="zh-CN" altLang="en-US"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endParaRPr>
          </a:p>
        </p:txBody>
      </p:sp>
      <p:cxnSp>
        <p:nvCxnSpPr>
          <p:cNvPr id="120" name="直接连接符 119"/>
          <p:cNvCxnSpPr/>
          <p:nvPr/>
        </p:nvCxnSpPr>
        <p:spPr>
          <a:xfrm flipH="1">
            <a:off x="5270767" y="4218737"/>
            <a:ext cx="957417" cy="0"/>
          </a:xfrm>
          <a:prstGeom prst="line">
            <a:avLst/>
          </a:prstGeom>
          <a:ln>
            <a:solidFill>
              <a:schemeClr val="tx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21" name="矩形 120"/>
          <p:cNvSpPr/>
          <p:nvPr/>
        </p:nvSpPr>
        <p:spPr>
          <a:xfrm>
            <a:off x="6372200" y="3941738"/>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122" name="矩形 121"/>
          <p:cNvSpPr/>
          <p:nvPr/>
        </p:nvSpPr>
        <p:spPr>
          <a:xfrm>
            <a:off x="5492834" y="2736494"/>
            <a:ext cx="503664" cy="461665"/>
          </a:xfrm>
          <a:prstGeom prst="rect">
            <a:avLst/>
          </a:prstGeom>
          <a:effectLst>
            <a:outerShdw blurRad="25400" dist="25400" dir="2700000" algn="tl" rotWithShape="0">
              <a:prstClr val="black">
                <a:alpha val="40000"/>
              </a:prstClr>
            </a:outerShdw>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rPr>
              <a:t>04</a:t>
            </a:r>
            <a:endParaRPr kumimoji="0" lang="zh-CN" altLang="en-US" sz="24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endParaRPr>
          </a:p>
        </p:txBody>
      </p:sp>
      <p:cxnSp>
        <p:nvCxnSpPr>
          <p:cNvPr id="123" name="直接连接符 122"/>
          <p:cNvCxnSpPr/>
          <p:nvPr/>
        </p:nvCxnSpPr>
        <p:spPr>
          <a:xfrm flipH="1">
            <a:off x="5834819" y="2461135"/>
            <a:ext cx="393365" cy="0"/>
          </a:xfrm>
          <a:prstGeom prst="line">
            <a:avLst/>
          </a:prstGeom>
          <a:ln>
            <a:solidFill>
              <a:schemeClr val="tx1"/>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24" name="矩形 123"/>
          <p:cNvSpPr/>
          <p:nvPr/>
        </p:nvSpPr>
        <p:spPr>
          <a:xfrm>
            <a:off x="6372200" y="2202513"/>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07"/>
                                            </p:tgtEl>
                                            <p:attrNameLst>
                                              <p:attrName>style.visibility</p:attrName>
                                            </p:attrNameLst>
                                          </p:cBhvr>
                                          <p:to>
                                            <p:strVal val="visible"/>
                                          </p:to>
                                        </p:set>
                                        <p:anim calcmode="lin" valueType="num">
                                          <p:cBhvr>
                                            <p:cTn id="20" dur="200" fill="hold"/>
                                            <p:tgtEl>
                                              <p:spTgt spid="107"/>
                                            </p:tgtEl>
                                            <p:attrNameLst>
                                              <p:attrName>ppt_w</p:attrName>
                                            </p:attrNameLst>
                                          </p:cBhvr>
                                          <p:tavLst>
                                            <p:tav tm="0">
                                              <p:val>
                                                <p:fltVal val="0"/>
                                              </p:val>
                                            </p:tav>
                                            <p:tav tm="100000">
                                              <p:val>
                                                <p:strVal val="#ppt_w"/>
                                              </p:val>
                                            </p:tav>
                                          </p:tavLst>
                                        </p:anim>
                                        <p:anim calcmode="lin" valueType="num">
                                          <p:cBhvr>
                                            <p:cTn id="21" dur="200" fill="hold"/>
                                            <p:tgtEl>
                                              <p:spTgt spid="107"/>
                                            </p:tgtEl>
                                            <p:attrNameLst>
                                              <p:attrName>ppt_h</p:attrName>
                                            </p:attrNameLst>
                                          </p:cBhvr>
                                          <p:tavLst>
                                            <p:tav tm="0">
                                              <p:val>
                                                <p:fltVal val="0"/>
                                              </p:val>
                                            </p:tav>
                                            <p:tav tm="100000">
                                              <p:val>
                                                <p:strVal val="#ppt_h"/>
                                              </p:val>
                                            </p:tav>
                                          </p:tavLst>
                                        </p:anim>
                                        <p:animEffect transition="in" filter="fade">
                                          <p:cBhvr>
                                            <p:cTn id="22" dur="200"/>
                                            <p:tgtEl>
                                              <p:spTgt spid="107"/>
                                            </p:tgtEl>
                                          </p:cBhvr>
                                        </p:animEffect>
                                      </p:childTnLst>
                                    </p:cTn>
                                  </p:par>
                                  <p:par>
                                    <p:cTn id="23" presetID="6" presetClass="emph" presetSubtype="0" autoRev="1" fill="hold" grpId="1" nodeType="withEffect">
                                      <p:stCondLst>
                                        <p:cond delay="150"/>
                                      </p:stCondLst>
                                      <p:childTnLst>
                                        <p:animScale>
                                          <p:cBhvr>
                                            <p:cTn id="24" dur="100" fill="hold"/>
                                            <p:tgtEl>
                                              <p:spTgt spid="107"/>
                                            </p:tgtEl>
                                          </p:cBhvr>
                                          <p:by x="130000" y="130000"/>
                                        </p:animScale>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108"/>
                                            </p:tgtEl>
                                            <p:attrNameLst>
                                              <p:attrName>style.visibility</p:attrName>
                                            </p:attrNameLst>
                                          </p:cBhvr>
                                          <p:to>
                                            <p:strVal val="visible"/>
                                          </p:to>
                                        </p:set>
                                        <p:anim calcmode="lin" valueType="num">
                                          <p:cBhvr additive="base">
                                            <p:cTn id="28" dur="500" fill="hold"/>
                                            <p:tgtEl>
                                              <p:spTgt spid="108"/>
                                            </p:tgtEl>
                                            <p:attrNameLst>
                                              <p:attrName>ppt_x</p:attrName>
                                            </p:attrNameLst>
                                          </p:cBhvr>
                                          <p:tavLst>
                                            <p:tav tm="0">
                                              <p:val>
                                                <p:strVal val="1+#ppt_w/2"/>
                                              </p:val>
                                            </p:tav>
                                            <p:tav tm="100000">
                                              <p:val>
                                                <p:strVal val="#ppt_x"/>
                                              </p:val>
                                            </p:tav>
                                          </p:tavLst>
                                        </p:anim>
                                        <p:anim calcmode="lin" valueType="num">
                                          <p:cBhvr additive="base">
                                            <p:cTn id="29" dur="500" fill="hold"/>
                                            <p:tgtEl>
                                              <p:spTgt spid="108"/>
                                            </p:tgtEl>
                                            <p:attrNameLst>
                                              <p:attrName>ppt_y</p:attrName>
                                            </p:attrNameLst>
                                          </p:cBhvr>
                                          <p:tavLst>
                                            <p:tav tm="0">
                                              <p:val>
                                                <p:strVal val="#ppt_y"/>
                                              </p:val>
                                            </p:tav>
                                            <p:tav tm="100000">
                                              <p:val>
                                                <p:strVal val="#ppt_y"/>
                                              </p:val>
                                            </p:tav>
                                          </p:tavLst>
                                        </p:anim>
                                      </p:childTnLst>
                                    </p:cTn>
                                  </p:par>
                                  <p:par>
                                    <p:cTn id="30" presetID="8" presetClass="emph" presetSubtype="0" fill="hold" nodeType="withEffect">
                                      <p:stCondLst>
                                        <p:cond delay="0"/>
                                      </p:stCondLst>
                                      <p:childTnLst>
                                        <p:animRot by="-21600000">
                                          <p:cBhvr>
                                            <p:cTn id="31" dur="500" fill="hold"/>
                                            <p:tgtEl>
                                              <p:spTgt spid="108"/>
                                            </p:tgtEl>
                                            <p:attrNameLst>
                                              <p:attrName>r</p:attrName>
                                            </p:attrNameLst>
                                          </p:cBhvr>
                                        </p:animRot>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113"/>
                                            </p:tgtEl>
                                            <p:attrNameLst>
                                              <p:attrName>style.visibility</p:attrName>
                                            </p:attrNameLst>
                                          </p:cBhvr>
                                          <p:to>
                                            <p:strVal val="visible"/>
                                          </p:to>
                                        </p:set>
                                        <p:anim calcmode="lin" valueType="num">
                                          <p:cBhvr>
                                            <p:cTn id="35" dur="200" fill="hold"/>
                                            <p:tgtEl>
                                              <p:spTgt spid="113"/>
                                            </p:tgtEl>
                                            <p:attrNameLst>
                                              <p:attrName>ppt_w</p:attrName>
                                            </p:attrNameLst>
                                          </p:cBhvr>
                                          <p:tavLst>
                                            <p:tav tm="0">
                                              <p:val>
                                                <p:fltVal val="0"/>
                                              </p:val>
                                            </p:tav>
                                            <p:tav tm="100000">
                                              <p:val>
                                                <p:strVal val="#ppt_w"/>
                                              </p:val>
                                            </p:tav>
                                          </p:tavLst>
                                        </p:anim>
                                        <p:anim calcmode="lin" valueType="num">
                                          <p:cBhvr>
                                            <p:cTn id="36" dur="200" fill="hold"/>
                                            <p:tgtEl>
                                              <p:spTgt spid="113"/>
                                            </p:tgtEl>
                                            <p:attrNameLst>
                                              <p:attrName>ppt_h</p:attrName>
                                            </p:attrNameLst>
                                          </p:cBhvr>
                                          <p:tavLst>
                                            <p:tav tm="0">
                                              <p:val>
                                                <p:fltVal val="0"/>
                                              </p:val>
                                            </p:tav>
                                            <p:tav tm="100000">
                                              <p:val>
                                                <p:strVal val="#ppt_h"/>
                                              </p:val>
                                            </p:tav>
                                          </p:tavLst>
                                        </p:anim>
                                        <p:animEffect transition="in" filter="fade">
                                          <p:cBhvr>
                                            <p:cTn id="37" dur="200"/>
                                            <p:tgtEl>
                                              <p:spTgt spid="113"/>
                                            </p:tgtEl>
                                          </p:cBhvr>
                                        </p:animEffect>
                                      </p:childTnLst>
                                    </p:cTn>
                                  </p:par>
                                  <p:par>
                                    <p:cTn id="38" presetID="6" presetClass="emph" presetSubtype="0" autoRev="1" fill="hold" grpId="1" nodeType="withEffect">
                                      <p:stCondLst>
                                        <p:cond delay="150"/>
                                      </p:stCondLst>
                                      <p:childTnLst>
                                        <p:animScale>
                                          <p:cBhvr>
                                            <p:cTn id="39" dur="100" fill="hold"/>
                                            <p:tgtEl>
                                              <p:spTgt spid="113"/>
                                            </p:tgtEl>
                                          </p:cBhvr>
                                          <p:by x="130000" y="130000"/>
                                        </p:animScale>
                                      </p:childTnLst>
                                    </p:cTn>
                                  </p:par>
                                </p:childTnLst>
                              </p:cTn>
                            </p:par>
                            <p:par>
                              <p:cTn id="40" fill="hold">
                                <p:stCondLst>
                                  <p:cond delay="2500"/>
                                </p:stCondLst>
                                <p:childTnLst>
                                  <p:par>
                                    <p:cTn id="41" presetID="22" presetClass="entr" presetSubtype="2" fill="hold"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3000"/>
                                </p:stCondLst>
                                <p:childTnLst>
                                  <p:par>
                                    <p:cTn id="45" presetID="2" presetClass="entr" presetSubtype="2" fill="hold" grpId="0" nodeType="afterEffect" p14:presetBounceEnd="56000">
                                      <p:stCondLst>
                                        <p:cond delay="0"/>
                                      </p:stCondLst>
                                      <p:childTnLst>
                                        <p:set>
                                          <p:cBhvr>
                                            <p:cTn id="46" dur="1" fill="hold">
                                              <p:stCondLst>
                                                <p:cond delay="0"/>
                                              </p:stCondLst>
                                            </p:cTn>
                                            <p:tgtEl>
                                              <p:spTgt spid="115"/>
                                            </p:tgtEl>
                                            <p:attrNameLst>
                                              <p:attrName>style.visibility</p:attrName>
                                            </p:attrNameLst>
                                          </p:cBhvr>
                                          <p:to>
                                            <p:strVal val="visible"/>
                                          </p:to>
                                        </p:set>
                                        <p:anim calcmode="lin" valueType="num" p14:bounceEnd="56000">
                                          <p:cBhvr additive="base">
                                            <p:cTn id="47" dur="300" fill="hold"/>
                                            <p:tgtEl>
                                              <p:spTgt spid="115"/>
                                            </p:tgtEl>
                                            <p:attrNameLst>
                                              <p:attrName>ppt_x</p:attrName>
                                            </p:attrNameLst>
                                          </p:cBhvr>
                                          <p:tavLst>
                                            <p:tav tm="0">
                                              <p:val>
                                                <p:strVal val="1+#ppt_w/2"/>
                                              </p:val>
                                            </p:tav>
                                            <p:tav tm="100000">
                                              <p:val>
                                                <p:strVal val="#ppt_x"/>
                                              </p:val>
                                            </p:tav>
                                          </p:tavLst>
                                        </p:anim>
                                        <p:anim calcmode="lin" valueType="num" p14:bounceEnd="56000">
                                          <p:cBhvr additive="base">
                                            <p:cTn id="48" dur="300" fill="hold"/>
                                            <p:tgtEl>
                                              <p:spTgt spid="115"/>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116"/>
                                            </p:tgtEl>
                                            <p:attrNameLst>
                                              <p:attrName>style.visibility</p:attrName>
                                            </p:attrNameLst>
                                          </p:cBhvr>
                                          <p:to>
                                            <p:strVal val="visible"/>
                                          </p:to>
                                        </p:set>
                                        <p:anim calcmode="lin" valueType="num">
                                          <p:cBhvr>
                                            <p:cTn id="52" dur="200" fill="hold"/>
                                            <p:tgtEl>
                                              <p:spTgt spid="116"/>
                                            </p:tgtEl>
                                            <p:attrNameLst>
                                              <p:attrName>ppt_w</p:attrName>
                                            </p:attrNameLst>
                                          </p:cBhvr>
                                          <p:tavLst>
                                            <p:tav tm="0">
                                              <p:val>
                                                <p:fltVal val="0"/>
                                              </p:val>
                                            </p:tav>
                                            <p:tav tm="100000">
                                              <p:val>
                                                <p:strVal val="#ppt_w"/>
                                              </p:val>
                                            </p:tav>
                                          </p:tavLst>
                                        </p:anim>
                                        <p:anim calcmode="lin" valueType="num">
                                          <p:cBhvr>
                                            <p:cTn id="53" dur="200" fill="hold"/>
                                            <p:tgtEl>
                                              <p:spTgt spid="116"/>
                                            </p:tgtEl>
                                            <p:attrNameLst>
                                              <p:attrName>ppt_h</p:attrName>
                                            </p:attrNameLst>
                                          </p:cBhvr>
                                          <p:tavLst>
                                            <p:tav tm="0">
                                              <p:val>
                                                <p:fltVal val="0"/>
                                              </p:val>
                                            </p:tav>
                                            <p:tav tm="100000">
                                              <p:val>
                                                <p:strVal val="#ppt_h"/>
                                              </p:val>
                                            </p:tav>
                                          </p:tavLst>
                                        </p:anim>
                                        <p:animEffect transition="in" filter="fade">
                                          <p:cBhvr>
                                            <p:cTn id="54" dur="200"/>
                                            <p:tgtEl>
                                              <p:spTgt spid="116"/>
                                            </p:tgtEl>
                                          </p:cBhvr>
                                        </p:animEffect>
                                      </p:childTnLst>
                                    </p:cTn>
                                  </p:par>
                                  <p:par>
                                    <p:cTn id="55" presetID="6" presetClass="emph" presetSubtype="0" autoRev="1" fill="hold" grpId="1" nodeType="withEffect">
                                      <p:stCondLst>
                                        <p:cond delay="150"/>
                                      </p:stCondLst>
                                      <p:childTnLst>
                                        <p:animScale>
                                          <p:cBhvr>
                                            <p:cTn id="56" dur="100" fill="hold"/>
                                            <p:tgtEl>
                                              <p:spTgt spid="116"/>
                                            </p:tgtEl>
                                          </p:cBhvr>
                                          <p:by x="130000" y="130000"/>
                                        </p:animScale>
                                      </p:childTnLst>
                                    </p:cTn>
                                  </p:par>
                                </p:childTnLst>
                              </p:cTn>
                            </p:par>
                            <p:par>
                              <p:cTn id="57" fill="hold">
                                <p:stCondLst>
                                  <p:cond delay="4000"/>
                                </p:stCondLst>
                                <p:childTnLst>
                                  <p:par>
                                    <p:cTn id="58" presetID="22" presetClass="entr" presetSubtype="2" fill="hold" nodeType="afterEffect">
                                      <p:stCondLst>
                                        <p:cond delay="0"/>
                                      </p:stCondLst>
                                      <p:childTnLst>
                                        <p:set>
                                          <p:cBhvr>
                                            <p:cTn id="59" dur="1" fill="hold">
                                              <p:stCondLst>
                                                <p:cond delay="0"/>
                                              </p:stCondLst>
                                            </p:cTn>
                                            <p:tgtEl>
                                              <p:spTgt spid="117"/>
                                            </p:tgtEl>
                                            <p:attrNameLst>
                                              <p:attrName>style.visibility</p:attrName>
                                            </p:attrNameLst>
                                          </p:cBhvr>
                                          <p:to>
                                            <p:strVal val="visible"/>
                                          </p:to>
                                        </p:set>
                                        <p:animEffect transition="in" filter="wipe(right)">
                                          <p:cBhvr>
                                            <p:cTn id="60" dur="500"/>
                                            <p:tgtEl>
                                              <p:spTgt spid="117"/>
                                            </p:tgtEl>
                                          </p:cBhvr>
                                        </p:animEffect>
                                      </p:childTnLst>
                                    </p:cTn>
                                  </p:par>
                                </p:childTnLst>
                              </p:cTn>
                            </p:par>
                            <p:par>
                              <p:cTn id="61" fill="hold">
                                <p:stCondLst>
                                  <p:cond delay="4500"/>
                                </p:stCondLst>
                                <p:childTnLst>
                                  <p:par>
                                    <p:cTn id="62" presetID="2" presetClass="entr" presetSubtype="2" fill="hold" grpId="0" nodeType="afterEffect" p14:presetBounceEnd="56000">
                                      <p:stCondLst>
                                        <p:cond delay="0"/>
                                      </p:stCondLst>
                                      <p:childTnLst>
                                        <p:set>
                                          <p:cBhvr>
                                            <p:cTn id="63" dur="1" fill="hold">
                                              <p:stCondLst>
                                                <p:cond delay="0"/>
                                              </p:stCondLst>
                                            </p:cTn>
                                            <p:tgtEl>
                                              <p:spTgt spid="118"/>
                                            </p:tgtEl>
                                            <p:attrNameLst>
                                              <p:attrName>style.visibility</p:attrName>
                                            </p:attrNameLst>
                                          </p:cBhvr>
                                          <p:to>
                                            <p:strVal val="visible"/>
                                          </p:to>
                                        </p:set>
                                        <p:anim calcmode="lin" valueType="num" p14:bounceEnd="56000">
                                          <p:cBhvr additive="base">
                                            <p:cTn id="64" dur="300" fill="hold"/>
                                            <p:tgtEl>
                                              <p:spTgt spid="118"/>
                                            </p:tgtEl>
                                            <p:attrNameLst>
                                              <p:attrName>ppt_x</p:attrName>
                                            </p:attrNameLst>
                                          </p:cBhvr>
                                          <p:tavLst>
                                            <p:tav tm="0">
                                              <p:val>
                                                <p:strVal val="1+#ppt_w/2"/>
                                              </p:val>
                                            </p:tav>
                                            <p:tav tm="100000">
                                              <p:val>
                                                <p:strVal val="#ppt_x"/>
                                              </p:val>
                                            </p:tav>
                                          </p:tavLst>
                                        </p:anim>
                                        <p:anim calcmode="lin" valueType="num" p14:bounceEnd="56000">
                                          <p:cBhvr additive="base">
                                            <p:cTn id="65" dur="300" fill="hold"/>
                                            <p:tgtEl>
                                              <p:spTgt spid="118"/>
                                            </p:tgtEl>
                                            <p:attrNameLst>
                                              <p:attrName>ppt_y</p:attrName>
                                            </p:attrNameLst>
                                          </p:cBhvr>
                                          <p:tavLst>
                                            <p:tav tm="0">
                                              <p:val>
                                                <p:strVal val="#ppt_y"/>
                                              </p:val>
                                            </p:tav>
                                            <p:tav tm="100000">
                                              <p:val>
                                                <p:strVal val="#ppt_y"/>
                                              </p:val>
                                            </p:tav>
                                          </p:tavLst>
                                        </p:anim>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119"/>
                                            </p:tgtEl>
                                            <p:attrNameLst>
                                              <p:attrName>style.visibility</p:attrName>
                                            </p:attrNameLst>
                                          </p:cBhvr>
                                          <p:to>
                                            <p:strVal val="visible"/>
                                          </p:to>
                                        </p:set>
                                        <p:anim calcmode="lin" valueType="num">
                                          <p:cBhvr>
                                            <p:cTn id="69" dur="200" fill="hold"/>
                                            <p:tgtEl>
                                              <p:spTgt spid="119"/>
                                            </p:tgtEl>
                                            <p:attrNameLst>
                                              <p:attrName>ppt_w</p:attrName>
                                            </p:attrNameLst>
                                          </p:cBhvr>
                                          <p:tavLst>
                                            <p:tav tm="0">
                                              <p:val>
                                                <p:fltVal val="0"/>
                                              </p:val>
                                            </p:tav>
                                            <p:tav tm="100000">
                                              <p:val>
                                                <p:strVal val="#ppt_w"/>
                                              </p:val>
                                            </p:tav>
                                          </p:tavLst>
                                        </p:anim>
                                        <p:anim calcmode="lin" valueType="num">
                                          <p:cBhvr>
                                            <p:cTn id="70" dur="200" fill="hold"/>
                                            <p:tgtEl>
                                              <p:spTgt spid="119"/>
                                            </p:tgtEl>
                                            <p:attrNameLst>
                                              <p:attrName>ppt_h</p:attrName>
                                            </p:attrNameLst>
                                          </p:cBhvr>
                                          <p:tavLst>
                                            <p:tav tm="0">
                                              <p:val>
                                                <p:fltVal val="0"/>
                                              </p:val>
                                            </p:tav>
                                            <p:tav tm="100000">
                                              <p:val>
                                                <p:strVal val="#ppt_h"/>
                                              </p:val>
                                            </p:tav>
                                          </p:tavLst>
                                        </p:anim>
                                        <p:animEffect transition="in" filter="fade">
                                          <p:cBhvr>
                                            <p:cTn id="71" dur="200"/>
                                            <p:tgtEl>
                                              <p:spTgt spid="119"/>
                                            </p:tgtEl>
                                          </p:cBhvr>
                                        </p:animEffect>
                                      </p:childTnLst>
                                    </p:cTn>
                                  </p:par>
                                  <p:par>
                                    <p:cTn id="72" presetID="6" presetClass="emph" presetSubtype="0" autoRev="1" fill="hold" grpId="1" nodeType="withEffect">
                                      <p:stCondLst>
                                        <p:cond delay="150"/>
                                      </p:stCondLst>
                                      <p:childTnLst>
                                        <p:animScale>
                                          <p:cBhvr>
                                            <p:cTn id="73" dur="100" fill="hold"/>
                                            <p:tgtEl>
                                              <p:spTgt spid="119"/>
                                            </p:tgtEl>
                                          </p:cBhvr>
                                          <p:by x="130000" y="130000"/>
                                        </p:animScale>
                                      </p:childTnLst>
                                    </p:cTn>
                                  </p:par>
                                </p:childTnLst>
                              </p:cTn>
                            </p:par>
                            <p:par>
                              <p:cTn id="74" fill="hold">
                                <p:stCondLst>
                                  <p:cond delay="5500"/>
                                </p:stCondLst>
                                <p:childTnLst>
                                  <p:par>
                                    <p:cTn id="75" presetID="22" presetClass="entr" presetSubtype="8" fill="hold" nodeType="afterEffect">
                                      <p:stCondLst>
                                        <p:cond delay="0"/>
                                      </p:stCondLst>
                                      <p:childTnLst>
                                        <p:set>
                                          <p:cBhvr>
                                            <p:cTn id="76" dur="1" fill="hold">
                                              <p:stCondLst>
                                                <p:cond delay="0"/>
                                              </p:stCondLst>
                                            </p:cTn>
                                            <p:tgtEl>
                                              <p:spTgt spid="120"/>
                                            </p:tgtEl>
                                            <p:attrNameLst>
                                              <p:attrName>style.visibility</p:attrName>
                                            </p:attrNameLst>
                                          </p:cBhvr>
                                          <p:to>
                                            <p:strVal val="visible"/>
                                          </p:to>
                                        </p:set>
                                        <p:animEffect transition="in" filter="wipe(left)">
                                          <p:cBhvr>
                                            <p:cTn id="77" dur="500"/>
                                            <p:tgtEl>
                                              <p:spTgt spid="120"/>
                                            </p:tgtEl>
                                          </p:cBhvr>
                                        </p:animEffect>
                                      </p:childTnLst>
                                    </p:cTn>
                                  </p:par>
                                </p:childTnLst>
                              </p:cTn>
                            </p:par>
                            <p:par>
                              <p:cTn id="78" fill="hold">
                                <p:stCondLst>
                                  <p:cond delay="6000"/>
                                </p:stCondLst>
                                <p:childTnLst>
                                  <p:par>
                                    <p:cTn id="79" presetID="2" presetClass="entr" presetSubtype="8" fill="hold" grpId="0" nodeType="afterEffect" p14:presetBounceEnd="56000">
                                      <p:stCondLst>
                                        <p:cond delay="0"/>
                                      </p:stCondLst>
                                      <p:childTnLst>
                                        <p:set>
                                          <p:cBhvr>
                                            <p:cTn id="80" dur="1" fill="hold">
                                              <p:stCondLst>
                                                <p:cond delay="0"/>
                                              </p:stCondLst>
                                            </p:cTn>
                                            <p:tgtEl>
                                              <p:spTgt spid="121"/>
                                            </p:tgtEl>
                                            <p:attrNameLst>
                                              <p:attrName>style.visibility</p:attrName>
                                            </p:attrNameLst>
                                          </p:cBhvr>
                                          <p:to>
                                            <p:strVal val="visible"/>
                                          </p:to>
                                        </p:set>
                                        <p:anim calcmode="lin" valueType="num" p14:bounceEnd="56000">
                                          <p:cBhvr additive="base">
                                            <p:cTn id="81" dur="300" fill="hold"/>
                                            <p:tgtEl>
                                              <p:spTgt spid="121"/>
                                            </p:tgtEl>
                                            <p:attrNameLst>
                                              <p:attrName>ppt_x</p:attrName>
                                            </p:attrNameLst>
                                          </p:cBhvr>
                                          <p:tavLst>
                                            <p:tav tm="0">
                                              <p:val>
                                                <p:strVal val="0-#ppt_w/2"/>
                                              </p:val>
                                            </p:tav>
                                            <p:tav tm="100000">
                                              <p:val>
                                                <p:strVal val="#ppt_x"/>
                                              </p:val>
                                            </p:tav>
                                          </p:tavLst>
                                        </p:anim>
                                        <p:anim calcmode="lin" valueType="num" p14:bounceEnd="56000">
                                          <p:cBhvr additive="base">
                                            <p:cTn id="82" dur="300" fill="hold"/>
                                            <p:tgtEl>
                                              <p:spTgt spid="121"/>
                                            </p:tgtEl>
                                            <p:attrNameLst>
                                              <p:attrName>ppt_y</p:attrName>
                                            </p:attrNameLst>
                                          </p:cBhvr>
                                          <p:tavLst>
                                            <p:tav tm="0">
                                              <p:val>
                                                <p:strVal val="#ppt_y"/>
                                              </p:val>
                                            </p:tav>
                                            <p:tav tm="100000">
                                              <p:val>
                                                <p:strVal val="#ppt_y"/>
                                              </p:val>
                                            </p:tav>
                                          </p:tavLst>
                                        </p:anim>
                                      </p:childTnLst>
                                    </p:cTn>
                                  </p:par>
                                </p:childTnLst>
                              </p:cTn>
                            </p:par>
                            <p:par>
                              <p:cTn id="83" fill="hold">
                                <p:stCondLst>
                                  <p:cond delay="6500"/>
                                </p:stCondLst>
                                <p:childTnLst>
                                  <p:par>
                                    <p:cTn id="84" presetID="53" presetClass="entr" presetSubtype="16" fill="hold" grpId="0" nodeType="afterEffect">
                                      <p:stCondLst>
                                        <p:cond delay="0"/>
                                      </p:stCondLst>
                                      <p:childTnLst>
                                        <p:set>
                                          <p:cBhvr>
                                            <p:cTn id="85" dur="1" fill="hold">
                                              <p:stCondLst>
                                                <p:cond delay="0"/>
                                              </p:stCondLst>
                                            </p:cTn>
                                            <p:tgtEl>
                                              <p:spTgt spid="122"/>
                                            </p:tgtEl>
                                            <p:attrNameLst>
                                              <p:attrName>style.visibility</p:attrName>
                                            </p:attrNameLst>
                                          </p:cBhvr>
                                          <p:to>
                                            <p:strVal val="visible"/>
                                          </p:to>
                                        </p:set>
                                        <p:anim calcmode="lin" valueType="num">
                                          <p:cBhvr>
                                            <p:cTn id="86" dur="200" fill="hold"/>
                                            <p:tgtEl>
                                              <p:spTgt spid="122"/>
                                            </p:tgtEl>
                                            <p:attrNameLst>
                                              <p:attrName>ppt_w</p:attrName>
                                            </p:attrNameLst>
                                          </p:cBhvr>
                                          <p:tavLst>
                                            <p:tav tm="0">
                                              <p:val>
                                                <p:fltVal val="0"/>
                                              </p:val>
                                            </p:tav>
                                            <p:tav tm="100000">
                                              <p:val>
                                                <p:strVal val="#ppt_w"/>
                                              </p:val>
                                            </p:tav>
                                          </p:tavLst>
                                        </p:anim>
                                        <p:anim calcmode="lin" valueType="num">
                                          <p:cBhvr>
                                            <p:cTn id="87" dur="200" fill="hold"/>
                                            <p:tgtEl>
                                              <p:spTgt spid="122"/>
                                            </p:tgtEl>
                                            <p:attrNameLst>
                                              <p:attrName>ppt_h</p:attrName>
                                            </p:attrNameLst>
                                          </p:cBhvr>
                                          <p:tavLst>
                                            <p:tav tm="0">
                                              <p:val>
                                                <p:fltVal val="0"/>
                                              </p:val>
                                            </p:tav>
                                            <p:tav tm="100000">
                                              <p:val>
                                                <p:strVal val="#ppt_h"/>
                                              </p:val>
                                            </p:tav>
                                          </p:tavLst>
                                        </p:anim>
                                        <p:animEffect transition="in" filter="fade">
                                          <p:cBhvr>
                                            <p:cTn id="88" dur="200"/>
                                            <p:tgtEl>
                                              <p:spTgt spid="122"/>
                                            </p:tgtEl>
                                          </p:cBhvr>
                                        </p:animEffect>
                                      </p:childTnLst>
                                    </p:cTn>
                                  </p:par>
                                  <p:par>
                                    <p:cTn id="89" presetID="6" presetClass="emph" presetSubtype="0" autoRev="1" fill="hold" grpId="1" nodeType="withEffect">
                                      <p:stCondLst>
                                        <p:cond delay="150"/>
                                      </p:stCondLst>
                                      <p:childTnLst>
                                        <p:animScale>
                                          <p:cBhvr>
                                            <p:cTn id="90" dur="100" fill="hold"/>
                                            <p:tgtEl>
                                              <p:spTgt spid="122"/>
                                            </p:tgtEl>
                                          </p:cBhvr>
                                          <p:by x="130000" y="130000"/>
                                        </p:animScale>
                                      </p:childTnLst>
                                    </p:cTn>
                                  </p:par>
                                </p:childTnLst>
                              </p:cTn>
                            </p:par>
                            <p:par>
                              <p:cTn id="91" fill="hold">
                                <p:stCondLst>
                                  <p:cond delay="7000"/>
                                </p:stCondLst>
                                <p:childTnLst>
                                  <p:par>
                                    <p:cTn id="92" presetID="22" presetClass="entr" presetSubtype="8" fill="hold" nodeType="afterEffect">
                                      <p:stCondLst>
                                        <p:cond delay="0"/>
                                      </p:stCondLst>
                                      <p:childTnLst>
                                        <p:set>
                                          <p:cBhvr>
                                            <p:cTn id="93" dur="1" fill="hold">
                                              <p:stCondLst>
                                                <p:cond delay="0"/>
                                              </p:stCondLst>
                                            </p:cTn>
                                            <p:tgtEl>
                                              <p:spTgt spid="123"/>
                                            </p:tgtEl>
                                            <p:attrNameLst>
                                              <p:attrName>style.visibility</p:attrName>
                                            </p:attrNameLst>
                                          </p:cBhvr>
                                          <p:to>
                                            <p:strVal val="visible"/>
                                          </p:to>
                                        </p:set>
                                        <p:animEffect transition="in" filter="wipe(left)">
                                          <p:cBhvr>
                                            <p:cTn id="94" dur="500"/>
                                            <p:tgtEl>
                                              <p:spTgt spid="123"/>
                                            </p:tgtEl>
                                          </p:cBhvr>
                                        </p:animEffect>
                                      </p:childTnLst>
                                    </p:cTn>
                                  </p:par>
                                </p:childTnLst>
                              </p:cTn>
                            </p:par>
                            <p:par>
                              <p:cTn id="95" fill="hold">
                                <p:stCondLst>
                                  <p:cond delay="7500"/>
                                </p:stCondLst>
                                <p:childTnLst>
                                  <p:par>
                                    <p:cTn id="96" presetID="2" presetClass="entr" presetSubtype="8" fill="hold" grpId="0" nodeType="afterEffect" p14:presetBounceEnd="56000">
                                      <p:stCondLst>
                                        <p:cond delay="0"/>
                                      </p:stCondLst>
                                      <p:childTnLst>
                                        <p:set>
                                          <p:cBhvr>
                                            <p:cTn id="97" dur="1" fill="hold">
                                              <p:stCondLst>
                                                <p:cond delay="0"/>
                                              </p:stCondLst>
                                            </p:cTn>
                                            <p:tgtEl>
                                              <p:spTgt spid="124"/>
                                            </p:tgtEl>
                                            <p:attrNameLst>
                                              <p:attrName>style.visibility</p:attrName>
                                            </p:attrNameLst>
                                          </p:cBhvr>
                                          <p:to>
                                            <p:strVal val="visible"/>
                                          </p:to>
                                        </p:set>
                                        <p:anim calcmode="lin" valueType="num" p14:bounceEnd="56000">
                                          <p:cBhvr additive="base">
                                            <p:cTn id="98" dur="300" fill="hold"/>
                                            <p:tgtEl>
                                              <p:spTgt spid="124"/>
                                            </p:tgtEl>
                                            <p:attrNameLst>
                                              <p:attrName>ppt_x</p:attrName>
                                            </p:attrNameLst>
                                          </p:cBhvr>
                                          <p:tavLst>
                                            <p:tav tm="0">
                                              <p:val>
                                                <p:strVal val="0-#ppt_w/2"/>
                                              </p:val>
                                            </p:tav>
                                            <p:tav tm="100000">
                                              <p:val>
                                                <p:strVal val="#ppt_x"/>
                                              </p:val>
                                            </p:tav>
                                          </p:tavLst>
                                        </p:anim>
                                        <p:anim calcmode="lin" valueType="num" p14:bounceEnd="56000">
                                          <p:cBhvr additive="base">
                                            <p:cTn id="99" dur="300" fill="hold"/>
                                            <p:tgtEl>
                                              <p:spTgt spid="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07" grpId="0" animBg="1"/>
          <p:bldP spid="107" grpId="1" animBg="1"/>
          <p:bldP spid="113" grpId="0"/>
          <p:bldP spid="113" grpId="1"/>
          <p:bldP spid="115" grpId="0"/>
          <p:bldP spid="116" grpId="0"/>
          <p:bldP spid="116" grpId="1"/>
          <p:bldP spid="118" grpId="0"/>
          <p:bldP spid="119" grpId="0"/>
          <p:bldP spid="119" grpId="1"/>
          <p:bldP spid="121" grpId="0"/>
          <p:bldP spid="122" grpId="0"/>
          <p:bldP spid="122" grpId="1"/>
          <p:bldP spid="1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07"/>
                                            </p:tgtEl>
                                            <p:attrNameLst>
                                              <p:attrName>style.visibility</p:attrName>
                                            </p:attrNameLst>
                                          </p:cBhvr>
                                          <p:to>
                                            <p:strVal val="visible"/>
                                          </p:to>
                                        </p:set>
                                        <p:anim calcmode="lin" valueType="num">
                                          <p:cBhvr>
                                            <p:cTn id="20" dur="200" fill="hold"/>
                                            <p:tgtEl>
                                              <p:spTgt spid="107"/>
                                            </p:tgtEl>
                                            <p:attrNameLst>
                                              <p:attrName>ppt_w</p:attrName>
                                            </p:attrNameLst>
                                          </p:cBhvr>
                                          <p:tavLst>
                                            <p:tav tm="0">
                                              <p:val>
                                                <p:fltVal val="0"/>
                                              </p:val>
                                            </p:tav>
                                            <p:tav tm="100000">
                                              <p:val>
                                                <p:strVal val="#ppt_w"/>
                                              </p:val>
                                            </p:tav>
                                          </p:tavLst>
                                        </p:anim>
                                        <p:anim calcmode="lin" valueType="num">
                                          <p:cBhvr>
                                            <p:cTn id="21" dur="200" fill="hold"/>
                                            <p:tgtEl>
                                              <p:spTgt spid="107"/>
                                            </p:tgtEl>
                                            <p:attrNameLst>
                                              <p:attrName>ppt_h</p:attrName>
                                            </p:attrNameLst>
                                          </p:cBhvr>
                                          <p:tavLst>
                                            <p:tav tm="0">
                                              <p:val>
                                                <p:fltVal val="0"/>
                                              </p:val>
                                            </p:tav>
                                            <p:tav tm="100000">
                                              <p:val>
                                                <p:strVal val="#ppt_h"/>
                                              </p:val>
                                            </p:tav>
                                          </p:tavLst>
                                        </p:anim>
                                        <p:animEffect transition="in" filter="fade">
                                          <p:cBhvr>
                                            <p:cTn id="22" dur="200"/>
                                            <p:tgtEl>
                                              <p:spTgt spid="107"/>
                                            </p:tgtEl>
                                          </p:cBhvr>
                                        </p:animEffect>
                                      </p:childTnLst>
                                    </p:cTn>
                                  </p:par>
                                  <p:par>
                                    <p:cTn id="23" presetID="6" presetClass="emph" presetSubtype="0" autoRev="1" fill="hold" grpId="1" nodeType="withEffect">
                                      <p:stCondLst>
                                        <p:cond delay="150"/>
                                      </p:stCondLst>
                                      <p:childTnLst>
                                        <p:animScale>
                                          <p:cBhvr>
                                            <p:cTn id="24" dur="100" fill="hold"/>
                                            <p:tgtEl>
                                              <p:spTgt spid="107"/>
                                            </p:tgtEl>
                                          </p:cBhvr>
                                          <p:by x="130000" y="130000"/>
                                        </p:animScale>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108"/>
                                            </p:tgtEl>
                                            <p:attrNameLst>
                                              <p:attrName>style.visibility</p:attrName>
                                            </p:attrNameLst>
                                          </p:cBhvr>
                                          <p:to>
                                            <p:strVal val="visible"/>
                                          </p:to>
                                        </p:set>
                                        <p:anim calcmode="lin" valueType="num">
                                          <p:cBhvr additive="base">
                                            <p:cTn id="28" dur="500" fill="hold"/>
                                            <p:tgtEl>
                                              <p:spTgt spid="108"/>
                                            </p:tgtEl>
                                            <p:attrNameLst>
                                              <p:attrName>ppt_x</p:attrName>
                                            </p:attrNameLst>
                                          </p:cBhvr>
                                          <p:tavLst>
                                            <p:tav tm="0">
                                              <p:val>
                                                <p:strVal val="1+#ppt_w/2"/>
                                              </p:val>
                                            </p:tav>
                                            <p:tav tm="100000">
                                              <p:val>
                                                <p:strVal val="#ppt_x"/>
                                              </p:val>
                                            </p:tav>
                                          </p:tavLst>
                                        </p:anim>
                                        <p:anim calcmode="lin" valueType="num">
                                          <p:cBhvr additive="base">
                                            <p:cTn id="29" dur="500" fill="hold"/>
                                            <p:tgtEl>
                                              <p:spTgt spid="108"/>
                                            </p:tgtEl>
                                            <p:attrNameLst>
                                              <p:attrName>ppt_y</p:attrName>
                                            </p:attrNameLst>
                                          </p:cBhvr>
                                          <p:tavLst>
                                            <p:tav tm="0">
                                              <p:val>
                                                <p:strVal val="#ppt_y"/>
                                              </p:val>
                                            </p:tav>
                                            <p:tav tm="100000">
                                              <p:val>
                                                <p:strVal val="#ppt_y"/>
                                              </p:val>
                                            </p:tav>
                                          </p:tavLst>
                                        </p:anim>
                                      </p:childTnLst>
                                    </p:cTn>
                                  </p:par>
                                  <p:par>
                                    <p:cTn id="30" presetID="8" presetClass="emph" presetSubtype="0" fill="hold" nodeType="withEffect">
                                      <p:stCondLst>
                                        <p:cond delay="0"/>
                                      </p:stCondLst>
                                      <p:childTnLst>
                                        <p:animRot by="-21600000">
                                          <p:cBhvr>
                                            <p:cTn id="31" dur="500" fill="hold"/>
                                            <p:tgtEl>
                                              <p:spTgt spid="108"/>
                                            </p:tgtEl>
                                            <p:attrNameLst>
                                              <p:attrName>r</p:attrName>
                                            </p:attrNameLst>
                                          </p:cBhvr>
                                        </p:animRot>
                                      </p:childTnLst>
                                    </p:cTn>
                                  </p:par>
                                </p:childTnLst>
                              </p:cTn>
                            </p:par>
                            <p:par>
                              <p:cTn id="32" fill="hold">
                                <p:stCondLst>
                                  <p:cond delay="2000"/>
                                </p:stCondLst>
                                <p:childTnLst>
                                  <p:par>
                                    <p:cTn id="33" presetID="53" presetClass="entr" presetSubtype="16" fill="hold" grpId="0" nodeType="afterEffect">
                                      <p:stCondLst>
                                        <p:cond delay="0"/>
                                      </p:stCondLst>
                                      <p:childTnLst>
                                        <p:set>
                                          <p:cBhvr>
                                            <p:cTn id="34" dur="1" fill="hold">
                                              <p:stCondLst>
                                                <p:cond delay="0"/>
                                              </p:stCondLst>
                                            </p:cTn>
                                            <p:tgtEl>
                                              <p:spTgt spid="113"/>
                                            </p:tgtEl>
                                            <p:attrNameLst>
                                              <p:attrName>style.visibility</p:attrName>
                                            </p:attrNameLst>
                                          </p:cBhvr>
                                          <p:to>
                                            <p:strVal val="visible"/>
                                          </p:to>
                                        </p:set>
                                        <p:anim calcmode="lin" valueType="num">
                                          <p:cBhvr>
                                            <p:cTn id="35" dur="200" fill="hold"/>
                                            <p:tgtEl>
                                              <p:spTgt spid="113"/>
                                            </p:tgtEl>
                                            <p:attrNameLst>
                                              <p:attrName>ppt_w</p:attrName>
                                            </p:attrNameLst>
                                          </p:cBhvr>
                                          <p:tavLst>
                                            <p:tav tm="0">
                                              <p:val>
                                                <p:fltVal val="0"/>
                                              </p:val>
                                            </p:tav>
                                            <p:tav tm="100000">
                                              <p:val>
                                                <p:strVal val="#ppt_w"/>
                                              </p:val>
                                            </p:tav>
                                          </p:tavLst>
                                        </p:anim>
                                        <p:anim calcmode="lin" valueType="num">
                                          <p:cBhvr>
                                            <p:cTn id="36" dur="200" fill="hold"/>
                                            <p:tgtEl>
                                              <p:spTgt spid="113"/>
                                            </p:tgtEl>
                                            <p:attrNameLst>
                                              <p:attrName>ppt_h</p:attrName>
                                            </p:attrNameLst>
                                          </p:cBhvr>
                                          <p:tavLst>
                                            <p:tav tm="0">
                                              <p:val>
                                                <p:fltVal val="0"/>
                                              </p:val>
                                            </p:tav>
                                            <p:tav tm="100000">
                                              <p:val>
                                                <p:strVal val="#ppt_h"/>
                                              </p:val>
                                            </p:tav>
                                          </p:tavLst>
                                        </p:anim>
                                        <p:animEffect transition="in" filter="fade">
                                          <p:cBhvr>
                                            <p:cTn id="37" dur="200"/>
                                            <p:tgtEl>
                                              <p:spTgt spid="113"/>
                                            </p:tgtEl>
                                          </p:cBhvr>
                                        </p:animEffect>
                                      </p:childTnLst>
                                    </p:cTn>
                                  </p:par>
                                  <p:par>
                                    <p:cTn id="38" presetID="6" presetClass="emph" presetSubtype="0" autoRev="1" fill="hold" grpId="1" nodeType="withEffect">
                                      <p:stCondLst>
                                        <p:cond delay="150"/>
                                      </p:stCondLst>
                                      <p:childTnLst>
                                        <p:animScale>
                                          <p:cBhvr>
                                            <p:cTn id="39" dur="100" fill="hold"/>
                                            <p:tgtEl>
                                              <p:spTgt spid="113"/>
                                            </p:tgtEl>
                                          </p:cBhvr>
                                          <p:by x="130000" y="130000"/>
                                        </p:animScale>
                                      </p:childTnLst>
                                    </p:cTn>
                                  </p:par>
                                </p:childTnLst>
                              </p:cTn>
                            </p:par>
                            <p:par>
                              <p:cTn id="40" fill="hold">
                                <p:stCondLst>
                                  <p:cond delay="2500"/>
                                </p:stCondLst>
                                <p:childTnLst>
                                  <p:par>
                                    <p:cTn id="41" presetID="22" presetClass="entr" presetSubtype="2" fill="hold"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3000"/>
                                </p:stCondLst>
                                <p:childTnLst>
                                  <p:par>
                                    <p:cTn id="45" presetID="2" presetClass="entr" presetSubtype="2" fill="hold" grpId="0" nodeType="afterEffect">
                                      <p:stCondLst>
                                        <p:cond delay="0"/>
                                      </p:stCondLst>
                                      <p:childTnLst>
                                        <p:set>
                                          <p:cBhvr>
                                            <p:cTn id="46" dur="1" fill="hold">
                                              <p:stCondLst>
                                                <p:cond delay="0"/>
                                              </p:stCondLst>
                                            </p:cTn>
                                            <p:tgtEl>
                                              <p:spTgt spid="115"/>
                                            </p:tgtEl>
                                            <p:attrNameLst>
                                              <p:attrName>style.visibility</p:attrName>
                                            </p:attrNameLst>
                                          </p:cBhvr>
                                          <p:to>
                                            <p:strVal val="visible"/>
                                          </p:to>
                                        </p:set>
                                        <p:anim calcmode="lin" valueType="num">
                                          <p:cBhvr additive="base">
                                            <p:cTn id="47" dur="300" fill="hold"/>
                                            <p:tgtEl>
                                              <p:spTgt spid="115"/>
                                            </p:tgtEl>
                                            <p:attrNameLst>
                                              <p:attrName>ppt_x</p:attrName>
                                            </p:attrNameLst>
                                          </p:cBhvr>
                                          <p:tavLst>
                                            <p:tav tm="0">
                                              <p:val>
                                                <p:strVal val="1+#ppt_w/2"/>
                                              </p:val>
                                            </p:tav>
                                            <p:tav tm="100000">
                                              <p:val>
                                                <p:strVal val="#ppt_x"/>
                                              </p:val>
                                            </p:tav>
                                          </p:tavLst>
                                        </p:anim>
                                        <p:anim calcmode="lin" valueType="num">
                                          <p:cBhvr additive="base">
                                            <p:cTn id="48" dur="300" fill="hold"/>
                                            <p:tgtEl>
                                              <p:spTgt spid="115"/>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116"/>
                                            </p:tgtEl>
                                            <p:attrNameLst>
                                              <p:attrName>style.visibility</p:attrName>
                                            </p:attrNameLst>
                                          </p:cBhvr>
                                          <p:to>
                                            <p:strVal val="visible"/>
                                          </p:to>
                                        </p:set>
                                        <p:anim calcmode="lin" valueType="num">
                                          <p:cBhvr>
                                            <p:cTn id="52" dur="200" fill="hold"/>
                                            <p:tgtEl>
                                              <p:spTgt spid="116"/>
                                            </p:tgtEl>
                                            <p:attrNameLst>
                                              <p:attrName>ppt_w</p:attrName>
                                            </p:attrNameLst>
                                          </p:cBhvr>
                                          <p:tavLst>
                                            <p:tav tm="0">
                                              <p:val>
                                                <p:fltVal val="0"/>
                                              </p:val>
                                            </p:tav>
                                            <p:tav tm="100000">
                                              <p:val>
                                                <p:strVal val="#ppt_w"/>
                                              </p:val>
                                            </p:tav>
                                          </p:tavLst>
                                        </p:anim>
                                        <p:anim calcmode="lin" valueType="num">
                                          <p:cBhvr>
                                            <p:cTn id="53" dur="200" fill="hold"/>
                                            <p:tgtEl>
                                              <p:spTgt spid="116"/>
                                            </p:tgtEl>
                                            <p:attrNameLst>
                                              <p:attrName>ppt_h</p:attrName>
                                            </p:attrNameLst>
                                          </p:cBhvr>
                                          <p:tavLst>
                                            <p:tav tm="0">
                                              <p:val>
                                                <p:fltVal val="0"/>
                                              </p:val>
                                            </p:tav>
                                            <p:tav tm="100000">
                                              <p:val>
                                                <p:strVal val="#ppt_h"/>
                                              </p:val>
                                            </p:tav>
                                          </p:tavLst>
                                        </p:anim>
                                        <p:animEffect transition="in" filter="fade">
                                          <p:cBhvr>
                                            <p:cTn id="54" dur="200"/>
                                            <p:tgtEl>
                                              <p:spTgt spid="116"/>
                                            </p:tgtEl>
                                          </p:cBhvr>
                                        </p:animEffect>
                                      </p:childTnLst>
                                    </p:cTn>
                                  </p:par>
                                  <p:par>
                                    <p:cTn id="55" presetID="6" presetClass="emph" presetSubtype="0" autoRev="1" fill="hold" grpId="1" nodeType="withEffect">
                                      <p:stCondLst>
                                        <p:cond delay="150"/>
                                      </p:stCondLst>
                                      <p:childTnLst>
                                        <p:animScale>
                                          <p:cBhvr>
                                            <p:cTn id="56" dur="100" fill="hold"/>
                                            <p:tgtEl>
                                              <p:spTgt spid="116"/>
                                            </p:tgtEl>
                                          </p:cBhvr>
                                          <p:by x="130000" y="130000"/>
                                        </p:animScale>
                                      </p:childTnLst>
                                    </p:cTn>
                                  </p:par>
                                </p:childTnLst>
                              </p:cTn>
                            </p:par>
                            <p:par>
                              <p:cTn id="57" fill="hold">
                                <p:stCondLst>
                                  <p:cond delay="4000"/>
                                </p:stCondLst>
                                <p:childTnLst>
                                  <p:par>
                                    <p:cTn id="58" presetID="22" presetClass="entr" presetSubtype="2" fill="hold" nodeType="afterEffect">
                                      <p:stCondLst>
                                        <p:cond delay="0"/>
                                      </p:stCondLst>
                                      <p:childTnLst>
                                        <p:set>
                                          <p:cBhvr>
                                            <p:cTn id="59" dur="1" fill="hold">
                                              <p:stCondLst>
                                                <p:cond delay="0"/>
                                              </p:stCondLst>
                                            </p:cTn>
                                            <p:tgtEl>
                                              <p:spTgt spid="117"/>
                                            </p:tgtEl>
                                            <p:attrNameLst>
                                              <p:attrName>style.visibility</p:attrName>
                                            </p:attrNameLst>
                                          </p:cBhvr>
                                          <p:to>
                                            <p:strVal val="visible"/>
                                          </p:to>
                                        </p:set>
                                        <p:animEffect transition="in" filter="wipe(right)">
                                          <p:cBhvr>
                                            <p:cTn id="60" dur="500"/>
                                            <p:tgtEl>
                                              <p:spTgt spid="117"/>
                                            </p:tgtEl>
                                          </p:cBhvr>
                                        </p:animEffect>
                                      </p:childTnLst>
                                    </p:cTn>
                                  </p:par>
                                </p:childTnLst>
                              </p:cTn>
                            </p:par>
                            <p:par>
                              <p:cTn id="61" fill="hold">
                                <p:stCondLst>
                                  <p:cond delay="4500"/>
                                </p:stCondLst>
                                <p:childTnLst>
                                  <p:par>
                                    <p:cTn id="62" presetID="2" presetClass="entr" presetSubtype="2" fill="hold" grpId="0" nodeType="afterEffect">
                                      <p:stCondLst>
                                        <p:cond delay="0"/>
                                      </p:stCondLst>
                                      <p:childTnLst>
                                        <p:set>
                                          <p:cBhvr>
                                            <p:cTn id="63" dur="1" fill="hold">
                                              <p:stCondLst>
                                                <p:cond delay="0"/>
                                              </p:stCondLst>
                                            </p:cTn>
                                            <p:tgtEl>
                                              <p:spTgt spid="118"/>
                                            </p:tgtEl>
                                            <p:attrNameLst>
                                              <p:attrName>style.visibility</p:attrName>
                                            </p:attrNameLst>
                                          </p:cBhvr>
                                          <p:to>
                                            <p:strVal val="visible"/>
                                          </p:to>
                                        </p:set>
                                        <p:anim calcmode="lin" valueType="num">
                                          <p:cBhvr additive="base">
                                            <p:cTn id="64" dur="300" fill="hold"/>
                                            <p:tgtEl>
                                              <p:spTgt spid="118"/>
                                            </p:tgtEl>
                                            <p:attrNameLst>
                                              <p:attrName>ppt_x</p:attrName>
                                            </p:attrNameLst>
                                          </p:cBhvr>
                                          <p:tavLst>
                                            <p:tav tm="0">
                                              <p:val>
                                                <p:strVal val="1+#ppt_w/2"/>
                                              </p:val>
                                            </p:tav>
                                            <p:tav tm="100000">
                                              <p:val>
                                                <p:strVal val="#ppt_x"/>
                                              </p:val>
                                            </p:tav>
                                          </p:tavLst>
                                        </p:anim>
                                        <p:anim calcmode="lin" valueType="num">
                                          <p:cBhvr additive="base">
                                            <p:cTn id="65" dur="300" fill="hold"/>
                                            <p:tgtEl>
                                              <p:spTgt spid="118"/>
                                            </p:tgtEl>
                                            <p:attrNameLst>
                                              <p:attrName>ppt_y</p:attrName>
                                            </p:attrNameLst>
                                          </p:cBhvr>
                                          <p:tavLst>
                                            <p:tav tm="0">
                                              <p:val>
                                                <p:strVal val="#ppt_y"/>
                                              </p:val>
                                            </p:tav>
                                            <p:tav tm="100000">
                                              <p:val>
                                                <p:strVal val="#ppt_y"/>
                                              </p:val>
                                            </p:tav>
                                          </p:tavLst>
                                        </p:anim>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119"/>
                                            </p:tgtEl>
                                            <p:attrNameLst>
                                              <p:attrName>style.visibility</p:attrName>
                                            </p:attrNameLst>
                                          </p:cBhvr>
                                          <p:to>
                                            <p:strVal val="visible"/>
                                          </p:to>
                                        </p:set>
                                        <p:anim calcmode="lin" valueType="num">
                                          <p:cBhvr>
                                            <p:cTn id="69" dur="200" fill="hold"/>
                                            <p:tgtEl>
                                              <p:spTgt spid="119"/>
                                            </p:tgtEl>
                                            <p:attrNameLst>
                                              <p:attrName>ppt_w</p:attrName>
                                            </p:attrNameLst>
                                          </p:cBhvr>
                                          <p:tavLst>
                                            <p:tav tm="0">
                                              <p:val>
                                                <p:fltVal val="0"/>
                                              </p:val>
                                            </p:tav>
                                            <p:tav tm="100000">
                                              <p:val>
                                                <p:strVal val="#ppt_w"/>
                                              </p:val>
                                            </p:tav>
                                          </p:tavLst>
                                        </p:anim>
                                        <p:anim calcmode="lin" valueType="num">
                                          <p:cBhvr>
                                            <p:cTn id="70" dur="200" fill="hold"/>
                                            <p:tgtEl>
                                              <p:spTgt spid="119"/>
                                            </p:tgtEl>
                                            <p:attrNameLst>
                                              <p:attrName>ppt_h</p:attrName>
                                            </p:attrNameLst>
                                          </p:cBhvr>
                                          <p:tavLst>
                                            <p:tav tm="0">
                                              <p:val>
                                                <p:fltVal val="0"/>
                                              </p:val>
                                            </p:tav>
                                            <p:tav tm="100000">
                                              <p:val>
                                                <p:strVal val="#ppt_h"/>
                                              </p:val>
                                            </p:tav>
                                          </p:tavLst>
                                        </p:anim>
                                        <p:animEffect transition="in" filter="fade">
                                          <p:cBhvr>
                                            <p:cTn id="71" dur="200"/>
                                            <p:tgtEl>
                                              <p:spTgt spid="119"/>
                                            </p:tgtEl>
                                          </p:cBhvr>
                                        </p:animEffect>
                                      </p:childTnLst>
                                    </p:cTn>
                                  </p:par>
                                  <p:par>
                                    <p:cTn id="72" presetID="6" presetClass="emph" presetSubtype="0" autoRev="1" fill="hold" grpId="1" nodeType="withEffect">
                                      <p:stCondLst>
                                        <p:cond delay="150"/>
                                      </p:stCondLst>
                                      <p:childTnLst>
                                        <p:animScale>
                                          <p:cBhvr>
                                            <p:cTn id="73" dur="100" fill="hold"/>
                                            <p:tgtEl>
                                              <p:spTgt spid="119"/>
                                            </p:tgtEl>
                                          </p:cBhvr>
                                          <p:by x="130000" y="130000"/>
                                        </p:animScale>
                                      </p:childTnLst>
                                    </p:cTn>
                                  </p:par>
                                </p:childTnLst>
                              </p:cTn>
                            </p:par>
                            <p:par>
                              <p:cTn id="74" fill="hold">
                                <p:stCondLst>
                                  <p:cond delay="5500"/>
                                </p:stCondLst>
                                <p:childTnLst>
                                  <p:par>
                                    <p:cTn id="75" presetID="22" presetClass="entr" presetSubtype="8" fill="hold" nodeType="afterEffect">
                                      <p:stCondLst>
                                        <p:cond delay="0"/>
                                      </p:stCondLst>
                                      <p:childTnLst>
                                        <p:set>
                                          <p:cBhvr>
                                            <p:cTn id="76" dur="1" fill="hold">
                                              <p:stCondLst>
                                                <p:cond delay="0"/>
                                              </p:stCondLst>
                                            </p:cTn>
                                            <p:tgtEl>
                                              <p:spTgt spid="120"/>
                                            </p:tgtEl>
                                            <p:attrNameLst>
                                              <p:attrName>style.visibility</p:attrName>
                                            </p:attrNameLst>
                                          </p:cBhvr>
                                          <p:to>
                                            <p:strVal val="visible"/>
                                          </p:to>
                                        </p:set>
                                        <p:animEffect transition="in" filter="wipe(left)">
                                          <p:cBhvr>
                                            <p:cTn id="77" dur="500"/>
                                            <p:tgtEl>
                                              <p:spTgt spid="120"/>
                                            </p:tgtEl>
                                          </p:cBhvr>
                                        </p:animEffect>
                                      </p:childTnLst>
                                    </p:cTn>
                                  </p:par>
                                </p:childTnLst>
                              </p:cTn>
                            </p:par>
                            <p:par>
                              <p:cTn id="78" fill="hold">
                                <p:stCondLst>
                                  <p:cond delay="6000"/>
                                </p:stCondLst>
                                <p:childTnLst>
                                  <p:par>
                                    <p:cTn id="79" presetID="2" presetClass="entr" presetSubtype="8" fill="hold" grpId="0" nodeType="afterEffect">
                                      <p:stCondLst>
                                        <p:cond delay="0"/>
                                      </p:stCondLst>
                                      <p:childTnLst>
                                        <p:set>
                                          <p:cBhvr>
                                            <p:cTn id="80" dur="1" fill="hold">
                                              <p:stCondLst>
                                                <p:cond delay="0"/>
                                              </p:stCondLst>
                                            </p:cTn>
                                            <p:tgtEl>
                                              <p:spTgt spid="121"/>
                                            </p:tgtEl>
                                            <p:attrNameLst>
                                              <p:attrName>style.visibility</p:attrName>
                                            </p:attrNameLst>
                                          </p:cBhvr>
                                          <p:to>
                                            <p:strVal val="visible"/>
                                          </p:to>
                                        </p:set>
                                        <p:anim calcmode="lin" valueType="num">
                                          <p:cBhvr additive="base">
                                            <p:cTn id="81" dur="300" fill="hold"/>
                                            <p:tgtEl>
                                              <p:spTgt spid="121"/>
                                            </p:tgtEl>
                                            <p:attrNameLst>
                                              <p:attrName>ppt_x</p:attrName>
                                            </p:attrNameLst>
                                          </p:cBhvr>
                                          <p:tavLst>
                                            <p:tav tm="0">
                                              <p:val>
                                                <p:strVal val="0-#ppt_w/2"/>
                                              </p:val>
                                            </p:tav>
                                            <p:tav tm="100000">
                                              <p:val>
                                                <p:strVal val="#ppt_x"/>
                                              </p:val>
                                            </p:tav>
                                          </p:tavLst>
                                        </p:anim>
                                        <p:anim calcmode="lin" valueType="num">
                                          <p:cBhvr additive="base">
                                            <p:cTn id="82" dur="300" fill="hold"/>
                                            <p:tgtEl>
                                              <p:spTgt spid="121"/>
                                            </p:tgtEl>
                                            <p:attrNameLst>
                                              <p:attrName>ppt_y</p:attrName>
                                            </p:attrNameLst>
                                          </p:cBhvr>
                                          <p:tavLst>
                                            <p:tav tm="0">
                                              <p:val>
                                                <p:strVal val="#ppt_y"/>
                                              </p:val>
                                            </p:tav>
                                            <p:tav tm="100000">
                                              <p:val>
                                                <p:strVal val="#ppt_y"/>
                                              </p:val>
                                            </p:tav>
                                          </p:tavLst>
                                        </p:anim>
                                      </p:childTnLst>
                                    </p:cTn>
                                  </p:par>
                                </p:childTnLst>
                              </p:cTn>
                            </p:par>
                            <p:par>
                              <p:cTn id="83" fill="hold">
                                <p:stCondLst>
                                  <p:cond delay="6500"/>
                                </p:stCondLst>
                                <p:childTnLst>
                                  <p:par>
                                    <p:cTn id="84" presetID="53" presetClass="entr" presetSubtype="16" fill="hold" grpId="0" nodeType="afterEffect">
                                      <p:stCondLst>
                                        <p:cond delay="0"/>
                                      </p:stCondLst>
                                      <p:childTnLst>
                                        <p:set>
                                          <p:cBhvr>
                                            <p:cTn id="85" dur="1" fill="hold">
                                              <p:stCondLst>
                                                <p:cond delay="0"/>
                                              </p:stCondLst>
                                            </p:cTn>
                                            <p:tgtEl>
                                              <p:spTgt spid="122"/>
                                            </p:tgtEl>
                                            <p:attrNameLst>
                                              <p:attrName>style.visibility</p:attrName>
                                            </p:attrNameLst>
                                          </p:cBhvr>
                                          <p:to>
                                            <p:strVal val="visible"/>
                                          </p:to>
                                        </p:set>
                                        <p:anim calcmode="lin" valueType="num">
                                          <p:cBhvr>
                                            <p:cTn id="86" dur="200" fill="hold"/>
                                            <p:tgtEl>
                                              <p:spTgt spid="122"/>
                                            </p:tgtEl>
                                            <p:attrNameLst>
                                              <p:attrName>ppt_w</p:attrName>
                                            </p:attrNameLst>
                                          </p:cBhvr>
                                          <p:tavLst>
                                            <p:tav tm="0">
                                              <p:val>
                                                <p:fltVal val="0"/>
                                              </p:val>
                                            </p:tav>
                                            <p:tav tm="100000">
                                              <p:val>
                                                <p:strVal val="#ppt_w"/>
                                              </p:val>
                                            </p:tav>
                                          </p:tavLst>
                                        </p:anim>
                                        <p:anim calcmode="lin" valueType="num">
                                          <p:cBhvr>
                                            <p:cTn id="87" dur="200" fill="hold"/>
                                            <p:tgtEl>
                                              <p:spTgt spid="122"/>
                                            </p:tgtEl>
                                            <p:attrNameLst>
                                              <p:attrName>ppt_h</p:attrName>
                                            </p:attrNameLst>
                                          </p:cBhvr>
                                          <p:tavLst>
                                            <p:tav tm="0">
                                              <p:val>
                                                <p:fltVal val="0"/>
                                              </p:val>
                                            </p:tav>
                                            <p:tav tm="100000">
                                              <p:val>
                                                <p:strVal val="#ppt_h"/>
                                              </p:val>
                                            </p:tav>
                                          </p:tavLst>
                                        </p:anim>
                                        <p:animEffect transition="in" filter="fade">
                                          <p:cBhvr>
                                            <p:cTn id="88" dur="200"/>
                                            <p:tgtEl>
                                              <p:spTgt spid="122"/>
                                            </p:tgtEl>
                                          </p:cBhvr>
                                        </p:animEffect>
                                      </p:childTnLst>
                                    </p:cTn>
                                  </p:par>
                                  <p:par>
                                    <p:cTn id="89" presetID="6" presetClass="emph" presetSubtype="0" autoRev="1" fill="hold" grpId="1" nodeType="withEffect">
                                      <p:stCondLst>
                                        <p:cond delay="150"/>
                                      </p:stCondLst>
                                      <p:childTnLst>
                                        <p:animScale>
                                          <p:cBhvr>
                                            <p:cTn id="90" dur="100" fill="hold"/>
                                            <p:tgtEl>
                                              <p:spTgt spid="122"/>
                                            </p:tgtEl>
                                          </p:cBhvr>
                                          <p:by x="130000" y="130000"/>
                                        </p:animScale>
                                      </p:childTnLst>
                                    </p:cTn>
                                  </p:par>
                                </p:childTnLst>
                              </p:cTn>
                            </p:par>
                            <p:par>
                              <p:cTn id="91" fill="hold">
                                <p:stCondLst>
                                  <p:cond delay="7000"/>
                                </p:stCondLst>
                                <p:childTnLst>
                                  <p:par>
                                    <p:cTn id="92" presetID="22" presetClass="entr" presetSubtype="8" fill="hold" nodeType="afterEffect">
                                      <p:stCondLst>
                                        <p:cond delay="0"/>
                                      </p:stCondLst>
                                      <p:childTnLst>
                                        <p:set>
                                          <p:cBhvr>
                                            <p:cTn id="93" dur="1" fill="hold">
                                              <p:stCondLst>
                                                <p:cond delay="0"/>
                                              </p:stCondLst>
                                            </p:cTn>
                                            <p:tgtEl>
                                              <p:spTgt spid="123"/>
                                            </p:tgtEl>
                                            <p:attrNameLst>
                                              <p:attrName>style.visibility</p:attrName>
                                            </p:attrNameLst>
                                          </p:cBhvr>
                                          <p:to>
                                            <p:strVal val="visible"/>
                                          </p:to>
                                        </p:set>
                                        <p:animEffect transition="in" filter="wipe(left)">
                                          <p:cBhvr>
                                            <p:cTn id="94" dur="500"/>
                                            <p:tgtEl>
                                              <p:spTgt spid="123"/>
                                            </p:tgtEl>
                                          </p:cBhvr>
                                        </p:animEffect>
                                      </p:childTnLst>
                                    </p:cTn>
                                  </p:par>
                                </p:childTnLst>
                              </p:cTn>
                            </p:par>
                            <p:par>
                              <p:cTn id="95" fill="hold">
                                <p:stCondLst>
                                  <p:cond delay="7500"/>
                                </p:stCondLst>
                                <p:childTnLst>
                                  <p:par>
                                    <p:cTn id="96" presetID="2" presetClass="entr" presetSubtype="8" fill="hold" grpId="0" nodeType="afterEffect">
                                      <p:stCondLst>
                                        <p:cond delay="0"/>
                                      </p:stCondLst>
                                      <p:childTnLst>
                                        <p:set>
                                          <p:cBhvr>
                                            <p:cTn id="97" dur="1" fill="hold">
                                              <p:stCondLst>
                                                <p:cond delay="0"/>
                                              </p:stCondLst>
                                            </p:cTn>
                                            <p:tgtEl>
                                              <p:spTgt spid="124"/>
                                            </p:tgtEl>
                                            <p:attrNameLst>
                                              <p:attrName>style.visibility</p:attrName>
                                            </p:attrNameLst>
                                          </p:cBhvr>
                                          <p:to>
                                            <p:strVal val="visible"/>
                                          </p:to>
                                        </p:set>
                                        <p:anim calcmode="lin" valueType="num">
                                          <p:cBhvr additive="base">
                                            <p:cTn id="98" dur="300" fill="hold"/>
                                            <p:tgtEl>
                                              <p:spTgt spid="124"/>
                                            </p:tgtEl>
                                            <p:attrNameLst>
                                              <p:attrName>ppt_x</p:attrName>
                                            </p:attrNameLst>
                                          </p:cBhvr>
                                          <p:tavLst>
                                            <p:tav tm="0">
                                              <p:val>
                                                <p:strVal val="0-#ppt_w/2"/>
                                              </p:val>
                                            </p:tav>
                                            <p:tav tm="100000">
                                              <p:val>
                                                <p:strVal val="#ppt_x"/>
                                              </p:val>
                                            </p:tav>
                                          </p:tavLst>
                                        </p:anim>
                                        <p:anim calcmode="lin" valueType="num">
                                          <p:cBhvr additive="base">
                                            <p:cTn id="99" dur="300" fill="hold"/>
                                            <p:tgtEl>
                                              <p:spTgt spid="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07" grpId="0" animBg="1"/>
          <p:bldP spid="107" grpId="1" animBg="1"/>
          <p:bldP spid="113" grpId="0"/>
          <p:bldP spid="113" grpId="1"/>
          <p:bldP spid="115" grpId="0"/>
          <p:bldP spid="116" grpId="0"/>
          <p:bldP spid="116" grpId="1"/>
          <p:bldP spid="118" grpId="0"/>
          <p:bldP spid="119" grpId="0"/>
          <p:bldP spid="119" grpId="1"/>
          <p:bldP spid="121" grpId="0"/>
          <p:bldP spid="122" grpId="0"/>
          <p:bldP spid="122" grpId="1"/>
          <p:bldP spid="124"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5" name="椭圆 4"/>
          <p:cNvSpPr/>
          <p:nvPr/>
        </p:nvSpPr>
        <p:spPr>
          <a:xfrm>
            <a:off x="3059832" y="1491630"/>
            <a:ext cx="2916323" cy="2916323"/>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3125864" y="1557769"/>
            <a:ext cx="2783847" cy="2783844"/>
            <a:chOff x="3047429" y="1323744"/>
            <a:chExt cx="2783847" cy="2783844"/>
          </a:xfrm>
          <a:effectLst/>
        </p:grpSpPr>
        <p:sp>
          <p:nvSpPr>
            <p:cNvPr id="7" name="椭圆 11"/>
            <p:cNvSpPr/>
            <p:nvPr/>
          </p:nvSpPr>
          <p:spPr>
            <a:xfrm rot="2700000">
              <a:off x="3862480" y="1323962"/>
              <a:ext cx="1153402" cy="1152965"/>
            </a:xfrm>
            <a:custGeom>
              <a:avLst/>
              <a:gdLst/>
              <a:ahLst/>
              <a:cxnLst/>
              <a:rect l="l" t="t" r="r" b="b"/>
              <a:pathLst>
                <a:path w="1153402" h="1152965">
                  <a:moveTo>
                    <a:pt x="746531" y="0"/>
                  </a:moveTo>
                  <a:cubicBezTo>
                    <a:pt x="779296" y="194851"/>
                    <a:pt x="949063" y="342875"/>
                    <a:pt x="1153402" y="342875"/>
                  </a:cubicBezTo>
                  <a:lnTo>
                    <a:pt x="1153402" y="1152965"/>
                  </a:lnTo>
                  <a:lnTo>
                    <a:pt x="343312" y="1152965"/>
                  </a:lnTo>
                  <a:cubicBezTo>
                    <a:pt x="343312" y="948474"/>
                    <a:pt x="195069" y="778607"/>
                    <a:pt x="0" y="746050"/>
                  </a:cubicBezTo>
                  <a:cubicBezTo>
                    <a:pt x="121924" y="397390"/>
                    <a:pt x="397695" y="121245"/>
                    <a:pt x="746531" y="0"/>
                  </a:cubicBezTo>
                  <a:close/>
                </a:path>
              </a:pathLst>
            </a:custGeom>
            <a:solidFill>
              <a:schemeClr val="bg2"/>
            </a:solidFill>
            <a:ln>
              <a:noFill/>
            </a:ln>
          </p:spPr>
          <p:txBody>
            <a:bodyPr lIns="0" tIns="0" rIns="0" bIns="0" anchor="ctr"/>
            <a:lstStyle/>
            <a:p>
              <a:pPr algn="ctr">
                <a:spcAft>
                  <a:spcPts val="600"/>
                </a:spcAft>
              </a:pPr>
              <a:endParaRPr lang="zh-CN" altLang="en-US" sz="1400">
                <a:solidFill>
                  <a:srgbClr val="FFFFFF"/>
                </a:solidFill>
                <a:latin typeface="微软雅黑" panose="020B0503020204020204" pitchFamily="34" charset="-122"/>
                <a:ea typeface="微软雅黑" panose="020B0503020204020204" pitchFamily="34" charset="-122"/>
              </a:endParaRPr>
            </a:p>
          </p:txBody>
        </p:sp>
        <p:sp>
          <p:nvSpPr>
            <p:cNvPr id="8" name="椭圆 11"/>
            <p:cNvSpPr/>
            <p:nvPr/>
          </p:nvSpPr>
          <p:spPr>
            <a:xfrm rot="2700000" flipH="1">
              <a:off x="4678356" y="2138826"/>
              <a:ext cx="1152437" cy="1153402"/>
            </a:xfrm>
            <a:custGeom>
              <a:avLst/>
              <a:gdLst/>
              <a:ahLst/>
              <a:cxnLst/>
              <a:rect l="l" t="t" r="r" b="b"/>
              <a:pathLst>
                <a:path w="1152437" h="1153402">
                  <a:moveTo>
                    <a:pt x="745522" y="0"/>
                  </a:moveTo>
                  <a:cubicBezTo>
                    <a:pt x="397295" y="121773"/>
                    <a:pt x="121402" y="397011"/>
                    <a:pt x="0" y="745261"/>
                  </a:cubicBezTo>
                  <a:cubicBezTo>
                    <a:pt x="201063" y="772062"/>
                    <a:pt x="355477" y="944700"/>
                    <a:pt x="355477" y="1153402"/>
                  </a:cubicBezTo>
                  <a:lnTo>
                    <a:pt x="1152437" y="1153402"/>
                  </a:lnTo>
                  <a:lnTo>
                    <a:pt x="1152437" y="343312"/>
                  </a:lnTo>
                  <a:cubicBezTo>
                    <a:pt x="947947" y="343312"/>
                    <a:pt x="778080" y="195069"/>
                    <a:pt x="745522" y="0"/>
                  </a:cubicBezTo>
                  <a:close/>
                </a:path>
              </a:pathLst>
            </a:custGeom>
            <a:solidFill>
              <a:schemeClr val="accent3"/>
            </a:solidFill>
            <a:ln>
              <a:noFill/>
            </a:ln>
          </p:spPr>
          <p:txBody>
            <a:bodyPr lIns="0" tIns="0" rIns="0" bIns="0" anchor="ctr"/>
            <a:lstStyle/>
            <a:p>
              <a:pPr algn="ctr">
                <a:spcAft>
                  <a:spcPts val="600"/>
                </a:spcAft>
              </a:pPr>
              <a:endParaRPr lang="zh-CN" altLang="en-US" sz="1400">
                <a:solidFill>
                  <a:srgbClr val="FFFFFF"/>
                </a:solidFill>
                <a:latin typeface="微软雅黑" panose="020B0503020204020204" pitchFamily="34" charset="-122"/>
                <a:ea typeface="微软雅黑" panose="020B0503020204020204" pitchFamily="34" charset="-122"/>
              </a:endParaRPr>
            </a:p>
          </p:txBody>
        </p:sp>
        <p:sp>
          <p:nvSpPr>
            <p:cNvPr id="9" name="椭圆 11"/>
            <p:cNvSpPr/>
            <p:nvPr/>
          </p:nvSpPr>
          <p:spPr>
            <a:xfrm rot="2700000" flipV="1">
              <a:off x="3047211" y="2139230"/>
              <a:ext cx="1153402" cy="1152966"/>
            </a:xfrm>
            <a:custGeom>
              <a:avLst/>
              <a:gdLst/>
              <a:ahLst/>
              <a:cxnLst/>
              <a:rect l="l" t="t" r="r" b="b"/>
              <a:pathLst>
                <a:path w="1153402" h="1152966">
                  <a:moveTo>
                    <a:pt x="343312" y="1152966"/>
                  </a:moveTo>
                  <a:lnTo>
                    <a:pt x="1153402" y="1152966"/>
                  </a:lnTo>
                  <a:lnTo>
                    <a:pt x="1153402" y="342876"/>
                  </a:lnTo>
                  <a:cubicBezTo>
                    <a:pt x="949063" y="342876"/>
                    <a:pt x="779296" y="194851"/>
                    <a:pt x="746532" y="0"/>
                  </a:cubicBezTo>
                  <a:cubicBezTo>
                    <a:pt x="397696" y="121245"/>
                    <a:pt x="121924" y="397391"/>
                    <a:pt x="0" y="746051"/>
                  </a:cubicBezTo>
                  <a:cubicBezTo>
                    <a:pt x="195069" y="778608"/>
                    <a:pt x="343312" y="948475"/>
                    <a:pt x="343312" y="1152966"/>
                  </a:cubicBezTo>
                  <a:close/>
                </a:path>
              </a:pathLst>
            </a:custGeom>
            <a:solidFill>
              <a:schemeClr val="accent5"/>
            </a:solidFill>
            <a:ln>
              <a:noFill/>
            </a:ln>
          </p:spPr>
          <p:txBody>
            <a:bodyPr lIns="0" tIns="0" rIns="0" bIns="0" anchor="ctr"/>
            <a:lstStyle/>
            <a:p>
              <a:pPr algn="ctr">
                <a:spcAft>
                  <a:spcPts val="600"/>
                </a:spcAft>
              </a:pPr>
              <a:endParaRPr lang="zh-CN" altLang="en-US" sz="1400">
                <a:solidFill>
                  <a:srgbClr val="FFFFFF"/>
                </a:solidFill>
                <a:latin typeface="微软雅黑" panose="020B0503020204020204" pitchFamily="34" charset="-122"/>
                <a:ea typeface="微软雅黑" panose="020B0503020204020204" pitchFamily="34" charset="-122"/>
              </a:endParaRPr>
            </a:p>
          </p:txBody>
        </p:sp>
        <p:sp>
          <p:nvSpPr>
            <p:cNvPr id="10" name="椭圆 11"/>
            <p:cNvSpPr/>
            <p:nvPr/>
          </p:nvSpPr>
          <p:spPr>
            <a:xfrm rot="2700000" flipH="1" flipV="1">
              <a:off x="3862864" y="2954647"/>
              <a:ext cx="1152934" cy="1152947"/>
            </a:xfrm>
            <a:custGeom>
              <a:avLst/>
              <a:gdLst/>
              <a:ahLst/>
              <a:cxnLst/>
              <a:rect l="l" t="t" r="r" b="b"/>
              <a:pathLst>
                <a:path w="1152934" h="1152947">
                  <a:moveTo>
                    <a:pt x="1152934" y="1152947"/>
                  </a:moveTo>
                  <a:lnTo>
                    <a:pt x="355974" y="1152947"/>
                  </a:lnTo>
                  <a:lnTo>
                    <a:pt x="355974" y="1152946"/>
                  </a:lnTo>
                  <a:cubicBezTo>
                    <a:pt x="355974" y="944071"/>
                    <a:pt x="201306" y="771320"/>
                    <a:pt x="0" y="744754"/>
                  </a:cubicBezTo>
                  <a:cubicBezTo>
                    <a:pt x="122138" y="396697"/>
                    <a:pt x="397654" y="121079"/>
                    <a:pt x="746064" y="0"/>
                  </a:cubicBezTo>
                  <a:cubicBezTo>
                    <a:pt x="778837" y="194842"/>
                    <a:pt x="948600" y="342857"/>
                    <a:pt x="1152933" y="342857"/>
                  </a:cubicBezTo>
                  <a:cubicBezTo>
                    <a:pt x="1152934" y="342857"/>
                    <a:pt x="1152934" y="342857"/>
                    <a:pt x="1152934" y="342857"/>
                  </a:cubicBezTo>
                  <a:close/>
                </a:path>
              </a:pathLst>
            </a:custGeom>
            <a:solidFill>
              <a:schemeClr val="accent1"/>
            </a:solidFill>
            <a:ln>
              <a:noFill/>
            </a:ln>
          </p:spPr>
          <p:txBody>
            <a:bodyPr lIns="0" tIns="0" rIns="0" bIns="0" anchor="ctr"/>
            <a:lstStyle/>
            <a:p>
              <a:pPr algn="ctr">
                <a:spcAft>
                  <a:spcPts val="600"/>
                </a:spcAft>
              </a:pPr>
              <a:endParaRPr lang="zh-CN" altLang="en-US" sz="1400">
                <a:solidFill>
                  <a:srgbClr val="FFFFFF"/>
                </a:solidFill>
                <a:latin typeface="微软雅黑" panose="020B0503020204020204" pitchFamily="34" charset="-122"/>
                <a:ea typeface="微软雅黑" panose="020B0503020204020204" pitchFamily="34" charset="-122"/>
              </a:endParaRPr>
            </a:p>
          </p:txBody>
        </p:sp>
      </p:grpSp>
      <p:sp>
        <p:nvSpPr>
          <p:cNvPr id="11" name="标题层"/>
          <p:cNvSpPr txBox="1"/>
          <p:nvPr/>
        </p:nvSpPr>
        <p:spPr bwMode="auto">
          <a:xfrm>
            <a:off x="3393654" y="1872859"/>
            <a:ext cx="617718" cy="523220"/>
          </a:xfrm>
          <a:prstGeom prst="rect">
            <a:avLst/>
          </a:prstGeom>
          <a:noFill/>
          <a:effectLst>
            <a:outerShdw blurRad="12700" dist="12700" dir="4380000" algn="tl" rotWithShape="0">
              <a:prstClr val="black">
                <a:alpha val="40000"/>
              </a:prst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rPr>
              <a:t>01</a:t>
            </a:r>
            <a:endParaRPr kumimoji="0" lang="zh-CN" altLang="en-US"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12" name="标题层"/>
          <p:cNvSpPr txBox="1"/>
          <p:nvPr/>
        </p:nvSpPr>
        <p:spPr bwMode="auto">
          <a:xfrm>
            <a:off x="5024150" y="1872859"/>
            <a:ext cx="617718" cy="523220"/>
          </a:xfrm>
          <a:prstGeom prst="rect">
            <a:avLst/>
          </a:prstGeom>
          <a:noFill/>
          <a:effectLst>
            <a:outerShdw blurRad="12700" dist="12700" dir="4380000" algn="tl" rotWithShape="0">
              <a:prstClr val="black">
                <a:alpha val="40000"/>
              </a:prst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rPr>
              <a:t>02</a:t>
            </a:r>
            <a:endParaRPr kumimoji="0" lang="zh-CN" altLang="en-US"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13" name="标题层"/>
          <p:cNvSpPr txBox="1"/>
          <p:nvPr/>
        </p:nvSpPr>
        <p:spPr bwMode="auto">
          <a:xfrm>
            <a:off x="5024150" y="3503180"/>
            <a:ext cx="617718" cy="523220"/>
          </a:xfrm>
          <a:prstGeom prst="rect">
            <a:avLst/>
          </a:prstGeom>
          <a:noFill/>
          <a:effectLst>
            <a:outerShdw blurRad="12700" dist="12700" dir="4380000" algn="tl" rotWithShape="0">
              <a:prstClr val="black">
                <a:alpha val="40000"/>
              </a:prst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rPr>
              <a:t>03</a:t>
            </a:r>
            <a:endParaRPr kumimoji="0" lang="zh-CN" altLang="en-US"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14" name="标题层"/>
          <p:cNvSpPr txBox="1"/>
          <p:nvPr/>
        </p:nvSpPr>
        <p:spPr bwMode="auto">
          <a:xfrm>
            <a:off x="3393654" y="3503180"/>
            <a:ext cx="617718" cy="523220"/>
          </a:xfrm>
          <a:prstGeom prst="rect">
            <a:avLst/>
          </a:prstGeom>
          <a:noFill/>
          <a:effectLst>
            <a:outerShdw blurRad="12700" dist="12700" dir="4380000" algn="tl" rotWithShape="0">
              <a:prstClr val="black">
                <a:alpha val="40000"/>
              </a:prst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rPr>
              <a:t>04</a:t>
            </a:r>
            <a:endParaRPr kumimoji="0" lang="zh-CN" altLang="en-US" sz="2800" b="0" i="0" u="none" strike="noStrike" kern="0" cap="none" spc="0" normalizeH="0" baseline="0" noProof="0" dirty="0">
              <a:ln>
                <a:noFill/>
              </a:ln>
              <a:effectLst/>
              <a:uLnTx/>
              <a:uFillTx/>
              <a:latin typeface="Impact" panose="020B0806030902050204" pitchFamily="34" charset="0"/>
              <a:ea typeface="微软雅黑" panose="020B0503020204020204" pitchFamily="34" charset="-122"/>
              <a:cs typeface="Arial" panose="020B0604020202020204" pitchFamily="34" charset="0"/>
            </a:endParaRPr>
          </a:p>
        </p:txBody>
      </p:sp>
      <p:cxnSp>
        <p:nvCxnSpPr>
          <p:cNvPr id="15" name="直接连接符 14"/>
          <p:cNvCxnSpPr/>
          <p:nvPr/>
        </p:nvCxnSpPr>
        <p:spPr>
          <a:xfrm>
            <a:off x="2771800" y="2169929"/>
            <a:ext cx="621393" cy="0"/>
          </a:xfrm>
          <a:prstGeom prst="line">
            <a:avLst/>
          </a:prstGeom>
          <a:noFill/>
          <a:ln w="9525" cap="flat" cmpd="sng" algn="ctr">
            <a:solidFill>
              <a:sysClr val="windowText" lastClr="000000"/>
            </a:solidFill>
            <a:prstDash val="sysDash"/>
            <a:headEnd type="oval"/>
            <a:tailEnd type="oval"/>
          </a:ln>
          <a:effectLst/>
        </p:spPr>
      </p:cxnSp>
      <p:sp>
        <p:nvSpPr>
          <p:cNvPr id="16" name="矩形 15"/>
          <p:cNvSpPr/>
          <p:nvPr/>
        </p:nvSpPr>
        <p:spPr>
          <a:xfrm>
            <a:off x="611560" y="1959681"/>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17" name="直接连接符 16"/>
          <p:cNvCxnSpPr/>
          <p:nvPr/>
        </p:nvCxnSpPr>
        <p:spPr>
          <a:xfrm>
            <a:off x="5641868" y="2169929"/>
            <a:ext cx="621393" cy="0"/>
          </a:xfrm>
          <a:prstGeom prst="line">
            <a:avLst/>
          </a:prstGeom>
          <a:noFill/>
          <a:ln w="9525" cap="flat" cmpd="sng" algn="ctr">
            <a:solidFill>
              <a:sysClr val="windowText" lastClr="000000"/>
            </a:solidFill>
            <a:prstDash val="sysDash"/>
            <a:headEnd type="oval"/>
            <a:tailEnd type="oval"/>
          </a:ln>
          <a:effectLst/>
        </p:spPr>
      </p:cxnSp>
      <p:sp>
        <p:nvSpPr>
          <p:cNvPr id="18" name="矩形 17"/>
          <p:cNvSpPr/>
          <p:nvPr/>
        </p:nvSpPr>
        <p:spPr>
          <a:xfrm>
            <a:off x="6372200" y="1959681"/>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19" name="直接连接符 18"/>
          <p:cNvCxnSpPr/>
          <p:nvPr/>
        </p:nvCxnSpPr>
        <p:spPr>
          <a:xfrm>
            <a:off x="5641868" y="3737271"/>
            <a:ext cx="621393" cy="0"/>
          </a:xfrm>
          <a:prstGeom prst="line">
            <a:avLst/>
          </a:prstGeom>
          <a:noFill/>
          <a:ln w="9525" cap="flat" cmpd="sng" algn="ctr">
            <a:solidFill>
              <a:sysClr val="windowText" lastClr="000000"/>
            </a:solidFill>
            <a:prstDash val="sysDash"/>
            <a:headEnd type="oval"/>
            <a:tailEnd type="oval"/>
          </a:ln>
          <a:effectLst/>
        </p:spPr>
      </p:cxnSp>
      <p:sp>
        <p:nvSpPr>
          <p:cNvPr id="20" name="矩形 19"/>
          <p:cNvSpPr/>
          <p:nvPr/>
        </p:nvSpPr>
        <p:spPr>
          <a:xfrm>
            <a:off x="6372200" y="3527023"/>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21" name="直接连接符 20"/>
          <p:cNvCxnSpPr/>
          <p:nvPr/>
        </p:nvCxnSpPr>
        <p:spPr>
          <a:xfrm>
            <a:off x="2771800" y="3737271"/>
            <a:ext cx="621393" cy="0"/>
          </a:xfrm>
          <a:prstGeom prst="line">
            <a:avLst/>
          </a:prstGeom>
          <a:noFill/>
          <a:ln w="9525" cap="flat" cmpd="sng" algn="ctr">
            <a:solidFill>
              <a:sysClr val="windowText" lastClr="000000"/>
            </a:solidFill>
            <a:prstDash val="sysDash"/>
            <a:headEnd type="oval"/>
            <a:tailEnd type="oval"/>
          </a:ln>
          <a:effectLst/>
        </p:spPr>
      </p:cxnSp>
      <p:sp>
        <p:nvSpPr>
          <p:cNvPr id="22" name="矩形 21"/>
          <p:cNvSpPr/>
          <p:nvPr/>
        </p:nvSpPr>
        <p:spPr>
          <a:xfrm>
            <a:off x="611560" y="3527023"/>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100" fill="hold"/>
                                            <p:tgtEl>
                                              <p:spTgt spid="6"/>
                                            </p:tgtEl>
                                            <p:attrNameLst>
                                              <p:attrName>ppt_w</p:attrName>
                                            </p:attrNameLst>
                                          </p:cBhvr>
                                          <p:tavLst>
                                            <p:tav tm="0">
                                              <p:val>
                                                <p:fltVal val="0"/>
                                              </p:val>
                                            </p:tav>
                                            <p:tav tm="100000">
                                              <p:val>
                                                <p:strVal val="#ppt_w"/>
                                              </p:val>
                                            </p:tav>
                                          </p:tavLst>
                                        </p:anim>
                                        <p:anim calcmode="lin" valueType="num">
                                          <p:cBhvr>
                                            <p:cTn id="21" dur="1100" fill="hold"/>
                                            <p:tgtEl>
                                              <p:spTgt spid="6"/>
                                            </p:tgtEl>
                                            <p:attrNameLst>
                                              <p:attrName>ppt_h</p:attrName>
                                            </p:attrNameLst>
                                          </p:cBhvr>
                                          <p:tavLst>
                                            <p:tav tm="0">
                                              <p:val>
                                                <p:fltVal val="0"/>
                                              </p:val>
                                            </p:tav>
                                            <p:tav tm="100000">
                                              <p:val>
                                                <p:strVal val="#ppt_h"/>
                                              </p:val>
                                            </p:tav>
                                          </p:tavLst>
                                        </p:anim>
                                        <p:animEffect transition="in" filter="fade">
                                          <p:cBhvr>
                                            <p:cTn id="22" dur="1100"/>
                                            <p:tgtEl>
                                              <p:spTgt spid="6"/>
                                            </p:tgtEl>
                                          </p:cBhvr>
                                        </p:animEffect>
                                      </p:childTnLst>
                                    </p:cTn>
                                  </p:par>
                                  <p:par>
                                    <p:cTn id="23" presetID="8" presetClass="emph" presetSubtype="0" fill="hold" nodeType="withEffect">
                                      <p:stCondLst>
                                        <p:cond delay="0"/>
                                      </p:stCondLst>
                                      <p:childTnLst>
                                        <p:animRot by="21600000">
                                          <p:cBhvr>
                                            <p:cTn id="24" dur="1600" fill="hold"/>
                                            <p:tgtEl>
                                              <p:spTgt spid="6"/>
                                            </p:tgtEl>
                                            <p:attrNameLst>
                                              <p:attrName>r</p:attrName>
                                            </p:attrNameLst>
                                          </p:cBhvr>
                                        </p:animRo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200" fill="hold"/>
                                            <p:tgtEl>
                                              <p:spTgt spid="11"/>
                                            </p:tgtEl>
                                            <p:attrNameLst>
                                              <p:attrName>ppt_w</p:attrName>
                                            </p:attrNameLst>
                                          </p:cBhvr>
                                          <p:tavLst>
                                            <p:tav tm="0">
                                              <p:val>
                                                <p:fltVal val="0"/>
                                              </p:val>
                                            </p:tav>
                                            <p:tav tm="100000">
                                              <p:val>
                                                <p:strVal val="#ppt_w"/>
                                              </p:val>
                                            </p:tav>
                                          </p:tavLst>
                                        </p:anim>
                                        <p:anim calcmode="lin" valueType="num">
                                          <p:cBhvr>
                                            <p:cTn id="35" dur="200" fill="hold"/>
                                            <p:tgtEl>
                                              <p:spTgt spid="11"/>
                                            </p:tgtEl>
                                            <p:attrNameLst>
                                              <p:attrName>ppt_h</p:attrName>
                                            </p:attrNameLst>
                                          </p:cBhvr>
                                          <p:tavLst>
                                            <p:tav tm="0">
                                              <p:val>
                                                <p:fltVal val="0"/>
                                              </p:val>
                                            </p:tav>
                                            <p:tav tm="100000">
                                              <p:val>
                                                <p:strVal val="#ppt_h"/>
                                              </p:val>
                                            </p:tav>
                                          </p:tavLst>
                                        </p:anim>
                                        <p:animEffect transition="in" filter="fade">
                                          <p:cBhvr>
                                            <p:cTn id="36" dur="200"/>
                                            <p:tgtEl>
                                              <p:spTgt spid="11"/>
                                            </p:tgtEl>
                                          </p:cBhvr>
                                        </p:animEffect>
                                      </p:childTnLst>
                                    </p:cTn>
                                  </p:par>
                                  <p:par>
                                    <p:cTn id="37" presetID="6" presetClass="emph" presetSubtype="0" autoRev="1" fill="hold" grpId="1" nodeType="withEffect">
                                      <p:stCondLst>
                                        <p:cond delay="150"/>
                                      </p:stCondLst>
                                      <p:childTnLst>
                                        <p:animScale>
                                          <p:cBhvr>
                                            <p:cTn id="38" dur="100" fill="hold"/>
                                            <p:tgtEl>
                                              <p:spTgt spid="11"/>
                                            </p:tgtEl>
                                          </p:cBhvr>
                                          <p:by x="130000" y="130000"/>
                                        </p:animScale>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200" fill="hold"/>
                                            <p:tgtEl>
                                              <p:spTgt spid="12"/>
                                            </p:tgtEl>
                                            <p:attrNameLst>
                                              <p:attrName>ppt_w</p:attrName>
                                            </p:attrNameLst>
                                          </p:cBhvr>
                                          <p:tavLst>
                                            <p:tav tm="0">
                                              <p:val>
                                                <p:fltVal val="0"/>
                                              </p:val>
                                            </p:tav>
                                            <p:tav tm="100000">
                                              <p:val>
                                                <p:strVal val="#ppt_w"/>
                                              </p:val>
                                            </p:tav>
                                          </p:tavLst>
                                        </p:anim>
                                        <p:anim calcmode="lin" valueType="num">
                                          <p:cBhvr>
                                            <p:cTn id="43" dur="200" fill="hold"/>
                                            <p:tgtEl>
                                              <p:spTgt spid="12"/>
                                            </p:tgtEl>
                                            <p:attrNameLst>
                                              <p:attrName>ppt_h</p:attrName>
                                            </p:attrNameLst>
                                          </p:cBhvr>
                                          <p:tavLst>
                                            <p:tav tm="0">
                                              <p:val>
                                                <p:fltVal val="0"/>
                                              </p:val>
                                            </p:tav>
                                            <p:tav tm="100000">
                                              <p:val>
                                                <p:strVal val="#ppt_h"/>
                                              </p:val>
                                            </p:tav>
                                          </p:tavLst>
                                        </p:anim>
                                        <p:animEffect transition="in" filter="fade">
                                          <p:cBhvr>
                                            <p:cTn id="44" dur="200"/>
                                            <p:tgtEl>
                                              <p:spTgt spid="12"/>
                                            </p:tgtEl>
                                          </p:cBhvr>
                                        </p:animEffect>
                                      </p:childTnLst>
                                    </p:cTn>
                                  </p:par>
                                  <p:par>
                                    <p:cTn id="45" presetID="6" presetClass="emph" presetSubtype="0" autoRev="1" fill="hold" grpId="1" nodeType="withEffect">
                                      <p:stCondLst>
                                        <p:cond delay="150"/>
                                      </p:stCondLst>
                                      <p:childTnLst>
                                        <p:animScale>
                                          <p:cBhvr>
                                            <p:cTn id="46" dur="100" fill="hold"/>
                                            <p:tgtEl>
                                              <p:spTgt spid="12"/>
                                            </p:tgtEl>
                                          </p:cBhvr>
                                          <p:by x="130000" y="130000"/>
                                        </p:animScale>
                                      </p:childTnLst>
                                    </p:cTn>
                                  </p:par>
                                </p:childTnLst>
                              </p:cTn>
                            </p:par>
                            <p:par>
                              <p:cTn id="47" fill="hold">
                                <p:stCondLst>
                                  <p:cond delay="4000"/>
                                </p:stCondLst>
                                <p:childTnLst>
                                  <p:par>
                                    <p:cTn id="48" presetID="53" presetClass="entr" presetSubtype="16"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200" fill="hold"/>
                                            <p:tgtEl>
                                              <p:spTgt spid="13"/>
                                            </p:tgtEl>
                                            <p:attrNameLst>
                                              <p:attrName>ppt_w</p:attrName>
                                            </p:attrNameLst>
                                          </p:cBhvr>
                                          <p:tavLst>
                                            <p:tav tm="0">
                                              <p:val>
                                                <p:fltVal val="0"/>
                                              </p:val>
                                            </p:tav>
                                            <p:tav tm="100000">
                                              <p:val>
                                                <p:strVal val="#ppt_w"/>
                                              </p:val>
                                            </p:tav>
                                          </p:tavLst>
                                        </p:anim>
                                        <p:anim calcmode="lin" valueType="num">
                                          <p:cBhvr>
                                            <p:cTn id="51" dur="200" fill="hold"/>
                                            <p:tgtEl>
                                              <p:spTgt spid="13"/>
                                            </p:tgtEl>
                                            <p:attrNameLst>
                                              <p:attrName>ppt_h</p:attrName>
                                            </p:attrNameLst>
                                          </p:cBhvr>
                                          <p:tavLst>
                                            <p:tav tm="0">
                                              <p:val>
                                                <p:fltVal val="0"/>
                                              </p:val>
                                            </p:tav>
                                            <p:tav tm="100000">
                                              <p:val>
                                                <p:strVal val="#ppt_h"/>
                                              </p:val>
                                            </p:tav>
                                          </p:tavLst>
                                        </p:anim>
                                        <p:animEffect transition="in" filter="fade">
                                          <p:cBhvr>
                                            <p:cTn id="52" dur="200"/>
                                            <p:tgtEl>
                                              <p:spTgt spid="13"/>
                                            </p:tgtEl>
                                          </p:cBhvr>
                                        </p:animEffect>
                                      </p:childTnLst>
                                    </p:cTn>
                                  </p:par>
                                  <p:par>
                                    <p:cTn id="53" presetID="6" presetClass="emph" presetSubtype="0" autoRev="1" fill="hold" grpId="1" nodeType="withEffect">
                                      <p:stCondLst>
                                        <p:cond delay="150"/>
                                      </p:stCondLst>
                                      <p:childTnLst>
                                        <p:animScale>
                                          <p:cBhvr>
                                            <p:cTn id="54" dur="100" fill="hold"/>
                                            <p:tgtEl>
                                              <p:spTgt spid="13"/>
                                            </p:tgtEl>
                                          </p:cBhvr>
                                          <p:by x="130000" y="130000"/>
                                        </p:animScale>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200" fill="hold"/>
                                            <p:tgtEl>
                                              <p:spTgt spid="14"/>
                                            </p:tgtEl>
                                            <p:attrNameLst>
                                              <p:attrName>ppt_w</p:attrName>
                                            </p:attrNameLst>
                                          </p:cBhvr>
                                          <p:tavLst>
                                            <p:tav tm="0">
                                              <p:val>
                                                <p:fltVal val="0"/>
                                              </p:val>
                                            </p:tav>
                                            <p:tav tm="100000">
                                              <p:val>
                                                <p:strVal val="#ppt_w"/>
                                              </p:val>
                                            </p:tav>
                                          </p:tavLst>
                                        </p:anim>
                                        <p:anim calcmode="lin" valueType="num">
                                          <p:cBhvr>
                                            <p:cTn id="59" dur="200" fill="hold"/>
                                            <p:tgtEl>
                                              <p:spTgt spid="14"/>
                                            </p:tgtEl>
                                            <p:attrNameLst>
                                              <p:attrName>ppt_h</p:attrName>
                                            </p:attrNameLst>
                                          </p:cBhvr>
                                          <p:tavLst>
                                            <p:tav tm="0">
                                              <p:val>
                                                <p:fltVal val="0"/>
                                              </p:val>
                                            </p:tav>
                                            <p:tav tm="100000">
                                              <p:val>
                                                <p:strVal val="#ppt_h"/>
                                              </p:val>
                                            </p:tav>
                                          </p:tavLst>
                                        </p:anim>
                                        <p:animEffect transition="in" filter="fade">
                                          <p:cBhvr>
                                            <p:cTn id="60" dur="200"/>
                                            <p:tgtEl>
                                              <p:spTgt spid="14"/>
                                            </p:tgtEl>
                                          </p:cBhvr>
                                        </p:animEffect>
                                      </p:childTnLst>
                                    </p:cTn>
                                  </p:par>
                                  <p:par>
                                    <p:cTn id="61" presetID="6" presetClass="emph" presetSubtype="0" autoRev="1" fill="hold" grpId="1" nodeType="withEffect">
                                      <p:stCondLst>
                                        <p:cond delay="150"/>
                                      </p:stCondLst>
                                      <p:childTnLst>
                                        <p:animScale>
                                          <p:cBhvr>
                                            <p:cTn id="62" dur="100" fill="hold"/>
                                            <p:tgtEl>
                                              <p:spTgt spid="14"/>
                                            </p:tgtEl>
                                          </p:cBhvr>
                                          <p:by x="130000" y="130000"/>
                                        </p:animScale>
                                      </p:childTnLst>
                                    </p:cTn>
                                  </p:par>
                                </p:childTnLst>
                              </p:cTn>
                            </p:par>
                            <p:par>
                              <p:cTn id="63" fill="hold">
                                <p:stCondLst>
                                  <p:cond delay="5000"/>
                                </p:stCondLst>
                                <p:childTnLst>
                                  <p:par>
                                    <p:cTn id="64" presetID="22" presetClass="entr" presetSubtype="2" fill="hold"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right)">
                                          <p:cBhvr>
                                            <p:cTn id="66" dur="300"/>
                                            <p:tgtEl>
                                              <p:spTgt spid="15"/>
                                            </p:tgtEl>
                                          </p:cBhvr>
                                        </p:animEffect>
                                      </p:childTnLst>
                                    </p:cTn>
                                  </p:par>
                                </p:childTnLst>
                              </p:cTn>
                            </p:par>
                            <p:par>
                              <p:cTn id="67" fill="hold">
                                <p:stCondLst>
                                  <p:cond delay="5500"/>
                                </p:stCondLst>
                                <p:childTnLst>
                                  <p:par>
                                    <p:cTn id="68" presetID="2" presetClass="entr" presetSubtype="8" fill="hold" grpId="0" nodeType="afterEffect" p14:presetBounceEnd="56000">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14:bounceEnd="56000">
                                          <p:cBhvr additive="base">
                                            <p:cTn id="70" dur="300" fill="hold"/>
                                            <p:tgtEl>
                                              <p:spTgt spid="16"/>
                                            </p:tgtEl>
                                            <p:attrNameLst>
                                              <p:attrName>ppt_x</p:attrName>
                                            </p:attrNameLst>
                                          </p:cBhvr>
                                          <p:tavLst>
                                            <p:tav tm="0">
                                              <p:val>
                                                <p:strVal val="0-#ppt_w/2"/>
                                              </p:val>
                                            </p:tav>
                                            <p:tav tm="100000">
                                              <p:val>
                                                <p:strVal val="#ppt_x"/>
                                              </p:val>
                                            </p:tav>
                                          </p:tavLst>
                                        </p:anim>
                                        <p:anim calcmode="lin" valueType="num" p14:bounceEnd="56000">
                                          <p:cBhvr additive="base">
                                            <p:cTn id="71" dur="300" fill="hold"/>
                                            <p:tgtEl>
                                              <p:spTgt spid="16"/>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left)">
                                          <p:cBhvr>
                                            <p:cTn id="75" dur="300"/>
                                            <p:tgtEl>
                                              <p:spTgt spid="17"/>
                                            </p:tgtEl>
                                          </p:cBhvr>
                                        </p:animEffect>
                                      </p:childTnLst>
                                    </p:cTn>
                                  </p:par>
                                </p:childTnLst>
                              </p:cTn>
                            </p:par>
                            <p:par>
                              <p:cTn id="76" fill="hold">
                                <p:stCondLst>
                                  <p:cond delay="6500"/>
                                </p:stCondLst>
                                <p:childTnLst>
                                  <p:par>
                                    <p:cTn id="77" presetID="2" presetClass="entr" presetSubtype="2" fill="hold" grpId="0" nodeType="afterEffect" p14:presetBounceEnd="56000">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14:bounceEnd="56000">
                                          <p:cBhvr additive="base">
                                            <p:cTn id="79" dur="300" fill="hold"/>
                                            <p:tgtEl>
                                              <p:spTgt spid="18"/>
                                            </p:tgtEl>
                                            <p:attrNameLst>
                                              <p:attrName>ppt_x</p:attrName>
                                            </p:attrNameLst>
                                          </p:cBhvr>
                                          <p:tavLst>
                                            <p:tav tm="0">
                                              <p:val>
                                                <p:strVal val="1+#ppt_w/2"/>
                                              </p:val>
                                            </p:tav>
                                            <p:tav tm="100000">
                                              <p:val>
                                                <p:strVal val="#ppt_x"/>
                                              </p:val>
                                            </p:tav>
                                          </p:tavLst>
                                        </p:anim>
                                        <p:anim calcmode="lin" valueType="num" p14:bounceEnd="56000">
                                          <p:cBhvr additive="base">
                                            <p:cTn id="80" dur="300" fill="hold"/>
                                            <p:tgtEl>
                                              <p:spTgt spid="18"/>
                                            </p:tgtEl>
                                            <p:attrNameLst>
                                              <p:attrName>ppt_y</p:attrName>
                                            </p:attrNameLst>
                                          </p:cBhvr>
                                          <p:tavLst>
                                            <p:tav tm="0">
                                              <p:val>
                                                <p:strVal val="#ppt_y"/>
                                              </p:val>
                                            </p:tav>
                                            <p:tav tm="100000">
                                              <p:val>
                                                <p:strVal val="#ppt_y"/>
                                              </p:val>
                                            </p:tav>
                                          </p:tavLst>
                                        </p:anim>
                                      </p:childTnLst>
                                    </p:cTn>
                                  </p:par>
                                </p:childTnLst>
                              </p:cTn>
                            </p:par>
                            <p:par>
                              <p:cTn id="81" fill="hold">
                                <p:stCondLst>
                                  <p:cond delay="7000"/>
                                </p:stCondLst>
                                <p:childTnLst>
                                  <p:par>
                                    <p:cTn id="82" presetID="22" presetClass="entr" presetSubtype="8"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left)">
                                          <p:cBhvr>
                                            <p:cTn id="84" dur="300"/>
                                            <p:tgtEl>
                                              <p:spTgt spid="19"/>
                                            </p:tgtEl>
                                          </p:cBhvr>
                                        </p:animEffect>
                                      </p:childTnLst>
                                    </p:cTn>
                                  </p:par>
                                </p:childTnLst>
                              </p:cTn>
                            </p:par>
                            <p:par>
                              <p:cTn id="85" fill="hold">
                                <p:stCondLst>
                                  <p:cond delay="7500"/>
                                </p:stCondLst>
                                <p:childTnLst>
                                  <p:par>
                                    <p:cTn id="86" presetID="2" presetClass="entr" presetSubtype="2" fill="hold" grpId="0" nodeType="afterEffect" p14:presetBounceEnd="56000">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14:bounceEnd="56000">
                                          <p:cBhvr additive="base">
                                            <p:cTn id="88" dur="300" fill="hold"/>
                                            <p:tgtEl>
                                              <p:spTgt spid="20"/>
                                            </p:tgtEl>
                                            <p:attrNameLst>
                                              <p:attrName>ppt_x</p:attrName>
                                            </p:attrNameLst>
                                          </p:cBhvr>
                                          <p:tavLst>
                                            <p:tav tm="0">
                                              <p:val>
                                                <p:strVal val="1+#ppt_w/2"/>
                                              </p:val>
                                            </p:tav>
                                            <p:tav tm="100000">
                                              <p:val>
                                                <p:strVal val="#ppt_x"/>
                                              </p:val>
                                            </p:tav>
                                          </p:tavLst>
                                        </p:anim>
                                        <p:anim calcmode="lin" valueType="num" p14:bounceEnd="56000">
                                          <p:cBhvr additive="base">
                                            <p:cTn id="89" dur="300" fill="hold"/>
                                            <p:tgtEl>
                                              <p:spTgt spid="20"/>
                                            </p:tgtEl>
                                            <p:attrNameLst>
                                              <p:attrName>ppt_y</p:attrName>
                                            </p:attrNameLst>
                                          </p:cBhvr>
                                          <p:tavLst>
                                            <p:tav tm="0">
                                              <p:val>
                                                <p:strVal val="#ppt_y"/>
                                              </p:val>
                                            </p:tav>
                                            <p:tav tm="100000">
                                              <p:val>
                                                <p:strVal val="#ppt_y"/>
                                              </p:val>
                                            </p:tav>
                                          </p:tavLst>
                                        </p:anim>
                                      </p:childTnLst>
                                    </p:cTn>
                                  </p:par>
                                </p:childTnLst>
                              </p:cTn>
                            </p:par>
                            <p:par>
                              <p:cTn id="90" fill="hold">
                                <p:stCondLst>
                                  <p:cond delay="8000"/>
                                </p:stCondLst>
                                <p:childTnLst>
                                  <p:par>
                                    <p:cTn id="91" presetID="22" presetClass="entr" presetSubtype="2" fill="hold" nodeType="after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right)">
                                          <p:cBhvr>
                                            <p:cTn id="93" dur="300"/>
                                            <p:tgtEl>
                                              <p:spTgt spid="21"/>
                                            </p:tgtEl>
                                          </p:cBhvr>
                                        </p:animEffect>
                                      </p:childTnLst>
                                    </p:cTn>
                                  </p:par>
                                </p:childTnLst>
                              </p:cTn>
                            </p:par>
                            <p:par>
                              <p:cTn id="94" fill="hold">
                                <p:stCondLst>
                                  <p:cond delay="8500"/>
                                </p:stCondLst>
                                <p:childTnLst>
                                  <p:par>
                                    <p:cTn id="95" presetID="2" presetClass="entr" presetSubtype="8" fill="hold" grpId="0" nodeType="afterEffect" p14:presetBounceEnd="56000">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14:bounceEnd="56000">
                                          <p:cBhvr additive="base">
                                            <p:cTn id="97" dur="300" fill="hold"/>
                                            <p:tgtEl>
                                              <p:spTgt spid="22"/>
                                            </p:tgtEl>
                                            <p:attrNameLst>
                                              <p:attrName>ppt_x</p:attrName>
                                            </p:attrNameLst>
                                          </p:cBhvr>
                                          <p:tavLst>
                                            <p:tav tm="0">
                                              <p:val>
                                                <p:strVal val="0-#ppt_w/2"/>
                                              </p:val>
                                            </p:tav>
                                            <p:tav tm="100000">
                                              <p:val>
                                                <p:strVal val="#ppt_x"/>
                                              </p:val>
                                            </p:tav>
                                          </p:tavLst>
                                        </p:anim>
                                        <p:anim calcmode="lin" valueType="num" p14:bounceEnd="56000">
                                          <p:cBhvr additive="base">
                                            <p:cTn id="98" dur="3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 grpId="0" animBg="1"/>
          <p:bldP spid="11" grpId="0"/>
          <p:bldP spid="11" grpId="1"/>
          <p:bldP spid="12" grpId="0"/>
          <p:bldP spid="12" grpId="1"/>
          <p:bldP spid="13" grpId="0"/>
          <p:bldP spid="13" grpId="1"/>
          <p:bldP spid="14" grpId="0"/>
          <p:bldP spid="14" grpId="1"/>
          <p:bldP spid="16" grpId="0"/>
          <p:bldP spid="18" grpId="0"/>
          <p:bldP spid="20" grpId="0"/>
          <p:bldP spid="2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100" fill="hold"/>
                                            <p:tgtEl>
                                              <p:spTgt spid="6"/>
                                            </p:tgtEl>
                                            <p:attrNameLst>
                                              <p:attrName>ppt_w</p:attrName>
                                            </p:attrNameLst>
                                          </p:cBhvr>
                                          <p:tavLst>
                                            <p:tav tm="0">
                                              <p:val>
                                                <p:fltVal val="0"/>
                                              </p:val>
                                            </p:tav>
                                            <p:tav tm="100000">
                                              <p:val>
                                                <p:strVal val="#ppt_w"/>
                                              </p:val>
                                            </p:tav>
                                          </p:tavLst>
                                        </p:anim>
                                        <p:anim calcmode="lin" valueType="num">
                                          <p:cBhvr>
                                            <p:cTn id="21" dur="1100" fill="hold"/>
                                            <p:tgtEl>
                                              <p:spTgt spid="6"/>
                                            </p:tgtEl>
                                            <p:attrNameLst>
                                              <p:attrName>ppt_h</p:attrName>
                                            </p:attrNameLst>
                                          </p:cBhvr>
                                          <p:tavLst>
                                            <p:tav tm="0">
                                              <p:val>
                                                <p:fltVal val="0"/>
                                              </p:val>
                                            </p:tav>
                                            <p:tav tm="100000">
                                              <p:val>
                                                <p:strVal val="#ppt_h"/>
                                              </p:val>
                                            </p:tav>
                                          </p:tavLst>
                                        </p:anim>
                                        <p:animEffect transition="in" filter="fade">
                                          <p:cBhvr>
                                            <p:cTn id="22" dur="1100"/>
                                            <p:tgtEl>
                                              <p:spTgt spid="6"/>
                                            </p:tgtEl>
                                          </p:cBhvr>
                                        </p:animEffect>
                                      </p:childTnLst>
                                    </p:cTn>
                                  </p:par>
                                  <p:par>
                                    <p:cTn id="23" presetID="8" presetClass="emph" presetSubtype="0" fill="hold" nodeType="withEffect">
                                      <p:stCondLst>
                                        <p:cond delay="0"/>
                                      </p:stCondLst>
                                      <p:childTnLst>
                                        <p:animRot by="21600000">
                                          <p:cBhvr>
                                            <p:cTn id="24" dur="1600" fill="hold"/>
                                            <p:tgtEl>
                                              <p:spTgt spid="6"/>
                                            </p:tgtEl>
                                            <p:attrNameLst>
                                              <p:attrName>r</p:attrName>
                                            </p:attrNameLst>
                                          </p:cBhvr>
                                        </p:animRo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3000"/>
                                </p:stCondLst>
                                <p:childTnLst>
                                  <p:par>
                                    <p:cTn id="32" presetID="53" presetClass="entr" presetSubtype="16"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200" fill="hold"/>
                                            <p:tgtEl>
                                              <p:spTgt spid="11"/>
                                            </p:tgtEl>
                                            <p:attrNameLst>
                                              <p:attrName>ppt_w</p:attrName>
                                            </p:attrNameLst>
                                          </p:cBhvr>
                                          <p:tavLst>
                                            <p:tav tm="0">
                                              <p:val>
                                                <p:fltVal val="0"/>
                                              </p:val>
                                            </p:tav>
                                            <p:tav tm="100000">
                                              <p:val>
                                                <p:strVal val="#ppt_w"/>
                                              </p:val>
                                            </p:tav>
                                          </p:tavLst>
                                        </p:anim>
                                        <p:anim calcmode="lin" valueType="num">
                                          <p:cBhvr>
                                            <p:cTn id="35" dur="200" fill="hold"/>
                                            <p:tgtEl>
                                              <p:spTgt spid="11"/>
                                            </p:tgtEl>
                                            <p:attrNameLst>
                                              <p:attrName>ppt_h</p:attrName>
                                            </p:attrNameLst>
                                          </p:cBhvr>
                                          <p:tavLst>
                                            <p:tav tm="0">
                                              <p:val>
                                                <p:fltVal val="0"/>
                                              </p:val>
                                            </p:tav>
                                            <p:tav tm="100000">
                                              <p:val>
                                                <p:strVal val="#ppt_h"/>
                                              </p:val>
                                            </p:tav>
                                          </p:tavLst>
                                        </p:anim>
                                        <p:animEffect transition="in" filter="fade">
                                          <p:cBhvr>
                                            <p:cTn id="36" dur="200"/>
                                            <p:tgtEl>
                                              <p:spTgt spid="11"/>
                                            </p:tgtEl>
                                          </p:cBhvr>
                                        </p:animEffect>
                                      </p:childTnLst>
                                    </p:cTn>
                                  </p:par>
                                  <p:par>
                                    <p:cTn id="37" presetID="6" presetClass="emph" presetSubtype="0" autoRev="1" fill="hold" grpId="1" nodeType="withEffect">
                                      <p:stCondLst>
                                        <p:cond delay="150"/>
                                      </p:stCondLst>
                                      <p:childTnLst>
                                        <p:animScale>
                                          <p:cBhvr>
                                            <p:cTn id="38" dur="100" fill="hold"/>
                                            <p:tgtEl>
                                              <p:spTgt spid="11"/>
                                            </p:tgtEl>
                                          </p:cBhvr>
                                          <p:by x="130000" y="130000"/>
                                        </p:animScale>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200" fill="hold"/>
                                            <p:tgtEl>
                                              <p:spTgt spid="12"/>
                                            </p:tgtEl>
                                            <p:attrNameLst>
                                              <p:attrName>ppt_w</p:attrName>
                                            </p:attrNameLst>
                                          </p:cBhvr>
                                          <p:tavLst>
                                            <p:tav tm="0">
                                              <p:val>
                                                <p:fltVal val="0"/>
                                              </p:val>
                                            </p:tav>
                                            <p:tav tm="100000">
                                              <p:val>
                                                <p:strVal val="#ppt_w"/>
                                              </p:val>
                                            </p:tav>
                                          </p:tavLst>
                                        </p:anim>
                                        <p:anim calcmode="lin" valueType="num">
                                          <p:cBhvr>
                                            <p:cTn id="43" dur="200" fill="hold"/>
                                            <p:tgtEl>
                                              <p:spTgt spid="12"/>
                                            </p:tgtEl>
                                            <p:attrNameLst>
                                              <p:attrName>ppt_h</p:attrName>
                                            </p:attrNameLst>
                                          </p:cBhvr>
                                          <p:tavLst>
                                            <p:tav tm="0">
                                              <p:val>
                                                <p:fltVal val="0"/>
                                              </p:val>
                                            </p:tav>
                                            <p:tav tm="100000">
                                              <p:val>
                                                <p:strVal val="#ppt_h"/>
                                              </p:val>
                                            </p:tav>
                                          </p:tavLst>
                                        </p:anim>
                                        <p:animEffect transition="in" filter="fade">
                                          <p:cBhvr>
                                            <p:cTn id="44" dur="200"/>
                                            <p:tgtEl>
                                              <p:spTgt spid="12"/>
                                            </p:tgtEl>
                                          </p:cBhvr>
                                        </p:animEffect>
                                      </p:childTnLst>
                                    </p:cTn>
                                  </p:par>
                                  <p:par>
                                    <p:cTn id="45" presetID="6" presetClass="emph" presetSubtype="0" autoRev="1" fill="hold" grpId="1" nodeType="withEffect">
                                      <p:stCondLst>
                                        <p:cond delay="150"/>
                                      </p:stCondLst>
                                      <p:childTnLst>
                                        <p:animScale>
                                          <p:cBhvr>
                                            <p:cTn id="46" dur="100" fill="hold"/>
                                            <p:tgtEl>
                                              <p:spTgt spid="12"/>
                                            </p:tgtEl>
                                          </p:cBhvr>
                                          <p:by x="130000" y="130000"/>
                                        </p:animScale>
                                      </p:childTnLst>
                                    </p:cTn>
                                  </p:par>
                                </p:childTnLst>
                              </p:cTn>
                            </p:par>
                            <p:par>
                              <p:cTn id="47" fill="hold">
                                <p:stCondLst>
                                  <p:cond delay="4000"/>
                                </p:stCondLst>
                                <p:childTnLst>
                                  <p:par>
                                    <p:cTn id="48" presetID="53" presetClass="entr" presetSubtype="16"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200" fill="hold"/>
                                            <p:tgtEl>
                                              <p:spTgt spid="13"/>
                                            </p:tgtEl>
                                            <p:attrNameLst>
                                              <p:attrName>ppt_w</p:attrName>
                                            </p:attrNameLst>
                                          </p:cBhvr>
                                          <p:tavLst>
                                            <p:tav tm="0">
                                              <p:val>
                                                <p:fltVal val="0"/>
                                              </p:val>
                                            </p:tav>
                                            <p:tav tm="100000">
                                              <p:val>
                                                <p:strVal val="#ppt_w"/>
                                              </p:val>
                                            </p:tav>
                                          </p:tavLst>
                                        </p:anim>
                                        <p:anim calcmode="lin" valueType="num">
                                          <p:cBhvr>
                                            <p:cTn id="51" dur="200" fill="hold"/>
                                            <p:tgtEl>
                                              <p:spTgt spid="13"/>
                                            </p:tgtEl>
                                            <p:attrNameLst>
                                              <p:attrName>ppt_h</p:attrName>
                                            </p:attrNameLst>
                                          </p:cBhvr>
                                          <p:tavLst>
                                            <p:tav tm="0">
                                              <p:val>
                                                <p:fltVal val="0"/>
                                              </p:val>
                                            </p:tav>
                                            <p:tav tm="100000">
                                              <p:val>
                                                <p:strVal val="#ppt_h"/>
                                              </p:val>
                                            </p:tav>
                                          </p:tavLst>
                                        </p:anim>
                                        <p:animEffect transition="in" filter="fade">
                                          <p:cBhvr>
                                            <p:cTn id="52" dur="200"/>
                                            <p:tgtEl>
                                              <p:spTgt spid="13"/>
                                            </p:tgtEl>
                                          </p:cBhvr>
                                        </p:animEffect>
                                      </p:childTnLst>
                                    </p:cTn>
                                  </p:par>
                                  <p:par>
                                    <p:cTn id="53" presetID="6" presetClass="emph" presetSubtype="0" autoRev="1" fill="hold" grpId="1" nodeType="withEffect">
                                      <p:stCondLst>
                                        <p:cond delay="150"/>
                                      </p:stCondLst>
                                      <p:childTnLst>
                                        <p:animScale>
                                          <p:cBhvr>
                                            <p:cTn id="54" dur="100" fill="hold"/>
                                            <p:tgtEl>
                                              <p:spTgt spid="13"/>
                                            </p:tgtEl>
                                          </p:cBhvr>
                                          <p:by x="130000" y="130000"/>
                                        </p:animScale>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p:cTn id="58" dur="200" fill="hold"/>
                                            <p:tgtEl>
                                              <p:spTgt spid="14"/>
                                            </p:tgtEl>
                                            <p:attrNameLst>
                                              <p:attrName>ppt_w</p:attrName>
                                            </p:attrNameLst>
                                          </p:cBhvr>
                                          <p:tavLst>
                                            <p:tav tm="0">
                                              <p:val>
                                                <p:fltVal val="0"/>
                                              </p:val>
                                            </p:tav>
                                            <p:tav tm="100000">
                                              <p:val>
                                                <p:strVal val="#ppt_w"/>
                                              </p:val>
                                            </p:tav>
                                          </p:tavLst>
                                        </p:anim>
                                        <p:anim calcmode="lin" valueType="num">
                                          <p:cBhvr>
                                            <p:cTn id="59" dur="200" fill="hold"/>
                                            <p:tgtEl>
                                              <p:spTgt spid="14"/>
                                            </p:tgtEl>
                                            <p:attrNameLst>
                                              <p:attrName>ppt_h</p:attrName>
                                            </p:attrNameLst>
                                          </p:cBhvr>
                                          <p:tavLst>
                                            <p:tav tm="0">
                                              <p:val>
                                                <p:fltVal val="0"/>
                                              </p:val>
                                            </p:tav>
                                            <p:tav tm="100000">
                                              <p:val>
                                                <p:strVal val="#ppt_h"/>
                                              </p:val>
                                            </p:tav>
                                          </p:tavLst>
                                        </p:anim>
                                        <p:animEffect transition="in" filter="fade">
                                          <p:cBhvr>
                                            <p:cTn id="60" dur="200"/>
                                            <p:tgtEl>
                                              <p:spTgt spid="14"/>
                                            </p:tgtEl>
                                          </p:cBhvr>
                                        </p:animEffect>
                                      </p:childTnLst>
                                    </p:cTn>
                                  </p:par>
                                  <p:par>
                                    <p:cTn id="61" presetID="6" presetClass="emph" presetSubtype="0" autoRev="1" fill="hold" grpId="1" nodeType="withEffect">
                                      <p:stCondLst>
                                        <p:cond delay="150"/>
                                      </p:stCondLst>
                                      <p:childTnLst>
                                        <p:animScale>
                                          <p:cBhvr>
                                            <p:cTn id="62" dur="100" fill="hold"/>
                                            <p:tgtEl>
                                              <p:spTgt spid="14"/>
                                            </p:tgtEl>
                                          </p:cBhvr>
                                          <p:by x="130000" y="130000"/>
                                        </p:animScale>
                                      </p:childTnLst>
                                    </p:cTn>
                                  </p:par>
                                </p:childTnLst>
                              </p:cTn>
                            </p:par>
                            <p:par>
                              <p:cTn id="63" fill="hold">
                                <p:stCondLst>
                                  <p:cond delay="5000"/>
                                </p:stCondLst>
                                <p:childTnLst>
                                  <p:par>
                                    <p:cTn id="64" presetID="22" presetClass="entr" presetSubtype="2" fill="hold"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right)">
                                          <p:cBhvr>
                                            <p:cTn id="66" dur="300"/>
                                            <p:tgtEl>
                                              <p:spTgt spid="15"/>
                                            </p:tgtEl>
                                          </p:cBhvr>
                                        </p:animEffect>
                                      </p:childTnLst>
                                    </p:cTn>
                                  </p:par>
                                </p:childTnLst>
                              </p:cTn>
                            </p:par>
                            <p:par>
                              <p:cTn id="67" fill="hold">
                                <p:stCondLst>
                                  <p:cond delay="5500"/>
                                </p:stCondLst>
                                <p:childTnLst>
                                  <p:par>
                                    <p:cTn id="68" presetID="2" presetClass="entr" presetSubtype="8" fill="hold" grpId="0" nodeType="after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additive="base">
                                            <p:cTn id="70" dur="300" fill="hold"/>
                                            <p:tgtEl>
                                              <p:spTgt spid="16"/>
                                            </p:tgtEl>
                                            <p:attrNameLst>
                                              <p:attrName>ppt_x</p:attrName>
                                            </p:attrNameLst>
                                          </p:cBhvr>
                                          <p:tavLst>
                                            <p:tav tm="0">
                                              <p:val>
                                                <p:strVal val="0-#ppt_w/2"/>
                                              </p:val>
                                            </p:tav>
                                            <p:tav tm="100000">
                                              <p:val>
                                                <p:strVal val="#ppt_x"/>
                                              </p:val>
                                            </p:tav>
                                          </p:tavLst>
                                        </p:anim>
                                        <p:anim calcmode="lin" valueType="num">
                                          <p:cBhvr additive="base">
                                            <p:cTn id="71" dur="300" fill="hold"/>
                                            <p:tgtEl>
                                              <p:spTgt spid="16"/>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wipe(left)">
                                          <p:cBhvr>
                                            <p:cTn id="75" dur="300"/>
                                            <p:tgtEl>
                                              <p:spTgt spid="17"/>
                                            </p:tgtEl>
                                          </p:cBhvr>
                                        </p:animEffect>
                                      </p:childTnLst>
                                    </p:cTn>
                                  </p:par>
                                </p:childTnLst>
                              </p:cTn>
                            </p:par>
                            <p:par>
                              <p:cTn id="76" fill="hold">
                                <p:stCondLst>
                                  <p:cond delay="6500"/>
                                </p:stCondLst>
                                <p:childTnLst>
                                  <p:par>
                                    <p:cTn id="77" presetID="2" presetClass="entr" presetSubtype="2"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300" fill="hold"/>
                                            <p:tgtEl>
                                              <p:spTgt spid="18"/>
                                            </p:tgtEl>
                                            <p:attrNameLst>
                                              <p:attrName>ppt_x</p:attrName>
                                            </p:attrNameLst>
                                          </p:cBhvr>
                                          <p:tavLst>
                                            <p:tav tm="0">
                                              <p:val>
                                                <p:strVal val="1+#ppt_w/2"/>
                                              </p:val>
                                            </p:tav>
                                            <p:tav tm="100000">
                                              <p:val>
                                                <p:strVal val="#ppt_x"/>
                                              </p:val>
                                            </p:tav>
                                          </p:tavLst>
                                        </p:anim>
                                        <p:anim calcmode="lin" valueType="num">
                                          <p:cBhvr additive="base">
                                            <p:cTn id="80" dur="300" fill="hold"/>
                                            <p:tgtEl>
                                              <p:spTgt spid="18"/>
                                            </p:tgtEl>
                                            <p:attrNameLst>
                                              <p:attrName>ppt_y</p:attrName>
                                            </p:attrNameLst>
                                          </p:cBhvr>
                                          <p:tavLst>
                                            <p:tav tm="0">
                                              <p:val>
                                                <p:strVal val="#ppt_y"/>
                                              </p:val>
                                            </p:tav>
                                            <p:tav tm="100000">
                                              <p:val>
                                                <p:strVal val="#ppt_y"/>
                                              </p:val>
                                            </p:tav>
                                          </p:tavLst>
                                        </p:anim>
                                      </p:childTnLst>
                                    </p:cTn>
                                  </p:par>
                                </p:childTnLst>
                              </p:cTn>
                            </p:par>
                            <p:par>
                              <p:cTn id="81" fill="hold">
                                <p:stCondLst>
                                  <p:cond delay="7000"/>
                                </p:stCondLst>
                                <p:childTnLst>
                                  <p:par>
                                    <p:cTn id="82" presetID="22" presetClass="entr" presetSubtype="8"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left)">
                                          <p:cBhvr>
                                            <p:cTn id="84" dur="300"/>
                                            <p:tgtEl>
                                              <p:spTgt spid="19"/>
                                            </p:tgtEl>
                                          </p:cBhvr>
                                        </p:animEffect>
                                      </p:childTnLst>
                                    </p:cTn>
                                  </p:par>
                                </p:childTnLst>
                              </p:cTn>
                            </p:par>
                            <p:par>
                              <p:cTn id="85" fill="hold">
                                <p:stCondLst>
                                  <p:cond delay="7500"/>
                                </p:stCondLst>
                                <p:childTnLst>
                                  <p:par>
                                    <p:cTn id="86" presetID="2" presetClass="entr" presetSubtype="2" fill="hold" grpId="0" nodeType="after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additive="base">
                                            <p:cTn id="88" dur="300" fill="hold"/>
                                            <p:tgtEl>
                                              <p:spTgt spid="20"/>
                                            </p:tgtEl>
                                            <p:attrNameLst>
                                              <p:attrName>ppt_x</p:attrName>
                                            </p:attrNameLst>
                                          </p:cBhvr>
                                          <p:tavLst>
                                            <p:tav tm="0">
                                              <p:val>
                                                <p:strVal val="1+#ppt_w/2"/>
                                              </p:val>
                                            </p:tav>
                                            <p:tav tm="100000">
                                              <p:val>
                                                <p:strVal val="#ppt_x"/>
                                              </p:val>
                                            </p:tav>
                                          </p:tavLst>
                                        </p:anim>
                                        <p:anim calcmode="lin" valueType="num">
                                          <p:cBhvr additive="base">
                                            <p:cTn id="89" dur="300" fill="hold"/>
                                            <p:tgtEl>
                                              <p:spTgt spid="20"/>
                                            </p:tgtEl>
                                            <p:attrNameLst>
                                              <p:attrName>ppt_y</p:attrName>
                                            </p:attrNameLst>
                                          </p:cBhvr>
                                          <p:tavLst>
                                            <p:tav tm="0">
                                              <p:val>
                                                <p:strVal val="#ppt_y"/>
                                              </p:val>
                                            </p:tav>
                                            <p:tav tm="100000">
                                              <p:val>
                                                <p:strVal val="#ppt_y"/>
                                              </p:val>
                                            </p:tav>
                                          </p:tavLst>
                                        </p:anim>
                                      </p:childTnLst>
                                    </p:cTn>
                                  </p:par>
                                </p:childTnLst>
                              </p:cTn>
                            </p:par>
                            <p:par>
                              <p:cTn id="90" fill="hold">
                                <p:stCondLst>
                                  <p:cond delay="8000"/>
                                </p:stCondLst>
                                <p:childTnLst>
                                  <p:par>
                                    <p:cTn id="91" presetID="22" presetClass="entr" presetSubtype="2" fill="hold" nodeType="after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right)">
                                          <p:cBhvr>
                                            <p:cTn id="93" dur="300"/>
                                            <p:tgtEl>
                                              <p:spTgt spid="21"/>
                                            </p:tgtEl>
                                          </p:cBhvr>
                                        </p:animEffect>
                                      </p:childTnLst>
                                    </p:cTn>
                                  </p:par>
                                </p:childTnLst>
                              </p:cTn>
                            </p:par>
                            <p:par>
                              <p:cTn id="94" fill="hold">
                                <p:stCondLst>
                                  <p:cond delay="8500"/>
                                </p:stCondLst>
                                <p:childTnLst>
                                  <p:par>
                                    <p:cTn id="95" presetID="2" presetClass="entr" presetSubtype="8" fill="hold" grpId="0"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300" fill="hold"/>
                                            <p:tgtEl>
                                              <p:spTgt spid="22"/>
                                            </p:tgtEl>
                                            <p:attrNameLst>
                                              <p:attrName>ppt_x</p:attrName>
                                            </p:attrNameLst>
                                          </p:cBhvr>
                                          <p:tavLst>
                                            <p:tav tm="0">
                                              <p:val>
                                                <p:strVal val="0-#ppt_w/2"/>
                                              </p:val>
                                            </p:tav>
                                            <p:tav tm="100000">
                                              <p:val>
                                                <p:strVal val="#ppt_x"/>
                                              </p:val>
                                            </p:tav>
                                          </p:tavLst>
                                        </p:anim>
                                        <p:anim calcmode="lin" valueType="num">
                                          <p:cBhvr additive="base">
                                            <p:cTn id="98" dur="3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 grpId="0" animBg="1"/>
          <p:bldP spid="11" grpId="0"/>
          <p:bldP spid="11" grpId="1"/>
          <p:bldP spid="12" grpId="0"/>
          <p:bldP spid="12" grpId="1"/>
          <p:bldP spid="13" grpId="0"/>
          <p:bldP spid="13" grpId="1"/>
          <p:bldP spid="14" grpId="0"/>
          <p:bldP spid="14" grpId="1"/>
          <p:bldP spid="16" grpId="0"/>
          <p:bldP spid="18" grpId="0"/>
          <p:bldP spid="20" grpId="0"/>
          <p:bldP spid="22"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23" name="组合 22"/>
          <p:cNvGrpSpPr/>
          <p:nvPr/>
        </p:nvGrpSpPr>
        <p:grpSpPr>
          <a:xfrm>
            <a:off x="539552" y="2098623"/>
            <a:ext cx="8030306" cy="1559152"/>
            <a:chOff x="806609" y="3509755"/>
            <a:chExt cx="10343040" cy="2008187"/>
          </a:xfrm>
        </p:grpSpPr>
        <p:grpSp>
          <p:nvGrpSpPr>
            <p:cNvPr id="24" name="组合 44"/>
            <p:cNvGrpSpPr/>
            <p:nvPr/>
          </p:nvGrpSpPr>
          <p:grpSpPr bwMode="auto">
            <a:xfrm>
              <a:off x="806609" y="3532106"/>
              <a:ext cx="10343040" cy="1959292"/>
              <a:chOff x="1278168" y="2752056"/>
              <a:chExt cx="9402532" cy="1781844"/>
            </a:xfrm>
          </p:grpSpPr>
          <p:sp>
            <p:nvSpPr>
              <p:cNvPr id="37" name="椭圆 28"/>
              <p:cNvSpPr/>
              <p:nvPr/>
            </p:nvSpPr>
            <p:spPr>
              <a:xfrm>
                <a:off x="2406852"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sp>
            <p:nvSpPr>
              <p:cNvPr id="38" name="椭圆 28"/>
              <p:cNvSpPr/>
              <p:nvPr/>
            </p:nvSpPr>
            <p:spPr>
              <a:xfrm flipV="1">
                <a:off x="4191159" y="2752056"/>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sp>
            <p:nvSpPr>
              <p:cNvPr id="39" name="椭圆 28"/>
              <p:cNvSpPr/>
              <p:nvPr/>
            </p:nvSpPr>
            <p:spPr>
              <a:xfrm>
                <a:off x="5978640"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sp>
            <p:nvSpPr>
              <p:cNvPr id="40" name="椭圆 28"/>
              <p:cNvSpPr/>
              <p:nvPr/>
            </p:nvSpPr>
            <p:spPr>
              <a:xfrm flipV="1">
                <a:off x="7764534" y="2752056"/>
                <a:ext cx="1785893"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p>
            </p:txBody>
          </p:sp>
          <p:cxnSp>
            <p:nvCxnSpPr>
              <p:cNvPr id="41" name="直接连接符 40"/>
              <p:cNvCxnSpPr/>
              <p:nvPr/>
            </p:nvCxnSpPr>
            <p:spPr>
              <a:xfrm>
                <a:off x="9552016" y="3641390"/>
                <a:ext cx="1128684" cy="0"/>
              </a:xfrm>
              <a:prstGeom prst="line">
                <a:avLst/>
              </a:prstGeom>
              <a:ln w="9525">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278168" y="3642979"/>
                <a:ext cx="1128684" cy="0"/>
              </a:xfrm>
              <a:prstGeom prst="line">
                <a:avLst/>
              </a:prstGeom>
              <a:ln w="9525">
                <a:solidFill>
                  <a:schemeClr val="tx1"/>
                </a:solidFill>
                <a:headEnd type="ova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999647" y="3520931"/>
              <a:ext cx="1997013" cy="1997011"/>
              <a:chOff x="2389188" y="2700655"/>
              <a:chExt cx="1815465" cy="1815465"/>
            </a:xfrm>
          </p:grpSpPr>
          <p:sp>
            <p:nvSpPr>
              <p:cNvPr id="35" name="矩形 34"/>
              <p:cNvSpPr/>
              <p:nvPr/>
            </p:nvSpPr>
            <p:spPr>
              <a:xfrm rot="16200000">
                <a:off x="2389188" y="27006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6" name="空心弧 35"/>
              <p:cNvSpPr/>
              <p:nvPr/>
            </p:nvSpPr>
            <p:spPr>
              <a:xfrm rot="19800000">
                <a:off x="2398394" y="2704383"/>
                <a:ext cx="1797050" cy="1797050"/>
              </a:xfrm>
              <a:prstGeom prst="blockArc">
                <a:avLst>
                  <a:gd name="adj1" fmla="val 10782304"/>
                  <a:gd name="adj2" fmla="val 12569082"/>
                  <a:gd name="adj3" fmla="val 2151"/>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26" name="组合 25"/>
            <p:cNvGrpSpPr/>
            <p:nvPr/>
          </p:nvGrpSpPr>
          <p:grpSpPr>
            <a:xfrm>
              <a:off x="3984039" y="3509755"/>
              <a:ext cx="1997013" cy="1997012"/>
              <a:chOff x="4166508" y="2732405"/>
              <a:chExt cx="1815465" cy="1815465"/>
            </a:xfrm>
          </p:grpSpPr>
          <p:sp>
            <p:nvSpPr>
              <p:cNvPr id="33" name="矩形 32"/>
              <p:cNvSpPr/>
              <p:nvPr/>
            </p:nvSpPr>
            <p:spPr>
              <a:xfrm rot="16200000">
                <a:off x="4166508" y="273240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4" name="空心弧 33"/>
              <p:cNvSpPr/>
              <p:nvPr/>
            </p:nvSpPr>
            <p:spPr>
              <a:xfrm>
                <a:off x="4178300" y="2746375"/>
                <a:ext cx="1797050" cy="1797050"/>
              </a:xfrm>
              <a:prstGeom prst="blockArc">
                <a:avLst>
                  <a:gd name="adj1" fmla="val 10861918"/>
                  <a:gd name="adj2" fmla="val 12575204"/>
                  <a:gd name="adj3" fmla="val 2129"/>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27" name="组合 26"/>
            <p:cNvGrpSpPr/>
            <p:nvPr/>
          </p:nvGrpSpPr>
          <p:grpSpPr>
            <a:xfrm>
              <a:off x="5973764" y="3518136"/>
              <a:ext cx="1997013" cy="1997012"/>
              <a:chOff x="5975350" y="2740024"/>
              <a:chExt cx="1815465" cy="1815465"/>
            </a:xfrm>
          </p:grpSpPr>
          <p:sp>
            <p:nvSpPr>
              <p:cNvPr id="31" name="矩形 30"/>
              <p:cNvSpPr/>
              <p:nvPr/>
            </p:nvSpPr>
            <p:spPr>
              <a:xfrm rot="14400000">
                <a:off x="5975350" y="2740024"/>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2" name="空心弧 31"/>
              <p:cNvSpPr/>
              <p:nvPr/>
            </p:nvSpPr>
            <p:spPr>
              <a:xfrm rot="19800000">
                <a:off x="5983288" y="2751138"/>
                <a:ext cx="1797050" cy="1797050"/>
              </a:xfrm>
              <a:prstGeom prst="blockArc">
                <a:avLst>
                  <a:gd name="adj1" fmla="val 10800000"/>
                  <a:gd name="adj2" fmla="val 12569082"/>
                  <a:gd name="adj3" fmla="val 2151"/>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28" name="组合 27"/>
            <p:cNvGrpSpPr/>
            <p:nvPr/>
          </p:nvGrpSpPr>
          <p:grpSpPr>
            <a:xfrm>
              <a:off x="7930612" y="3516740"/>
              <a:ext cx="1997013" cy="1997012"/>
              <a:chOff x="7754303" y="2738755"/>
              <a:chExt cx="1815465" cy="1815465"/>
            </a:xfrm>
          </p:grpSpPr>
          <p:sp>
            <p:nvSpPr>
              <p:cNvPr id="29" name="矩形 28"/>
              <p:cNvSpPr/>
              <p:nvPr/>
            </p:nvSpPr>
            <p:spPr>
              <a:xfrm rot="10800000">
                <a:off x="7754303" y="27387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0" name="空心弧 29"/>
              <p:cNvSpPr/>
              <p:nvPr/>
            </p:nvSpPr>
            <p:spPr>
              <a:xfrm>
                <a:off x="7759700" y="2746375"/>
                <a:ext cx="1797050" cy="1797050"/>
              </a:xfrm>
              <a:prstGeom prst="blockArc">
                <a:avLst>
                  <a:gd name="adj1" fmla="val 10861918"/>
                  <a:gd name="adj2" fmla="val 12575204"/>
                  <a:gd name="adj3" fmla="val 2129"/>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grpSp>
        <p:nvGrpSpPr>
          <p:cNvPr id="43" name="组合 42"/>
          <p:cNvGrpSpPr/>
          <p:nvPr/>
        </p:nvGrpSpPr>
        <p:grpSpPr>
          <a:xfrm>
            <a:off x="3211801" y="2284092"/>
            <a:ext cx="1164618" cy="1164619"/>
            <a:chOff x="4248468" y="3748642"/>
            <a:chExt cx="1500029" cy="1500029"/>
          </a:xfrm>
        </p:grpSpPr>
        <p:sp>
          <p:nvSpPr>
            <p:cNvPr id="44" name="椭圆 43"/>
            <p:cNvSpPr/>
            <p:nvPr/>
          </p:nvSpPr>
          <p:spPr>
            <a:xfrm>
              <a:off x="4248468" y="3748642"/>
              <a:ext cx="1500029" cy="1500029"/>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nvGrpSpPr>
            <p:cNvPr id="45" name="组合 44"/>
            <p:cNvGrpSpPr/>
            <p:nvPr/>
          </p:nvGrpSpPr>
          <p:grpSpPr>
            <a:xfrm>
              <a:off x="4692956" y="4211422"/>
              <a:ext cx="663471" cy="603155"/>
              <a:chOff x="1725613" y="5659438"/>
              <a:chExt cx="498475" cy="498475"/>
            </a:xfrm>
            <a:noFill/>
          </p:grpSpPr>
          <p:sp>
            <p:nvSpPr>
              <p:cNvPr id="46" name="Freeform 564"/>
              <p:cNvSpPr/>
              <p:nvPr/>
            </p:nvSpPr>
            <p:spPr bwMode="auto">
              <a:xfrm>
                <a:off x="2132013" y="5659438"/>
                <a:ext cx="92075" cy="104775"/>
              </a:xfrm>
              <a:custGeom>
                <a:avLst/>
                <a:gdLst>
                  <a:gd name="T0" fmla="*/ 2147483646 w 40"/>
                  <a:gd name="T1" fmla="*/ 2147483646 h 45"/>
                  <a:gd name="T2" fmla="*/ 2147483646 w 40"/>
                  <a:gd name="T3" fmla="*/ 2147483646 h 45"/>
                  <a:gd name="T4" fmla="*/ 2147483646 w 40"/>
                  <a:gd name="T5" fmla="*/ 2147483646 h 45"/>
                  <a:gd name="T6" fmla="*/ 2147483646 w 40"/>
                  <a:gd name="T7" fmla="*/ 2147483646 h 45"/>
                  <a:gd name="T8" fmla="*/ 2147483646 w 40"/>
                  <a:gd name="T9" fmla="*/ 2147483646 h 45"/>
                  <a:gd name="T10" fmla="*/ 2147483646 w 40"/>
                  <a:gd name="T11" fmla="*/ 2147483646 h 45"/>
                  <a:gd name="T12" fmla="*/ 2147483646 w 40"/>
                  <a:gd name="T13" fmla="*/ 2147483646 h 45"/>
                  <a:gd name="T14" fmla="*/ 2147483646 w 40"/>
                  <a:gd name="T15" fmla="*/ 2147483646 h 45"/>
                  <a:gd name="T16" fmla="*/ 2147483646 w 40"/>
                  <a:gd name="T17" fmla="*/ 2147483646 h 45"/>
                  <a:gd name="T18" fmla="*/ 2147483646 w 40"/>
                  <a:gd name="T19" fmla="*/ 2147483646 h 45"/>
                  <a:gd name="T20" fmla="*/ 0 w 40"/>
                  <a:gd name="T21" fmla="*/ 2147483646 h 45"/>
                  <a:gd name="T22" fmla="*/ 2147483646 w 40"/>
                  <a:gd name="T23" fmla="*/ 0 h 45"/>
                  <a:gd name="T24" fmla="*/ 2147483646 w 40"/>
                  <a:gd name="T25" fmla="*/ 0 h 45"/>
                  <a:gd name="T26" fmla="*/ 2147483646 w 40"/>
                  <a:gd name="T27" fmla="*/ 0 h 45"/>
                  <a:gd name="T28" fmla="*/ 2147483646 w 40"/>
                  <a:gd name="T29" fmla="*/ 0 h 45"/>
                  <a:gd name="T30" fmla="*/ 2147483646 w 40"/>
                  <a:gd name="T31" fmla="*/ 0 h 45"/>
                  <a:gd name="T32" fmla="*/ 2147483646 w 40"/>
                  <a:gd name="T33" fmla="*/ 0 h 45"/>
                  <a:gd name="T34" fmla="*/ 2147483646 w 40"/>
                  <a:gd name="T35" fmla="*/ 2147483646 h 45"/>
                  <a:gd name="T36" fmla="*/ 2147483646 w 40"/>
                  <a:gd name="T37" fmla="*/ 2147483646 h 45"/>
                  <a:gd name="T38" fmla="*/ 2147483646 w 40"/>
                  <a:gd name="T39" fmla="*/ 214748364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 h="45">
                    <a:moveTo>
                      <a:pt x="40" y="40"/>
                    </a:moveTo>
                    <a:cubicBezTo>
                      <a:pt x="40" y="43"/>
                      <a:pt x="38" y="45"/>
                      <a:pt x="35" y="45"/>
                    </a:cubicBezTo>
                    <a:cubicBezTo>
                      <a:pt x="32" y="45"/>
                      <a:pt x="30" y="43"/>
                      <a:pt x="30" y="40"/>
                    </a:cubicBezTo>
                    <a:cubicBezTo>
                      <a:pt x="30" y="40"/>
                      <a:pt x="30" y="40"/>
                      <a:pt x="30" y="40"/>
                    </a:cubicBezTo>
                    <a:cubicBezTo>
                      <a:pt x="30" y="20"/>
                      <a:pt x="30" y="20"/>
                      <a:pt x="30" y="20"/>
                    </a:cubicBezTo>
                    <a:cubicBezTo>
                      <a:pt x="30" y="14"/>
                      <a:pt x="25" y="10"/>
                      <a:pt x="20" y="10"/>
                    </a:cubicBezTo>
                    <a:cubicBezTo>
                      <a:pt x="12" y="10"/>
                      <a:pt x="12" y="10"/>
                      <a:pt x="12" y="10"/>
                    </a:cubicBezTo>
                    <a:cubicBezTo>
                      <a:pt x="12" y="10"/>
                      <a:pt x="12" y="10"/>
                      <a:pt x="12" y="10"/>
                    </a:cubicBezTo>
                    <a:cubicBezTo>
                      <a:pt x="5" y="10"/>
                      <a:pt x="5" y="10"/>
                      <a:pt x="5" y="10"/>
                    </a:cubicBezTo>
                    <a:cubicBezTo>
                      <a:pt x="5" y="10"/>
                      <a:pt x="5" y="10"/>
                      <a:pt x="5" y="10"/>
                    </a:cubicBezTo>
                    <a:cubicBezTo>
                      <a:pt x="2" y="10"/>
                      <a:pt x="0" y="7"/>
                      <a:pt x="0" y="5"/>
                    </a:cubicBezTo>
                    <a:cubicBezTo>
                      <a:pt x="0" y="2"/>
                      <a:pt x="2" y="0"/>
                      <a:pt x="5" y="0"/>
                    </a:cubicBezTo>
                    <a:cubicBezTo>
                      <a:pt x="5" y="0"/>
                      <a:pt x="5" y="0"/>
                      <a:pt x="5" y="0"/>
                    </a:cubicBezTo>
                    <a:cubicBezTo>
                      <a:pt x="5" y="0"/>
                      <a:pt x="5" y="0"/>
                      <a:pt x="5" y="0"/>
                    </a:cubicBezTo>
                    <a:cubicBezTo>
                      <a:pt x="22" y="0"/>
                      <a:pt x="22" y="0"/>
                      <a:pt x="22" y="0"/>
                    </a:cubicBezTo>
                    <a:cubicBezTo>
                      <a:pt x="22" y="0"/>
                      <a:pt x="22" y="0"/>
                      <a:pt x="22" y="0"/>
                    </a:cubicBezTo>
                    <a:cubicBezTo>
                      <a:pt x="25" y="0"/>
                      <a:pt x="25" y="0"/>
                      <a:pt x="25" y="0"/>
                    </a:cubicBezTo>
                    <a:cubicBezTo>
                      <a:pt x="33" y="0"/>
                      <a:pt x="40" y="6"/>
                      <a:pt x="40" y="15"/>
                    </a:cubicBezTo>
                    <a:cubicBezTo>
                      <a:pt x="40" y="40"/>
                      <a:pt x="40" y="40"/>
                      <a:pt x="40" y="40"/>
                    </a:cubicBezTo>
                    <a:cubicBezTo>
                      <a:pt x="40" y="40"/>
                      <a:pt x="40" y="40"/>
                      <a:pt x="40" y="40"/>
                    </a:cubicBezTo>
                    <a:close/>
                  </a:path>
                </a:pathLst>
              </a:custGeom>
              <a:grpFill/>
              <a:ln w="9525">
                <a:solidFill>
                  <a:schemeClr val="bg1"/>
                </a:solidFill>
                <a:round/>
              </a:ln>
            </p:spPr>
            <p:txBody>
              <a:bodyPr/>
              <a:lstStyle/>
              <a:p>
                <a:endParaRPr lang="zh-CN" altLang="en-US"/>
              </a:p>
            </p:txBody>
          </p:sp>
          <p:sp>
            <p:nvSpPr>
              <p:cNvPr id="47" name="Rectangle 565"/>
              <p:cNvSpPr>
                <a:spLocks noChangeArrowheads="1"/>
              </p:cNvSpPr>
              <p:nvPr/>
            </p:nvSpPr>
            <p:spPr bwMode="auto">
              <a:xfrm>
                <a:off x="2132013" y="5764213"/>
                <a:ext cx="22225" cy="173037"/>
              </a:xfrm>
              <a:prstGeom prst="rect">
                <a:avLst/>
              </a:prstGeom>
              <a:grpFill/>
              <a:ln w="9525">
                <a:solidFill>
                  <a:schemeClr val="bg1"/>
                </a:solidFill>
                <a:miter lim="800000"/>
              </a:ln>
            </p:spPr>
            <p:txBody>
              <a:bodyPr/>
              <a:lstStyle/>
              <a:p>
                <a:endParaRPr lang="zh-CN" altLang="en-US"/>
              </a:p>
            </p:txBody>
          </p:sp>
          <p:sp>
            <p:nvSpPr>
              <p:cNvPr id="48" name="Rectangle 566"/>
              <p:cNvSpPr>
                <a:spLocks noChangeArrowheads="1"/>
              </p:cNvSpPr>
              <p:nvPr/>
            </p:nvSpPr>
            <p:spPr bwMode="auto">
              <a:xfrm>
                <a:off x="2097088" y="5764213"/>
                <a:ext cx="11112" cy="173037"/>
              </a:xfrm>
              <a:prstGeom prst="rect">
                <a:avLst/>
              </a:prstGeom>
              <a:grpFill/>
              <a:ln w="9525">
                <a:solidFill>
                  <a:schemeClr val="bg1"/>
                </a:solidFill>
                <a:miter lim="800000"/>
              </a:ln>
            </p:spPr>
            <p:txBody>
              <a:bodyPr/>
              <a:lstStyle/>
              <a:p>
                <a:endParaRPr lang="zh-CN" altLang="en-US"/>
              </a:p>
            </p:txBody>
          </p:sp>
          <p:sp>
            <p:nvSpPr>
              <p:cNvPr id="49" name="Rectangle 567"/>
              <p:cNvSpPr>
                <a:spLocks noChangeArrowheads="1"/>
              </p:cNvSpPr>
              <p:nvPr/>
            </p:nvSpPr>
            <p:spPr bwMode="auto">
              <a:xfrm>
                <a:off x="2051050" y="5764213"/>
                <a:ext cx="11113" cy="173037"/>
              </a:xfrm>
              <a:prstGeom prst="rect">
                <a:avLst/>
              </a:prstGeom>
              <a:grpFill/>
              <a:ln w="9525">
                <a:solidFill>
                  <a:schemeClr val="bg1"/>
                </a:solidFill>
                <a:miter lim="800000"/>
              </a:ln>
            </p:spPr>
            <p:txBody>
              <a:bodyPr/>
              <a:lstStyle/>
              <a:p>
                <a:endParaRPr lang="zh-CN" altLang="en-US"/>
              </a:p>
            </p:txBody>
          </p:sp>
          <p:sp>
            <p:nvSpPr>
              <p:cNvPr id="50" name="Rectangle 568"/>
              <p:cNvSpPr>
                <a:spLocks noChangeArrowheads="1"/>
              </p:cNvSpPr>
              <p:nvPr/>
            </p:nvSpPr>
            <p:spPr bwMode="auto">
              <a:xfrm>
                <a:off x="2001838" y="5764213"/>
                <a:ext cx="25400" cy="173037"/>
              </a:xfrm>
              <a:prstGeom prst="rect">
                <a:avLst/>
              </a:prstGeom>
              <a:grpFill/>
              <a:ln w="9525">
                <a:solidFill>
                  <a:schemeClr val="bg1"/>
                </a:solidFill>
                <a:miter lim="800000"/>
              </a:ln>
            </p:spPr>
            <p:txBody>
              <a:bodyPr/>
              <a:lstStyle/>
              <a:p>
                <a:endParaRPr lang="zh-CN" altLang="en-US"/>
              </a:p>
            </p:txBody>
          </p:sp>
          <p:sp>
            <p:nvSpPr>
              <p:cNvPr id="51" name="Rectangle 569"/>
              <p:cNvSpPr>
                <a:spLocks noChangeArrowheads="1"/>
              </p:cNvSpPr>
              <p:nvPr/>
            </p:nvSpPr>
            <p:spPr bwMode="auto">
              <a:xfrm>
                <a:off x="1920875" y="5764213"/>
                <a:ext cx="38100" cy="173037"/>
              </a:xfrm>
              <a:prstGeom prst="rect">
                <a:avLst/>
              </a:prstGeom>
              <a:grpFill/>
              <a:ln w="9525">
                <a:solidFill>
                  <a:schemeClr val="bg1"/>
                </a:solidFill>
                <a:miter lim="800000"/>
              </a:ln>
            </p:spPr>
            <p:txBody>
              <a:bodyPr/>
              <a:lstStyle/>
              <a:p>
                <a:endParaRPr lang="zh-CN" altLang="en-US"/>
              </a:p>
            </p:txBody>
          </p:sp>
          <p:sp>
            <p:nvSpPr>
              <p:cNvPr id="52" name="Rectangle 570"/>
              <p:cNvSpPr>
                <a:spLocks noChangeArrowheads="1"/>
              </p:cNvSpPr>
              <p:nvPr/>
            </p:nvSpPr>
            <p:spPr bwMode="auto">
              <a:xfrm>
                <a:off x="1885950" y="5764213"/>
                <a:ext cx="12700" cy="173037"/>
              </a:xfrm>
              <a:prstGeom prst="rect">
                <a:avLst/>
              </a:prstGeom>
              <a:grpFill/>
              <a:ln w="9525">
                <a:solidFill>
                  <a:schemeClr val="bg1"/>
                </a:solidFill>
                <a:miter lim="800000"/>
              </a:ln>
            </p:spPr>
            <p:txBody>
              <a:bodyPr/>
              <a:lstStyle/>
              <a:p>
                <a:endParaRPr lang="zh-CN" altLang="en-US"/>
              </a:p>
            </p:txBody>
          </p:sp>
          <p:sp>
            <p:nvSpPr>
              <p:cNvPr id="53" name="Rectangle 571"/>
              <p:cNvSpPr>
                <a:spLocks noChangeArrowheads="1"/>
              </p:cNvSpPr>
              <p:nvPr/>
            </p:nvSpPr>
            <p:spPr bwMode="auto">
              <a:xfrm>
                <a:off x="1839913" y="5764213"/>
                <a:ext cx="12700" cy="173037"/>
              </a:xfrm>
              <a:prstGeom prst="rect">
                <a:avLst/>
              </a:prstGeom>
              <a:grpFill/>
              <a:ln w="9525">
                <a:solidFill>
                  <a:schemeClr val="bg1"/>
                </a:solidFill>
                <a:miter lim="800000"/>
              </a:ln>
            </p:spPr>
            <p:txBody>
              <a:bodyPr/>
              <a:lstStyle/>
              <a:p>
                <a:endParaRPr lang="zh-CN" altLang="en-US"/>
              </a:p>
            </p:txBody>
          </p:sp>
          <p:sp>
            <p:nvSpPr>
              <p:cNvPr id="54" name="Freeform 572"/>
              <p:cNvSpPr/>
              <p:nvPr/>
            </p:nvSpPr>
            <p:spPr bwMode="auto">
              <a:xfrm>
                <a:off x="1725613" y="5659438"/>
                <a:ext cx="92075" cy="104775"/>
              </a:xfrm>
              <a:custGeom>
                <a:avLst/>
                <a:gdLst>
                  <a:gd name="T0" fmla="*/ 2147483646 w 40"/>
                  <a:gd name="T1" fmla="*/ 2147483646 h 45"/>
                  <a:gd name="T2" fmla="*/ 2147483646 w 40"/>
                  <a:gd name="T3" fmla="*/ 2147483646 h 45"/>
                  <a:gd name="T4" fmla="*/ 2147483646 w 40"/>
                  <a:gd name="T5" fmla="*/ 2147483646 h 45"/>
                  <a:gd name="T6" fmla="*/ 2147483646 w 40"/>
                  <a:gd name="T7" fmla="*/ 2147483646 h 45"/>
                  <a:gd name="T8" fmla="*/ 2147483646 w 40"/>
                  <a:gd name="T9" fmla="*/ 2147483646 h 45"/>
                  <a:gd name="T10" fmla="*/ 2147483646 w 40"/>
                  <a:gd name="T11" fmla="*/ 2147483646 h 45"/>
                  <a:gd name="T12" fmla="*/ 2147483646 w 40"/>
                  <a:gd name="T13" fmla="*/ 2147483646 h 45"/>
                  <a:gd name="T14" fmla="*/ 2147483646 w 40"/>
                  <a:gd name="T15" fmla="*/ 2147483646 h 45"/>
                  <a:gd name="T16" fmla="*/ 2147483646 w 40"/>
                  <a:gd name="T17" fmla="*/ 2147483646 h 45"/>
                  <a:gd name="T18" fmla="*/ 0 w 40"/>
                  <a:gd name="T19" fmla="*/ 2147483646 h 45"/>
                  <a:gd name="T20" fmla="*/ 0 w 40"/>
                  <a:gd name="T21" fmla="*/ 2147483646 h 45"/>
                  <a:gd name="T22" fmla="*/ 0 w 40"/>
                  <a:gd name="T23" fmla="*/ 2147483646 h 45"/>
                  <a:gd name="T24" fmla="*/ 2147483646 w 40"/>
                  <a:gd name="T25" fmla="*/ 0 h 45"/>
                  <a:gd name="T26" fmla="*/ 2147483646 w 40"/>
                  <a:gd name="T27" fmla="*/ 0 h 45"/>
                  <a:gd name="T28" fmla="*/ 2147483646 w 40"/>
                  <a:gd name="T29" fmla="*/ 0 h 45"/>
                  <a:gd name="T30" fmla="*/ 2147483646 w 40"/>
                  <a:gd name="T31" fmla="*/ 0 h 45"/>
                  <a:gd name="T32" fmla="*/ 2147483646 w 40"/>
                  <a:gd name="T33" fmla="*/ 0 h 45"/>
                  <a:gd name="T34" fmla="*/ 2147483646 w 40"/>
                  <a:gd name="T35" fmla="*/ 0 h 45"/>
                  <a:gd name="T36" fmla="*/ 2147483646 w 40"/>
                  <a:gd name="T37" fmla="*/ 2147483646 h 45"/>
                  <a:gd name="T38" fmla="*/ 2147483646 w 40"/>
                  <a:gd name="T39" fmla="*/ 214748364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 h="45">
                    <a:moveTo>
                      <a:pt x="35" y="10"/>
                    </a:moveTo>
                    <a:cubicBezTo>
                      <a:pt x="35" y="10"/>
                      <a:pt x="35" y="10"/>
                      <a:pt x="35" y="10"/>
                    </a:cubicBezTo>
                    <a:cubicBezTo>
                      <a:pt x="33" y="10"/>
                      <a:pt x="33" y="10"/>
                      <a:pt x="33" y="10"/>
                    </a:cubicBezTo>
                    <a:cubicBezTo>
                      <a:pt x="33" y="10"/>
                      <a:pt x="33" y="10"/>
                      <a:pt x="33" y="10"/>
                    </a:cubicBezTo>
                    <a:cubicBezTo>
                      <a:pt x="20" y="10"/>
                      <a:pt x="20" y="10"/>
                      <a:pt x="20" y="10"/>
                    </a:cubicBezTo>
                    <a:cubicBezTo>
                      <a:pt x="15" y="10"/>
                      <a:pt x="10" y="14"/>
                      <a:pt x="10" y="20"/>
                    </a:cubicBezTo>
                    <a:cubicBezTo>
                      <a:pt x="10" y="40"/>
                      <a:pt x="10" y="40"/>
                      <a:pt x="10" y="40"/>
                    </a:cubicBezTo>
                    <a:cubicBezTo>
                      <a:pt x="10" y="40"/>
                      <a:pt x="10" y="40"/>
                      <a:pt x="10" y="40"/>
                    </a:cubicBezTo>
                    <a:cubicBezTo>
                      <a:pt x="10" y="43"/>
                      <a:pt x="8" y="45"/>
                      <a:pt x="5" y="45"/>
                    </a:cubicBezTo>
                    <a:cubicBezTo>
                      <a:pt x="2" y="45"/>
                      <a:pt x="0" y="43"/>
                      <a:pt x="0" y="40"/>
                    </a:cubicBezTo>
                    <a:cubicBezTo>
                      <a:pt x="0" y="40"/>
                      <a:pt x="0" y="40"/>
                      <a:pt x="0" y="40"/>
                    </a:cubicBezTo>
                    <a:cubicBezTo>
                      <a:pt x="0" y="15"/>
                      <a:pt x="0" y="15"/>
                      <a:pt x="0" y="15"/>
                    </a:cubicBezTo>
                    <a:cubicBezTo>
                      <a:pt x="0" y="6"/>
                      <a:pt x="7" y="0"/>
                      <a:pt x="15" y="0"/>
                    </a:cubicBezTo>
                    <a:cubicBezTo>
                      <a:pt x="19" y="0"/>
                      <a:pt x="19" y="0"/>
                      <a:pt x="19" y="0"/>
                    </a:cubicBezTo>
                    <a:cubicBezTo>
                      <a:pt x="19" y="0"/>
                      <a:pt x="19" y="0"/>
                      <a:pt x="19" y="0"/>
                    </a:cubicBezTo>
                    <a:cubicBezTo>
                      <a:pt x="35" y="0"/>
                      <a:pt x="35" y="0"/>
                      <a:pt x="35" y="0"/>
                    </a:cubicBezTo>
                    <a:cubicBezTo>
                      <a:pt x="35" y="0"/>
                      <a:pt x="35" y="0"/>
                      <a:pt x="35" y="0"/>
                    </a:cubicBezTo>
                    <a:cubicBezTo>
                      <a:pt x="35" y="0"/>
                      <a:pt x="35" y="0"/>
                      <a:pt x="35" y="0"/>
                    </a:cubicBezTo>
                    <a:cubicBezTo>
                      <a:pt x="38" y="0"/>
                      <a:pt x="40" y="2"/>
                      <a:pt x="40" y="5"/>
                    </a:cubicBezTo>
                    <a:cubicBezTo>
                      <a:pt x="40" y="7"/>
                      <a:pt x="38" y="10"/>
                      <a:pt x="35" y="10"/>
                    </a:cubicBezTo>
                    <a:close/>
                  </a:path>
                </a:pathLst>
              </a:custGeom>
              <a:grpFill/>
              <a:ln w="9525">
                <a:solidFill>
                  <a:schemeClr val="bg1"/>
                </a:solidFill>
                <a:round/>
              </a:ln>
            </p:spPr>
            <p:txBody>
              <a:bodyPr/>
              <a:lstStyle/>
              <a:p>
                <a:endParaRPr lang="zh-CN" altLang="en-US"/>
              </a:p>
            </p:txBody>
          </p:sp>
          <p:sp>
            <p:nvSpPr>
              <p:cNvPr id="55" name="Rectangle 573"/>
              <p:cNvSpPr>
                <a:spLocks noChangeArrowheads="1"/>
              </p:cNvSpPr>
              <p:nvPr/>
            </p:nvSpPr>
            <p:spPr bwMode="auto">
              <a:xfrm>
                <a:off x="1793875" y="5764213"/>
                <a:ext cx="23813" cy="173037"/>
              </a:xfrm>
              <a:prstGeom prst="rect">
                <a:avLst/>
              </a:prstGeom>
              <a:grpFill/>
              <a:ln w="9525">
                <a:solidFill>
                  <a:schemeClr val="bg1"/>
                </a:solidFill>
                <a:miter lim="800000"/>
              </a:ln>
            </p:spPr>
            <p:txBody>
              <a:bodyPr/>
              <a:lstStyle/>
              <a:p>
                <a:endParaRPr lang="zh-CN" altLang="en-US"/>
              </a:p>
            </p:txBody>
          </p:sp>
          <p:sp>
            <p:nvSpPr>
              <p:cNvPr id="56" name="Rectangle 574"/>
              <p:cNvSpPr>
                <a:spLocks noChangeArrowheads="1"/>
              </p:cNvSpPr>
              <p:nvPr/>
            </p:nvSpPr>
            <p:spPr bwMode="auto">
              <a:xfrm>
                <a:off x="1793875" y="5937250"/>
                <a:ext cx="23813" cy="114300"/>
              </a:xfrm>
              <a:prstGeom prst="rect">
                <a:avLst/>
              </a:prstGeom>
              <a:grpFill/>
              <a:ln w="9525">
                <a:solidFill>
                  <a:schemeClr val="bg1"/>
                </a:solidFill>
                <a:miter lim="800000"/>
              </a:ln>
            </p:spPr>
            <p:txBody>
              <a:bodyPr/>
              <a:lstStyle/>
              <a:p>
                <a:endParaRPr lang="zh-CN" altLang="en-US"/>
              </a:p>
            </p:txBody>
          </p:sp>
          <p:sp>
            <p:nvSpPr>
              <p:cNvPr id="57" name="Freeform 575"/>
              <p:cNvSpPr/>
              <p:nvPr/>
            </p:nvSpPr>
            <p:spPr bwMode="auto">
              <a:xfrm>
                <a:off x="1725613" y="6051550"/>
                <a:ext cx="92075" cy="106363"/>
              </a:xfrm>
              <a:custGeom>
                <a:avLst/>
                <a:gdLst>
                  <a:gd name="T0" fmla="*/ 0 w 40"/>
                  <a:gd name="T1" fmla="*/ 2147483646 h 46"/>
                  <a:gd name="T2" fmla="*/ 2147483646 w 40"/>
                  <a:gd name="T3" fmla="*/ 0 h 46"/>
                  <a:gd name="T4" fmla="*/ 2147483646 w 40"/>
                  <a:gd name="T5" fmla="*/ 2147483646 h 46"/>
                  <a:gd name="T6" fmla="*/ 2147483646 w 40"/>
                  <a:gd name="T7" fmla="*/ 2147483646 h 46"/>
                  <a:gd name="T8" fmla="*/ 2147483646 w 40"/>
                  <a:gd name="T9" fmla="*/ 2147483646 h 46"/>
                  <a:gd name="T10" fmla="*/ 2147483646 w 40"/>
                  <a:gd name="T11" fmla="*/ 2147483646 h 46"/>
                  <a:gd name="T12" fmla="*/ 2147483646 w 40"/>
                  <a:gd name="T13" fmla="*/ 2147483646 h 46"/>
                  <a:gd name="T14" fmla="*/ 2147483646 w 40"/>
                  <a:gd name="T15" fmla="*/ 2147483646 h 46"/>
                  <a:gd name="T16" fmla="*/ 2147483646 w 40"/>
                  <a:gd name="T17" fmla="*/ 2147483646 h 46"/>
                  <a:gd name="T18" fmla="*/ 2147483646 w 40"/>
                  <a:gd name="T19" fmla="*/ 2147483646 h 46"/>
                  <a:gd name="T20" fmla="*/ 2147483646 w 40"/>
                  <a:gd name="T21" fmla="*/ 2147483646 h 46"/>
                  <a:gd name="T22" fmla="*/ 2147483646 w 40"/>
                  <a:gd name="T23" fmla="*/ 2147483646 h 46"/>
                  <a:gd name="T24" fmla="*/ 2147483646 w 40"/>
                  <a:gd name="T25" fmla="*/ 2147483646 h 46"/>
                  <a:gd name="T26" fmla="*/ 2147483646 w 40"/>
                  <a:gd name="T27" fmla="*/ 2147483646 h 46"/>
                  <a:gd name="T28" fmla="*/ 2147483646 w 40"/>
                  <a:gd name="T29" fmla="*/ 2147483646 h 46"/>
                  <a:gd name="T30" fmla="*/ 2147483646 w 40"/>
                  <a:gd name="T31" fmla="*/ 2147483646 h 46"/>
                  <a:gd name="T32" fmla="*/ 0 w 40"/>
                  <a:gd name="T33" fmla="*/ 2147483646 h 46"/>
                  <a:gd name="T34" fmla="*/ 0 w 40"/>
                  <a:gd name="T35" fmla="*/ 2147483646 h 46"/>
                  <a:gd name="T36" fmla="*/ 0 w 40"/>
                  <a:gd name="T37" fmla="*/ 21474836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46">
                    <a:moveTo>
                      <a:pt x="0" y="5"/>
                    </a:moveTo>
                    <a:cubicBezTo>
                      <a:pt x="0" y="3"/>
                      <a:pt x="2" y="0"/>
                      <a:pt x="5" y="0"/>
                    </a:cubicBezTo>
                    <a:cubicBezTo>
                      <a:pt x="8" y="0"/>
                      <a:pt x="10" y="3"/>
                      <a:pt x="10" y="5"/>
                    </a:cubicBezTo>
                    <a:cubicBezTo>
                      <a:pt x="10" y="5"/>
                      <a:pt x="10" y="5"/>
                      <a:pt x="10" y="6"/>
                    </a:cubicBezTo>
                    <a:cubicBezTo>
                      <a:pt x="10" y="25"/>
                      <a:pt x="10" y="25"/>
                      <a:pt x="10" y="25"/>
                    </a:cubicBezTo>
                    <a:cubicBezTo>
                      <a:pt x="10" y="31"/>
                      <a:pt x="14" y="35"/>
                      <a:pt x="19" y="35"/>
                    </a:cubicBezTo>
                    <a:cubicBezTo>
                      <a:pt x="19" y="35"/>
                      <a:pt x="19" y="35"/>
                      <a:pt x="19" y="35"/>
                    </a:cubicBezTo>
                    <a:cubicBezTo>
                      <a:pt x="35" y="35"/>
                      <a:pt x="35" y="35"/>
                      <a:pt x="35" y="35"/>
                    </a:cubicBezTo>
                    <a:cubicBezTo>
                      <a:pt x="35" y="35"/>
                      <a:pt x="35" y="35"/>
                      <a:pt x="35" y="35"/>
                    </a:cubicBezTo>
                    <a:cubicBezTo>
                      <a:pt x="35" y="35"/>
                      <a:pt x="35" y="35"/>
                      <a:pt x="35" y="35"/>
                    </a:cubicBezTo>
                    <a:cubicBezTo>
                      <a:pt x="38" y="35"/>
                      <a:pt x="40" y="38"/>
                      <a:pt x="40" y="40"/>
                    </a:cubicBezTo>
                    <a:cubicBezTo>
                      <a:pt x="40" y="43"/>
                      <a:pt x="38" y="45"/>
                      <a:pt x="35" y="45"/>
                    </a:cubicBezTo>
                    <a:cubicBezTo>
                      <a:pt x="35" y="45"/>
                      <a:pt x="35" y="45"/>
                      <a:pt x="35" y="45"/>
                    </a:cubicBezTo>
                    <a:cubicBezTo>
                      <a:pt x="33" y="45"/>
                      <a:pt x="33" y="45"/>
                      <a:pt x="33" y="45"/>
                    </a:cubicBezTo>
                    <a:cubicBezTo>
                      <a:pt x="33" y="46"/>
                      <a:pt x="33" y="46"/>
                      <a:pt x="33" y="46"/>
                    </a:cubicBezTo>
                    <a:cubicBezTo>
                      <a:pt x="15" y="46"/>
                      <a:pt x="15" y="46"/>
                      <a:pt x="15" y="46"/>
                    </a:cubicBezTo>
                    <a:cubicBezTo>
                      <a:pt x="7" y="46"/>
                      <a:pt x="0" y="39"/>
                      <a:pt x="0" y="30"/>
                    </a:cubicBezTo>
                    <a:cubicBezTo>
                      <a:pt x="0" y="5"/>
                      <a:pt x="0" y="5"/>
                      <a:pt x="0" y="5"/>
                    </a:cubicBezTo>
                    <a:cubicBezTo>
                      <a:pt x="0" y="5"/>
                      <a:pt x="0" y="5"/>
                      <a:pt x="0" y="5"/>
                    </a:cubicBezTo>
                    <a:close/>
                  </a:path>
                </a:pathLst>
              </a:custGeom>
              <a:grpFill/>
              <a:ln w="9525">
                <a:solidFill>
                  <a:schemeClr val="bg1"/>
                </a:solidFill>
                <a:round/>
              </a:ln>
            </p:spPr>
            <p:txBody>
              <a:bodyPr/>
              <a:lstStyle/>
              <a:p>
                <a:endParaRPr lang="zh-CN" altLang="en-US"/>
              </a:p>
            </p:txBody>
          </p:sp>
          <p:sp>
            <p:nvSpPr>
              <p:cNvPr id="58" name="Rectangle 576"/>
              <p:cNvSpPr>
                <a:spLocks noChangeArrowheads="1"/>
              </p:cNvSpPr>
              <p:nvPr/>
            </p:nvSpPr>
            <p:spPr bwMode="auto">
              <a:xfrm>
                <a:off x="1839913" y="5937250"/>
                <a:ext cx="12700" cy="68263"/>
              </a:xfrm>
              <a:prstGeom prst="rect">
                <a:avLst/>
              </a:prstGeom>
              <a:grpFill/>
              <a:ln w="9525">
                <a:solidFill>
                  <a:schemeClr val="bg1"/>
                </a:solidFill>
                <a:miter lim="800000"/>
              </a:ln>
            </p:spPr>
            <p:txBody>
              <a:bodyPr/>
              <a:lstStyle/>
              <a:p>
                <a:endParaRPr lang="zh-CN" altLang="en-US"/>
              </a:p>
            </p:txBody>
          </p:sp>
          <p:sp>
            <p:nvSpPr>
              <p:cNvPr id="59" name="Rectangle 577"/>
              <p:cNvSpPr>
                <a:spLocks noChangeArrowheads="1"/>
              </p:cNvSpPr>
              <p:nvPr/>
            </p:nvSpPr>
            <p:spPr bwMode="auto">
              <a:xfrm>
                <a:off x="1839913" y="6029325"/>
                <a:ext cx="23812" cy="22225"/>
              </a:xfrm>
              <a:prstGeom prst="rect">
                <a:avLst/>
              </a:prstGeom>
              <a:grpFill/>
              <a:ln w="9525">
                <a:solidFill>
                  <a:schemeClr val="bg1"/>
                </a:solidFill>
                <a:miter lim="800000"/>
              </a:ln>
            </p:spPr>
            <p:txBody>
              <a:bodyPr/>
              <a:lstStyle/>
              <a:p>
                <a:endParaRPr lang="zh-CN" altLang="en-US"/>
              </a:p>
            </p:txBody>
          </p:sp>
          <p:sp>
            <p:nvSpPr>
              <p:cNvPr id="60" name="Rectangle 578"/>
              <p:cNvSpPr>
                <a:spLocks noChangeArrowheads="1"/>
              </p:cNvSpPr>
              <p:nvPr/>
            </p:nvSpPr>
            <p:spPr bwMode="auto">
              <a:xfrm>
                <a:off x="1885950" y="5937250"/>
                <a:ext cx="12700" cy="68263"/>
              </a:xfrm>
              <a:prstGeom prst="rect">
                <a:avLst/>
              </a:prstGeom>
              <a:grpFill/>
              <a:ln w="9525">
                <a:solidFill>
                  <a:schemeClr val="bg1"/>
                </a:solidFill>
                <a:miter lim="800000"/>
              </a:ln>
            </p:spPr>
            <p:txBody>
              <a:bodyPr/>
              <a:lstStyle/>
              <a:p>
                <a:endParaRPr lang="zh-CN" altLang="en-US"/>
              </a:p>
            </p:txBody>
          </p:sp>
          <p:sp>
            <p:nvSpPr>
              <p:cNvPr id="61" name="Rectangle 579"/>
              <p:cNvSpPr>
                <a:spLocks noChangeArrowheads="1"/>
              </p:cNvSpPr>
              <p:nvPr/>
            </p:nvSpPr>
            <p:spPr bwMode="auto">
              <a:xfrm>
                <a:off x="1885950" y="6029325"/>
                <a:ext cx="23813" cy="22225"/>
              </a:xfrm>
              <a:prstGeom prst="rect">
                <a:avLst/>
              </a:prstGeom>
              <a:grpFill/>
              <a:ln w="9525">
                <a:solidFill>
                  <a:schemeClr val="bg1"/>
                </a:solidFill>
                <a:miter lim="800000"/>
              </a:ln>
            </p:spPr>
            <p:txBody>
              <a:bodyPr/>
              <a:lstStyle/>
              <a:p>
                <a:endParaRPr lang="zh-CN" altLang="en-US"/>
              </a:p>
            </p:txBody>
          </p:sp>
          <p:sp>
            <p:nvSpPr>
              <p:cNvPr id="62" name="Rectangle 580"/>
              <p:cNvSpPr>
                <a:spLocks noChangeArrowheads="1"/>
              </p:cNvSpPr>
              <p:nvPr/>
            </p:nvSpPr>
            <p:spPr bwMode="auto">
              <a:xfrm>
                <a:off x="1920875" y="5937250"/>
                <a:ext cx="38100" cy="68263"/>
              </a:xfrm>
              <a:prstGeom prst="rect">
                <a:avLst/>
              </a:prstGeom>
              <a:grpFill/>
              <a:ln w="9525">
                <a:solidFill>
                  <a:schemeClr val="bg1"/>
                </a:solidFill>
                <a:miter lim="800000"/>
              </a:ln>
            </p:spPr>
            <p:txBody>
              <a:bodyPr/>
              <a:lstStyle/>
              <a:p>
                <a:endParaRPr lang="zh-CN" altLang="en-US"/>
              </a:p>
            </p:txBody>
          </p:sp>
          <p:sp>
            <p:nvSpPr>
              <p:cNvPr id="63" name="Rectangle 581"/>
              <p:cNvSpPr>
                <a:spLocks noChangeArrowheads="1"/>
              </p:cNvSpPr>
              <p:nvPr/>
            </p:nvSpPr>
            <p:spPr bwMode="auto">
              <a:xfrm>
                <a:off x="1933575" y="6029325"/>
                <a:ext cx="22225" cy="22225"/>
              </a:xfrm>
              <a:prstGeom prst="rect">
                <a:avLst/>
              </a:prstGeom>
              <a:grpFill/>
              <a:ln w="9525">
                <a:solidFill>
                  <a:schemeClr val="bg1"/>
                </a:solidFill>
                <a:miter lim="800000"/>
              </a:ln>
            </p:spPr>
            <p:txBody>
              <a:bodyPr/>
              <a:lstStyle/>
              <a:p>
                <a:endParaRPr lang="zh-CN" altLang="en-US"/>
              </a:p>
            </p:txBody>
          </p:sp>
          <p:sp>
            <p:nvSpPr>
              <p:cNvPr id="64" name="Rectangle 582"/>
              <p:cNvSpPr>
                <a:spLocks noChangeArrowheads="1"/>
              </p:cNvSpPr>
              <p:nvPr/>
            </p:nvSpPr>
            <p:spPr bwMode="auto">
              <a:xfrm>
                <a:off x="2001838" y="5937250"/>
                <a:ext cx="25400" cy="68263"/>
              </a:xfrm>
              <a:prstGeom prst="rect">
                <a:avLst/>
              </a:prstGeom>
              <a:grpFill/>
              <a:ln w="9525">
                <a:solidFill>
                  <a:schemeClr val="bg1"/>
                </a:solidFill>
                <a:miter lim="800000"/>
              </a:ln>
            </p:spPr>
            <p:txBody>
              <a:bodyPr/>
              <a:lstStyle/>
              <a:p>
                <a:endParaRPr lang="zh-CN" altLang="en-US"/>
              </a:p>
            </p:txBody>
          </p:sp>
          <p:sp>
            <p:nvSpPr>
              <p:cNvPr id="65" name="Rectangle 583"/>
              <p:cNvSpPr>
                <a:spLocks noChangeArrowheads="1"/>
              </p:cNvSpPr>
              <p:nvPr/>
            </p:nvSpPr>
            <p:spPr bwMode="auto">
              <a:xfrm>
                <a:off x="1979613" y="6029325"/>
                <a:ext cx="22225" cy="22225"/>
              </a:xfrm>
              <a:prstGeom prst="rect">
                <a:avLst/>
              </a:prstGeom>
              <a:grpFill/>
              <a:ln w="9525">
                <a:solidFill>
                  <a:schemeClr val="bg1"/>
                </a:solidFill>
                <a:miter lim="800000"/>
              </a:ln>
            </p:spPr>
            <p:txBody>
              <a:bodyPr/>
              <a:lstStyle/>
              <a:p>
                <a:endParaRPr lang="zh-CN" altLang="en-US"/>
              </a:p>
            </p:txBody>
          </p:sp>
          <p:sp>
            <p:nvSpPr>
              <p:cNvPr id="66" name="Rectangle 584"/>
              <p:cNvSpPr>
                <a:spLocks noChangeArrowheads="1"/>
              </p:cNvSpPr>
              <p:nvPr/>
            </p:nvSpPr>
            <p:spPr bwMode="auto">
              <a:xfrm>
                <a:off x="2051050" y="5937250"/>
                <a:ext cx="11113" cy="68263"/>
              </a:xfrm>
              <a:prstGeom prst="rect">
                <a:avLst/>
              </a:prstGeom>
              <a:grpFill/>
              <a:ln w="9525">
                <a:solidFill>
                  <a:schemeClr val="bg1"/>
                </a:solidFill>
                <a:miter lim="800000"/>
              </a:ln>
            </p:spPr>
            <p:txBody>
              <a:bodyPr/>
              <a:lstStyle/>
              <a:p>
                <a:endParaRPr lang="zh-CN" altLang="en-US"/>
              </a:p>
            </p:txBody>
          </p:sp>
          <p:sp>
            <p:nvSpPr>
              <p:cNvPr id="67" name="Rectangle 585"/>
              <p:cNvSpPr>
                <a:spLocks noChangeArrowheads="1"/>
              </p:cNvSpPr>
              <p:nvPr/>
            </p:nvSpPr>
            <p:spPr bwMode="auto">
              <a:xfrm>
                <a:off x="2038350" y="6029325"/>
                <a:ext cx="23813" cy="22225"/>
              </a:xfrm>
              <a:prstGeom prst="rect">
                <a:avLst/>
              </a:prstGeom>
              <a:grpFill/>
              <a:ln w="9525">
                <a:solidFill>
                  <a:schemeClr val="bg1"/>
                </a:solidFill>
                <a:miter lim="800000"/>
              </a:ln>
            </p:spPr>
            <p:txBody>
              <a:bodyPr/>
              <a:lstStyle/>
              <a:p>
                <a:endParaRPr lang="zh-CN" altLang="en-US"/>
              </a:p>
            </p:txBody>
          </p:sp>
          <p:sp>
            <p:nvSpPr>
              <p:cNvPr id="68" name="Rectangle 586"/>
              <p:cNvSpPr>
                <a:spLocks noChangeArrowheads="1"/>
              </p:cNvSpPr>
              <p:nvPr/>
            </p:nvSpPr>
            <p:spPr bwMode="auto">
              <a:xfrm>
                <a:off x="2097088" y="5937250"/>
                <a:ext cx="11112" cy="68263"/>
              </a:xfrm>
              <a:prstGeom prst="rect">
                <a:avLst/>
              </a:prstGeom>
              <a:grpFill/>
              <a:ln w="9525">
                <a:solidFill>
                  <a:schemeClr val="bg1"/>
                </a:solidFill>
                <a:miter lim="800000"/>
              </a:ln>
            </p:spPr>
            <p:txBody>
              <a:bodyPr/>
              <a:lstStyle/>
              <a:p>
                <a:endParaRPr lang="zh-CN" altLang="en-US"/>
              </a:p>
            </p:txBody>
          </p:sp>
          <p:sp>
            <p:nvSpPr>
              <p:cNvPr id="69" name="Rectangle 587"/>
              <p:cNvSpPr>
                <a:spLocks noChangeArrowheads="1"/>
              </p:cNvSpPr>
              <p:nvPr/>
            </p:nvSpPr>
            <p:spPr bwMode="auto">
              <a:xfrm>
                <a:off x="2085975" y="6029325"/>
                <a:ext cx="22225" cy="22225"/>
              </a:xfrm>
              <a:prstGeom prst="rect">
                <a:avLst/>
              </a:prstGeom>
              <a:grpFill/>
              <a:ln w="9525">
                <a:solidFill>
                  <a:schemeClr val="bg1"/>
                </a:solidFill>
                <a:miter lim="800000"/>
              </a:ln>
            </p:spPr>
            <p:txBody>
              <a:bodyPr/>
              <a:lstStyle/>
              <a:p>
                <a:endParaRPr lang="zh-CN" altLang="en-US"/>
              </a:p>
            </p:txBody>
          </p:sp>
          <p:sp>
            <p:nvSpPr>
              <p:cNvPr id="70" name="Rectangle 588"/>
              <p:cNvSpPr>
                <a:spLocks noChangeArrowheads="1"/>
              </p:cNvSpPr>
              <p:nvPr/>
            </p:nvSpPr>
            <p:spPr bwMode="auto">
              <a:xfrm>
                <a:off x="2132013" y="5937250"/>
                <a:ext cx="22225" cy="114300"/>
              </a:xfrm>
              <a:prstGeom prst="rect">
                <a:avLst/>
              </a:prstGeom>
              <a:grpFill/>
              <a:ln w="9525">
                <a:solidFill>
                  <a:schemeClr val="bg1"/>
                </a:solidFill>
                <a:miter lim="800000"/>
              </a:ln>
            </p:spPr>
            <p:txBody>
              <a:bodyPr/>
              <a:lstStyle/>
              <a:p>
                <a:endParaRPr lang="zh-CN" altLang="en-US"/>
              </a:p>
            </p:txBody>
          </p:sp>
          <p:sp>
            <p:nvSpPr>
              <p:cNvPr id="71" name="Freeform 589"/>
              <p:cNvSpPr/>
              <p:nvPr/>
            </p:nvSpPr>
            <p:spPr bwMode="auto">
              <a:xfrm>
                <a:off x="2132013" y="6051550"/>
                <a:ext cx="92075" cy="106363"/>
              </a:xfrm>
              <a:custGeom>
                <a:avLst/>
                <a:gdLst>
                  <a:gd name="T0" fmla="*/ 2147483646 w 40"/>
                  <a:gd name="T1" fmla="*/ 2147483646 h 46"/>
                  <a:gd name="T2" fmla="*/ 2147483646 w 40"/>
                  <a:gd name="T3" fmla="*/ 2147483646 h 46"/>
                  <a:gd name="T4" fmla="*/ 2147483646 w 40"/>
                  <a:gd name="T5" fmla="*/ 2147483646 h 46"/>
                  <a:gd name="T6" fmla="*/ 2147483646 w 40"/>
                  <a:gd name="T7" fmla="*/ 2147483646 h 46"/>
                  <a:gd name="T8" fmla="*/ 2147483646 w 40"/>
                  <a:gd name="T9" fmla="*/ 2147483646 h 46"/>
                  <a:gd name="T10" fmla="*/ 2147483646 w 40"/>
                  <a:gd name="T11" fmla="*/ 2147483646 h 46"/>
                  <a:gd name="T12" fmla="*/ 2147483646 w 40"/>
                  <a:gd name="T13" fmla="*/ 2147483646 h 46"/>
                  <a:gd name="T14" fmla="*/ 2147483646 w 40"/>
                  <a:gd name="T15" fmla="*/ 2147483646 h 46"/>
                  <a:gd name="T16" fmla="*/ 2147483646 w 40"/>
                  <a:gd name="T17" fmla="*/ 0 h 46"/>
                  <a:gd name="T18" fmla="*/ 2147483646 w 40"/>
                  <a:gd name="T19" fmla="*/ 2147483646 h 46"/>
                  <a:gd name="T20" fmla="*/ 2147483646 w 40"/>
                  <a:gd name="T21" fmla="*/ 2147483646 h 46"/>
                  <a:gd name="T22" fmla="*/ 2147483646 w 40"/>
                  <a:gd name="T23" fmla="*/ 2147483646 h 46"/>
                  <a:gd name="T24" fmla="*/ 2147483646 w 40"/>
                  <a:gd name="T25" fmla="*/ 2147483646 h 46"/>
                  <a:gd name="T26" fmla="*/ 2147483646 w 40"/>
                  <a:gd name="T27" fmla="*/ 2147483646 h 46"/>
                  <a:gd name="T28" fmla="*/ 2147483646 w 40"/>
                  <a:gd name="T29" fmla="*/ 2147483646 h 46"/>
                  <a:gd name="T30" fmla="*/ 2147483646 w 40"/>
                  <a:gd name="T31" fmla="*/ 2147483646 h 46"/>
                  <a:gd name="T32" fmla="*/ 2147483646 w 40"/>
                  <a:gd name="T33" fmla="*/ 2147483646 h 46"/>
                  <a:gd name="T34" fmla="*/ 0 w 40"/>
                  <a:gd name="T35" fmla="*/ 2147483646 h 46"/>
                  <a:gd name="T36" fmla="*/ 2147483646 w 40"/>
                  <a:gd name="T37" fmla="*/ 21474836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46">
                    <a:moveTo>
                      <a:pt x="5" y="35"/>
                    </a:moveTo>
                    <a:cubicBezTo>
                      <a:pt x="5" y="35"/>
                      <a:pt x="5" y="35"/>
                      <a:pt x="5" y="35"/>
                    </a:cubicBezTo>
                    <a:cubicBezTo>
                      <a:pt x="5" y="35"/>
                      <a:pt x="5" y="35"/>
                      <a:pt x="5" y="35"/>
                    </a:cubicBezTo>
                    <a:cubicBezTo>
                      <a:pt x="22" y="35"/>
                      <a:pt x="22" y="35"/>
                      <a:pt x="22" y="35"/>
                    </a:cubicBezTo>
                    <a:cubicBezTo>
                      <a:pt x="22" y="35"/>
                      <a:pt x="22" y="35"/>
                      <a:pt x="22" y="35"/>
                    </a:cubicBezTo>
                    <a:cubicBezTo>
                      <a:pt x="26" y="35"/>
                      <a:pt x="30" y="30"/>
                      <a:pt x="30" y="25"/>
                    </a:cubicBezTo>
                    <a:cubicBezTo>
                      <a:pt x="30" y="6"/>
                      <a:pt x="30" y="6"/>
                      <a:pt x="30" y="6"/>
                    </a:cubicBezTo>
                    <a:cubicBezTo>
                      <a:pt x="30" y="5"/>
                      <a:pt x="30" y="5"/>
                      <a:pt x="30" y="5"/>
                    </a:cubicBezTo>
                    <a:cubicBezTo>
                      <a:pt x="30" y="3"/>
                      <a:pt x="32" y="0"/>
                      <a:pt x="35" y="0"/>
                    </a:cubicBezTo>
                    <a:cubicBezTo>
                      <a:pt x="38" y="0"/>
                      <a:pt x="40" y="3"/>
                      <a:pt x="40" y="5"/>
                    </a:cubicBezTo>
                    <a:cubicBezTo>
                      <a:pt x="40" y="5"/>
                      <a:pt x="40" y="5"/>
                      <a:pt x="40" y="5"/>
                    </a:cubicBezTo>
                    <a:cubicBezTo>
                      <a:pt x="40" y="30"/>
                      <a:pt x="40" y="30"/>
                      <a:pt x="40" y="30"/>
                    </a:cubicBezTo>
                    <a:cubicBezTo>
                      <a:pt x="40" y="39"/>
                      <a:pt x="33" y="46"/>
                      <a:pt x="25" y="46"/>
                    </a:cubicBezTo>
                    <a:cubicBezTo>
                      <a:pt x="12" y="46"/>
                      <a:pt x="12" y="46"/>
                      <a:pt x="12" y="46"/>
                    </a:cubicBezTo>
                    <a:cubicBezTo>
                      <a:pt x="12" y="45"/>
                      <a:pt x="12" y="45"/>
                      <a:pt x="12" y="45"/>
                    </a:cubicBezTo>
                    <a:cubicBezTo>
                      <a:pt x="5" y="45"/>
                      <a:pt x="5" y="45"/>
                      <a:pt x="5" y="45"/>
                    </a:cubicBezTo>
                    <a:cubicBezTo>
                      <a:pt x="5" y="45"/>
                      <a:pt x="5" y="45"/>
                      <a:pt x="5" y="45"/>
                    </a:cubicBezTo>
                    <a:cubicBezTo>
                      <a:pt x="2" y="45"/>
                      <a:pt x="0" y="43"/>
                      <a:pt x="0" y="40"/>
                    </a:cubicBezTo>
                    <a:cubicBezTo>
                      <a:pt x="0" y="38"/>
                      <a:pt x="2" y="35"/>
                      <a:pt x="5" y="35"/>
                    </a:cubicBezTo>
                    <a:close/>
                  </a:path>
                </a:pathLst>
              </a:custGeom>
              <a:grpFill/>
              <a:ln w="9525">
                <a:solidFill>
                  <a:schemeClr val="bg1"/>
                </a:solidFill>
                <a:round/>
              </a:ln>
            </p:spPr>
            <p:txBody>
              <a:bodyPr/>
              <a:lstStyle/>
              <a:p>
                <a:endParaRPr lang="zh-CN" altLang="en-US"/>
              </a:p>
            </p:txBody>
          </p:sp>
        </p:grpSp>
      </p:grpSp>
      <p:grpSp>
        <p:nvGrpSpPr>
          <p:cNvPr id="72" name="组合 71"/>
          <p:cNvGrpSpPr/>
          <p:nvPr/>
        </p:nvGrpSpPr>
        <p:grpSpPr>
          <a:xfrm>
            <a:off x="1682477" y="2278669"/>
            <a:ext cx="1164618" cy="1164619"/>
            <a:chOff x="2278698" y="3741657"/>
            <a:chExt cx="1500029" cy="1500029"/>
          </a:xfrm>
        </p:grpSpPr>
        <p:sp>
          <p:nvSpPr>
            <p:cNvPr id="73" name="椭圆 72"/>
            <p:cNvSpPr/>
            <p:nvPr/>
          </p:nvSpPr>
          <p:spPr>
            <a:xfrm>
              <a:off x="2278698" y="3741657"/>
              <a:ext cx="1500029" cy="1500029"/>
            </a:xfrm>
            <a:prstGeom prst="ellipse">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4800" dirty="0">
                <a:latin typeface="Chelsea" panose="02000500000000000000" pitchFamily="2" charset="0"/>
              </a:endParaRPr>
            </a:p>
          </p:txBody>
        </p:sp>
        <p:grpSp>
          <p:nvGrpSpPr>
            <p:cNvPr id="74" name="组合 73"/>
            <p:cNvGrpSpPr/>
            <p:nvPr/>
          </p:nvGrpSpPr>
          <p:grpSpPr>
            <a:xfrm>
              <a:off x="2662538" y="4134603"/>
              <a:ext cx="693436" cy="691515"/>
              <a:chOff x="2722713" y="3648225"/>
              <a:chExt cx="573087" cy="571500"/>
            </a:xfrm>
          </p:grpSpPr>
          <p:sp>
            <p:nvSpPr>
              <p:cNvPr id="75" name="Freeform 178"/>
              <p:cNvSpPr/>
              <p:nvPr/>
            </p:nvSpPr>
            <p:spPr bwMode="auto">
              <a:xfrm>
                <a:off x="2722713" y="3648225"/>
                <a:ext cx="573087" cy="571500"/>
              </a:xfrm>
              <a:custGeom>
                <a:avLst/>
                <a:gdLst>
                  <a:gd name="T0" fmla="*/ 2147483646 w 248"/>
                  <a:gd name="T1" fmla="*/ 0 h 248"/>
                  <a:gd name="T2" fmla="*/ 2147483646 w 248"/>
                  <a:gd name="T3" fmla="*/ 2147483646 h 248"/>
                  <a:gd name="T4" fmla="*/ 2147483646 w 248"/>
                  <a:gd name="T5" fmla="*/ 2147483646 h 248"/>
                  <a:gd name="T6" fmla="*/ 2147483646 w 248"/>
                  <a:gd name="T7" fmla="*/ 2147483646 h 248"/>
                  <a:gd name="T8" fmla="*/ 2147483646 w 248"/>
                  <a:gd name="T9" fmla="*/ 2147483646 h 248"/>
                  <a:gd name="T10" fmla="*/ 2147483646 w 248"/>
                  <a:gd name="T11" fmla="*/ 2147483646 h 248"/>
                  <a:gd name="T12" fmla="*/ 2147483646 w 248"/>
                  <a:gd name="T13" fmla="*/ 2147483646 h 248"/>
                  <a:gd name="T14" fmla="*/ 2147483646 w 248"/>
                  <a:gd name="T15" fmla="*/ 2147483646 h 248"/>
                  <a:gd name="T16" fmla="*/ 0 w 248"/>
                  <a:gd name="T17" fmla="*/ 2147483646 h 248"/>
                  <a:gd name="T18" fmla="*/ 2147483646 w 248"/>
                  <a:gd name="T19" fmla="*/ 2147483646 h 248"/>
                  <a:gd name="T20" fmla="*/ 2147483646 w 248"/>
                  <a:gd name="T21" fmla="*/ 2147483646 h 248"/>
                  <a:gd name="T22" fmla="*/ 2147483646 w 248"/>
                  <a:gd name="T23" fmla="*/ 2147483646 h 248"/>
                  <a:gd name="T24" fmla="*/ 2147483646 w 248"/>
                  <a:gd name="T25" fmla="*/ 2147483646 h 248"/>
                  <a:gd name="T26" fmla="*/ 2147483646 w 248"/>
                  <a:gd name="T27" fmla="*/ 2147483646 h 248"/>
                  <a:gd name="T28" fmla="*/ 2147483646 w 248"/>
                  <a:gd name="T29" fmla="*/ 2147483646 h 248"/>
                  <a:gd name="T30" fmla="*/ 2147483646 w 248"/>
                  <a:gd name="T31" fmla="*/ 2147483646 h 248"/>
                  <a:gd name="T32" fmla="*/ 2147483646 w 248"/>
                  <a:gd name="T33" fmla="*/ 2147483646 h 248"/>
                  <a:gd name="T34" fmla="*/ 2147483646 w 248"/>
                  <a:gd name="T35" fmla="*/ 2147483646 h 248"/>
                  <a:gd name="T36" fmla="*/ 2147483646 w 248"/>
                  <a:gd name="T37" fmla="*/ 2147483646 h 248"/>
                  <a:gd name="T38" fmla="*/ 2147483646 w 248"/>
                  <a:gd name="T39" fmla="*/ 2147483646 h 248"/>
                  <a:gd name="T40" fmla="*/ 2147483646 w 248"/>
                  <a:gd name="T41" fmla="*/ 2147483646 h 248"/>
                  <a:gd name="T42" fmla="*/ 2147483646 w 248"/>
                  <a:gd name="T43" fmla="*/ 2147483646 h 248"/>
                  <a:gd name="T44" fmla="*/ 2147483646 w 248"/>
                  <a:gd name="T45" fmla="*/ 2147483646 h 248"/>
                  <a:gd name="T46" fmla="*/ 2147483646 w 248"/>
                  <a:gd name="T47" fmla="*/ 2147483646 h 248"/>
                  <a:gd name="T48" fmla="*/ 2147483646 w 248"/>
                  <a:gd name="T49" fmla="*/ 2147483646 h 248"/>
                  <a:gd name="T50" fmla="*/ 2147483646 w 248"/>
                  <a:gd name="T51" fmla="*/ 2147483646 h 248"/>
                  <a:gd name="T52" fmla="*/ 2147483646 w 248"/>
                  <a:gd name="T53" fmla="*/ 2147483646 h 248"/>
                  <a:gd name="T54" fmla="*/ 2147483646 w 248"/>
                  <a:gd name="T55" fmla="*/ 2147483646 h 248"/>
                  <a:gd name="T56" fmla="*/ 2147483646 w 248"/>
                  <a:gd name="T57" fmla="*/ 2147483646 h 248"/>
                  <a:gd name="T58" fmla="*/ 2147483646 w 248"/>
                  <a:gd name="T59" fmla="*/ 2147483646 h 248"/>
                  <a:gd name="T60" fmla="*/ 2147483646 w 248"/>
                  <a:gd name="T61" fmla="*/ 2147483646 h 248"/>
                  <a:gd name="T62" fmla="*/ 2147483646 w 248"/>
                  <a:gd name="T63" fmla="*/ 2147483646 h 248"/>
                  <a:gd name="T64" fmla="*/ 2147483646 w 248"/>
                  <a:gd name="T65" fmla="*/ 0 h 2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8" h="248">
                    <a:moveTo>
                      <a:pt x="124" y="0"/>
                    </a:moveTo>
                    <a:cubicBezTo>
                      <a:pt x="112" y="0"/>
                      <a:pt x="112" y="0"/>
                      <a:pt x="112" y="0"/>
                    </a:cubicBezTo>
                    <a:cubicBezTo>
                      <a:pt x="105" y="0"/>
                      <a:pt x="100" y="5"/>
                      <a:pt x="100" y="12"/>
                    </a:cubicBezTo>
                    <a:cubicBezTo>
                      <a:pt x="100" y="27"/>
                      <a:pt x="100" y="27"/>
                      <a:pt x="100" y="27"/>
                    </a:cubicBezTo>
                    <a:cubicBezTo>
                      <a:pt x="100" y="33"/>
                      <a:pt x="97" y="37"/>
                      <a:pt x="92" y="39"/>
                    </a:cubicBezTo>
                    <a:cubicBezTo>
                      <a:pt x="83" y="42"/>
                      <a:pt x="83" y="42"/>
                      <a:pt x="83" y="42"/>
                    </a:cubicBezTo>
                    <a:cubicBezTo>
                      <a:pt x="79" y="43"/>
                      <a:pt x="74" y="42"/>
                      <a:pt x="71" y="39"/>
                    </a:cubicBezTo>
                    <a:cubicBezTo>
                      <a:pt x="60" y="28"/>
                      <a:pt x="60" y="28"/>
                      <a:pt x="60" y="28"/>
                    </a:cubicBezTo>
                    <a:cubicBezTo>
                      <a:pt x="56" y="24"/>
                      <a:pt x="48" y="24"/>
                      <a:pt x="44" y="28"/>
                    </a:cubicBezTo>
                    <a:cubicBezTo>
                      <a:pt x="28" y="44"/>
                      <a:pt x="28" y="44"/>
                      <a:pt x="28" y="44"/>
                    </a:cubicBezTo>
                    <a:cubicBezTo>
                      <a:pt x="24" y="48"/>
                      <a:pt x="24" y="56"/>
                      <a:pt x="28" y="60"/>
                    </a:cubicBezTo>
                    <a:cubicBezTo>
                      <a:pt x="39" y="71"/>
                      <a:pt x="39" y="71"/>
                      <a:pt x="39" y="71"/>
                    </a:cubicBezTo>
                    <a:cubicBezTo>
                      <a:pt x="42" y="74"/>
                      <a:pt x="43" y="79"/>
                      <a:pt x="42" y="83"/>
                    </a:cubicBezTo>
                    <a:cubicBezTo>
                      <a:pt x="39" y="92"/>
                      <a:pt x="39" y="92"/>
                      <a:pt x="39" y="92"/>
                    </a:cubicBezTo>
                    <a:cubicBezTo>
                      <a:pt x="37" y="97"/>
                      <a:pt x="33" y="100"/>
                      <a:pt x="27" y="100"/>
                    </a:cubicBezTo>
                    <a:cubicBezTo>
                      <a:pt x="12" y="100"/>
                      <a:pt x="12" y="100"/>
                      <a:pt x="12" y="100"/>
                    </a:cubicBezTo>
                    <a:cubicBezTo>
                      <a:pt x="5" y="100"/>
                      <a:pt x="0" y="105"/>
                      <a:pt x="0" y="112"/>
                    </a:cubicBezTo>
                    <a:cubicBezTo>
                      <a:pt x="0" y="136"/>
                      <a:pt x="0" y="136"/>
                      <a:pt x="0" y="136"/>
                    </a:cubicBezTo>
                    <a:cubicBezTo>
                      <a:pt x="0" y="143"/>
                      <a:pt x="5" y="148"/>
                      <a:pt x="12" y="148"/>
                    </a:cubicBezTo>
                    <a:cubicBezTo>
                      <a:pt x="27" y="148"/>
                      <a:pt x="27" y="148"/>
                      <a:pt x="27" y="148"/>
                    </a:cubicBezTo>
                    <a:cubicBezTo>
                      <a:pt x="33" y="148"/>
                      <a:pt x="37" y="151"/>
                      <a:pt x="39" y="156"/>
                    </a:cubicBezTo>
                    <a:cubicBezTo>
                      <a:pt x="42" y="165"/>
                      <a:pt x="42" y="165"/>
                      <a:pt x="42" y="165"/>
                    </a:cubicBezTo>
                    <a:cubicBezTo>
                      <a:pt x="43" y="169"/>
                      <a:pt x="42" y="174"/>
                      <a:pt x="39" y="177"/>
                    </a:cubicBezTo>
                    <a:cubicBezTo>
                      <a:pt x="28" y="188"/>
                      <a:pt x="28" y="188"/>
                      <a:pt x="28" y="188"/>
                    </a:cubicBezTo>
                    <a:cubicBezTo>
                      <a:pt x="24" y="192"/>
                      <a:pt x="24" y="200"/>
                      <a:pt x="28" y="204"/>
                    </a:cubicBezTo>
                    <a:cubicBezTo>
                      <a:pt x="44" y="220"/>
                      <a:pt x="44" y="220"/>
                      <a:pt x="44" y="220"/>
                    </a:cubicBezTo>
                    <a:cubicBezTo>
                      <a:pt x="48" y="224"/>
                      <a:pt x="56" y="224"/>
                      <a:pt x="60" y="220"/>
                    </a:cubicBezTo>
                    <a:cubicBezTo>
                      <a:pt x="71" y="209"/>
                      <a:pt x="71" y="209"/>
                      <a:pt x="71" y="209"/>
                    </a:cubicBezTo>
                    <a:cubicBezTo>
                      <a:pt x="74" y="206"/>
                      <a:pt x="79" y="205"/>
                      <a:pt x="83" y="206"/>
                    </a:cubicBezTo>
                    <a:cubicBezTo>
                      <a:pt x="92" y="209"/>
                      <a:pt x="92" y="209"/>
                      <a:pt x="92" y="209"/>
                    </a:cubicBezTo>
                    <a:cubicBezTo>
                      <a:pt x="97" y="211"/>
                      <a:pt x="100" y="215"/>
                      <a:pt x="100" y="221"/>
                    </a:cubicBezTo>
                    <a:cubicBezTo>
                      <a:pt x="100" y="236"/>
                      <a:pt x="100" y="236"/>
                      <a:pt x="100" y="236"/>
                    </a:cubicBezTo>
                    <a:cubicBezTo>
                      <a:pt x="100" y="243"/>
                      <a:pt x="105" y="248"/>
                      <a:pt x="112" y="248"/>
                    </a:cubicBezTo>
                    <a:cubicBezTo>
                      <a:pt x="124" y="248"/>
                      <a:pt x="124" y="248"/>
                      <a:pt x="124" y="248"/>
                    </a:cubicBezTo>
                    <a:cubicBezTo>
                      <a:pt x="136" y="248"/>
                      <a:pt x="136" y="248"/>
                      <a:pt x="136" y="248"/>
                    </a:cubicBezTo>
                    <a:cubicBezTo>
                      <a:pt x="143" y="248"/>
                      <a:pt x="148" y="243"/>
                      <a:pt x="148" y="236"/>
                    </a:cubicBezTo>
                    <a:cubicBezTo>
                      <a:pt x="148" y="221"/>
                      <a:pt x="148" y="221"/>
                      <a:pt x="148" y="221"/>
                    </a:cubicBezTo>
                    <a:cubicBezTo>
                      <a:pt x="148" y="215"/>
                      <a:pt x="151" y="211"/>
                      <a:pt x="156" y="209"/>
                    </a:cubicBezTo>
                    <a:cubicBezTo>
                      <a:pt x="165" y="206"/>
                      <a:pt x="165" y="206"/>
                      <a:pt x="165" y="206"/>
                    </a:cubicBezTo>
                    <a:cubicBezTo>
                      <a:pt x="169" y="205"/>
                      <a:pt x="174" y="206"/>
                      <a:pt x="177" y="209"/>
                    </a:cubicBezTo>
                    <a:cubicBezTo>
                      <a:pt x="188" y="220"/>
                      <a:pt x="188" y="220"/>
                      <a:pt x="188" y="220"/>
                    </a:cubicBezTo>
                    <a:cubicBezTo>
                      <a:pt x="192" y="224"/>
                      <a:pt x="200" y="224"/>
                      <a:pt x="204" y="220"/>
                    </a:cubicBezTo>
                    <a:cubicBezTo>
                      <a:pt x="220" y="204"/>
                      <a:pt x="220" y="204"/>
                      <a:pt x="220" y="204"/>
                    </a:cubicBezTo>
                    <a:cubicBezTo>
                      <a:pt x="224" y="200"/>
                      <a:pt x="224" y="192"/>
                      <a:pt x="220" y="188"/>
                    </a:cubicBezTo>
                    <a:cubicBezTo>
                      <a:pt x="209" y="177"/>
                      <a:pt x="209" y="177"/>
                      <a:pt x="209" y="177"/>
                    </a:cubicBezTo>
                    <a:cubicBezTo>
                      <a:pt x="206" y="174"/>
                      <a:pt x="205" y="169"/>
                      <a:pt x="206" y="165"/>
                    </a:cubicBezTo>
                    <a:cubicBezTo>
                      <a:pt x="209" y="156"/>
                      <a:pt x="209" y="156"/>
                      <a:pt x="209" y="156"/>
                    </a:cubicBezTo>
                    <a:cubicBezTo>
                      <a:pt x="211" y="151"/>
                      <a:pt x="215" y="148"/>
                      <a:pt x="221" y="148"/>
                    </a:cubicBezTo>
                    <a:cubicBezTo>
                      <a:pt x="236" y="148"/>
                      <a:pt x="236" y="148"/>
                      <a:pt x="236" y="148"/>
                    </a:cubicBezTo>
                    <a:cubicBezTo>
                      <a:pt x="243" y="148"/>
                      <a:pt x="248" y="143"/>
                      <a:pt x="248" y="136"/>
                    </a:cubicBezTo>
                    <a:cubicBezTo>
                      <a:pt x="248" y="112"/>
                      <a:pt x="248" y="112"/>
                      <a:pt x="248" y="112"/>
                    </a:cubicBezTo>
                    <a:cubicBezTo>
                      <a:pt x="248" y="105"/>
                      <a:pt x="243" y="100"/>
                      <a:pt x="236" y="100"/>
                    </a:cubicBezTo>
                    <a:cubicBezTo>
                      <a:pt x="221" y="100"/>
                      <a:pt x="221" y="100"/>
                      <a:pt x="221" y="100"/>
                    </a:cubicBezTo>
                    <a:cubicBezTo>
                      <a:pt x="215" y="100"/>
                      <a:pt x="211" y="97"/>
                      <a:pt x="209" y="92"/>
                    </a:cubicBezTo>
                    <a:cubicBezTo>
                      <a:pt x="206" y="83"/>
                      <a:pt x="206" y="83"/>
                      <a:pt x="206" y="83"/>
                    </a:cubicBezTo>
                    <a:cubicBezTo>
                      <a:pt x="205" y="79"/>
                      <a:pt x="206" y="74"/>
                      <a:pt x="209" y="71"/>
                    </a:cubicBezTo>
                    <a:cubicBezTo>
                      <a:pt x="220" y="60"/>
                      <a:pt x="220" y="60"/>
                      <a:pt x="220" y="60"/>
                    </a:cubicBezTo>
                    <a:cubicBezTo>
                      <a:pt x="224" y="56"/>
                      <a:pt x="224" y="48"/>
                      <a:pt x="220" y="44"/>
                    </a:cubicBezTo>
                    <a:cubicBezTo>
                      <a:pt x="204" y="28"/>
                      <a:pt x="204" y="28"/>
                      <a:pt x="204" y="28"/>
                    </a:cubicBezTo>
                    <a:cubicBezTo>
                      <a:pt x="200" y="24"/>
                      <a:pt x="192" y="24"/>
                      <a:pt x="188" y="28"/>
                    </a:cubicBezTo>
                    <a:cubicBezTo>
                      <a:pt x="177" y="39"/>
                      <a:pt x="177" y="39"/>
                      <a:pt x="177" y="39"/>
                    </a:cubicBezTo>
                    <a:cubicBezTo>
                      <a:pt x="174" y="42"/>
                      <a:pt x="169" y="43"/>
                      <a:pt x="165" y="42"/>
                    </a:cubicBezTo>
                    <a:cubicBezTo>
                      <a:pt x="156" y="39"/>
                      <a:pt x="156" y="39"/>
                      <a:pt x="156" y="39"/>
                    </a:cubicBezTo>
                    <a:cubicBezTo>
                      <a:pt x="151" y="37"/>
                      <a:pt x="148" y="33"/>
                      <a:pt x="148" y="27"/>
                    </a:cubicBezTo>
                    <a:cubicBezTo>
                      <a:pt x="148" y="12"/>
                      <a:pt x="148" y="12"/>
                      <a:pt x="148" y="12"/>
                    </a:cubicBezTo>
                    <a:cubicBezTo>
                      <a:pt x="148" y="5"/>
                      <a:pt x="143" y="0"/>
                      <a:pt x="136" y="0"/>
                    </a:cubicBezTo>
                    <a:lnTo>
                      <a:pt x="124" y="0"/>
                    </a:ln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6" name="Freeform 179"/>
              <p:cNvSpPr/>
              <p:nvPr/>
            </p:nvSpPr>
            <p:spPr bwMode="auto">
              <a:xfrm>
                <a:off x="2946550" y="3872063"/>
                <a:ext cx="125413" cy="125412"/>
              </a:xfrm>
              <a:custGeom>
                <a:avLst/>
                <a:gdLst>
                  <a:gd name="T0" fmla="*/ 2147483646 w 54"/>
                  <a:gd name="T1" fmla="*/ 2147483646 h 54"/>
                  <a:gd name="T2" fmla="*/ 2147483646 w 54"/>
                  <a:gd name="T3" fmla="*/ 2147483646 h 54"/>
                  <a:gd name="T4" fmla="*/ 2147483646 w 54"/>
                  <a:gd name="T5" fmla="*/ 2147483646 h 54"/>
                  <a:gd name="T6" fmla="*/ 2147483646 w 54"/>
                  <a:gd name="T7" fmla="*/ 2147483646 h 54"/>
                  <a:gd name="T8" fmla="*/ 2147483646 w 54"/>
                  <a:gd name="T9" fmla="*/ 2147483646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54">
                    <a:moveTo>
                      <a:pt x="50" y="32"/>
                    </a:moveTo>
                    <a:cubicBezTo>
                      <a:pt x="54" y="15"/>
                      <a:pt x="39" y="0"/>
                      <a:pt x="22" y="4"/>
                    </a:cubicBezTo>
                    <a:cubicBezTo>
                      <a:pt x="13" y="6"/>
                      <a:pt x="6" y="13"/>
                      <a:pt x="4" y="22"/>
                    </a:cubicBezTo>
                    <a:cubicBezTo>
                      <a:pt x="0" y="39"/>
                      <a:pt x="15" y="54"/>
                      <a:pt x="32" y="50"/>
                    </a:cubicBezTo>
                    <a:cubicBezTo>
                      <a:pt x="41" y="48"/>
                      <a:pt x="48" y="41"/>
                      <a:pt x="50" y="32"/>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77" name="组合 76"/>
          <p:cNvGrpSpPr/>
          <p:nvPr/>
        </p:nvGrpSpPr>
        <p:grpSpPr>
          <a:xfrm>
            <a:off x="4732991" y="2278669"/>
            <a:ext cx="1164618" cy="1164619"/>
            <a:chOff x="6207761" y="3741657"/>
            <a:chExt cx="1500029" cy="1500029"/>
          </a:xfrm>
        </p:grpSpPr>
        <p:sp>
          <p:nvSpPr>
            <p:cNvPr id="78" name="椭圆 77"/>
            <p:cNvSpPr/>
            <p:nvPr/>
          </p:nvSpPr>
          <p:spPr>
            <a:xfrm>
              <a:off x="6207761" y="3741657"/>
              <a:ext cx="1500029" cy="1500029"/>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nvGrpSpPr>
            <p:cNvPr id="79" name="组合 78"/>
            <p:cNvGrpSpPr/>
            <p:nvPr/>
          </p:nvGrpSpPr>
          <p:grpSpPr>
            <a:xfrm>
              <a:off x="6652054" y="4156692"/>
              <a:ext cx="647335" cy="647336"/>
              <a:chOff x="1830388" y="2073275"/>
              <a:chExt cx="534987" cy="534988"/>
            </a:xfrm>
          </p:grpSpPr>
          <p:sp>
            <p:nvSpPr>
              <p:cNvPr id="80" name="Freeform 24"/>
              <p:cNvSpPr/>
              <p:nvPr/>
            </p:nvSpPr>
            <p:spPr bwMode="auto">
              <a:xfrm>
                <a:off x="2000250" y="2119313"/>
                <a:ext cx="365125" cy="109537"/>
              </a:xfrm>
              <a:custGeom>
                <a:avLst/>
                <a:gdLst>
                  <a:gd name="T0" fmla="*/ 2147483646 w 158"/>
                  <a:gd name="T1" fmla="*/ 2147483646 h 48"/>
                  <a:gd name="T2" fmla="*/ 2147483646 w 158"/>
                  <a:gd name="T3" fmla="*/ 2147483646 h 48"/>
                  <a:gd name="T4" fmla="*/ 0 w 158"/>
                  <a:gd name="T5" fmla="*/ 2147483646 h 48"/>
                  <a:gd name="T6" fmla="*/ 0 w 158"/>
                  <a:gd name="T7" fmla="*/ 2147483646 h 48"/>
                  <a:gd name="T8" fmla="*/ 2147483646 w 158"/>
                  <a:gd name="T9" fmla="*/ 0 h 48"/>
                  <a:gd name="T10" fmla="*/ 2147483646 w 158"/>
                  <a:gd name="T11" fmla="*/ 0 h 48"/>
                  <a:gd name="T12" fmla="*/ 2147483646 w 158"/>
                  <a:gd name="T13" fmla="*/ 2147483646 h 48"/>
                  <a:gd name="T14" fmla="*/ 2147483646 w 158"/>
                  <a:gd name="T15" fmla="*/ 2147483646 h 48"/>
                  <a:gd name="T16" fmla="*/ 2147483646 w 158"/>
                  <a:gd name="T17" fmla="*/ 2147483646 h 48"/>
                  <a:gd name="T18" fmla="*/ 2147483646 w 158"/>
                  <a:gd name="T19" fmla="*/ 2147483646 h 48"/>
                  <a:gd name="T20" fmla="*/ 2147483646 w 158"/>
                  <a:gd name="T21" fmla="*/ 2147483646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48">
                    <a:moveTo>
                      <a:pt x="130" y="48"/>
                    </a:moveTo>
                    <a:cubicBezTo>
                      <a:pt x="9" y="48"/>
                      <a:pt x="9" y="48"/>
                      <a:pt x="9" y="48"/>
                    </a:cubicBezTo>
                    <a:cubicBezTo>
                      <a:pt x="4" y="48"/>
                      <a:pt x="0" y="44"/>
                      <a:pt x="0" y="40"/>
                    </a:cubicBezTo>
                    <a:cubicBezTo>
                      <a:pt x="0" y="8"/>
                      <a:pt x="0" y="8"/>
                      <a:pt x="0" y="8"/>
                    </a:cubicBezTo>
                    <a:cubicBezTo>
                      <a:pt x="0" y="4"/>
                      <a:pt x="4" y="0"/>
                      <a:pt x="9" y="0"/>
                    </a:cubicBezTo>
                    <a:cubicBezTo>
                      <a:pt x="130" y="0"/>
                      <a:pt x="130" y="0"/>
                      <a:pt x="130" y="0"/>
                    </a:cubicBezTo>
                    <a:cubicBezTo>
                      <a:pt x="132" y="0"/>
                      <a:pt x="134" y="1"/>
                      <a:pt x="135" y="2"/>
                    </a:cubicBezTo>
                    <a:cubicBezTo>
                      <a:pt x="154" y="18"/>
                      <a:pt x="154" y="18"/>
                      <a:pt x="154" y="18"/>
                    </a:cubicBezTo>
                    <a:cubicBezTo>
                      <a:pt x="158" y="21"/>
                      <a:pt x="158" y="27"/>
                      <a:pt x="154" y="30"/>
                    </a:cubicBezTo>
                    <a:cubicBezTo>
                      <a:pt x="135" y="46"/>
                      <a:pt x="135" y="46"/>
                      <a:pt x="135" y="46"/>
                    </a:cubicBezTo>
                    <a:cubicBezTo>
                      <a:pt x="134" y="47"/>
                      <a:pt x="132" y="48"/>
                      <a:pt x="130" y="48"/>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1" name="Freeform 25"/>
              <p:cNvSpPr/>
              <p:nvPr/>
            </p:nvSpPr>
            <p:spPr bwMode="auto">
              <a:xfrm>
                <a:off x="1830388" y="2266950"/>
                <a:ext cx="355600" cy="109538"/>
              </a:xfrm>
              <a:custGeom>
                <a:avLst/>
                <a:gdLst>
                  <a:gd name="T0" fmla="*/ 2147483646 w 154"/>
                  <a:gd name="T1" fmla="*/ 0 h 48"/>
                  <a:gd name="T2" fmla="*/ 2147483646 w 154"/>
                  <a:gd name="T3" fmla="*/ 0 h 48"/>
                  <a:gd name="T4" fmla="*/ 2147483646 w 154"/>
                  <a:gd name="T5" fmla="*/ 2147483646 h 48"/>
                  <a:gd name="T6" fmla="*/ 2147483646 w 154"/>
                  <a:gd name="T7" fmla="*/ 2147483646 h 48"/>
                  <a:gd name="T8" fmla="*/ 2147483646 w 154"/>
                  <a:gd name="T9" fmla="*/ 2147483646 h 48"/>
                  <a:gd name="T10" fmla="*/ 2147483646 w 154"/>
                  <a:gd name="T11" fmla="*/ 2147483646 h 48"/>
                  <a:gd name="T12" fmla="*/ 2147483646 w 154"/>
                  <a:gd name="T13" fmla="*/ 2147483646 h 48"/>
                  <a:gd name="T14" fmla="*/ 2147483646 w 154"/>
                  <a:gd name="T15" fmla="*/ 2147483646 h 48"/>
                  <a:gd name="T16" fmla="*/ 2147483646 w 154"/>
                  <a:gd name="T17" fmla="*/ 2147483646 h 48"/>
                  <a:gd name="T18" fmla="*/ 2147483646 w 154"/>
                  <a:gd name="T19" fmla="*/ 2147483646 h 48"/>
                  <a:gd name="T20" fmla="*/ 2147483646 w 154"/>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4" h="48">
                    <a:moveTo>
                      <a:pt x="27" y="0"/>
                    </a:moveTo>
                    <a:cubicBezTo>
                      <a:pt x="144" y="0"/>
                      <a:pt x="144" y="0"/>
                      <a:pt x="144" y="0"/>
                    </a:cubicBezTo>
                    <a:cubicBezTo>
                      <a:pt x="150" y="0"/>
                      <a:pt x="154" y="6"/>
                      <a:pt x="154" y="12"/>
                    </a:cubicBezTo>
                    <a:cubicBezTo>
                      <a:pt x="154" y="36"/>
                      <a:pt x="154" y="36"/>
                      <a:pt x="154" y="36"/>
                    </a:cubicBezTo>
                    <a:cubicBezTo>
                      <a:pt x="154" y="42"/>
                      <a:pt x="150" y="48"/>
                      <a:pt x="144" y="48"/>
                    </a:cubicBezTo>
                    <a:cubicBezTo>
                      <a:pt x="27" y="48"/>
                      <a:pt x="27" y="48"/>
                      <a:pt x="27" y="48"/>
                    </a:cubicBezTo>
                    <a:cubicBezTo>
                      <a:pt x="25" y="48"/>
                      <a:pt x="22" y="47"/>
                      <a:pt x="20" y="45"/>
                    </a:cubicBezTo>
                    <a:cubicBezTo>
                      <a:pt x="5" y="32"/>
                      <a:pt x="5" y="32"/>
                      <a:pt x="5" y="32"/>
                    </a:cubicBezTo>
                    <a:cubicBezTo>
                      <a:pt x="0" y="28"/>
                      <a:pt x="0" y="20"/>
                      <a:pt x="5" y="16"/>
                    </a:cubicBezTo>
                    <a:cubicBezTo>
                      <a:pt x="20" y="3"/>
                      <a:pt x="20" y="3"/>
                      <a:pt x="20" y="3"/>
                    </a:cubicBezTo>
                    <a:cubicBezTo>
                      <a:pt x="22" y="1"/>
                      <a:pt x="25" y="0"/>
                      <a:pt x="27" y="0"/>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 name="Line 26"/>
              <p:cNvSpPr>
                <a:spLocks noChangeShapeType="1"/>
              </p:cNvSpPr>
              <p:nvPr/>
            </p:nvSpPr>
            <p:spPr bwMode="auto">
              <a:xfrm>
                <a:off x="2093913" y="2376488"/>
                <a:ext cx="0" cy="22225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3" name="Line 27"/>
              <p:cNvSpPr>
                <a:spLocks noChangeShapeType="1"/>
              </p:cNvSpPr>
              <p:nvPr/>
            </p:nvSpPr>
            <p:spPr bwMode="auto">
              <a:xfrm flipV="1">
                <a:off x="2093913" y="2228850"/>
                <a:ext cx="0" cy="3810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4" name="Line 28"/>
              <p:cNvSpPr>
                <a:spLocks noChangeShapeType="1"/>
              </p:cNvSpPr>
              <p:nvPr/>
            </p:nvSpPr>
            <p:spPr bwMode="auto">
              <a:xfrm flipV="1">
                <a:off x="2093913" y="2073275"/>
                <a:ext cx="0" cy="46038"/>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5" name="Line 29"/>
              <p:cNvSpPr>
                <a:spLocks noChangeShapeType="1"/>
              </p:cNvSpPr>
              <p:nvPr/>
            </p:nvSpPr>
            <p:spPr bwMode="auto">
              <a:xfrm>
                <a:off x="2020888" y="2608263"/>
                <a:ext cx="149225" cy="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p>
            </p:txBody>
          </p:sp>
        </p:grpSp>
      </p:grpSp>
      <p:grpSp>
        <p:nvGrpSpPr>
          <p:cNvPr id="86" name="组合 85"/>
          <p:cNvGrpSpPr/>
          <p:nvPr/>
        </p:nvGrpSpPr>
        <p:grpSpPr>
          <a:xfrm>
            <a:off x="6263670" y="2284092"/>
            <a:ext cx="1164618" cy="1164619"/>
            <a:chOff x="8179277" y="3748642"/>
            <a:chExt cx="1500028" cy="1500029"/>
          </a:xfrm>
        </p:grpSpPr>
        <p:sp>
          <p:nvSpPr>
            <p:cNvPr id="87" name="椭圆 86"/>
            <p:cNvSpPr/>
            <p:nvPr/>
          </p:nvSpPr>
          <p:spPr>
            <a:xfrm>
              <a:off x="8179277" y="3748642"/>
              <a:ext cx="1500028" cy="1500029"/>
            </a:xfrm>
            <a:prstGeom prst="ellips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nvGrpSpPr>
            <p:cNvPr id="88" name="组合 87"/>
            <p:cNvGrpSpPr/>
            <p:nvPr/>
          </p:nvGrpSpPr>
          <p:grpSpPr>
            <a:xfrm>
              <a:off x="8605283" y="4234099"/>
              <a:ext cx="630396" cy="548323"/>
              <a:chOff x="11250613" y="919163"/>
              <a:chExt cx="573087" cy="498475"/>
            </a:xfrm>
          </p:grpSpPr>
          <p:sp>
            <p:nvSpPr>
              <p:cNvPr id="89" name="Freeform 193"/>
              <p:cNvSpPr/>
              <p:nvPr/>
            </p:nvSpPr>
            <p:spPr bwMode="auto">
              <a:xfrm>
                <a:off x="11250613" y="919163"/>
                <a:ext cx="573087" cy="498475"/>
              </a:xfrm>
              <a:custGeom>
                <a:avLst/>
                <a:gdLst>
                  <a:gd name="T0" fmla="*/ 0 w 248"/>
                  <a:gd name="T1" fmla="*/ 2147483646 h 216"/>
                  <a:gd name="T2" fmla="*/ 2147483646 w 248"/>
                  <a:gd name="T3" fmla="*/ 2147483646 h 216"/>
                  <a:gd name="T4" fmla="*/ 2147483646 w 248"/>
                  <a:gd name="T5" fmla="*/ 2147483646 h 216"/>
                  <a:gd name="T6" fmla="*/ 2147483646 w 248"/>
                  <a:gd name="T7" fmla="*/ 0 h 216"/>
                  <a:gd name="T8" fmla="*/ 2147483646 w 248"/>
                  <a:gd name="T9" fmla="*/ 2147483646 h 216"/>
                  <a:gd name="T10" fmla="*/ 2147483646 w 248"/>
                  <a:gd name="T11" fmla="*/ 0 h 216"/>
                  <a:gd name="T12" fmla="*/ 0 w 248"/>
                  <a:gd name="T13" fmla="*/ 2147483646 h 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8" h="216">
                    <a:moveTo>
                      <a:pt x="0" y="64"/>
                    </a:moveTo>
                    <a:cubicBezTo>
                      <a:pt x="0" y="144"/>
                      <a:pt x="124" y="216"/>
                      <a:pt x="124" y="216"/>
                    </a:cubicBezTo>
                    <a:cubicBezTo>
                      <a:pt x="124" y="216"/>
                      <a:pt x="248" y="144"/>
                      <a:pt x="248" y="64"/>
                    </a:cubicBezTo>
                    <a:cubicBezTo>
                      <a:pt x="248" y="31"/>
                      <a:pt x="224" y="0"/>
                      <a:pt x="188" y="0"/>
                    </a:cubicBezTo>
                    <a:cubicBezTo>
                      <a:pt x="155" y="0"/>
                      <a:pt x="124" y="23"/>
                      <a:pt x="124" y="56"/>
                    </a:cubicBezTo>
                    <a:cubicBezTo>
                      <a:pt x="124" y="23"/>
                      <a:pt x="93" y="0"/>
                      <a:pt x="60" y="0"/>
                    </a:cubicBezTo>
                    <a:cubicBezTo>
                      <a:pt x="24" y="0"/>
                      <a:pt x="0" y="31"/>
                      <a:pt x="0" y="64"/>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0" name="Freeform 194"/>
              <p:cNvSpPr/>
              <p:nvPr/>
            </p:nvSpPr>
            <p:spPr bwMode="auto">
              <a:xfrm>
                <a:off x="11676063" y="984250"/>
                <a:ext cx="87312" cy="92075"/>
              </a:xfrm>
              <a:custGeom>
                <a:avLst/>
                <a:gdLst>
                  <a:gd name="T0" fmla="*/ 2147483646 w 38"/>
                  <a:gd name="T1" fmla="*/ 2147483646 h 40"/>
                  <a:gd name="T2" fmla="*/ 0 w 38"/>
                  <a:gd name="T3" fmla="*/ 0 h 40"/>
                  <a:gd name="T4" fmla="*/ 0 60000 65536"/>
                  <a:gd name="T5" fmla="*/ 0 60000 65536"/>
                </a:gdLst>
                <a:ahLst/>
                <a:cxnLst>
                  <a:cxn ang="T4">
                    <a:pos x="T0" y="T1"/>
                  </a:cxn>
                  <a:cxn ang="T5">
                    <a:pos x="T2" y="T3"/>
                  </a:cxn>
                </a:cxnLst>
                <a:rect l="0" t="0" r="r" b="b"/>
                <a:pathLst>
                  <a:path w="38" h="40">
                    <a:moveTo>
                      <a:pt x="38" y="40"/>
                    </a:moveTo>
                    <a:cubicBezTo>
                      <a:pt x="38" y="19"/>
                      <a:pt x="23" y="0"/>
                      <a:pt x="0" y="0"/>
                    </a:cubicBezTo>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91" name="矩形 90"/>
          <p:cNvSpPr/>
          <p:nvPr/>
        </p:nvSpPr>
        <p:spPr>
          <a:xfrm>
            <a:off x="1256777" y="1275606"/>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92" name="矩形 91"/>
          <p:cNvSpPr/>
          <p:nvPr/>
        </p:nvSpPr>
        <p:spPr>
          <a:xfrm>
            <a:off x="2847095" y="3817952"/>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93" name="矩形 92"/>
          <p:cNvSpPr/>
          <p:nvPr/>
        </p:nvSpPr>
        <p:spPr>
          <a:xfrm>
            <a:off x="4307291" y="1275606"/>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94" name="矩形 93"/>
          <p:cNvSpPr/>
          <p:nvPr/>
        </p:nvSpPr>
        <p:spPr>
          <a:xfrm>
            <a:off x="5837970" y="3817952"/>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2100"/>
                                            <p:tgtEl>
                                              <p:spTgt spid="23"/>
                                            </p:tgtEl>
                                          </p:cBhvr>
                                        </p:animEffect>
                                      </p:childTnLst>
                                    </p:cTn>
                                  </p:par>
                                  <p:par>
                                    <p:cTn id="21" presetID="2" presetClass="entr" presetSubtype="1" fill="hold" nodeType="withEffect">
                                      <p:stCondLst>
                                        <p:cond delay="700"/>
                                      </p:stCondLst>
                                      <p:childTnLst>
                                        <p:set>
                                          <p:cBhvr>
                                            <p:cTn id="22" dur="1" fill="hold">
                                              <p:stCondLst>
                                                <p:cond delay="0"/>
                                              </p:stCondLst>
                                            </p:cTn>
                                            <p:tgtEl>
                                              <p:spTgt spid="72"/>
                                            </p:tgtEl>
                                            <p:attrNameLst>
                                              <p:attrName>style.visibility</p:attrName>
                                            </p:attrNameLst>
                                          </p:cBhvr>
                                          <p:to>
                                            <p:strVal val="visible"/>
                                          </p:to>
                                        </p:set>
                                        <p:anim calcmode="lin" valueType="num">
                                          <p:cBhvr additive="base">
                                            <p:cTn id="23" dur="500" fill="hold"/>
                                            <p:tgtEl>
                                              <p:spTgt spid="72"/>
                                            </p:tgtEl>
                                            <p:attrNameLst>
                                              <p:attrName>ppt_x</p:attrName>
                                            </p:attrNameLst>
                                          </p:cBhvr>
                                          <p:tavLst>
                                            <p:tav tm="0">
                                              <p:val>
                                                <p:strVal val="#ppt_x"/>
                                              </p:val>
                                            </p:tav>
                                            <p:tav tm="100000">
                                              <p:val>
                                                <p:strVal val="#ppt_x"/>
                                              </p:val>
                                            </p:tav>
                                          </p:tavLst>
                                        </p:anim>
                                        <p:anim calcmode="lin" valueType="num">
                                          <p:cBhvr additive="base">
                                            <p:cTn id="24" dur="500" fill="hold"/>
                                            <p:tgtEl>
                                              <p:spTgt spid="72"/>
                                            </p:tgtEl>
                                            <p:attrNameLst>
                                              <p:attrName>ppt_y</p:attrName>
                                            </p:attrNameLst>
                                          </p:cBhvr>
                                          <p:tavLst>
                                            <p:tav tm="0">
                                              <p:val>
                                                <p:strVal val="0-#ppt_h/2"/>
                                              </p:val>
                                            </p:tav>
                                            <p:tav tm="100000">
                                              <p:val>
                                                <p:strVal val="#ppt_y"/>
                                              </p:val>
                                            </p:tav>
                                          </p:tavLst>
                                        </p:anim>
                                      </p:childTnLst>
                                    </p:cTn>
                                  </p:par>
                                  <p:par>
                                    <p:cTn id="25" presetID="2" presetClass="entr" presetSubtype="4" fill="hold" nodeType="withEffect">
                                      <p:stCondLst>
                                        <p:cond delay="90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1" fill="hold" nodeType="withEffect">
                                      <p:stCondLst>
                                        <p:cond delay="110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500" fill="hold"/>
                                            <p:tgtEl>
                                              <p:spTgt spid="77"/>
                                            </p:tgtEl>
                                            <p:attrNameLst>
                                              <p:attrName>ppt_x</p:attrName>
                                            </p:attrNameLst>
                                          </p:cBhvr>
                                          <p:tavLst>
                                            <p:tav tm="0">
                                              <p:val>
                                                <p:strVal val="#ppt_x"/>
                                              </p:val>
                                            </p:tav>
                                            <p:tav tm="100000">
                                              <p:val>
                                                <p:strVal val="#ppt_x"/>
                                              </p:val>
                                            </p:tav>
                                          </p:tavLst>
                                        </p:anim>
                                        <p:anim calcmode="lin" valueType="num">
                                          <p:cBhvr additive="base">
                                            <p:cTn id="32" dur="500" fill="hold"/>
                                            <p:tgtEl>
                                              <p:spTgt spid="77"/>
                                            </p:tgtEl>
                                            <p:attrNameLst>
                                              <p:attrName>ppt_y</p:attrName>
                                            </p:attrNameLst>
                                          </p:cBhvr>
                                          <p:tavLst>
                                            <p:tav tm="0">
                                              <p:val>
                                                <p:strVal val="0-#ppt_h/2"/>
                                              </p:val>
                                            </p:tav>
                                            <p:tav tm="100000">
                                              <p:val>
                                                <p:strVal val="#ppt_y"/>
                                              </p:val>
                                            </p:tav>
                                          </p:tavLst>
                                        </p:anim>
                                      </p:childTnLst>
                                    </p:cTn>
                                  </p:par>
                                  <p:par>
                                    <p:cTn id="33" presetID="2" presetClass="entr" presetSubtype="4" fill="hold" nodeType="withEffect">
                                      <p:stCondLst>
                                        <p:cond delay="130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ppt_x"/>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2" fill="hold" grpId="0" nodeType="afterEffect" p14:presetBounceEnd="56000">
                                      <p:stCondLst>
                                        <p:cond delay="0"/>
                                      </p:stCondLst>
                                      <p:childTnLst>
                                        <p:set>
                                          <p:cBhvr>
                                            <p:cTn id="39" dur="1" fill="hold">
                                              <p:stCondLst>
                                                <p:cond delay="0"/>
                                              </p:stCondLst>
                                            </p:cTn>
                                            <p:tgtEl>
                                              <p:spTgt spid="91"/>
                                            </p:tgtEl>
                                            <p:attrNameLst>
                                              <p:attrName>style.visibility</p:attrName>
                                            </p:attrNameLst>
                                          </p:cBhvr>
                                          <p:to>
                                            <p:strVal val="visible"/>
                                          </p:to>
                                        </p:set>
                                        <p:anim calcmode="lin" valueType="num" p14:bounceEnd="56000">
                                          <p:cBhvr additive="base">
                                            <p:cTn id="40" dur="300" fill="hold"/>
                                            <p:tgtEl>
                                              <p:spTgt spid="91"/>
                                            </p:tgtEl>
                                            <p:attrNameLst>
                                              <p:attrName>ppt_x</p:attrName>
                                            </p:attrNameLst>
                                          </p:cBhvr>
                                          <p:tavLst>
                                            <p:tav tm="0">
                                              <p:val>
                                                <p:strVal val="1+#ppt_w/2"/>
                                              </p:val>
                                            </p:tav>
                                            <p:tav tm="100000">
                                              <p:val>
                                                <p:strVal val="#ppt_x"/>
                                              </p:val>
                                            </p:tav>
                                          </p:tavLst>
                                        </p:anim>
                                        <p:anim calcmode="lin" valueType="num" p14:bounceEnd="56000">
                                          <p:cBhvr additive="base">
                                            <p:cTn id="41" dur="300" fill="hold"/>
                                            <p:tgtEl>
                                              <p:spTgt spid="91"/>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2" fill="hold" grpId="0" nodeType="afterEffect" p14:presetBounceEnd="56000">
                                      <p:stCondLst>
                                        <p:cond delay="0"/>
                                      </p:stCondLst>
                                      <p:childTnLst>
                                        <p:set>
                                          <p:cBhvr>
                                            <p:cTn id="44" dur="1" fill="hold">
                                              <p:stCondLst>
                                                <p:cond delay="0"/>
                                              </p:stCondLst>
                                            </p:cTn>
                                            <p:tgtEl>
                                              <p:spTgt spid="92"/>
                                            </p:tgtEl>
                                            <p:attrNameLst>
                                              <p:attrName>style.visibility</p:attrName>
                                            </p:attrNameLst>
                                          </p:cBhvr>
                                          <p:to>
                                            <p:strVal val="visible"/>
                                          </p:to>
                                        </p:set>
                                        <p:anim calcmode="lin" valueType="num" p14:bounceEnd="56000">
                                          <p:cBhvr additive="base">
                                            <p:cTn id="45" dur="300" fill="hold"/>
                                            <p:tgtEl>
                                              <p:spTgt spid="92"/>
                                            </p:tgtEl>
                                            <p:attrNameLst>
                                              <p:attrName>ppt_x</p:attrName>
                                            </p:attrNameLst>
                                          </p:cBhvr>
                                          <p:tavLst>
                                            <p:tav tm="0">
                                              <p:val>
                                                <p:strVal val="1+#ppt_w/2"/>
                                              </p:val>
                                            </p:tav>
                                            <p:tav tm="100000">
                                              <p:val>
                                                <p:strVal val="#ppt_x"/>
                                              </p:val>
                                            </p:tav>
                                          </p:tavLst>
                                        </p:anim>
                                        <p:anim calcmode="lin" valueType="num" p14:bounceEnd="56000">
                                          <p:cBhvr additive="base">
                                            <p:cTn id="46" dur="300" fill="hold"/>
                                            <p:tgtEl>
                                              <p:spTgt spid="92"/>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2" presetClass="entr" presetSubtype="2" fill="hold" grpId="0" nodeType="afterEffect" p14:presetBounceEnd="56000">
                                      <p:stCondLst>
                                        <p:cond delay="0"/>
                                      </p:stCondLst>
                                      <p:childTnLst>
                                        <p:set>
                                          <p:cBhvr>
                                            <p:cTn id="49" dur="1" fill="hold">
                                              <p:stCondLst>
                                                <p:cond delay="0"/>
                                              </p:stCondLst>
                                            </p:cTn>
                                            <p:tgtEl>
                                              <p:spTgt spid="93"/>
                                            </p:tgtEl>
                                            <p:attrNameLst>
                                              <p:attrName>style.visibility</p:attrName>
                                            </p:attrNameLst>
                                          </p:cBhvr>
                                          <p:to>
                                            <p:strVal val="visible"/>
                                          </p:to>
                                        </p:set>
                                        <p:anim calcmode="lin" valueType="num" p14:bounceEnd="56000">
                                          <p:cBhvr additive="base">
                                            <p:cTn id="50" dur="300" fill="hold"/>
                                            <p:tgtEl>
                                              <p:spTgt spid="93"/>
                                            </p:tgtEl>
                                            <p:attrNameLst>
                                              <p:attrName>ppt_x</p:attrName>
                                            </p:attrNameLst>
                                          </p:cBhvr>
                                          <p:tavLst>
                                            <p:tav tm="0">
                                              <p:val>
                                                <p:strVal val="1+#ppt_w/2"/>
                                              </p:val>
                                            </p:tav>
                                            <p:tav tm="100000">
                                              <p:val>
                                                <p:strVal val="#ppt_x"/>
                                              </p:val>
                                            </p:tav>
                                          </p:tavLst>
                                        </p:anim>
                                        <p:anim calcmode="lin" valueType="num" p14:bounceEnd="56000">
                                          <p:cBhvr additive="base">
                                            <p:cTn id="51" dur="300" fill="hold"/>
                                            <p:tgtEl>
                                              <p:spTgt spid="93"/>
                                            </p:tgtEl>
                                            <p:attrNameLst>
                                              <p:attrName>ppt_y</p:attrName>
                                            </p:attrNameLst>
                                          </p:cBhvr>
                                          <p:tavLst>
                                            <p:tav tm="0">
                                              <p:val>
                                                <p:strVal val="#ppt_y"/>
                                              </p:val>
                                            </p:tav>
                                            <p:tav tm="100000">
                                              <p:val>
                                                <p:strVal val="#ppt_y"/>
                                              </p:val>
                                            </p:tav>
                                          </p:tavLst>
                                        </p:anim>
                                      </p:childTnLst>
                                    </p:cTn>
                                  </p:par>
                                </p:childTnLst>
                              </p:cTn>
                            </p:par>
                            <p:par>
                              <p:cTn id="52" fill="hold">
                                <p:stCondLst>
                                  <p:cond delay="5000"/>
                                </p:stCondLst>
                                <p:childTnLst>
                                  <p:par>
                                    <p:cTn id="53" presetID="2" presetClass="entr" presetSubtype="2" fill="hold" grpId="0" nodeType="afterEffect" p14:presetBounceEnd="56000">
                                      <p:stCondLst>
                                        <p:cond delay="0"/>
                                      </p:stCondLst>
                                      <p:childTnLst>
                                        <p:set>
                                          <p:cBhvr>
                                            <p:cTn id="54" dur="1" fill="hold">
                                              <p:stCondLst>
                                                <p:cond delay="0"/>
                                              </p:stCondLst>
                                            </p:cTn>
                                            <p:tgtEl>
                                              <p:spTgt spid="94"/>
                                            </p:tgtEl>
                                            <p:attrNameLst>
                                              <p:attrName>style.visibility</p:attrName>
                                            </p:attrNameLst>
                                          </p:cBhvr>
                                          <p:to>
                                            <p:strVal val="visible"/>
                                          </p:to>
                                        </p:set>
                                        <p:anim calcmode="lin" valueType="num" p14:bounceEnd="56000">
                                          <p:cBhvr additive="base">
                                            <p:cTn id="55" dur="300" fill="hold"/>
                                            <p:tgtEl>
                                              <p:spTgt spid="94"/>
                                            </p:tgtEl>
                                            <p:attrNameLst>
                                              <p:attrName>ppt_x</p:attrName>
                                            </p:attrNameLst>
                                          </p:cBhvr>
                                          <p:tavLst>
                                            <p:tav tm="0">
                                              <p:val>
                                                <p:strVal val="1+#ppt_w/2"/>
                                              </p:val>
                                            </p:tav>
                                            <p:tav tm="100000">
                                              <p:val>
                                                <p:strVal val="#ppt_x"/>
                                              </p:val>
                                            </p:tav>
                                          </p:tavLst>
                                        </p:anim>
                                        <p:anim calcmode="lin" valueType="num" p14:bounceEnd="56000">
                                          <p:cBhvr additive="base">
                                            <p:cTn id="56" dur="300" fill="hold"/>
                                            <p:tgtEl>
                                              <p:spTgt spid="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91" grpId="0"/>
          <p:bldP spid="92" grpId="0"/>
          <p:bldP spid="93" grpId="0"/>
          <p:bldP spid="9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2100"/>
                                            <p:tgtEl>
                                              <p:spTgt spid="23"/>
                                            </p:tgtEl>
                                          </p:cBhvr>
                                        </p:animEffect>
                                      </p:childTnLst>
                                    </p:cTn>
                                  </p:par>
                                  <p:par>
                                    <p:cTn id="21" presetID="2" presetClass="entr" presetSubtype="1" fill="hold" nodeType="withEffect">
                                      <p:stCondLst>
                                        <p:cond delay="700"/>
                                      </p:stCondLst>
                                      <p:childTnLst>
                                        <p:set>
                                          <p:cBhvr>
                                            <p:cTn id="22" dur="1" fill="hold">
                                              <p:stCondLst>
                                                <p:cond delay="0"/>
                                              </p:stCondLst>
                                            </p:cTn>
                                            <p:tgtEl>
                                              <p:spTgt spid="72"/>
                                            </p:tgtEl>
                                            <p:attrNameLst>
                                              <p:attrName>style.visibility</p:attrName>
                                            </p:attrNameLst>
                                          </p:cBhvr>
                                          <p:to>
                                            <p:strVal val="visible"/>
                                          </p:to>
                                        </p:set>
                                        <p:anim calcmode="lin" valueType="num">
                                          <p:cBhvr additive="base">
                                            <p:cTn id="23" dur="500" fill="hold"/>
                                            <p:tgtEl>
                                              <p:spTgt spid="72"/>
                                            </p:tgtEl>
                                            <p:attrNameLst>
                                              <p:attrName>ppt_x</p:attrName>
                                            </p:attrNameLst>
                                          </p:cBhvr>
                                          <p:tavLst>
                                            <p:tav tm="0">
                                              <p:val>
                                                <p:strVal val="#ppt_x"/>
                                              </p:val>
                                            </p:tav>
                                            <p:tav tm="100000">
                                              <p:val>
                                                <p:strVal val="#ppt_x"/>
                                              </p:val>
                                            </p:tav>
                                          </p:tavLst>
                                        </p:anim>
                                        <p:anim calcmode="lin" valueType="num">
                                          <p:cBhvr additive="base">
                                            <p:cTn id="24" dur="500" fill="hold"/>
                                            <p:tgtEl>
                                              <p:spTgt spid="72"/>
                                            </p:tgtEl>
                                            <p:attrNameLst>
                                              <p:attrName>ppt_y</p:attrName>
                                            </p:attrNameLst>
                                          </p:cBhvr>
                                          <p:tavLst>
                                            <p:tav tm="0">
                                              <p:val>
                                                <p:strVal val="0-#ppt_h/2"/>
                                              </p:val>
                                            </p:tav>
                                            <p:tav tm="100000">
                                              <p:val>
                                                <p:strVal val="#ppt_y"/>
                                              </p:val>
                                            </p:tav>
                                          </p:tavLst>
                                        </p:anim>
                                      </p:childTnLst>
                                    </p:cTn>
                                  </p:par>
                                  <p:par>
                                    <p:cTn id="25" presetID="2" presetClass="entr" presetSubtype="4" fill="hold" nodeType="withEffect">
                                      <p:stCondLst>
                                        <p:cond delay="90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1" fill="hold" nodeType="withEffect">
                                      <p:stCondLst>
                                        <p:cond delay="110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500" fill="hold"/>
                                            <p:tgtEl>
                                              <p:spTgt spid="77"/>
                                            </p:tgtEl>
                                            <p:attrNameLst>
                                              <p:attrName>ppt_x</p:attrName>
                                            </p:attrNameLst>
                                          </p:cBhvr>
                                          <p:tavLst>
                                            <p:tav tm="0">
                                              <p:val>
                                                <p:strVal val="#ppt_x"/>
                                              </p:val>
                                            </p:tav>
                                            <p:tav tm="100000">
                                              <p:val>
                                                <p:strVal val="#ppt_x"/>
                                              </p:val>
                                            </p:tav>
                                          </p:tavLst>
                                        </p:anim>
                                        <p:anim calcmode="lin" valueType="num">
                                          <p:cBhvr additive="base">
                                            <p:cTn id="32" dur="500" fill="hold"/>
                                            <p:tgtEl>
                                              <p:spTgt spid="77"/>
                                            </p:tgtEl>
                                            <p:attrNameLst>
                                              <p:attrName>ppt_y</p:attrName>
                                            </p:attrNameLst>
                                          </p:cBhvr>
                                          <p:tavLst>
                                            <p:tav tm="0">
                                              <p:val>
                                                <p:strVal val="0-#ppt_h/2"/>
                                              </p:val>
                                            </p:tav>
                                            <p:tav tm="100000">
                                              <p:val>
                                                <p:strVal val="#ppt_y"/>
                                              </p:val>
                                            </p:tav>
                                          </p:tavLst>
                                        </p:anim>
                                      </p:childTnLst>
                                    </p:cTn>
                                  </p:par>
                                  <p:par>
                                    <p:cTn id="33" presetID="2" presetClass="entr" presetSubtype="4" fill="hold" nodeType="withEffect">
                                      <p:stCondLst>
                                        <p:cond delay="130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ppt_x"/>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91"/>
                                            </p:tgtEl>
                                            <p:attrNameLst>
                                              <p:attrName>style.visibility</p:attrName>
                                            </p:attrNameLst>
                                          </p:cBhvr>
                                          <p:to>
                                            <p:strVal val="visible"/>
                                          </p:to>
                                        </p:set>
                                        <p:anim calcmode="lin" valueType="num">
                                          <p:cBhvr additive="base">
                                            <p:cTn id="40" dur="300" fill="hold"/>
                                            <p:tgtEl>
                                              <p:spTgt spid="91"/>
                                            </p:tgtEl>
                                            <p:attrNameLst>
                                              <p:attrName>ppt_x</p:attrName>
                                            </p:attrNameLst>
                                          </p:cBhvr>
                                          <p:tavLst>
                                            <p:tav tm="0">
                                              <p:val>
                                                <p:strVal val="1+#ppt_w/2"/>
                                              </p:val>
                                            </p:tav>
                                            <p:tav tm="100000">
                                              <p:val>
                                                <p:strVal val="#ppt_x"/>
                                              </p:val>
                                            </p:tav>
                                          </p:tavLst>
                                        </p:anim>
                                        <p:anim calcmode="lin" valueType="num">
                                          <p:cBhvr additive="base">
                                            <p:cTn id="41" dur="300" fill="hold"/>
                                            <p:tgtEl>
                                              <p:spTgt spid="91"/>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2" fill="hold" grpId="0" nodeType="afterEffect">
                                      <p:stCondLst>
                                        <p:cond delay="0"/>
                                      </p:stCondLst>
                                      <p:childTnLst>
                                        <p:set>
                                          <p:cBhvr>
                                            <p:cTn id="44" dur="1" fill="hold">
                                              <p:stCondLst>
                                                <p:cond delay="0"/>
                                              </p:stCondLst>
                                            </p:cTn>
                                            <p:tgtEl>
                                              <p:spTgt spid="92"/>
                                            </p:tgtEl>
                                            <p:attrNameLst>
                                              <p:attrName>style.visibility</p:attrName>
                                            </p:attrNameLst>
                                          </p:cBhvr>
                                          <p:to>
                                            <p:strVal val="visible"/>
                                          </p:to>
                                        </p:set>
                                        <p:anim calcmode="lin" valueType="num">
                                          <p:cBhvr additive="base">
                                            <p:cTn id="45" dur="300" fill="hold"/>
                                            <p:tgtEl>
                                              <p:spTgt spid="92"/>
                                            </p:tgtEl>
                                            <p:attrNameLst>
                                              <p:attrName>ppt_x</p:attrName>
                                            </p:attrNameLst>
                                          </p:cBhvr>
                                          <p:tavLst>
                                            <p:tav tm="0">
                                              <p:val>
                                                <p:strVal val="1+#ppt_w/2"/>
                                              </p:val>
                                            </p:tav>
                                            <p:tav tm="100000">
                                              <p:val>
                                                <p:strVal val="#ppt_x"/>
                                              </p:val>
                                            </p:tav>
                                          </p:tavLst>
                                        </p:anim>
                                        <p:anim calcmode="lin" valueType="num">
                                          <p:cBhvr additive="base">
                                            <p:cTn id="46" dur="300" fill="hold"/>
                                            <p:tgtEl>
                                              <p:spTgt spid="92"/>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2" presetClass="entr" presetSubtype="2" fill="hold" grpId="0" nodeType="afterEffect">
                                      <p:stCondLst>
                                        <p:cond delay="0"/>
                                      </p:stCondLst>
                                      <p:childTnLst>
                                        <p:set>
                                          <p:cBhvr>
                                            <p:cTn id="49" dur="1" fill="hold">
                                              <p:stCondLst>
                                                <p:cond delay="0"/>
                                              </p:stCondLst>
                                            </p:cTn>
                                            <p:tgtEl>
                                              <p:spTgt spid="93"/>
                                            </p:tgtEl>
                                            <p:attrNameLst>
                                              <p:attrName>style.visibility</p:attrName>
                                            </p:attrNameLst>
                                          </p:cBhvr>
                                          <p:to>
                                            <p:strVal val="visible"/>
                                          </p:to>
                                        </p:set>
                                        <p:anim calcmode="lin" valueType="num">
                                          <p:cBhvr additive="base">
                                            <p:cTn id="50" dur="300" fill="hold"/>
                                            <p:tgtEl>
                                              <p:spTgt spid="93"/>
                                            </p:tgtEl>
                                            <p:attrNameLst>
                                              <p:attrName>ppt_x</p:attrName>
                                            </p:attrNameLst>
                                          </p:cBhvr>
                                          <p:tavLst>
                                            <p:tav tm="0">
                                              <p:val>
                                                <p:strVal val="1+#ppt_w/2"/>
                                              </p:val>
                                            </p:tav>
                                            <p:tav tm="100000">
                                              <p:val>
                                                <p:strVal val="#ppt_x"/>
                                              </p:val>
                                            </p:tav>
                                          </p:tavLst>
                                        </p:anim>
                                        <p:anim calcmode="lin" valueType="num">
                                          <p:cBhvr additive="base">
                                            <p:cTn id="51" dur="300" fill="hold"/>
                                            <p:tgtEl>
                                              <p:spTgt spid="93"/>
                                            </p:tgtEl>
                                            <p:attrNameLst>
                                              <p:attrName>ppt_y</p:attrName>
                                            </p:attrNameLst>
                                          </p:cBhvr>
                                          <p:tavLst>
                                            <p:tav tm="0">
                                              <p:val>
                                                <p:strVal val="#ppt_y"/>
                                              </p:val>
                                            </p:tav>
                                            <p:tav tm="100000">
                                              <p:val>
                                                <p:strVal val="#ppt_y"/>
                                              </p:val>
                                            </p:tav>
                                          </p:tavLst>
                                        </p:anim>
                                      </p:childTnLst>
                                    </p:cTn>
                                  </p:par>
                                </p:childTnLst>
                              </p:cTn>
                            </p:par>
                            <p:par>
                              <p:cTn id="52" fill="hold">
                                <p:stCondLst>
                                  <p:cond delay="5000"/>
                                </p:stCondLst>
                                <p:childTnLst>
                                  <p:par>
                                    <p:cTn id="53" presetID="2" presetClass="entr" presetSubtype="2" fill="hold" grpId="0" nodeType="afterEffect">
                                      <p:stCondLst>
                                        <p:cond delay="0"/>
                                      </p:stCondLst>
                                      <p:childTnLst>
                                        <p:set>
                                          <p:cBhvr>
                                            <p:cTn id="54" dur="1" fill="hold">
                                              <p:stCondLst>
                                                <p:cond delay="0"/>
                                              </p:stCondLst>
                                            </p:cTn>
                                            <p:tgtEl>
                                              <p:spTgt spid="94"/>
                                            </p:tgtEl>
                                            <p:attrNameLst>
                                              <p:attrName>style.visibility</p:attrName>
                                            </p:attrNameLst>
                                          </p:cBhvr>
                                          <p:to>
                                            <p:strVal val="visible"/>
                                          </p:to>
                                        </p:set>
                                        <p:anim calcmode="lin" valueType="num">
                                          <p:cBhvr additive="base">
                                            <p:cTn id="55" dur="300" fill="hold"/>
                                            <p:tgtEl>
                                              <p:spTgt spid="94"/>
                                            </p:tgtEl>
                                            <p:attrNameLst>
                                              <p:attrName>ppt_x</p:attrName>
                                            </p:attrNameLst>
                                          </p:cBhvr>
                                          <p:tavLst>
                                            <p:tav tm="0">
                                              <p:val>
                                                <p:strVal val="1+#ppt_w/2"/>
                                              </p:val>
                                            </p:tav>
                                            <p:tav tm="100000">
                                              <p:val>
                                                <p:strVal val="#ppt_x"/>
                                              </p:val>
                                            </p:tav>
                                          </p:tavLst>
                                        </p:anim>
                                        <p:anim calcmode="lin" valueType="num">
                                          <p:cBhvr additive="base">
                                            <p:cTn id="56" dur="300" fill="hold"/>
                                            <p:tgtEl>
                                              <p:spTgt spid="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91" grpId="0"/>
          <p:bldP spid="92" grpId="0"/>
          <p:bldP spid="93" grpId="0"/>
          <p:bldP spid="9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95" name="组合 94"/>
          <p:cNvGrpSpPr/>
          <p:nvPr/>
        </p:nvGrpSpPr>
        <p:grpSpPr>
          <a:xfrm>
            <a:off x="5538813" y="1536444"/>
            <a:ext cx="2796076" cy="2835506"/>
            <a:chOff x="1331640" y="1707654"/>
            <a:chExt cx="2796076" cy="2835506"/>
          </a:xfrm>
        </p:grpSpPr>
        <p:sp>
          <p:nvSpPr>
            <p:cNvPr id="96" name="等腰三角形 5"/>
            <p:cNvSpPr/>
            <p:nvPr/>
          </p:nvSpPr>
          <p:spPr>
            <a:xfrm>
              <a:off x="1608861" y="1707654"/>
              <a:ext cx="1247249" cy="1186339"/>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Lst>
              <a:ahLst/>
              <a:cxnLst>
                <a:cxn ang="0">
                  <a:pos x="connsiteX0-1" y="connsiteY0-2"/>
                </a:cxn>
                <a:cxn ang="0">
                  <a:pos x="connsiteX1-3" y="connsiteY1-4"/>
                </a:cxn>
                <a:cxn ang="0">
                  <a:pos x="connsiteX2-5" y="connsiteY2-6"/>
                </a:cxn>
                <a:cxn ang="0">
                  <a:pos x="connsiteX3-7" y="connsiteY3-8"/>
                </a:cxn>
              </a:cxnLst>
              <a:rect l="l" t="t" r="r" b="b"/>
              <a:pathLst>
                <a:path w="1247249" h="1186339">
                  <a:moveTo>
                    <a:pt x="0" y="1186339"/>
                  </a:moveTo>
                  <a:cubicBezTo>
                    <a:pt x="177366" y="310566"/>
                    <a:pt x="852847" y="57437"/>
                    <a:pt x="1247249" y="0"/>
                  </a:cubicBezTo>
                  <a:cubicBezTo>
                    <a:pt x="1055770" y="225850"/>
                    <a:pt x="1081329" y="426793"/>
                    <a:pt x="1231416" y="638411"/>
                  </a:cubicBezTo>
                  <a:cubicBezTo>
                    <a:pt x="597978" y="633668"/>
                    <a:pt x="270525" y="877981"/>
                    <a:pt x="0" y="118633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7" name="等腰三角形 5"/>
            <p:cNvSpPr/>
            <p:nvPr/>
          </p:nvSpPr>
          <p:spPr>
            <a:xfrm>
              <a:off x="1619672" y="2445005"/>
              <a:ext cx="1234974" cy="634853"/>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 name="connsiteX0-121" fmla="*/ 0 w 1240133"/>
                <a:gd name="connsiteY0-122" fmla="*/ 652643 h 652643"/>
                <a:gd name="connsiteX1-123" fmla="*/ 1240133 w 1240133"/>
                <a:gd name="connsiteY1-124" fmla="*/ 0 h 652643"/>
                <a:gd name="connsiteX2-125" fmla="*/ 1224300 w 1240133"/>
                <a:gd name="connsiteY2-126" fmla="*/ 638411 h 652643"/>
                <a:gd name="connsiteX3-127" fmla="*/ 0 w 1240133"/>
                <a:gd name="connsiteY3-128" fmla="*/ 652643 h 652643"/>
                <a:gd name="connsiteX0-129" fmla="*/ 0 w 1233017"/>
                <a:gd name="connsiteY0-130" fmla="*/ 629932 h 629932"/>
                <a:gd name="connsiteX1-131" fmla="*/ 1233017 w 1233017"/>
                <a:gd name="connsiteY1-132" fmla="*/ 9311 h 629932"/>
                <a:gd name="connsiteX2-133" fmla="*/ 1224300 w 1233017"/>
                <a:gd name="connsiteY2-134" fmla="*/ 615700 h 629932"/>
                <a:gd name="connsiteX3-135" fmla="*/ 0 w 1233017"/>
                <a:gd name="connsiteY3-136" fmla="*/ 629932 h 629932"/>
                <a:gd name="connsiteX0-137" fmla="*/ 0 w 1233017"/>
                <a:gd name="connsiteY0-138" fmla="*/ 629932 h 644164"/>
                <a:gd name="connsiteX1-139" fmla="*/ 1233017 w 1233017"/>
                <a:gd name="connsiteY1-140" fmla="*/ 9311 h 644164"/>
                <a:gd name="connsiteX2-141" fmla="*/ 1224300 w 1233017"/>
                <a:gd name="connsiteY2-142" fmla="*/ 644164 h 644164"/>
                <a:gd name="connsiteX3-143" fmla="*/ 0 w 1233017"/>
                <a:gd name="connsiteY3-144" fmla="*/ 629932 h 644164"/>
                <a:gd name="connsiteX0-145" fmla="*/ 0 w 1233017"/>
                <a:gd name="connsiteY0-146" fmla="*/ 629932 h 644164"/>
                <a:gd name="connsiteX1-147" fmla="*/ 1233017 w 1233017"/>
                <a:gd name="connsiteY1-148" fmla="*/ 9311 h 644164"/>
                <a:gd name="connsiteX2-149" fmla="*/ 1224300 w 1233017"/>
                <a:gd name="connsiteY2-150" fmla="*/ 644164 h 644164"/>
                <a:gd name="connsiteX3-151" fmla="*/ 0 w 1233017"/>
                <a:gd name="connsiteY3-152" fmla="*/ 629932 h 644164"/>
                <a:gd name="connsiteX0-153" fmla="*/ 0 w 1233017"/>
                <a:gd name="connsiteY0-154" fmla="*/ 629932 h 644164"/>
                <a:gd name="connsiteX1-155" fmla="*/ 1233017 w 1233017"/>
                <a:gd name="connsiteY1-156" fmla="*/ 9311 h 644164"/>
                <a:gd name="connsiteX2-157" fmla="*/ 1224300 w 1233017"/>
                <a:gd name="connsiteY2-158" fmla="*/ 644164 h 644164"/>
                <a:gd name="connsiteX3-159" fmla="*/ 0 w 1233017"/>
                <a:gd name="connsiteY3-160" fmla="*/ 629932 h 644164"/>
                <a:gd name="connsiteX0-161" fmla="*/ 0 w 1233017"/>
                <a:gd name="connsiteY0-162" fmla="*/ 629932 h 640606"/>
                <a:gd name="connsiteX1-163" fmla="*/ 1233017 w 1233017"/>
                <a:gd name="connsiteY1-164" fmla="*/ 9311 h 640606"/>
                <a:gd name="connsiteX2-165" fmla="*/ 1227858 w 1233017"/>
                <a:gd name="connsiteY2-166" fmla="*/ 640606 h 640606"/>
                <a:gd name="connsiteX3-167" fmla="*/ 0 w 1233017"/>
                <a:gd name="connsiteY3-168" fmla="*/ 629932 h 640606"/>
                <a:gd name="connsiteX0-169" fmla="*/ 0 w 1225901"/>
                <a:gd name="connsiteY0-170" fmla="*/ 632363 h 639479"/>
                <a:gd name="connsiteX1-171" fmla="*/ 1225901 w 1225901"/>
                <a:gd name="connsiteY1-172" fmla="*/ 8184 h 639479"/>
                <a:gd name="connsiteX2-173" fmla="*/ 1220742 w 1225901"/>
                <a:gd name="connsiteY2-174" fmla="*/ 639479 h 639479"/>
                <a:gd name="connsiteX3-175" fmla="*/ 0 w 1225901"/>
                <a:gd name="connsiteY3-176" fmla="*/ 632363 h 639479"/>
                <a:gd name="connsiteX0-177" fmla="*/ 0 w 1225901"/>
                <a:gd name="connsiteY0-178" fmla="*/ 624179 h 631295"/>
                <a:gd name="connsiteX1-179" fmla="*/ 1225901 w 1225901"/>
                <a:gd name="connsiteY1-180" fmla="*/ 0 h 631295"/>
                <a:gd name="connsiteX2-181" fmla="*/ 1220742 w 1225901"/>
                <a:gd name="connsiteY2-182" fmla="*/ 631295 h 631295"/>
                <a:gd name="connsiteX3-183" fmla="*/ 0 w 1225901"/>
                <a:gd name="connsiteY3-184" fmla="*/ 624179 h 631295"/>
                <a:gd name="connsiteX0-185" fmla="*/ 0 w 1225901"/>
                <a:gd name="connsiteY0-186" fmla="*/ 624179 h 631295"/>
                <a:gd name="connsiteX1-187" fmla="*/ 1225901 w 1225901"/>
                <a:gd name="connsiteY1-188" fmla="*/ 0 h 631295"/>
                <a:gd name="connsiteX2-189" fmla="*/ 1220742 w 1225901"/>
                <a:gd name="connsiteY2-190" fmla="*/ 631295 h 631295"/>
                <a:gd name="connsiteX3-191" fmla="*/ 0 w 1225901"/>
                <a:gd name="connsiteY3-192" fmla="*/ 624179 h 631295"/>
                <a:gd name="connsiteX0-193" fmla="*/ 0 w 1225901"/>
                <a:gd name="connsiteY0-194" fmla="*/ 624179 h 631295"/>
                <a:gd name="connsiteX1-195" fmla="*/ 1225901 w 1225901"/>
                <a:gd name="connsiteY1-196" fmla="*/ 0 h 631295"/>
                <a:gd name="connsiteX2-197" fmla="*/ 1220742 w 1225901"/>
                <a:gd name="connsiteY2-198" fmla="*/ 631295 h 631295"/>
                <a:gd name="connsiteX3-199" fmla="*/ 0 w 1225901"/>
                <a:gd name="connsiteY3-200" fmla="*/ 624179 h 631295"/>
                <a:gd name="connsiteX0-201" fmla="*/ 0 w 1225901"/>
                <a:gd name="connsiteY0-202" fmla="*/ 624179 h 631295"/>
                <a:gd name="connsiteX1-203" fmla="*/ 1225901 w 1225901"/>
                <a:gd name="connsiteY1-204" fmla="*/ 0 h 631295"/>
                <a:gd name="connsiteX2-205" fmla="*/ 1220742 w 1225901"/>
                <a:gd name="connsiteY2-206" fmla="*/ 631295 h 631295"/>
                <a:gd name="connsiteX3-207" fmla="*/ 0 w 1225901"/>
                <a:gd name="connsiteY3-208" fmla="*/ 624179 h 631295"/>
                <a:gd name="connsiteX0-209" fmla="*/ 0 w 1218785"/>
                <a:gd name="connsiteY0-210" fmla="*/ 631295 h 631295"/>
                <a:gd name="connsiteX1-211" fmla="*/ 1218785 w 1218785"/>
                <a:gd name="connsiteY1-212" fmla="*/ 0 h 631295"/>
                <a:gd name="connsiteX2-213" fmla="*/ 1213626 w 1218785"/>
                <a:gd name="connsiteY2-214" fmla="*/ 631295 h 631295"/>
                <a:gd name="connsiteX3-215" fmla="*/ 0 w 1218785"/>
                <a:gd name="connsiteY3-216" fmla="*/ 631295 h 631295"/>
                <a:gd name="connsiteX0-217" fmla="*/ 0 w 1229459"/>
                <a:gd name="connsiteY0-218" fmla="*/ 631295 h 631295"/>
                <a:gd name="connsiteX1-219" fmla="*/ 1229459 w 1229459"/>
                <a:gd name="connsiteY1-220" fmla="*/ 0 h 631295"/>
                <a:gd name="connsiteX2-221" fmla="*/ 1224300 w 1229459"/>
                <a:gd name="connsiteY2-222" fmla="*/ 631295 h 631295"/>
                <a:gd name="connsiteX3-223" fmla="*/ 0 w 1229459"/>
                <a:gd name="connsiteY3-224" fmla="*/ 631295 h 631295"/>
                <a:gd name="connsiteX0-225" fmla="*/ 0 w 1231416"/>
                <a:gd name="connsiteY0-226" fmla="*/ 631295 h 634853"/>
                <a:gd name="connsiteX1-227" fmla="*/ 1229459 w 1231416"/>
                <a:gd name="connsiteY1-228" fmla="*/ 0 h 634853"/>
                <a:gd name="connsiteX2-229" fmla="*/ 1231416 w 1231416"/>
                <a:gd name="connsiteY2-230" fmla="*/ 634853 h 634853"/>
                <a:gd name="connsiteX3-231" fmla="*/ 0 w 1231416"/>
                <a:gd name="connsiteY3-232" fmla="*/ 631295 h 634853"/>
                <a:gd name="connsiteX0-233" fmla="*/ 0 w 1234974"/>
                <a:gd name="connsiteY0-234" fmla="*/ 634853 h 634853"/>
                <a:gd name="connsiteX1-235" fmla="*/ 1233017 w 1234974"/>
                <a:gd name="connsiteY1-236" fmla="*/ 0 h 634853"/>
                <a:gd name="connsiteX2-237" fmla="*/ 1234974 w 1234974"/>
                <a:gd name="connsiteY2-238" fmla="*/ 634853 h 634853"/>
                <a:gd name="connsiteX3-239" fmla="*/ 0 w 1234974"/>
                <a:gd name="connsiteY3-240" fmla="*/ 634853 h 634853"/>
              </a:gdLst>
              <a:ahLst/>
              <a:cxnLst>
                <a:cxn ang="0">
                  <a:pos x="connsiteX0-1" y="connsiteY0-2"/>
                </a:cxn>
                <a:cxn ang="0">
                  <a:pos x="connsiteX1-3" y="connsiteY1-4"/>
                </a:cxn>
                <a:cxn ang="0">
                  <a:pos x="connsiteX2-5" y="connsiteY2-6"/>
                </a:cxn>
                <a:cxn ang="0">
                  <a:pos x="connsiteX3-7" y="connsiteY3-8"/>
                </a:cxn>
              </a:cxnLst>
              <a:rect l="l" t="t" r="r" b="b"/>
              <a:pathLst>
                <a:path w="1234974" h="634853">
                  <a:moveTo>
                    <a:pt x="0" y="634853"/>
                  </a:moveTo>
                  <a:cubicBezTo>
                    <a:pt x="291221" y="118435"/>
                    <a:pt x="835057" y="509"/>
                    <a:pt x="1233017" y="0"/>
                  </a:cubicBezTo>
                  <a:cubicBezTo>
                    <a:pt x="1041538" y="225850"/>
                    <a:pt x="1084887" y="423235"/>
                    <a:pt x="1234974" y="634853"/>
                  </a:cubicBezTo>
                  <a:lnTo>
                    <a:pt x="0" y="63485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8" name="等腰三角形 5"/>
            <p:cNvSpPr/>
            <p:nvPr/>
          </p:nvSpPr>
          <p:spPr>
            <a:xfrm flipV="1">
              <a:off x="1608861" y="3167482"/>
              <a:ext cx="1234974" cy="634853"/>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 name="connsiteX0-121" fmla="*/ 0 w 1240133"/>
                <a:gd name="connsiteY0-122" fmla="*/ 652643 h 652643"/>
                <a:gd name="connsiteX1-123" fmla="*/ 1240133 w 1240133"/>
                <a:gd name="connsiteY1-124" fmla="*/ 0 h 652643"/>
                <a:gd name="connsiteX2-125" fmla="*/ 1224300 w 1240133"/>
                <a:gd name="connsiteY2-126" fmla="*/ 638411 h 652643"/>
                <a:gd name="connsiteX3-127" fmla="*/ 0 w 1240133"/>
                <a:gd name="connsiteY3-128" fmla="*/ 652643 h 652643"/>
                <a:gd name="connsiteX0-129" fmla="*/ 0 w 1233017"/>
                <a:gd name="connsiteY0-130" fmla="*/ 629932 h 629932"/>
                <a:gd name="connsiteX1-131" fmla="*/ 1233017 w 1233017"/>
                <a:gd name="connsiteY1-132" fmla="*/ 9311 h 629932"/>
                <a:gd name="connsiteX2-133" fmla="*/ 1224300 w 1233017"/>
                <a:gd name="connsiteY2-134" fmla="*/ 615700 h 629932"/>
                <a:gd name="connsiteX3-135" fmla="*/ 0 w 1233017"/>
                <a:gd name="connsiteY3-136" fmla="*/ 629932 h 629932"/>
                <a:gd name="connsiteX0-137" fmla="*/ 0 w 1233017"/>
                <a:gd name="connsiteY0-138" fmla="*/ 629932 h 644164"/>
                <a:gd name="connsiteX1-139" fmla="*/ 1233017 w 1233017"/>
                <a:gd name="connsiteY1-140" fmla="*/ 9311 h 644164"/>
                <a:gd name="connsiteX2-141" fmla="*/ 1224300 w 1233017"/>
                <a:gd name="connsiteY2-142" fmla="*/ 644164 h 644164"/>
                <a:gd name="connsiteX3-143" fmla="*/ 0 w 1233017"/>
                <a:gd name="connsiteY3-144" fmla="*/ 629932 h 644164"/>
                <a:gd name="connsiteX0-145" fmla="*/ 0 w 1233017"/>
                <a:gd name="connsiteY0-146" fmla="*/ 629932 h 644164"/>
                <a:gd name="connsiteX1-147" fmla="*/ 1233017 w 1233017"/>
                <a:gd name="connsiteY1-148" fmla="*/ 9311 h 644164"/>
                <a:gd name="connsiteX2-149" fmla="*/ 1224300 w 1233017"/>
                <a:gd name="connsiteY2-150" fmla="*/ 644164 h 644164"/>
                <a:gd name="connsiteX3-151" fmla="*/ 0 w 1233017"/>
                <a:gd name="connsiteY3-152" fmla="*/ 629932 h 644164"/>
                <a:gd name="connsiteX0-153" fmla="*/ 0 w 1233017"/>
                <a:gd name="connsiteY0-154" fmla="*/ 629932 h 644164"/>
                <a:gd name="connsiteX1-155" fmla="*/ 1233017 w 1233017"/>
                <a:gd name="connsiteY1-156" fmla="*/ 9311 h 644164"/>
                <a:gd name="connsiteX2-157" fmla="*/ 1224300 w 1233017"/>
                <a:gd name="connsiteY2-158" fmla="*/ 644164 h 644164"/>
                <a:gd name="connsiteX3-159" fmla="*/ 0 w 1233017"/>
                <a:gd name="connsiteY3-160" fmla="*/ 629932 h 644164"/>
                <a:gd name="connsiteX0-161" fmla="*/ 0 w 1233017"/>
                <a:gd name="connsiteY0-162" fmla="*/ 629932 h 640606"/>
                <a:gd name="connsiteX1-163" fmla="*/ 1233017 w 1233017"/>
                <a:gd name="connsiteY1-164" fmla="*/ 9311 h 640606"/>
                <a:gd name="connsiteX2-165" fmla="*/ 1227858 w 1233017"/>
                <a:gd name="connsiteY2-166" fmla="*/ 640606 h 640606"/>
                <a:gd name="connsiteX3-167" fmla="*/ 0 w 1233017"/>
                <a:gd name="connsiteY3-168" fmla="*/ 629932 h 640606"/>
                <a:gd name="connsiteX0-169" fmla="*/ 0 w 1225901"/>
                <a:gd name="connsiteY0-170" fmla="*/ 632363 h 639479"/>
                <a:gd name="connsiteX1-171" fmla="*/ 1225901 w 1225901"/>
                <a:gd name="connsiteY1-172" fmla="*/ 8184 h 639479"/>
                <a:gd name="connsiteX2-173" fmla="*/ 1220742 w 1225901"/>
                <a:gd name="connsiteY2-174" fmla="*/ 639479 h 639479"/>
                <a:gd name="connsiteX3-175" fmla="*/ 0 w 1225901"/>
                <a:gd name="connsiteY3-176" fmla="*/ 632363 h 639479"/>
                <a:gd name="connsiteX0-177" fmla="*/ 0 w 1225901"/>
                <a:gd name="connsiteY0-178" fmla="*/ 624179 h 631295"/>
                <a:gd name="connsiteX1-179" fmla="*/ 1225901 w 1225901"/>
                <a:gd name="connsiteY1-180" fmla="*/ 0 h 631295"/>
                <a:gd name="connsiteX2-181" fmla="*/ 1220742 w 1225901"/>
                <a:gd name="connsiteY2-182" fmla="*/ 631295 h 631295"/>
                <a:gd name="connsiteX3-183" fmla="*/ 0 w 1225901"/>
                <a:gd name="connsiteY3-184" fmla="*/ 624179 h 631295"/>
                <a:gd name="connsiteX0-185" fmla="*/ 0 w 1225901"/>
                <a:gd name="connsiteY0-186" fmla="*/ 624179 h 631295"/>
                <a:gd name="connsiteX1-187" fmla="*/ 1225901 w 1225901"/>
                <a:gd name="connsiteY1-188" fmla="*/ 0 h 631295"/>
                <a:gd name="connsiteX2-189" fmla="*/ 1220742 w 1225901"/>
                <a:gd name="connsiteY2-190" fmla="*/ 631295 h 631295"/>
                <a:gd name="connsiteX3-191" fmla="*/ 0 w 1225901"/>
                <a:gd name="connsiteY3-192" fmla="*/ 624179 h 631295"/>
                <a:gd name="connsiteX0-193" fmla="*/ 0 w 1225901"/>
                <a:gd name="connsiteY0-194" fmla="*/ 624179 h 631295"/>
                <a:gd name="connsiteX1-195" fmla="*/ 1225901 w 1225901"/>
                <a:gd name="connsiteY1-196" fmla="*/ 0 h 631295"/>
                <a:gd name="connsiteX2-197" fmla="*/ 1220742 w 1225901"/>
                <a:gd name="connsiteY2-198" fmla="*/ 631295 h 631295"/>
                <a:gd name="connsiteX3-199" fmla="*/ 0 w 1225901"/>
                <a:gd name="connsiteY3-200" fmla="*/ 624179 h 631295"/>
                <a:gd name="connsiteX0-201" fmla="*/ 0 w 1225901"/>
                <a:gd name="connsiteY0-202" fmla="*/ 624179 h 631295"/>
                <a:gd name="connsiteX1-203" fmla="*/ 1225901 w 1225901"/>
                <a:gd name="connsiteY1-204" fmla="*/ 0 h 631295"/>
                <a:gd name="connsiteX2-205" fmla="*/ 1220742 w 1225901"/>
                <a:gd name="connsiteY2-206" fmla="*/ 631295 h 631295"/>
                <a:gd name="connsiteX3-207" fmla="*/ 0 w 1225901"/>
                <a:gd name="connsiteY3-208" fmla="*/ 624179 h 631295"/>
                <a:gd name="connsiteX0-209" fmla="*/ 0 w 1218785"/>
                <a:gd name="connsiteY0-210" fmla="*/ 631295 h 631295"/>
                <a:gd name="connsiteX1-211" fmla="*/ 1218785 w 1218785"/>
                <a:gd name="connsiteY1-212" fmla="*/ 0 h 631295"/>
                <a:gd name="connsiteX2-213" fmla="*/ 1213626 w 1218785"/>
                <a:gd name="connsiteY2-214" fmla="*/ 631295 h 631295"/>
                <a:gd name="connsiteX3-215" fmla="*/ 0 w 1218785"/>
                <a:gd name="connsiteY3-216" fmla="*/ 631295 h 631295"/>
                <a:gd name="connsiteX0-217" fmla="*/ 0 w 1229459"/>
                <a:gd name="connsiteY0-218" fmla="*/ 631295 h 631295"/>
                <a:gd name="connsiteX1-219" fmla="*/ 1229459 w 1229459"/>
                <a:gd name="connsiteY1-220" fmla="*/ 0 h 631295"/>
                <a:gd name="connsiteX2-221" fmla="*/ 1224300 w 1229459"/>
                <a:gd name="connsiteY2-222" fmla="*/ 631295 h 631295"/>
                <a:gd name="connsiteX3-223" fmla="*/ 0 w 1229459"/>
                <a:gd name="connsiteY3-224" fmla="*/ 631295 h 631295"/>
                <a:gd name="connsiteX0-225" fmla="*/ 0 w 1231416"/>
                <a:gd name="connsiteY0-226" fmla="*/ 631295 h 634853"/>
                <a:gd name="connsiteX1-227" fmla="*/ 1229459 w 1231416"/>
                <a:gd name="connsiteY1-228" fmla="*/ 0 h 634853"/>
                <a:gd name="connsiteX2-229" fmla="*/ 1231416 w 1231416"/>
                <a:gd name="connsiteY2-230" fmla="*/ 634853 h 634853"/>
                <a:gd name="connsiteX3-231" fmla="*/ 0 w 1231416"/>
                <a:gd name="connsiteY3-232" fmla="*/ 631295 h 634853"/>
                <a:gd name="connsiteX0-233" fmla="*/ 0 w 1234974"/>
                <a:gd name="connsiteY0-234" fmla="*/ 634853 h 634853"/>
                <a:gd name="connsiteX1-235" fmla="*/ 1233017 w 1234974"/>
                <a:gd name="connsiteY1-236" fmla="*/ 0 h 634853"/>
                <a:gd name="connsiteX2-237" fmla="*/ 1234974 w 1234974"/>
                <a:gd name="connsiteY2-238" fmla="*/ 634853 h 634853"/>
                <a:gd name="connsiteX3-239" fmla="*/ 0 w 1234974"/>
                <a:gd name="connsiteY3-240" fmla="*/ 634853 h 634853"/>
              </a:gdLst>
              <a:ahLst/>
              <a:cxnLst>
                <a:cxn ang="0">
                  <a:pos x="connsiteX0-1" y="connsiteY0-2"/>
                </a:cxn>
                <a:cxn ang="0">
                  <a:pos x="connsiteX1-3" y="connsiteY1-4"/>
                </a:cxn>
                <a:cxn ang="0">
                  <a:pos x="connsiteX2-5" y="connsiteY2-6"/>
                </a:cxn>
                <a:cxn ang="0">
                  <a:pos x="connsiteX3-7" y="connsiteY3-8"/>
                </a:cxn>
              </a:cxnLst>
              <a:rect l="l" t="t" r="r" b="b"/>
              <a:pathLst>
                <a:path w="1234974" h="634853">
                  <a:moveTo>
                    <a:pt x="0" y="634853"/>
                  </a:moveTo>
                  <a:cubicBezTo>
                    <a:pt x="291221" y="118435"/>
                    <a:pt x="835057" y="509"/>
                    <a:pt x="1233017" y="0"/>
                  </a:cubicBezTo>
                  <a:cubicBezTo>
                    <a:pt x="1041538" y="225850"/>
                    <a:pt x="1084887" y="423235"/>
                    <a:pt x="1234974" y="634853"/>
                  </a:cubicBezTo>
                  <a:lnTo>
                    <a:pt x="0" y="63485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9" name="等腰三角形 5"/>
            <p:cNvSpPr/>
            <p:nvPr/>
          </p:nvSpPr>
          <p:spPr>
            <a:xfrm flipV="1">
              <a:off x="1619672" y="3356821"/>
              <a:ext cx="1247249" cy="1186339"/>
            </a:xfrm>
            <a:custGeom>
              <a:avLst/>
              <a:gdLst>
                <a:gd name="connsiteX0" fmla="*/ 0 w 936104"/>
                <a:gd name="connsiteY0" fmla="*/ 432048 h 432048"/>
                <a:gd name="connsiteX1" fmla="*/ 468052 w 936104"/>
                <a:gd name="connsiteY1" fmla="*/ 0 h 432048"/>
                <a:gd name="connsiteX2" fmla="*/ 936104 w 936104"/>
                <a:gd name="connsiteY2" fmla="*/ 432048 h 432048"/>
                <a:gd name="connsiteX3" fmla="*/ 0 w 936104"/>
                <a:gd name="connsiteY3" fmla="*/ 432048 h 432048"/>
                <a:gd name="connsiteX0-1" fmla="*/ 0 w 2405548"/>
                <a:gd name="connsiteY0-2" fmla="*/ 553019 h 553019"/>
                <a:gd name="connsiteX1-3" fmla="*/ 1937496 w 2405548"/>
                <a:gd name="connsiteY1-4" fmla="*/ 0 h 553019"/>
                <a:gd name="connsiteX2-5" fmla="*/ 2405548 w 2405548"/>
                <a:gd name="connsiteY2-6" fmla="*/ 432048 h 553019"/>
                <a:gd name="connsiteX3-7" fmla="*/ 0 w 2405548"/>
                <a:gd name="connsiteY3-8" fmla="*/ 553019 h 553019"/>
                <a:gd name="connsiteX0-9" fmla="*/ 0 w 2405548"/>
                <a:gd name="connsiteY0-10" fmla="*/ 1186339 h 1186339"/>
                <a:gd name="connsiteX1-11" fmla="*/ 1247249 w 2405548"/>
                <a:gd name="connsiteY1-12" fmla="*/ 0 h 1186339"/>
                <a:gd name="connsiteX2-13" fmla="*/ 2405548 w 2405548"/>
                <a:gd name="connsiteY2-14" fmla="*/ 1065368 h 1186339"/>
                <a:gd name="connsiteX3-15" fmla="*/ 0 w 2405548"/>
                <a:gd name="connsiteY3-16" fmla="*/ 1186339 h 1186339"/>
                <a:gd name="connsiteX0-17" fmla="*/ 0 w 1247249"/>
                <a:gd name="connsiteY0-18" fmla="*/ 1186339 h 1186339"/>
                <a:gd name="connsiteX1-19" fmla="*/ 1247249 w 1247249"/>
                <a:gd name="connsiteY1-20" fmla="*/ 0 h 1186339"/>
                <a:gd name="connsiteX2-21" fmla="*/ 1227858 w 1247249"/>
                <a:gd name="connsiteY2-22" fmla="*/ 634853 h 1186339"/>
                <a:gd name="connsiteX3-23" fmla="*/ 0 w 1247249"/>
                <a:gd name="connsiteY3-24" fmla="*/ 1186339 h 1186339"/>
                <a:gd name="connsiteX0-25" fmla="*/ 0 w 1247249"/>
                <a:gd name="connsiteY0-26" fmla="*/ 1186339 h 1186339"/>
                <a:gd name="connsiteX1-27" fmla="*/ 1247249 w 1247249"/>
                <a:gd name="connsiteY1-28" fmla="*/ 0 h 1186339"/>
                <a:gd name="connsiteX2-29" fmla="*/ 1227858 w 1247249"/>
                <a:gd name="connsiteY2-30" fmla="*/ 634853 h 1186339"/>
                <a:gd name="connsiteX3-31" fmla="*/ 0 w 1247249"/>
                <a:gd name="connsiteY3-32" fmla="*/ 1186339 h 1186339"/>
                <a:gd name="connsiteX0-33" fmla="*/ 0 w 1247249"/>
                <a:gd name="connsiteY0-34" fmla="*/ 1186339 h 1186339"/>
                <a:gd name="connsiteX1-35" fmla="*/ 1247249 w 1247249"/>
                <a:gd name="connsiteY1-36" fmla="*/ 0 h 1186339"/>
                <a:gd name="connsiteX2-37" fmla="*/ 1227858 w 1247249"/>
                <a:gd name="connsiteY2-38" fmla="*/ 634853 h 1186339"/>
                <a:gd name="connsiteX3-39" fmla="*/ 0 w 1247249"/>
                <a:gd name="connsiteY3-40" fmla="*/ 1186339 h 1186339"/>
                <a:gd name="connsiteX0-41" fmla="*/ 0 w 1247249"/>
                <a:gd name="connsiteY0-42" fmla="*/ 1186339 h 1186339"/>
                <a:gd name="connsiteX1-43" fmla="*/ 1247249 w 1247249"/>
                <a:gd name="connsiteY1-44" fmla="*/ 0 h 1186339"/>
                <a:gd name="connsiteX2-45" fmla="*/ 1227858 w 1247249"/>
                <a:gd name="connsiteY2-46" fmla="*/ 634853 h 1186339"/>
                <a:gd name="connsiteX3-47" fmla="*/ 0 w 1247249"/>
                <a:gd name="connsiteY3-48" fmla="*/ 1186339 h 1186339"/>
                <a:gd name="connsiteX0-49" fmla="*/ 0 w 1247249"/>
                <a:gd name="connsiteY0-50" fmla="*/ 1186339 h 1186339"/>
                <a:gd name="connsiteX1-51" fmla="*/ 1247249 w 1247249"/>
                <a:gd name="connsiteY1-52" fmla="*/ 0 h 1186339"/>
                <a:gd name="connsiteX2-53" fmla="*/ 1227858 w 1247249"/>
                <a:gd name="connsiteY2-54" fmla="*/ 634853 h 1186339"/>
                <a:gd name="connsiteX3-55" fmla="*/ 0 w 1247249"/>
                <a:gd name="connsiteY3-56" fmla="*/ 1186339 h 1186339"/>
                <a:gd name="connsiteX0-57" fmla="*/ 0 w 1247249"/>
                <a:gd name="connsiteY0-58" fmla="*/ 1186339 h 1186339"/>
                <a:gd name="connsiteX1-59" fmla="*/ 1247249 w 1247249"/>
                <a:gd name="connsiteY1-60" fmla="*/ 0 h 1186339"/>
                <a:gd name="connsiteX2-61" fmla="*/ 1227858 w 1247249"/>
                <a:gd name="connsiteY2-62" fmla="*/ 634853 h 1186339"/>
                <a:gd name="connsiteX3-63" fmla="*/ 0 w 1247249"/>
                <a:gd name="connsiteY3-64" fmla="*/ 1186339 h 1186339"/>
                <a:gd name="connsiteX0-65" fmla="*/ 0 w 1247249"/>
                <a:gd name="connsiteY0-66" fmla="*/ 1186339 h 1186339"/>
                <a:gd name="connsiteX1-67" fmla="*/ 1247249 w 1247249"/>
                <a:gd name="connsiteY1-68" fmla="*/ 0 h 1186339"/>
                <a:gd name="connsiteX2-69" fmla="*/ 1227858 w 1247249"/>
                <a:gd name="connsiteY2-70" fmla="*/ 634853 h 1186339"/>
                <a:gd name="connsiteX3-71" fmla="*/ 0 w 1247249"/>
                <a:gd name="connsiteY3-72" fmla="*/ 1186339 h 1186339"/>
                <a:gd name="connsiteX0-73" fmla="*/ 0 w 1247249"/>
                <a:gd name="connsiteY0-74" fmla="*/ 1186339 h 1186339"/>
                <a:gd name="connsiteX1-75" fmla="*/ 1247249 w 1247249"/>
                <a:gd name="connsiteY1-76" fmla="*/ 0 h 1186339"/>
                <a:gd name="connsiteX2-77" fmla="*/ 1227858 w 1247249"/>
                <a:gd name="connsiteY2-78" fmla="*/ 634853 h 1186339"/>
                <a:gd name="connsiteX3-79" fmla="*/ 0 w 1247249"/>
                <a:gd name="connsiteY3-80" fmla="*/ 1186339 h 1186339"/>
                <a:gd name="connsiteX0-81" fmla="*/ 0 w 1247249"/>
                <a:gd name="connsiteY0-82" fmla="*/ 1186339 h 1186339"/>
                <a:gd name="connsiteX1-83" fmla="*/ 1247249 w 1247249"/>
                <a:gd name="connsiteY1-84" fmla="*/ 0 h 1186339"/>
                <a:gd name="connsiteX2-85" fmla="*/ 1227858 w 1247249"/>
                <a:gd name="connsiteY2-86" fmla="*/ 634853 h 1186339"/>
                <a:gd name="connsiteX3-87" fmla="*/ 0 w 1247249"/>
                <a:gd name="connsiteY3-88" fmla="*/ 1186339 h 1186339"/>
                <a:gd name="connsiteX0-89" fmla="*/ 0 w 1247249"/>
                <a:gd name="connsiteY0-90" fmla="*/ 1186339 h 1186339"/>
                <a:gd name="connsiteX1-91" fmla="*/ 1247249 w 1247249"/>
                <a:gd name="connsiteY1-92" fmla="*/ 0 h 1186339"/>
                <a:gd name="connsiteX2-93" fmla="*/ 1227858 w 1247249"/>
                <a:gd name="connsiteY2-94" fmla="*/ 634853 h 1186339"/>
                <a:gd name="connsiteX3-95" fmla="*/ 0 w 1247249"/>
                <a:gd name="connsiteY3-96" fmla="*/ 1186339 h 1186339"/>
                <a:gd name="connsiteX0-97" fmla="*/ 0 w 1247249"/>
                <a:gd name="connsiteY0-98" fmla="*/ 1186339 h 1186339"/>
                <a:gd name="connsiteX1-99" fmla="*/ 1247249 w 1247249"/>
                <a:gd name="connsiteY1-100" fmla="*/ 0 h 1186339"/>
                <a:gd name="connsiteX2-101" fmla="*/ 1231416 w 1247249"/>
                <a:gd name="connsiteY2-102" fmla="*/ 638411 h 1186339"/>
                <a:gd name="connsiteX3-103" fmla="*/ 0 w 1247249"/>
                <a:gd name="connsiteY3-104" fmla="*/ 1186339 h 1186339"/>
                <a:gd name="connsiteX0-105" fmla="*/ 0 w 1247249"/>
                <a:gd name="connsiteY0-106" fmla="*/ 1186339 h 1186339"/>
                <a:gd name="connsiteX1-107" fmla="*/ 1247249 w 1247249"/>
                <a:gd name="connsiteY1-108" fmla="*/ 0 h 1186339"/>
                <a:gd name="connsiteX2-109" fmla="*/ 1231416 w 1247249"/>
                <a:gd name="connsiteY2-110" fmla="*/ 638411 h 1186339"/>
                <a:gd name="connsiteX3-111" fmla="*/ 0 w 1247249"/>
                <a:gd name="connsiteY3-112" fmla="*/ 1186339 h 1186339"/>
                <a:gd name="connsiteX0-113" fmla="*/ 0 w 1247249"/>
                <a:gd name="connsiteY0-114" fmla="*/ 1186339 h 1186339"/>
                <a:gd name="connsiteX1-115" fmla="*/ 1247249 w 1247249"/>
                <a:gd name="connsiteY1-116" fmla="*/ 0 h 1186339"/>
                <a:gd name="connsiteX2-117" fmla="*/ 1231416 w 1247249"/>
                <a:gd name="connsiteY2-118" fmla="*/ 638411 h 1186339"/>
                <a:gd name="connsiteX3-119" fmla="*/ 0 w 1247249"/>
                <a:gd name="connsiteY3-120" fmla="*/ 1186339 h 1186339"/>
              </a:gdLst>
              <a:ahLst/>
              <a:cxnLst>
                <a:cxn ang="0">
                  <a:pos x="connsiteX0-1" y="connsiteY0-2"/>
                </a:cxn>
                <a:cxn ang="0">
                  <a:pos x="connsiteX1-3" y="connsiteY1-4"/>
                </a:cxn>
                <a:cxn ang="0">
                  <a:pos x="connsiteX2-5" y="connsiteY2-6"/>
                </a:cxn>
                <a:cxn ang="0">
                  <a:pos x="connsiteX3-7" y="connsiteY3-8"/>
                </a:cxn>
              </a:cxnLst>
              <a:rect l="l" t="t" r="r" b="b"/>
              <a:pathLst>
                <a:path w="1247249" h="1186339">
                  <a:moveTo>
                    <a:pt x="0" y="1186339"/>
                  </a:moveTo>
                  <a:cubicBezTo>
                    <a:pt x="177366" y="310566"/>
                    <a:pt x="852847" y="57437"/>
                    <a:pt x="1247249" y="0"/>
                  </a:cubicBezTo>
                  <a:cubicBezTo>
                    <a:pt x="1055770" y="225850"/>
                    <a:pt x="1081329" y="426793"/>
                    <a:pt x="1231416" y="638411"/>
                  </a:cubicBezTo>
                  <a:cubicBezTo>
                    <a:pt x="597978" y="633668"/>
                    <a:pt x="270525" y="877981"/>
                    <a:pt x="0" y="1186339"/>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圆角矩形 11"/>
            <p:cNvSpPr/>
            <p:nvPr/>
          </p:nvSpPr>
          <p:spPr>
            <a:xfrm>
              <a:off x="1331640" y="3079858"/>
              <a:ext cx="198918" cy="87624"/>
            </a:xfrm>
            <a:custGeom>
              <a:avLst/>
              <a:gdLst/>
              <a:ahLst/>
              <a:cxnLst/>
              <a:rect l="l" t="t" r="r" b="b"/>
              <a:pathLst>
                <a:path w="198918" h="87624">
                  <a:moveTo>
                    <a:pt x="43812" y="0"/>
                  </a:moveTo>
                  <a:lnTo>
                    <a:pt x="198918" y="0"/>
                  </a:lnTo>
                  <a:lnTo>
                    <a:pt x="198918" y="87624"/>
                  </a:lnTo>
                  <a:lnTo>
                    <a:pt x="43812" y="87624"/>
                  </a:lnTo>
                  <a:cubicBezTo>
                    <a:pt x="19615" y="87624"/>
                    <a:pt x="0" y="68009"/>
                    <a:pt x="0" y="43812"/>
                  </a:cubicBezTo>
                  <a:cubicBezTo>
                    <a:pt x="0" y="19615"/>
                    <a:pt x="19615" y="0"/>
                    <a:pt x="43812" y="0"/>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1" name="空心弧 15"/>
            <p:cNvSpPr/>
            <p:nvPr/>
          </p:nvSpPr>
          <p:spPr>
            <a:xfrm rot="5400000">
              <a:off x="3312321" y="2346812"/>
              <a:ext cx="509372" cy="1121419"/>
            </a:xfrm>
            <a:custGeom>
              <a:avLst/>
              <a:gdLst/>
              <a:ahLst/>
              <a:cxnLst/>
              <a:rect l="l" t="t" r="r" b="b"/>
              <a:pathLst>
                <a:path w="509372" h="1121419">
                  <a:moveTo>
                    <a:pt x="507512" y="1121419"/>
                  </a:moveTo>
                  <a:lnTo>
                    <a:pt x="509372" y="1119300"/>
                  </a:lnTo>
                  <a:lnTo>
                    <a:pt x="509372" y="1121419"/>
                  </a:lnTo>
                  <a:close/>
                  <a:moveTo>
                    <a:pt x="430106" y="1116802"/>
                  </a:moveTo>
                  <a:lnTo>
                    <a:pt x="434159" y="1121419"/>
                  </a:lnTo>
                  <a:lnTo>
                    <a:pt x="430599" y="1121419"/>
                  </a:lnTo>
                  <a:cubicBezTo>
                    <a:pt x="430325" y="1119896"/>
                    <a:pt x="430214" y="1118353"/>
                    <a:pt x="430106" y="1116802"/>
                  </a:cubicBezTo>
                  <a:close/>
                  <a:moveTo>
                    <a:pt x="0" y="259419"/>
                  </a:moveTo>
                  <a:lnTo>
                    <a:pt x="832" y="257324"/>
                  </a:lnTo>
                  <a:lnTo>
                    <a:pt x="0" y="257324"/>
                  </a:lnTo>
                  <a:cubicBezTo>
                    <a:pt x="0" y="161091"/>
                    <a:pt x="53696" y="72900"/>
                    <a:pt x="139188" y="28721"/>
                  </a:cubicBezTo>
                  <a:cubicBezTo>
                    <a:pt x="224680" y="-15459"/>
                    <a:pt x="327679" y="-8244"/>
                    <a:pt x="406177" y="47423"/>
                  </a:cubicBezTo>
                  <a:cubicBezTo>
                    <a:pt x="466571" y="90252"/>
                    <a:pt x="504696" y="156253"/>
                    <a:pt x="509372" y="227993"/>
                  </a:cubicBezTo>
                  <a:lnTo>
                    <a:pt x="509372" y="1073841"/>
                  </a:lnTo>
                  <a:cubicBezTo>
                    <a:pt x="502538" y="1059565"/>
                    <a:pt x="487753" y="1050433"/>
                    <a:pt x="470835" y="1050433"/>
                  </a:cubicBezTo>
                  <a:cubicBezTo>
                    <a:pt x="451854" y="1050433"/>
                    <a:pt x="435559" y="1061928"/>
                    <a:pt x="428567" y="1078352"/>
                  </a:cubicBezTo>
                  <a:cubicBezTo>
                    <a:pt x="427251" y="1065847"/>
                    <a:pt x="427023" y="1052948"/>
                    <a:pt x="427023" y="1039779"/>
                  </a:cubicBezTo>
                  <a:lnTo>
                    <a:pt x="427023" y="281216"/>
                  </a:lnTo>
                  <a:lnTo>
                    <a:pt x="427023" y="281216"/>
                  </a:lnTo>
                  <a:lnTo>
                    <a:pt x="427023" y="236015"/>
                  </a:lnTo>
                  <a:lnTo>
                    <a:pt x="426558" y="236015"/>
                  </a:lnTo>
                  <a:cubicBezTo>
                    <a:pt x="420904" y="189157"/>
                    <a:pt x="395728" y="146071"/>
                    <a:pt x="356132" y="117992"/>
                  </a:cubicBezTo>
                  <a:cubicBezTo>
                    <a:pt x="304025" y="81040"/>
                    <a:pt x="235655" y="76251"/>
                    <a:pt x="178905" y="105577"/>
                  </a:cubicBezTo>
                  <a:cubicBezTo>
                    <a:pt x="122253" y="134854"/>
                    <a:pt x="86634" y="193244"/>
                    <a:pt x="86558" y="256996"/>
                  </a:cubicBezTo>
                  <a:cubicBezTo>
                    <a:pt x="87499" y="257768"/>
                    <a:pt x="87520" y="258591"/>
                    <a:pt x="87520" y="259419"/>
                  </a:cubicBezTo>
                  <a:cubicBezTo>
                    <a:pt x="87520" y="284619"/>
                    <a:pt x="67928" y="305047"/>
                    <a:pt x="43760" y="305047"/>
                  </a:cubicBezTo>
                  <a:cubicBezTo>
                    <a:pt x="19592" y="305047"/>
                    <a:pt x="0" y="284619"/>
                    <a:pt x="0" y="259419"/>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02" name="矩形 1"/>
          <p:cNvSpPr>
            <a:spLocks noChangeArrowheads="1"/>
          </p:cNvSpPr>
          <p:nvPr/>
        </p:nvSpPr>
        <p:spPr bwMode="auto">
          <a:xfrm>
            <a:off x="1043608" y="1682322"/>
            <a:ext cx="35283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sp>
        <p:nvSpPr>
          <p:cNvPr id="103" name="矩形 1"/>
          <p:cNvSpPr>
            <a:spLocks noChangeArrowheads="1"/>
          </p:cNvSpPr>
          <p:nvPr/>
        </p:nvSpPr>
        <p:spPr bwMode="auto">
          <a:xfrm>
            <a:off x="1043608" y="2414417"/>
            <a:ext cx="35283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sp>
        <p:nvSpPr>
          <p:cNvPr id="104" name="矩形 1"/>
          <p:cNvSpPr>
            <a:spLocks noChangeArrowheads="1"/>
          </p:cNvSpPr>
          <p:nvPr/>
        </p:nvSpPr>
        <p:spPr bwMode="auto">
          <a:xfrm>
            <a:off x="1043608" y="3146512"/>
            <a:ext cx="35283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sp>
        <p:nvSpPr>
          <p:cNvPr id="105" name="矩形 1"/>
          <p:cNvSpPr>
            <a:spLocks noChangeArrowheads="1"/>
          </p:cNvSpPr>
          <p:nvPr/>
        </p:nvSpPr>
        <p:spPr bwMode="auto">
          <a:xfrm>
            <a:off x="1043608" y="3878608"/>
            <a:ext cx="35283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cxnSp>
        <p:nvCxnSpPr>
          <p:cNvPr id="106" name="直接连接符 105"/>
          <p:cNvCxnSpPr/>
          <p:nvPr/>
        </p:nvCxnSpPr>
        <p:spPr>
          <a:xfrm flipH="1">
            <a:off x="4662482" y="1897626"/>
            <a:ext cx="792087" cy="0"/>
          </a:xfrm>
          <a:prstGeom prst="line">
            <a:avLst/>
          </a:prstGeom>
          <a:ln w="6350">
            <a:solidFill>
              <a:schemeClr val="tx1">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4662482" y="2624638"/>
            <a:ext cx="792087" cy="0"/>
          </a:xfrm>
          <a:prstGeom prst="line">
            <a:avLst/>
          </a:prstGeom>
          <a:ln w="6350">
            <a:solidFill>
              <a:schemeClr val="tx1">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a:off x="4662482" y="3351650"/>
            <a:ext cx="792087" cy="0"/>
          </a:xfrm>
          <a:prstGeom prst="line">
            <a:avLst/>
          </a:prstGeom>
          <a:ln w="6350">
            <a:solidFill>
              <a:schemeClr val="tx1">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H="1">
            <a:off x="4662482" y="4078663"/>
            <a:ext cx="792087" cy="0"/>
          </a:xfrm>
          <a:prstGeom prst="line">
            <a:avLst/>
          </a:prstGeom>
          <a:ln w="6350">
            <a:solidFill>
              <a:schemeClr val="tx1">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1+#ppt_w/2"/>
                                              </p:val>
                                            </p:tav>
                                            <p:tav tm="100000">
                                              <p:val>
                                                <p:strVal val="#ppt_x"/>
                                              </p:val>
                                            </p:tav>
                                          </p:tavLst>
                                        </p:anim>
                                        <p:anim calcmode="lin" valueType="num">
                                          <p:cBhvr additive="base">
                                            <p:cTn id="20" dur="500" fill="hold"/>
                                            <p:tgtEl>
                                              <p:spTgt spid="9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2" fill="hold" nodeType="afterEffect">
                                      <p:stCondLst>
                                        <p:cond delay="0"/>
                                      </p:stCondLst>
                                      <p:childTnLst>
                                        <p:set>
                                          <p:cBhvr>
                                            <p:cTn id="23" dur="1" fill="hold">
                                              <p:stCondLst>
                                                <p:cond delay="0"/>
                                              </p:stCondLst>
                                            </p:cTn>
                                            <p:tgtEl>
                                              <p:spTgt spid="106"/>
                                            </p:tgtEl>
                                            <p:attrNameLst>
                                              <p:attrName>style.visibility</p:attrName>
                                            </p:attrNameLst>
                                          </p:cBhvr>
                                          <p:to>
                                            <p:strVal val="visible"/>
                                          </p:to>
                                        </p:set>
                                        <p:animEffect transition="in" filter="wipe(right)">
                                          <p:cBhvr>
                                            <p:cTn id="24" dur="500"/>
                                            <p:tgtEl>
                                              <p:spTgt spid="106"/>
                                            </p:tgtEl>
                                          </p:cBhvr>
                                        </p:animEffect>
                                      </p:childTnLst>
                                    </p:cTn>
                                  </p:par>
                                  <p:par>
                                    <p:cTn id="25" presetID="2" presetClass="entr" presetSubtype="8" fill="hold" grpId="0" nodeType="withEffect" p14:presetBounceEnd="50000">
                                      <p:stCondLst>
                                        <p:cond delay="300"/>
                                      </p:stCondLst>
                                      <p:childTnLst>
                                        <p:set>
                                          <p:cBhvr>
                                            <p:cTn id="26" dur="1" fill="hold">
                                              <p:stCondLst>
                                                <p:cond delay="0"/>
                                              </p:stCondLst>
                                            </p:cTn>
                                            <p:tgtEl>
                                              <p:spTgt spid="102"/>
                                            </p:tgtEl>
                                            <p:attrNameLst>
                                              <p:attrName>style.visibility</p:attrName>
                                            </p:attrNameLst>
                                          </p:cBhvr>
                                          <p:to>
                                            <p:strVal val="visible"/>
                                          </p:to>
                                        </p:set>
                                        <p:anim calcmode="lin" valueType="num" p14:bounceEnd="50000">
                                          <p:cBhvr additive="base">
                                            <p:cTn id="27" dur="300" fill="hold"/>
                                            <p:tgtEl>
                                              <p:spTgt spid="102"/>
                                            </p:tgtEl>
                                            <p:attrNameLst>
                                              <p:attrName>ppt_x</p:attrName>
                                            </p:attrNameLst>
                                          </p:cBhvr>
                                          <p:tavLst>
                                            <p:tav tm="0">
                                              <p:val>
                                                <p:strVal val="0-#ppt_w/2"/>
                                              </p:val>
                                            </p:tav>
                                            <p:tav tm="100000">
                                              <p:val>
                                                <p:strVal val="#ppt_x"/>
                                              </p:val>
                                            </p:tav>
                                          </p:tavLst>
                                        </p:anim>
                                        <p:anim calcmode="lin" valueType="num" p14:bounceEnd="50000">
                                          <p:cBhvr additive="base">
                                            <p:cTn id="28" dur="300" fill="hold"/>
                                            <p:tgtEl>
                                              <p:spTgt spid="102"/>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2" presetClass="entr" presetSubtype="2" fill="hold" nodeType="after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wipe(right)">
                                          <p:cBhvr>
                                            <p:cTn id="32" dur="500"/>
                                            <p:tgtEl>
                                              <p:spTgt spid="107"/>
                                            </p:tgtEl>
                                          </p:cBhvr>
                                        </p:animEffect>
                                      </p:childTnLst>
                                    </p:cTn>
                                  </p:par>
                                  <p:par>
                                    <p:cTn id="33" presetID="2" presetClass="entr" presetSubtype="8" fill="hold" grpId="0" nodeType="withEffect" p14:presetBounceEnd="50000">
                                      <p:stCondLst>
                                        <p:cond delay="300"/>
                                      </p:stCondLst>
                                      <p:childTnLst>
                                        <p:set>
                                          <p:cBhvr>
                                            <p:cTn id="34" dur="1" fill="hold">
                                              <p:stCondLst>
                                                <p:cond delay="0"/>
                                              </p:stCondLst>
                                            </p:cTn>
                                            <p:tgtEl>
                                              <p:spTgt spid="103"/>
                                            </p:tgtEl>
                                            <p:attrNameLst>
                                              <p:attrName>style.visibility</p:attrName>
                                            </p:attrNameLst>
                                          </p:cBhvr>
                                          <p:to>
                                            <p:strVal val="visible"/>
                                          </p:to>
                                        </p:set>
                                        <p:anim calcmode="lin" valueType="num" p14:bounceEnd="50000">
                                          <p:cBhvr additive="base">
                                            <p:cTn id="35" dur="300" fill="hold"/>
                                            <p:tgtEl>
                                              <p:spTgt spid="103"/>
                                            </p:tgtEl>
                                            <p:attrNameLst>
                                              <p:attrName>ppt_x</p:attrName>
                                            </p:attrNameLst>
                                          </p:cBhvr>
                                          <p:tavLst>
                                            <p:tav tm="0">
                                              <p:val>
                                                <p:strVal val="0-#ppt_w/2"/>
                                              </p:val>
                                            </p:tav>
                                            <p:tav tm="100000">
                                              <p:val>
                                                <p:strVal val="#ppt_x"/>
                                              </p:val>
                                            </p:tav>
                                          </p:tavLst>
                                        </p:anim>
                                        <p:anim calcmode="lin" valueType="num" p14:bounceEnd="50000">
                                          <p:cBhvr additive="base">
                                            <p:cTn id="36" dur="300" fill="hold"/>
                                            <p:tgtEl>
                                              <p:spTgt spid="103"/>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2" presetClass="entr" presetSubtype="2" fill="hold" nodeType="after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wipe(right)">
                                          <p:cBhvr>
                                            <p:cTn id="40" dur="500"/>
                                            <p:tgtEl>
                                              <p:spTgt spid="108"/>
                                            </p:tgtEl>
                                          </p:cBhvr>
                                        </p:animEffect>
                                      </p:childTnLst>
                                    </p:cTn>
                                  </p:par>
                                  <p:par>
                                    <p:cTn id="41" presetID="2" presetClass="entr" presetSubtype="8" fill="hold" grpId="0" nodeType="withEffect" p14:presetBounceEnd="50000">
                                      <p:stCondLst>
                                        <p:cond delay="300"/>
                                      </p:stCondLst>
                                      <p:childTnLst>
                                        <p:set>
                                          <p:cBhvr>
                                            <p:cTn id="42" dur="1" fill="hold">
                                              <p:stCondLst>
                                                <p:cond delay="0"/>
                                              </p:stCondLst>
                                            </p:cTn>
                                            <p:tgtEl>
                                              <p:spTgt spid="104"/>
                                            </p:tgtEl>
                                            <p:attrNameLst>
                                              <p:attrName>style.visibility</p:attrName>
                                            </p:attrNameLst>
                                          </p:cBhvr>
                                          <p:to>
                                            <p:strVal val="visible"/>
                                          </p:to>
                                        </p:set>
                                        <p:anim calcmode="lin" valueType="num" p14:bounceEnd="50000">
                                          <p:cBhvr additive="base">
                                            <p:cTn id="43" dur="300" fill="hold"/>
                                            <p:tgtEl>
                                              <p:spTgt spid="104"/>
                                            </p:tgtEl>
                                            <p:attrNameLst>
                                              <p:attrName>ppt_x</p:attrName>
                                            </p:attrNameLst>
                                          </p:cBhvr>
                                          <p:tavLst>
                                            <p:tav tm="0">
                                              <p:val>
                                                <p:strVal val="0-#ppt_w/2"/>
                                              </p:val>
                                            </p:tav>
                                            <p:tav tm="100000">
                                              <p:val>
                                                <p:strVal val="#ppt_x"/>
                                              </p:val>
                                            </p:tav>
                                          </p:tavLst>
                                        </p:anim>
                                        <p:anim calcmode="lin" valueType="num" p14:bounceEnd="50000">
                                          <p:cBhvr additive="base">
                                            <p:cTn id="44" dur="300" fill="hold"/>
                                            <p:tgtEl>
                                              <p:spTgt spid="10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22" presetClass="entr" presetSubtype="2" fill="hold" nodeType="afterEffect">
                                      <p:stCondLst>
                                        <p:cond delay="0"/>
                                      </p:stCondLst>
                                      <p:childTnLst>
                                        <p:set>
                                          <p:cBhvr>
                                            <p:cTn id="47" dur="1" fill="hold">
                                              <p:stCondLst>
                                                <p:cond delay="0"/>
                                              </p:stCondLst>
                                            </p:cTn>
                                            <p:tgtEl>
                                              <p:spTgt spid="109"/>
                                            </p:tgtEl>
                                            <p:attrNameLst>
                                              <p:attrName>style.visibility</p:attrName>
                                            </p:attrNameLst>
                                          </p:cBhvr>
                                          <p:to>
                                            <p:strVal val="visible"/>
                                          </p:to>
                                        </p:set>
                                        <p:animEffect transition="in" filter="wipe(right)">
                                          <p:cBhvr>
                                            <p:cTn id="48" dur="500"/>
                                            <p:tgtEl>
                                              <p:spTgt spid="109"/>
                                            </p:tgtEl>
                                          </p:cBhvr>
                                        </p:animEffect>
                                      </p:childTnLst>
                                    </p:cTn>
                                  </p:par>
                                  <p:par>
                                    <p:cTn id="49" presetID="2" presetClass="entr" presetSubtype="8" fill="hold" grpId="0" nodeType="withEffect" p14:presetBounceEnd="50000">
                                      <p:stCondLst>
                                        <p:cond delay="300"/>
                                      </p:stCondLst>
                                      <p:childTnLst>
                                        <p:set>
                                          <p:cBhvr>
                                            <p:cTn id="50" dur="1" fill="hold">
                                              <p:stCondLst>
                                                <p:cond delay="0"/>
                                              </p:stCondLst>
                                            </p:cTn>
                                            <p:tgtEl>
                                              <p:spTgt spid="105"/>
                                            </p:tgtEl>
                                            <p:attrNameLst>
                                              <p:attrName>style.visibility</p:attrName>
                                            </p:attrNameLst>
                                          </p:cBhvr>
                                          <p:to>
                                            <p:strVal val="visible"/>
                                          </p:to>
                                        </p:set>
                                        <p:anim calcmode="lin" valueType="num" p14:bounceEnd="50000">
                                          <p:cBhvr additive="base">
                                            <p:cTn id="51" dur="300" fill="hold"/>
                                            <p:tgtEl>
                                              <p:spTgt spid="105"/>
                                            </p:tgtEl>
                                            <p:attrNameLst>
                                              <p:attrName>ppt_x</p:attrName>
                                            </p:attrNameLst>
                                          </p:cBhvr>
                                          <p:tavLst>
                                            <p:tav tm="0">
                                              <p:val>
                                                <p:strVal val="0-#ppt_w/2"/>
                                              </p:val>
                                            </p:tav>
                                            <p:tav tm="100000">
                                              <p:val>
                                                <p:strVal val="#ppt_x"/>
                                              </p:val>
                                            </p:tav>
                                          </p:tavLst>
                                        </p:anim>
                                        <p:anim calcmode="lin" valueType="num" p14:bounceEnd="50000">
                                          <p:cBhvr additive="base">
                                            <p:cTn id="52" dur="300" fill="hold"/>
                                            <p:tgtEl>
                                              <p:spTgt spid="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02" grpId="0"/>
          <p:bldP spid="103" grpId="0"/>
          <p:bldP spid="104" grpId="0"/>
          <p:bldP spid="10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1+#ppt_w/2"/>
                                              </p:val>
                                            </p:tav>
                                            <p:tav tm="100000">
                                              <p:val>
                                                <p:strVal val="#ppt_x"/>
                                              </p:val>
                                            </p:tav>
                                          </p:tavLst>
                                        </p:anim>
                                        <p:anim calcmode="lin" valueType="num">
                                          <p:cBhvr additive="base">
                                            <p:cTn id="20" dur="500" fill="hold"/>
                                            <p:tgtEl>
                                              <p:spTgt spid="9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2" fill="hold" nodeType="afterEffect">
                                      <p:stCondLst>
                                        <p:cond delay="0"/>
                                      </p:stCondLst>
                                      <p:childTnLst>
                                        <p:set>
                                          <p:cBhvr>
                                            <p:cTn id="23" dur="1" fill="hold">
                                              <p:stCondLst>
                                                <p:cond delay="0"/>
                                              </p:stCondLst>
                                            </p:cTn>
                                            <p:tgtEl>
                                              <p:spTgt spid="106"/>
                                            </p:tgtEl>
                                            <p:attrNameLst>
                                              <p:attrName>style.visibility</p:attrName>
                                            </p:attrNameLst>
                                          </p:cBhvr>
                                          <p:to>
                                            <p:strVal val="visible"/>
                                          </p:to>
                                        </p:set>
                                        <p:animEffect transition="in" filter="wipe(right)">
                                          <p:cBhvr>
                                            <p:cTn id="24" dur="500"/>
                                            <p:tgtEl>
                                              <p:spTgt spid="106"/>
                                            </p:tgtEl>
                                          </p:cBhvr>
                                        </p:animEffect>
                                      </p:childTnLst>
                                    </p:cTn>
                                  </p:par>
                                  <p:par>
                                    <p:cTn id="25" presetID="2" presetClass="entr" presetSubtype="8" fill="hold" grpId="0" nodeType="withEffect">
                                      <p:stCondLst>
                                        <p:cond delay="300"/>
                                      </p:stCondLst>
                                      <p:childTnLst>
                                        <p:set>
                                          <p:cBhvr>
                                            <p:cTn id="26" dur="1" fill="hold">
                                              <p:stCondLst>
                                                <p:cond delay="0"/>
                                              </p:stCondLst>
                                            </p:cTn>
                                            <p:tgtEl>
                                              <p:spTgt spid="102"/>
                                            </p:tgtEl>
                                            <p:attrNameLst>
                                              <p:attrName>style.visibility</p:attrName>
                                            </p:attrNameLst>
                                          </p:cBhvr>
                                          <p:to>
                                            <p:strVal val="visible"/>
                                          </p:to>
                                        </p:set>
                                        <p:anim calcmode="lin" valueType="num">
                                          <p:cBhvr additive="base">
                                            <p:cTn id="27" dur="300" fill="hold"/>
                                            <p:tgtEl>
                                              <p:spTgt spid="102"/>
                                            </p:tgtEl>
                                            <p:attrNameLst>
                                              <p:attrName>ppt_x</p:attrName>
                                            </p:attrNameLst>
                                          </p:cBhvr>
                                          <p:tavLst>
                                            <p:tav tm="0">
                                              <p:val>
                                                <p:strVal val="0-#ppt_w/2"/>
                                              </p:val>
                                            </p:tav>
                                            <p:tav tm="100000">
                                              <p:val>
                                                <p:strVal val="#ppt_x"/>
                                              </p:val>
                                            </p:tav>
                                          </p:tavLst>
                                        </p:anim>
                                        <p:anim calcmode="lin" valueType="num">
                                          <p:cBhvr additive="base">
                                            <p:cTn id="28" dur="300" fill="hold"/>
                                            <p:tgtEl>
                                              <p:spTgt spid="102"/>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2" presetClass="entr" presetSubtype="2" fill="hold" nodeType="after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wipe(right)">
                                          <p:cBhvr>
                                            <p:cTn id="32" dur="500"/>
                                            <p:tgtEl>
                                              <p:spTgt spid="107"/>
                                            </p:tgtEl>
                                          </p:cBhvr>
                                        </p:animEffect>
                                      </p:childTnLst>
                                    </p:cTn>
                                  </p:par>
                                  <p:par>
                                    <p:cTn id="33" presetID="2" presetClass="entr" presetSubtype="8" fill="hold" grpId="0" nodeType="withEffect">
                                      <p:stCondLst>
                                        <p:cond delay="300"/>
                                      </p:stCondLst>
                                      <p:childTnLst>
                                        <p:set>
                                          <p:cBhvr>
                                            <p:cTn id="34" dur="1" fill="hold">
                                              <p:stCondLst>
                                                <p:cond delay="0"/>
                                              </p:stCondLst>
                                            </p:cTn>
                                            <p:tgtEl>
                                              <p:spTgt spid="103"/>
                                            </p:tgtEl>
                                            <p:attrNameLst>
                                              <p:attrName>style.visibility</p:attrName>
                                            </p:attrNameLst>
                                          </p:cBhvr>
                                          <p:to>
                                            <p:strVal val="visible"/>
                                          </p:to>
                                        </p:set>
                                        <p:anim calcmode="lin" valueType="num">
                                          <p:cBhvr additive="base">
                                            <p:cTn id="35" dur="300" fill="hold"/>
                                            <p:tgtEl>
                                              <p:spTgt spid="103"/>
                                            </p:tgtEl>
                                            <p:attrNameLst>
                                              <p:attrName>ppt_x</p:attrName>
                                            </p:attrNameLst>
                                          </p:cBhvr>
                                          <p:tavLst>
                                            <p:tav tm="0">
                                              <p:val>
                                                <p:strVal val="0-#ppt_w/2"/>
                                              </p:val>
                                            </p:tav>
                                            <p:tav tm="100000">
                                              <p:val>
                                                <p:strVal val="#ppt_x"/>
                                              </p:val>
                                            </p:tav>
                                          </p:tavLst>
                                        </p:anim>
                                        <p:anim calcmode="lin" valueType="num">
                                          <p:cBhvr additive="base">
                                            <p:cTn id="36" dur="300" fill="hold"/>
                                            <p:tgtEl>
                                              <p:spTgt spid="103"/>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2" presetClass="entr" presetSubtype="2" fill="hold" nodeType="after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wipe(right)">
                                          <p:cBhvr>
                                            <p:cTn id="40" dur="500"/>
                                            <p:tgtEl>
                                              <p:spTgt spid="108"/>
                                            </p:tgtEl>
                                          </p:cBhvr>
                                        </p:animEffect>
                                      </p:childTnLst>
                                    </p:cTn>
                                  </p:par>
                                  <p:par>
                                    <p:cTn id="41" presetID="2" presetClass="entr" presetSubtype="8" fill="hold" grpId="0" nodeType="withEffect">
                                      <p:stCondLst>
                                        <p:cond delay="300"/>
                                      </p:stCondLst>
                                      <p:childTnLst>
                                        <p:set>
                                          <p:cBhvr>
                                            <p:cTn id="42" dur="1" fill="hold">
                                              <p:stCondLst>
                                                <p:cond delay="0"/>
                                              </p:stCondLst>
                                            </p:cTn>
                                            <p:tgtEl>
                                              <p:spTgt spid="104"/>
                                            </p:tgtEl>
                                            <p:attrNameLst>
                                              <p:attrName>style.visibility</p:attrName>
                                            </p:attrNameLst>
                                          </p:cBhvr>
                                          <p:to>
                                            <p:strVal val="visible"/>
                                          </p:to>
                                        </p:set>
                                        <p:anim calcmode="lin" valueType="num">
                                          <p:cBhvr additive="base">
                                            <p:cTn id="43" dur="300" fill="hold"/>
                                            <p:tgtEl>
                                              <p:spTgt spid="104"/>
                                            </p:tgtEl>
                                            <p:attrNameLst>
                                              <p:attrName>ppt_x</p:attrName>
                                            </p:attrNameLst>
                                          </p:cBhvr>
                                          <p:tavLst>
                                            <p:tav tm="0">
                                              <p:val>
                                                <p:strVal val="0-#ppt_w/2"/>
                                              </p:val>
                                            </p:tav>
                                            <p:tav tm="100000">
                                              <p:val>
                                                <p:strVal val="#ppt_x"/>
                                              </p:val>
                                            </p:tav>
                                          </p:tavLst>
                                        </p:anim>
                                        <p:anim calcmode="lin" valueType="num">
                                          <p:cBhvr additive="base">
                                            <p:cTn id="44" dur="300" fill="hold"/>
                                            <p:tgtEl>
                                              <p:spTgt spid="10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22" presetClass="entr" presetSubtype="2" fill="hold" nodeType="afterEffect">
                                      <p:stCondLst>
                                        <p:cond delay="0"/>
                                      </p:stCondLst>
                                      <p:childTnLst>
                                        <p:set>
                                          <p:cBhvr>
                                            <p:cTn id="47" dur="1" fill="hold">
                                              <p:stCondLst>
                                                <p:cond delay="0"/>
                                              </p:stCondLst>
                                            </p:cTn>
                                            <p:tgtEl>
                                              <p:spTgt spid="109"/>
                                            </p:tgtEl>
                                            <p:attrNameLst>
                                              <p:attrName>style.visibility</p:attrName>
                                            </p:attrNameLst>
                                          </p:cBhvr>
                                          <p:to>
                                            <p:strVal val="visible"/>
                                          </p:to>
                                        </p:set>
                                        <p:animEffect transition="in" filter="wipe(right)">
                                          <p:cBhvr>
                                            <p:cTn id="48" dur="500"/>
                                            <p:tgtEl>
                                              <p:spTgt spid="109"/>
                                            </p:tgtEl>
                                          </p:cBhvr>
                                        </p:animEffect>
                                      </p:childTnLst>
                                    </p:cTn>
                                  </p:par>
                                  <p:par>
                                    <p:cTn id="49" presetID="2" presetClass="entr" presetSubtype="8" fill="hold" grpId="0" nodeType="withEffect">
                                      <p:stCondLst>
                                        <p:cond delay="300"/>
                                      </p:stCondLst>
                                      <p:childTnLst>
                                        <p:set>
                                          <p:cBhvr>
                                            <p:cTn id="50" dur="1" fill="hold">
                                              <p:stCondLst>
                                                <p:cond delay="0"/>
                                              </p:stCondLst>
                                            </p:cTn>
                                            <p:tgtEl>
                                              <p:spTgt spid="105"/>
                                            </p:tgtEl>
                                            <p:attrNameLst>
                                              <p:attrName>style.visibility</p:attrName>
                                            </p:attrNameLst>
                                          </p:cBhvr>
                                          <p:to>
                                            <p:strVal val="visible"/>
                                          </p:to>
                                        </p:set>
                                        <p:anim calcmode="lin" valueType="num">
                                          <p:cBhvr additive="base">
                                            <p:cTn id="51" dur="300" fill="hold"/>
                                            <p:tgtEl>
                                              <p:spTgt spid="105"/>
                                            </p:tgtEl>
                                            <p:attrNameLst>
                                              <p:attrName>ppt_x</p:attrName>
                                            </p:attrNameLst>
                                          </p:cBhvr>
                                          <p:tavLst>
                                            <p:tav tm="0">
                                              <p:val>
                                                <p:strVal val="0-#ppt_w/2"/>
                                              </p:val>
                                            </p:tav>
                                            <p:tav tm="100000">
                                              <p:val>
                                                <p:strVal val="#ppt_x"/>
                                              </p:val>
                                            </p:tav>
                                          </p:tavLst>
                                        </p:anim>
                                        <p:anim calcmode="lin" valueType="num">
                                          <p:cBhvr additive="base">
                                            <p:cTn id="52" dur="300" fill="hold"/>
                                            <p:tgtEl>
                                              <p:spTgt spid="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02" grpId="0"/>
          <p:bldP spid="103" grpId="0"/>
          <p:bldP spid="104" grpId="0"/>
          <p:bldP spid="105"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20" name="流程图: 联系 19"/>
          <p:cNvSpPr/>
          <p:nvPr/>
        </p:nvSpPr>
        <p:spPr>
          <a:xfrm>
            <a:off x="3850954" y="4079327"/>
            <a:ext cx="240344" cy="240344"/>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联系 20"/>
          <p:cNvSpPr/>
          <p:nvPr/>
        </p:nvSpPr>
        <p:spPr>
          <a:xfrm>
            <a:off x="4397054" y="3517351"/>
            <a:ext cx="211769" cy="211769"/>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流程图: 联系 21"/>
          <p:cNvSpPr/>
          <p:nvPr/>
        </p:nvSpPr>
        <p:spPr>
          <a:xfrm>
            <a:off x="1390328" y="4069801"/>
            <a:ext cx="262569" cy="262569"/>
          </a:xfrm>
          <a:prstGeom prst="flowChartConnecto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流程图: 联系 22"/>
          <p:cNvSpPr/>
          <p:nvPr/>
        </p:nvSpPr>
        <p:spPr>
          <a:xfrm>
            <a:off x="923603" y="3523700"/>
            <a:ext cx="532445" cy="532445"/>
          </a:xfrm>
          <a:prstGeom prst="flowChartConnecto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流程图: 联系 23"/>
          <p:cNvSpPr/>
          <p:nvPr/>
        </p:nvSpPr>
        <p:spPr>
          <a:xfrm>
            <a:off x="1561778" y="3657051"/>
            <a:ext cx="399095" cy="399095"/>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流程图: 联系 24"/>
          <p:cNvSpPr/>
          <p:nvPr/>
        </p:nvSpPr>
        <p:spPr>
          <a:xfrm>
            <a:off x="3982716" y="3631650"/>
            <a:ext cx="418939" cy="418939"/>
          </a:xfrm>
          <a:prstGeom prst="flowChartConnecto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683568" y="1233201"/>
            <a:ext cx="2308194" cy="2308194"/>
            <a:chOff x="1580226" y="1144603"/>
            <a:chExt cx="2308194" cy="2308194"/>
          </a:xfrm>
        </p:grpSpPr>
        <p:sp>
          <p:nvSpPr>
            <p:cNvPr id="27" name="流程图: 联系 26"/>
            <p:cNvSpPr/>
            <p:nvPr/>
          </p:nvSpPr>
          <p:spPr>
            <a:xfrm>
              <a:off x="1580226" y="1144603"/>
              <a:ext cx="2308194" cy="2308194"/>
            </a:xfrm>
            <a:prstGeom prst="flowChartConnector">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45"/>
            <p:cNvSpPr>
              <a:spLocks noChangeAspect="1"/>
            </p:cNvSpPr>
            <p:nvPr/>
          </p:nvSpPr>
          <p:spPr>
            <a:xfrm>
              <a:off x="2465456" y="1758700"/>
              <a:ext cx="537733" cy="540000"/>
            </a:xfrm>
            <a:custGeom>
              <a:avLst/>
              <a:gdLst/>
              <a:ahLst/>
              <a:cxnLst/>
              <a:rect l="l" t="t" r="r" b="b"/>
              <a:pathLst>
                <a:path w="752475" h="755648">
                  <a:moveTo>
                    <a:pt x="60325" y="0"/>
                  </a:moveTo>
                  <a:cubicBezTo>
                    <a:pt x="86342" y="0"/>
                    <a:pt x="108512" y="16470"/>
                    <a:pt x="116492" y="39730"/>
                  </a:cubicBezTo>
                  <a:lnTo>
                    <a:pt x="251669" y="169806"/>
                  </a:lnTo>
                  <a:lnTo>
                    <a:pt x="654050" y="15875"/>
                  </a:lnTo>
                  <a:lnTo>
                    <a:pt x="749300" y="88900"/>
                  </a:lnTo>
                  <a:lnTo>
                    <a:pt x="420437" y="332205"/>
                  </a:lnTo>
                  <a:lnTo>
                    <a:pt x="574416" y="480374"/>
                  </a:lnTo>
                  <a:lnTo>
                    <a:pt x="752475" y="469900"/>
                  </a:lnTo>
                  <a:lnTo>
                    <a:pt x="742950" y="565150"/>
                  </a:lnTo>
                  <a:lnTo>
                    <a:pt x="609861" y="596204"/>
                  </a:lnTo>
                  <a:lnTo>
                    <a:pt x="552451" y="749298"/>
                  </a:lnTo>
                  <a:lnTo>
                    <a:pt x="473076" y="755648"/>
                  </a:lnTo>
                  <a:lnTo>
                    <a:pt x="486660" y="572267"/>
                  </a:lnTo>
                  <a:lnTo>
                    <a:pt x="331516" y="416116"/>
                  </a:lnTo>
                  <a:lnTo>
                    <a:pt x="98425" y="752475"/>
                  </a:lnTo>
                  <a:lnTo>
                    <a:pt x="6350" y="660400"/>
                  </a:lnTo>
                  <a:lnTo>
                    <a:pt x="172156" y="255721"/>
                  </a:lnTo>
                  <a:lnTo>
                    <a:pt x="25948" y="108564"/>
                  </a:lnTo>
                  <a:cubicBezTo>
                    <a:pt x="9989" y="98516"/>
                    <a:pt x="0" y="80587"/>
                    <a:pt x="0" y="60325"/>
                  </a:cubicBezTo>
                  <a:cubicBezTo>
                    <a:pt x="0" y="27008"/>
                    <a:pt x="27008" y="0"/>
                    <a:pt x="60325" y="0"/>
                  </a:cubicBezTo>
                  <a:close/>
                </a:path>
              </a:pathLst>
            </a:custGeom>
            <a:solidFill>
              <a:schemeClr val="bg1"/>
            </a:solidFill>
            <a:ln>
              <a:noFill/>
            </a:ln>
            <a:effectLst>
              <a:outerShdw blurRad="25400" dist="254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schemeClr val="tx1"/>
                </a:solidFill>
              </a:endParaRPr>
            </a:p>
          </p:txBody>
        </p:sp>
        <p:sp>
          <p:nvSpPr>
            <p:cNvPr id="29" name="TextBox 28"/>
            <p:cNvSpPr txBox="1"/>
            <p:nvPr/>
          </p:nvSpPr>
          <p:spPr>
            <a:xfrm>
              <a:off x="2116812" y="2262796"/>
              <a:ext cx="1139879" cy="400110"/>
            </a:xfrm>
            <a:prstGeom prst="rect">
              <a:avLst/>
            </a:prstGeom>
            <a:noFill/>
          </p:spPr>
          <p:txBody>
            <a:bodyPr wrap="square" rtlCol="0">
              <a:spAutoFit/>
            </a:bodyPr>
            <a:lstStyle/>
            <a:p>
              <a:pPr algn="ctr"/>
              <a:r>
                <a:rPr lang="en-US" altLang="zh-CN" sz="2000" dirty="0">
                  <a:solidFill>
                    <a:srgbClr val="FFFFFF"/>
                  </a:solidFill>
                  <a:latin typeface="Impact" panose="020B0806030902050204" pitchFamily="34" charset="0"/>
                </a:rPr>
                <a:t>keyword</a:t>
              </a:r>
              <a:endParaRPr lang="zh-CN" altLang="en-US" sz="2000" dirty="0">
                <a:solidFill>
                  <a:srgbClr val="FFFFFF"/>
                </a:solidFill>
                <a:latin typeface="Impact" panose="020B0806030902050204" pitchFamily="34" charset="0"/>
              </a:endParaRPr>
            </a:p>
          </p:txBody>
        </p:sp>
      </p:grpSp>
      <p:grpSp>
        <p:nvGrpSpPr>
          <p:cNvPr id="30" name="组合 29"/>
          <p:cNvGrpSpPr/>
          <p:nvPr/>
        </p:nvGrpSpPr>
        <p:grpSpPr>
          <a:xfrm>
            <a:off x="2731443" y="1233201"/>
            <a:ext cx="2308194" cy="2308194"/>
            <a:chOff x="3628101" y="1144603"/>
            <a:chExt cx="2308194" cy="2308194"/>
          </a:xfrm>
        </p:grpSpPr>
        <p:sp>
          <p:nvSpPr>
            <p:cNvPr id="31" name="流程图: 联系 30"/>
            <p:cNvSpPr/>
            <p:nvPr/>
          </p:nvSpPr>
          <p:spPr>
            <a:xfrm>
              <a:off x="3628101" y="1144603"/>
              <a:ext cx="2308194" cy="2308194"/>
            </a:xfrm>
            <a:prstGeom prst="flowChartConnector">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4195300" y="2260217"/>
              <a:ext cx="1242060" cy="400110"/>
            </a:xfrm>
            <a:prstGeom prst="rect">
              <a:avLst/>
            </a:prstGeom>
            <a:noFill/>
          </p:spPr>
          <p:txBody>
            <a:bodyPr wrap="square" rtlCol="0">
              <a:spAutoFit/>
            </a:bodyPr>
            <a:lstStyle/>
            <a:p>
              <a:pPr algn="ctr"/>
              <a:r>
                <a:rPr lang="en-US" altLang="zh-CN" sz="2000" dirty="0">
                  <a:solidFill>
                    <a:srgbClr val="FFFFFF"/>
                  </a:solidFill>
                  <a:latin typeface="Impact" panose="020B0806030902050204" pitchFamily="34" charset="0"/>
                </a:rPr>
                <a:t>keyword</a:t>
              </a:r>
              <a:endParaRPr lang="zh-CN" altLang="en-US" sz="2000" dirty="0">
                <a:solidFill>
                  <a:srgbClr val="FFFFFF"/>
                </a:solidFill>
                <a:latin typeface="Impact" panose="020B0806030902050204" pitchFamily="34" charset="0"/>
              </a:endParaRPr>
            </a:p>
          </p:txBody>
        </p:sp>
        <p:sp>
          <p:nvSpPr>
            <p:cNvPr id="33" name="流程图: 联系 2"/>
            <p:cNvSpPr>
              <a:spLocks noChangeAspect="1"/>
            </p:cNvSpPr>
            <p:nvPr/>
          </p:nvSpPr>
          <p:spPr>
            <a:xfrm>
              <a:off x="4585269" y="1720217"/>
              <a:ext cx="546485" cy="540000"/>
            </a:xfrm>
            <a:custGeom>
              <a:avLst/>
              <a:gdLst/>
              <a:ahLst/>
              <a:cxnLst/>
              <a:rect l="l" t="t" r="r" b="b"/>
              <a:pathLst>
                <a:path w="802483" h="792958">
                  <a:moveTo>
                    <a:pt x="623890" y="697087"/>
                  </a:moveTo>
                  <a:lnTo>
                    <a:pt x="623890" y="764174"/>
                  </a:lnTo>
                  <a:cubicBezTo>
                    <a:pt x="581823" y="782953"/>
                    <a:pt x="533974" y="792958"/>
                    <a:pt x="483397" y="792958"/>
                  </a:cubicBezTo>
                  <a:cubicBezTo>
                    <a:pt x="429917" y="792958"/>
                    <a:pt x="379487" y="781771"/>
                    <a:pt x="335758" y="760851"/>
                  </a:cubicBezTo>
                  <a:lnTo>
                    <a:pt x="335758" y="700537"/>
                  </a:lnTo>
                  <a:cubicBezTo>
                    <a:pt x="376490" y="723218"/>
                    <a:pt x="424723" y="735769"/>
                    <a:pt x="476251" y="735769"/>
                  </a:cubicBezTo>
                  <a:cubicBezTo>
                    <a:pt x="530693" y="735769"/>
                    <a:pt x="581457" y="721758"/>
                    <a:pt x="623890" y="697087"/>
                  </a:cubicBezTo>
                  <a:close/>
                  <a:moveTo>
                    <a:pt x="302421" y="685181"/>
                  </a:moveTo>
                  <a:lnTo>
                    <a:pt x="302421" y="752268"/>
                  </a:lnTo>
                  <a:cubicBezTo>
                    <a:pt x="260354" y="771047"/>
                    <a:pt x="212505" y="781052"/>
                    <a:pt x="161928" y="781052"/>
                  </a:cubicBezTo>
                  <a:cubicBezTo>
                    <a:pt x="108448" y="781052"/>
                    <a:pt x="58018" y="769865"/>
                    <a:pt x="14289" y="748945"/>
                  </a:cubicBezTo>
                  <a:lnTo>
                    <a:pt x="14289" y="688631"/>
                  </a:lnTo>
                  <a:cubicBezTo>
                    <a:pt x="55021" y="711312"/>
                    <a:pt x="103254" y="723863"/>
                    <a:pt x="154782" y="723863"/>
                  </a:cubicBezTo>
                  <a:cubicBezTo>
                    <a:pt x="209224" y="723863"/>
                    <a:pt x="259988" y="709852"/>
                    <a:pt x="302421" y="685181"/>
                  </a:cubicBezTo>
                  <a:close/>
                  <a:moveTo>
                    <a:pt x="307183" y="628652"/>
                  </a:moveTo>
                  <a:lnTo>
                    <a:pt x="307183" y="678641"/>
                  </a:lnTo>
                  <a:cubicBezTo>
                    <a:pt x="265116" y="692634"/>
                    <a:pt x="217267" y="700089"/>
                    <a:pt x="166690" y="700089"/>
                  </a:cubicBezTo>
                  <a:cubicBezTo>
                    <a:pt x="113210" y="700089"/>
                    <a:pt x="62780" y="691753"/>
                    <a:pt x="19051" y="676165"/>
                  </a:cubicBezTo>
                  <a:lnTo>
                    <a:pt x="19051" y="631223"/>
                  </a:lnTo>
                  <a:cubicBezTo>
                    <a:pt x="59783" y="648123"/>
                    <a:pt x="108016" y="657475"/>
                    <a:pt x="159544" y="657475"/>
                  </a:cubicBezTo>
                  <a:cubicBezTo>
                    <a:pt x="213986" y="657475"/>
                    <a:pt x="264750" y="647035"/>
                    <a:pt x="307183" y="628652"/>
                  </a:cubicBezTo>
                  <a:close/>
                  <a:moveTo>
                    <a:pt x="623889" y="620887"/>
                  </a:moveTo>
                  <a:lnTo>
                    <a:pt x="623889" y="687974"/>
                  </a:lnTo>
                  <a:cubicBezTo>
                    <a:pt x="581822" y="706753"/>
                    <a:pt x="533973" y="716758"/>
                    <a:pt x="483396" y="716758"/>
                  </a:cubicBezTo>
                  <a:cubicBezTo>
                    <a:pt x="429916" y="716758"/>
                    <a:pt x="379486" y="705571"/>
                    <a:pt x="335757" y="684651"/>
                  </a:cubicBezTo>
                  <a:lnTo>
                    <a:pt x="335757" y="624337"/>
                  </a:lnTo>
                  <a:cubicBezTo>
                    <a:pt x="376489" y="647018"/>
                    <a:pt x="424722" y="659569"/>
                    <a:pt x="476250" y="659569"/>
                  </a:cubicBezTo>
                  <a:cubicBezTo>
                    <a:pt x="530692" y="659569"/>
                    <a:pt x="581456" y="645558"/>
                    <a:pt x="623889" y="620887"/>
                  </a:cubicBezTo>
                  <a:close/>
                  <a:moveTo>
                    <a:pt x="628652" y="552453"/>
                  </a:moveTo>
                  <a:lnTo>
                    <a:pt x="628652" y="602442"/>
                  </a:lnTo>
                  <a:cubicBezTo>
                    <a:pt x="586585" y="616435"/>
                    <a:pt x="538736" y="623890"/>
                    <a:pt x="488159" y="623890"/>
                  </a:cubicBezTo>
                  <a:cubicBezTo>
                    <a:pt x="434679" y="623890"/>
                    <a:pt x="384249" y="615554"/>
                    <a:pt x="340520" y="599966"/>
                  </a:cubicBezTo>
                  <a:lnTo>
                    <a:pt x="340520" y="555024"/>
                  </a:lnTo>
                  <a:cubicBezTo>
                    <a:pt x="381252" y="571924"/>
                    <a:pt x="429485" y="581276"/>
                    <a:pt x="481013" y="581276"/>
                  </a:cubicBezTo>
                  <a:cubicBezTo>
                    <a:pt x="535455" y="581276"/>
                    <a:pt x="586219" y="570836"/>
                    <a:pt x="628652" y="552453"/>
                  </a:cubicBezTo>
                  <a:close/>
                  <a:moveTo>
                    <a:pt x="304802" y="537544"/>
                  </a:moveTo>
                  <a:lnTo>
                    <a:pt x="304802" y="604631"/>
                  </a:lnTo>
                  <a:cubicBezTo>
                    <a:pt x="262735" y="623410"/>
                    <a:pt x="214886" y="633415"/>
                    <a:pt x="164309" y="633415"/>
                  </a:cubicBezTo>
                  <a:cubicBezTo>
                    <a:pt x="110829" y="633415"/>
                    <a:pt x="60399" y="622228"/>
                    <a:pt x="16670" y="601308"/>
                  </a:cubicBezTo>
                  <a:lnTo>
                    <a:pt x="16670" y="540994"/>
                  </a:lnTo>
                  <a:cubicBezTo>
                    <a:pt x="57402" y="563675"/>
                    <a:pt x="105635" y="576226"/>
                    <a:pt x="157163" y="576226"/>
                  </a:cubicBezTo>
                  <a:cubicBezTo>
                    <a:pt x="211605" y="576226"/>
                    <a:pt x="262369" y="562215"/>
                    <a:pt x="304802" y="537544"/>
                  </a:cubicBezTo>
                  <a:close/>
                  <a:moveTo>
                    <a:pt x="304802" y="463725"/>
                  </a:moveTo>
                  <a:lnTo>
                    <a:pt x="304802" y="530812"/>
                  </a:lnTo>
                  <a:cubicBezTo>
                    <a:pt x="262735" y="549591"/>
                    <a:pt x="214886" y="559596"/>
                    <a:pt x="164309" y="559596"/>
                  </a:cubicBezTo>
                  <a:cubicBezTo>
                    <a:pt x="110829" y="559596"/>
                    <a:pt x="60399" y="548409"/>
                    <a:pt x="16670" y="527489"/>
                  </a:cubicBezTo>
                  <a:lnTo>
                    <a:pt x="16670" y="467175"/>
                  </a:lnTo>
                  <a:cubicBezTo>
                    <a:pt x="57402" y="489856"/>
                    <a:pt x="105635" y="502407"/>
                    <a:pt x="157163" y="502407"/>
                  </a:cubicBezTo>
                  <a:cubicBezTo>
                    <a:pt x="211605" y="502407"/>
                    <a:pt x="262369" y="488396"/>
                    <a:pt x="304802" y="463725"/>
                  </a:cubicBezTo>
                  <a:close/>
                  <a:moveTo>
                    <a:pt x="488048" y="409575"/>
                  </a:moveTo>
                  <a:cubicBezTo>
                    <a:pt x="421116" y="409575"/>
                    <a:pt x="364585" y="426817"/>
                    <a:pt x="349612" y="452315"/>
                  </a:cubicBezTo>
                  <a:cubicBezTo>
                    <a:pt x="386630" y="474468"/>
                    <a:pt x="430121" y="485776"/>
                    <a:pt x="476252" y="485776"/>
                  </a:cubicBezTo>
                  <a:cubicBezTo>
                    <a:pt x="528922" y="485776"/>
                    <a:pt x="578149" y="471035"/>
                    <a:pt x="619362" y="444393"/>
                  </a:cubicBezTo>
                  <a:cubicBezTo>
                    <a:pt x="597925" y="422961"/>
                    <a:pt x="547026" y="409575"/>
                    <a:pt x="488048" y="409575"/>
                  </a:cubicBezTo>
                  <a:close/>
                  <a:moveTo>
                    <a:pt x="485776" y="385763"/>
                  </a:moveTo>
                  <a:cubicBezTo>
                    <a:pt x="567315" y="385763"/>
                    <a:pt x="633414" y="411350"/>
                    <a:pt x="633414" y="442913"/>
                  </a:cubicBezTo>
                  <a:lnTo>
                    <a:pt x="628341" y="452641"/>
                  </a:lnTo>
                  <a:lnTo>
                    <a:pt x="623891" y="448554"/>
                  </a:lnTo>
                  <a:lnTo>
                    <a:pt x="623891" y="517706"/>
                  </a:lnTo>
                  <a:cubicBezTo>
                    <a:pt x="581824" y="538816"/>
                    <a:pt x="533975" y="550063"/>
                    <a:pt x="483398" y="550063"/>
                  </a:cubicBezTo>
                  <a:cubicBezTo>
                    <a:pt x="429918" y="550063"/>
                    <a:pt x="379488" y="537487"/>
                    <a:pt x="335759" y="513971"/>
                  </a:cubicBezTo>
                  <a:lnTo>
                    <a:pt x="335759" y="446171"/>
                  </a:lnTo>
                  <a:lnTo>
                    <a:pt x="341065" y="448524"/>
                  </a:lnTo>
                  <a:cubicBezTo>
                    <a:pt x="338448" y="447203"/>
                    <a:pt x="338138" y="445072"/>
                    <a:pt x="338138" y="442913"/>
                  </a:cubicBezTo>
                  <a:cubicBezTo>
                    <a:pt x="338138" y="411350"/>
                    <a:pt x="404238" y="385763"/>
                    <a:pt x="485776" y="385763"/>
                  </a:cubicBezTo>
                  <a:close/>
                  <a:moveTo>
                    <a:pt x="304802" y="382762"/>
                  </a:moveTo>
                  <a:lnTo>
                    <a:pt x="304802" y="449849"/>
                  </a:lnTo>
                  <a:cubicBezTo>
                    <a:pt x="262735" y="468628"/>
                    <a:pt x="214886" y="478633"/>
                    <a:pt x="164309" y="478633"/>
                  </a:cubicBezTo>
                  <a:cubicBezTo>
                    <a:pt x="110829" y="478633"/>
                    <a:pt x="60399" y="467446"/>
                    <a:pt x="16670" y="446526"/>
                  </a:cubicBezTo>
                  <a:lnTo>
                    <a:pt x="16670" y="386212"/>
                  </a:lnTo>
                  <a:cubicBezTo>
                    <a:pt x="57402" y="408893"/>
                    <a:pt x="105635" y="421444"/>
                    <a:pt x="157163" y="421444"/>
                  </a:cubicBezTo>
                  <a:cubicBezTo>
                    <a:pt x="211605" y="421444"/>
                    <a:pt x="262369" y="407433"/>
                    <a:pt x="304802" y="382762"/>
                  </a:cubicBezTo>
                  <a:close/>
                  <a:moveTo>
                    <a:pt x="300040" y="297037"/>
                  </a:moveTo>
                  <a:lnTo>
                    <a:pt x="300040" y="372450"/>
                  </a:lnTo>
                  <a:cubicBezTo>
                    <a:pt x="257973" y="393560"/>
                    <a:pt x="210124" y="404807"/>
                    <a:pt x="159547" y="404807"/>
                  </a:cubicBezTo>
                  <a:cubicBezTo>
                    <a:pt x="106067" y="404807"/>
                    <a:pt x="55637" y="392231"/>
                    <a:pt x="11908" y="368715"/>
                  </a:cubicBezTo>
                  <a:lnTo>
                    <a:pt x="11908" y="300915"/>
                  </a:lnTo>
                  <a:cubicBezTo>
                    <a:pt x="52640" y="326411"/>
                    <a:pt x="100873" y="340520"/>
                    <a:pt x="152401" y="340520"/>
                  </a:cubicBezTo>
                  <a:cubicBezTo>
                    <a:pt x="206843" y="340520"/>
                    <a:pt x="257607" y="324770"/>
                    <a:pt x="300040" y="297037"/>
                  </a:cubicBezTo>
                  <a:close/>
                  <a:moveTo>
                    <a:pt x="557216" y="232744"/>
                  </a:moveTo>
                  <a:lnTo>
                    <a:pt x="557216" y="299831"/>
                  </a:lnTo>
                  <a:cubicBezTo>
                    <a:pt x="515149" y="318610"/>
                    <a:pt x="467300" y="328615"/>
                    <a:pt x="416723" y="328615"/>
                  </a:cubicBezTo>
                  <a:lnTo>
                    <a:pt x="347665" y="321298"/>
                  </a:lnTo>
                  <a:lnTo>
                    <a:pt x="347665" y="263834"/>
                  </a:lnTo>
                  <a:cubicBezTo>
                    <a:pt x="367357" y="269262"/>
                    <a:pt x="388183" y="271426"/>
                    <a:pt x="409577" y="271426"/>
                  </a:cubicBezTo>
                  <a:cubicBezTo>
                    <a:pt x="464019" y="271426"/>
                    <a:pt x="514783" y="257415"/>
                    <a:pt x="557216" y="232744"/>
                  </a:cubicBezTo>
                  <a:close/>
                  <a:moveTo>
                    <a:pt x="154782" y="228602"/>
                  </a:moveTo>
                  <a:cubicBezTo>
                    <a:pt x="240266" y="228602"/>
                    <a:pt x="309564" y="254189"/>
                    <a:pt x="309564" y="285752"/>
                  </a:cubicBezTo>
                  <a:lnTo>
                    <a:pt x="304245" y="295480"/>
                  </a:lnTo>
                  <a:cubicBezTo>
                    <a:pt x="287819" y="270012"/>
                    <a:pt x="228058" y="252414"/>
                    <a:pt x="157164" y="252414"/>
                  </a:cubicBezTo>
                  <a:cubicBezTo>
                    <a:pt x="81891" y="252414"/>
                    <a:pt x="19167" y="272254"/>
                    <a:pt x="7701" y="299836"/>
                  </a:cubicBezTo>
                  <a:cubicBezTo>
                    <a:pt x="2019" y="296352"/>
                    <a:pt x="0" y="291139"/>
                    <a:pt x="0" y="285752"/>
                  </a:cubicBezTo>
                  <a:cubicBezTo>
                    <a:pt x="0" y="254189"/>
                    <a:pt x="69298" y="228602"/>
                    <a:pt x="154782" y="228602"/>
                  </a:cubicBezTo>
                  <a:close/>
                  <a:moveTo>
                    <a:pt x="559595" y="166690"/>
                  </a:moveTo>
                  <a:lnTo>
                    <a:pt x="559595" y="216679"/>
                  </a:lnTo>
                  <a:cubicBezTo>
                    <a:pt x="517528" y="230672"/>
                    <a:pt x="469679" y="238127"/>
                    <a:pt x="419102" y="238127"/>
                  </a:cubicBezTo>
                  <a:cubicBezTo>
                    <a:pt x="365622" y="238127"/>
                    <a:pt x="315192" y="229791"/>
                    <a:pt x="271463" y="214203"/>
                  </a:cubicBezTo>
                  <a:lnTo>
                    <a:pt x="271463" y="169261"/>
                  </a:lnTo>
                  <a:cubicBezTo>
                    <a:pt x="312195" y="186161"/>
                    <a:pt x="360428" y="195513"/>
                    <a:pt x="411956" y="195513"/>
                  </a:cubicBezTo>
                  <a:cubicBezTo>
                    <a:pt x="466398" y="195513"/>
                    <a:pt x="517162" y="185073"/>
                    <a:pt x="559595" y="166690"/>
                  </a:cubicBezTo>
                  <a:close/>
                  <a:moveTo>
                    <a:pt x="722471" y="97633"/>
                  </a:moveTo>
                  <a:lnTo>
                    <a:pt x="802483" y="246702"/>
                  </a:lnTo>
                  <a:lnTo>
                    <a:pt x="762477" y="246702"/>
                  </a:lnTo>
                  <a:lnTo>
                    <a:pt x="762477" y="704852"/>
                  </a:lnTo>
                  <a:lnTo>
                    <a:pt x="682465" y="704852"/>
                  </a:lnTo>
                  <a:lnTo>
                    <a:pt x="682465" y="246702"/>
                  </a:lnTo>
                  <a:lnTo>
                    <a:pt x="642459" y="246702"/>
                  </a:lnTo>
                  <a:close/>
                  <a:moveTo>
                    <a:pt x="418991" y="23812"/>
                  </a:moveTo>
                  <a:cubicBezTo>
                    <a:pt x="352059" y="23812"/>
                    <a:pt x="295528" y="41054"/>
                    <a:pt x="280555" y="66552"/>
                  </a:cubicBezTo>
                  <a:cubicBezTo>
                    <a:pt x="317573" y="88704"/>
                    <a:pt x="361064" y="100013"/>
                    <a:pt x="407195" y="100013"/>
                  </a:cubicBezTo>
                  <a:cubicBezTo>
                    <a:pt x="459865" y="100013"/>
                    <a:pt x="509092" y="85272"/>
                    <a:pt x="550305" y="58630"/>
                  </a:cubicBezTo>
                  <a:cubicBezTo>
                    <a:pt x="528868" y="37198"/>
                    <a:pt x="477969" y="23812"/>
                    <a:pt x="418991" y="23812"/>
                  </a:cubicBezTo>
                  <a:close/>
                  <a:moveTo>
                    <a:pt x="416719" y="0"/>
                  </a:moveTo>
                  <a:cubicBezTo>
                    <a:pt x="498258" y="0"/>
                    <a:pt x="564357" y="25587"/>
                    <a:pt x="564357" y="57150"/>
                  </a:cubicBezTo>
                  <a:lnTo>
                    <a:pt x="559284" y="66878"/>
                  </a:lnTo>
                  <a:lnTo>
                    <a:pt x="554834" y="62791"/>
                  </a:lnTo>
                  <a:lnTo>
                    <a:pt x="554834" y="131943"/>
                  </a:lnTo>
                  <a:cubicBezTo>
                    <a:pt x="512767" y="153053"/>
                    <a:pt x="464918" y="164300"/>
                    <a:pt x="414341" y="164300"/>
                  </a:cubicBezTo>
                  <a:cubicBezTo>
                    <a:pt x="360861" y="164300"/>
                    <a:pt x="310431" y="151724"/>
                    <a:pt x="266702" y="128208"/>
                  </a:cubicBezTo>
                  <a:lnTo>
                    <a:pt x="266702" y="60408"/>
                  </a:lnTo>
                  <a:lnTo>
                    <a:pt x="272008" y="62761"/>
                  </a:lnTo>
                  <a:cubicBezTo>
                    <a:pt x="269391" y="61440"/>
                    <a:pt x="269081" y="59309"/>
                    <a:pt x="269081" y="57150"/>
                  </a:cubicBezTo>
                  <a:cubicBezTo>
                    <a:pt x="269081" y="25587"/>
                    <a:pt x="335181" y="0"/>
                    <a:pt x="416719" y="0"/>
                  </a:cubicBezTo>
                  <a:close/>
                </a:path>
              </a:pathLst>
            </a:custGeom>
            <a:solidFill>
              <a:schemeClr val="bg1"/>
            </a:solidFill>
            <a:ln>
              <a:noFill/>
            </a:ln>
            <a:effectLst>
              <a:outerShdw blurRad="25400" dist="254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schemeClr val="tx1"/>
                </a:solidFill>
              </a:endParaRPr>
            </a:p>
          </p:txBody>
        </p:sp>
      </p:grpSp>
      <p:grpSp>
        <p:nvGrpSpPr>
          <p:cNvPr id="34" name="组合 33"/>
          <p:cNvGrpSpPr/>
          <p:nvPr/>
        </p:nvGrpSpPr>
        <p:grpSpPr>
          <a:xfrm>
            <a:off x="2015218" y="2822304"/>
            <a:ext cx="1837678" cy="1837678"/>
            <a:chOff x="2911876" y="2733706"/>
            <a:chExt cx="1837678" cy="1837678"/>
          </a:xfrm>
        </p:grpSpPr>
        <p:sp>
          <p:nvSpPr>
            <p:cNvPr id="35" name="流程图: 联系 34"/>
            <p:cNvSpPr/>
            <p:nvPr/>
          </p:nvSpPr>
          <p:spPr>
            <a:xfrm>
              <a:off x="2911876" y="2733706"/>
              <a:ext cx="1837678" cy="1837678"/>
            </a:xfrm>
            <a:prstGeom prst="flowChartConnector">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a:off x="3209685" y="3701324"/>
              <a:ext cx="1242060" cy="400110"/>
            </a:xfrm>
            <a:prstGeom prst="rect">
              <a:avLst/>
            </a:prstGeom>
            <a:noFill/>
          </p:spPr>
          <p:txBody>
            <a:bodyPr wrap="square" rtlCol="0">
              <a:spAutoFit/>
            </a:bodyPr>
            <a:lstStyle/>
            <a:p>
              <a:pPr algn="ctr"/>
              <a:r>
                <a:rPr lang="en-US" altLang="zh-CN" sz="2000" dirty="0">
                  <a:solidFill>
                    <a:srgbClr val="FFFFFF"/>
                  </a:solidFill>
                  <a:latin typeface="Impact" panose="020B0806030902050204" pitchFamily="34" charset="0"/>
                </a:rPr>
                <a:t>keyword</a:t>
              </a:r>
              <a:endParaRPr lang="zh-CN" altLang="en-US" sz="2000" dirty="0">
                <a:solidFill>
                  <a:srgbClr val="FFFFFF"/>
                </a:solidFill>
                <a:latin typeface="Impact" panose="020B0806030902050204" pitchFamily="34" charset="0"/>
              </a:endParaRPr>
            </a:p>
          </p:txBody>
        </p:sp>
        <p:sp>
          <p:nvSpPr>
            <p:cNvPr id="37" name="Freeform 6"/>
            <p:cNvSpPr>
              <a:spLocks noChangeAspect="1" noEditPoints="1"/>
            </p:cNvSpPr>
            <p:nvPr/>
          </p:nvSpPr>
          <p:spPr bwMode="auto">
            <a:xfrm>
              <a:off x="3571694" y="3118427"/>
              <a:ext cx="547033" cy="540000"/>
            </a:xfrm>
            <a:custGeom>
              <a:avLst/>
              <a:gdLst>
                <a:gd name="T0" fmla="*/ 36 w 113"/>
                <a:gd name="T1" fmla="*/ 11 h 86"/>
                <a:gd name="T2" fmla="*/ 106 w 113"/>
                <a:gd name="T3" fmla="*/ 32 h 86"/>
                <a:gd name="T4" fmla="*/ 102 w 113"/>
                <a:gd name="T5" fmla="*/ 35 h 86"/>
                <a:gd name="T6" fmla="*/ 99 w 113"/>
                <a:gd name="T7" fmla="*/ 39 h 86"/>
                <a:gd name="T8" fmla="*/ 95 w 113"/>
                <a:gd name="T9" fmla="*/ 43 h 86"/>
                <a:gd name="T10" fmla="*/ 91 w 113"/>
                <a:gd name="T11" fmla="*/ 86 h 86"/>
                <a:gd name="T12" fmla="*/ 91 w 113"/>
                <a:gd name="T13" fmla="*/ 47 h 86"/>
                <a:gd name="T14" fmla="*/ 81 w 113"/>
                <a:gd name="T15" fmla="*/ 86 h 86"/>
                <a:gd name="T16" fmla="*/ 77 w 113"/>
                <a:gd name="T17" fmla="*/ 59 h 86"/>
                <a:gd name="T18" fmla="*/ 74 w 113"/>
                <a:gd name="T19" fmla="*/ 56 h 86"/>
                <a:gd name="T20" fmla="*/ 70 w 113"/>
                <a:gd name="T21" fmla="*/ 86 h 86"/>
                <a:gd name="T22" fmla="*/ 70 w 113"/>
                <a:gd name="T23" fmla="*/ 54 h 86"/>
                <a:gd name="T24" fmla="*/ 59 w 113"/>
                <a:gd name="T25" fmla="*/ 86 h 86"/>
                <a:gd name="T26" fmla="*/ 56 w 113"/>
                <a:gd name="T27" fmla="*/ 65 h 86"/>
                <a:gd name="T28" fmla="*/ 52 w 113"/>
                <a:gd name="T29" fmla="*/ 68 h 86"/>
                <a:gd name="T30" fmla="*/ 48 w 113"/>
                <a:gd name="T31" fmla="*/ 86 h 86"/>
                <a:gd name="T32" fmla="*/ 48 w 113"/>
                <a:gd name="T33" fmla="*/ 71 h 86"/>
                <a:gd name="T34" fmla="*/ 38 w 113"/>
                <a:gd name="T35" fmla="*/ 86 h 86"/>
                <a:gd name="T36" fmla="*/ 34 w 113"/>
                <a:gd name="T37" fmla="*/ 70 h 86"/>
                <a:gd name="T38" fmla="*/ 31 w 113"/>
                <a:gd name="T39" fmla="*/ 67 h 86"/>
                <a:gd name="T40" fmla="*/ 27 w 113"/>
                <a:gd name="T41" fmla="*/ 86 h 86"/>
                <a:gd name="T42" fmla="*/ 27 w 113"/>
                <a:gd name="T43" fmla="*/ 67 h 86"/>
                <a:gd name="T44" fmla="*/ 16 w 113"/>
                <a:gd name="T45" fmla="*/ 86 h 86"/>
                <a:gd name="T46" fmla="*/ 5 w 113"/>
                <a:gd name="T47" fmla="*/ 79 h 86"/>
                <a:gd name="T48" fmla="*/ 2 w 113"/>
                <a:gd name="T49" fmla="*/ 76 h 86"/>
                <a:gd name="T50" fmla="*/ 0 w 113"/>
                <a:gd name="T51" fmla="*/ 58 h 86"/>
                <a:gd name="T52" fmla="*/ 38 w 113"/>
                <a:gd name="T53" fmla="*/ 64 h 86"/>
                <a:gd name="T54" fmla="*/ 70 w 113"/>
                <a:gd name="T55" fmla="*/ 45 h 86"/>
                <a:gd name="T56" fmla="*/ 82 w 113"/>
                <a:gd name="T57" fmla="*/ 46 h 86"/>
                <a:gd name="T58" fmla="*/ 111 w 113"/>
                <a:gd name="T59" fmla="*/ 13 h 86"/>
                <a:gd name="T60" fmla="*/ 89 w 113"/>
                <a:gd name="T61" fmla="*/ 10 h 86"/>
                <a:gd name="T62" fmla="*/ 74 w 113"/>
                <a:gd name="T63" fmla="*/ 31 h 86"/>
                <a:gd name="T64" fmla="*/ 42 w 113"/>
                <a:gd name="T65" fmla="*/ 49 h 86"/>
                <a:gd name="T66" fmla="*/ 25 w 113"/>
                <a:gd name="T67" fmla="*/ 43 h 86"/>
                <a:gd name="T68" fmla="*/ 13 w 113"/>
                <a:gd name="T69" fmla="*/ 86 h 86"/>
                <a:gd name="T70" fmla="*/ 13 w 113"/>
                <a:gd name="T71" fmla="*/ 75 h 86"/>
                <a:gd name="T72" fmla="*/ 31 w 113"/>
                <a:gd name="T73" fmla="*/ 12 h 86"/>
                <a:gd name="T74" fmla="*/ 49 w 113"/>
                <a:gd name="T75" fmla="*/ 19 h 86"/>
                <a:gd name="T76" fmla="*/ 39 w 113"/>
                <a:gd name="T77" fmla="*/ 19 h 86"/>
                <a:gd name="T78" fmla="*/ 43 w 113"/>
                <a:gd name="T79" fmla="*/ 44 h 86"/>
                <a:gd name="T80" fmla="*/ 34 w 113"/>
                <a:gd name="T81" fmla="*/ 31 h 86"/>
                <a:gd name="T82" fmla="*/ 20 w 113"/>
                <a:gd name="T83" fmla="*/ 38 h 86"/>
                <a:gd name="T84" fmla="*/ 30 w 113"/>
                <a:gd name="T85" fmla="*/ 17 h 86"/>
                <a:gd name="T86" fmla="*/ 21 w 113"/>
                <a:gd name="T87" fmla="*/ 2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bg1"/>
            </a:solidFill>
            <a:ln>
              <a:noFill/>
            </a:ln>
            <a:effectLst>
              <a:outerShdw blurRad="25400" dist="254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grpSp>
      <p:sp>
        <p:nvSpPr>
          <p:cNvPr id="38" name="矩形 37"/>
          <p:cNvSpPr/>
          <p:nvPr/>
        </p:nvSpPr>
        <p:spPr>
          <a:xfrm>
            <a:off x="5384220" y="1331090"/>
            <a:ext cx="2854602" cy="1572416"/>
          </a:xfrm>
          <a:prstGeom prst="rect">
            <a:avLst/>
          </a:prstGeom>
          <a:blipFill>
            <a:blip r:embed="rId4"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9" name="直接连接符 38"/>
          <p:cNvCxnSpPr/>
          <p:nvPr/>
        </p:nvCxnSpPr>
        <p:spPr>
          <a:xfrm>
            <a:off x="5282355" y="3047522"/>
            <a:ext cx="3126201" cy="0"/>
          </a:xfrm>
          <a:prstGeom prst="line">
            <a:avLst/>
          </a:prstGeom>
          <a:ln w="2540">
            <a:solidFill>
              <a:schemeClr val="tx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40" name="矩形 39"/>
          <p:cNvSpPr>
            <a:spLocks noChangeArrowheads="1"/>
          </p:cNvSpPr>
          <p:nvPr/>
        </p:nvSpPr>
        <p:spPr bwMode="auto">
          <a:xfrm>
            <a:off x="5312212" y="3158671"/>
            <a:ext cx="2962370" cy="1347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eaLnBrk="1" fontAlgn="auto" latinLnBrk="0" hangingPunct="1">
              <a:lnSpc>
                <a:spcPts val="2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随着计算机技术的发展及印刷技进步，平面设计在视觉感观领域的表现也越来越丰富，这对今天的平面设计都提出了挑战也为平面设计者提供了广阔的发展空间平面设计者不仅要掌握传统设计工具市场知识。</a:t>
            </a:r>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200" fill="hold"/>
                                        <p:tgtEl>
                                          <p:spTgt spid="26"/>
                                        </p:tgtEl>
                                        <p:attrNameLst>
                                          <p:attrName>ppt_w</p:attrName>
                                        </p:attrNameLst>
                                      </p:cBhvr>
                                      <p:tavLst>
                                        <p:tav tm="0">
                                          <p:val>
                                            <p:fltVal val="0"/>
                                          </p:val>
                                        </p:tav>
                                        <p:tav tm="100000">
                                          <p:val>
                                            <p:strVal val="#ppt_w"/>
                                          </p:val>
                                        </p:tav>
                                      </p:tavLst>
                                    </p:anim>
                                    <p:anim calcmode="lin" valueType="num">
                                      <p:cBhvr>
                                        <p:cTn id="21" dur="200" fill="hold"/>
                                        <p:tgtEl>
                                          <p:spTgt spid="26"/>
                                        </p:tgtEl>
                                        <p:attrNameLst>
                                          <p:attrName>ppt_h</p:attrName>
                                        </p:attrNameLst>
                                      </p:cBhvr>
                                      <p:tavLst>
                                        <p:tav tm="0">
                                          <p:val>
                                            <p:fltVal val="0"/>
                                          </p:val>
                                        </p:tav>
                                        <p:tav tm="100000">
                                          <p:val>
                                            <p:strVal val="#ppt_h"/>
                                          </p:val>
                                        </p:tav>
                                      </p:tavLst>
                                    </p:anim>
                                    <p:animEffect transition="in" filter="fade">
                                      <p:cBhvr>
                                        <p:cTn id="22" dur="200"/>
                                        <p:tgtEl>
                                          <p:spTgt spid="26"/>
                                        </p:tgtEl>
                                      </p:cBhvr>
                                    </p:animEffect>
                                  </p:childTnLst>
                                </p:cTn>
                              </p:par>
                              <p:par>
                                <p:cTn id="23" presetID="6" presetClass="emph" presetSubtype="0" autoRev="1" fill="hold" nodeType="withEffect">
                                  <p:stCondLst>
                                    <p:cond delay="150"/>
                                  </p:stCondLst>
                                  <p:childTnLst>
                                    <p:animScale>
                                      <p:cBhvr>
                                        <p:cTn id="24" dur="100" fill="hold"/>
                                        <p:tgtEl>
                                          <p:spTgt spid="26"/>
                                        </p:tgtEl>
                                      </p:cBhvr>
                                      <p:by x="130000" y="130000"/>
                                    </p:animScale>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200" fill="hold"/>
                                        <p:tgtEl>
                                          <p:spTgt spid="30"/>
                                        </p:tgtEl>
                                        <p:attrNameLst>
                                          <p:attrName>ppt_w</p:attrName>
                                        </p:attrNameLst>
                                      </p:cBhvr>
                                      <p:tavLst>
                                        <p:tav tm="0">
                                          <p:val>
                                            <p:fltVal val="0"/>
                                          </p:val>
                                        </p:tav>
                                        <p:tav tm="100000">
                                          <p:val>
                                            <p:strVal val="#ppt_w"/>
                                          </p:val>
                                        </p:tav>
                                      </p:tavLst>
                                    </p:anim>
                                    <p:anim calcmode="lin" valueType="num">
                                      <p:cBhvr>
                                        <p:cTn id="29" dur="200" fill="hold"/>
                                        <p:tgtEl>
                                          <p:spTgt spid="30"/>
                                        </p:tgtEl>
                                        <p:attrNameLst>
                                          <p:attrName>ppt_h</p:attrName>
                                        </p:attrNameLst>
                                      </p:cBhvr>
                                      <p:tavLst>
                                        <p:tav tm="0">
                                          <p:val>
                                            <p:fltVal val="0"/>
                                          </p:val>
                                        </p:tav>
                                        <p:tav tm="100000">
                                          <p:val>
                                            <p:strVal val="#ppt_h"/>
                                          </p:val>
                                        </p:tav>
                                      </p:tavLst>
                                    </p:anim>
                                    <p:animEffect transition="in" filter="fade">
                                      <p:cBhvr>
                                        <p:cTn id="30" dur="200"/>
                                        <p:tgtEl>
                                          <p:spTgt spid="30"/>
                                        </p:tgtEl>
                                      </p:cBhvr>
                                    </p:animEffect>
                                  </p:childTnLst>
                                </p:cTn>
                              </p:par>
                              <p:par>
                                <p:cTn id="31" presetID="6" presetClass="emph" presetSubtype="0" autoRev="1" fill="hold" nodeType="withEffect">
                                  <p:stCondLst>
                                    <p:cond delay="150"/>
                                  </p:stCondLst>
                                  <p:childTnLst>
                                    <p:animScale>
                                      <p:cBhvr>
                                        <p:cTn id="32" dur="100" fill="hold"/>
                                        <p:tgtEl>
                                          <p:spTgt spid="30"/>
                                        </p:tgtEl>
                                      </p:cBhvr>
                                      <p:by x="130000" y="130000"/>
                                    </p:animScale>
                                  </p:childTnLst>
                                </p:cTn>
                              </p:par>
                            </p:childTnLst>
                          </p:cTn>
                        </p:par>
                        <p:par>
                          <p:cTn id="33" fill="hold">
                            <p:stCondLst>
                              <p:cond delay="2000"/>
                            </p:stCondLst>
                            <p:childTnLst>
                              <p:par>
                                <p:cTn id="34" presetID="53" presetClass="entr" presetSubtype="16"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200" fill="hold"/>
                                        <p:tgtEl>
                                          <p:spTgt spid="34"/>
                                        </p:tgtEl>
                                        <p:attrNameLst>
                                          <p:attrName>ppt_w</p:attrName>
                                        </p:attrNameLst>
                                      </p:cBhvr>
                                      <p:tavLst>
                                        <p:tav tm="0">
                                          <p:val>
                                            <p:fltVal val="0"/>
                                          </p:val>
                                        </p:tav>
                                        <p:tav tm="100000">
                                          <p:val>
                                            <p:strVal val="#ppt_w"/>
                                          </p:val>
                                        </p:tav>
                                      </p:tavLst>
                                    </p:anim>
                                    <p:anim calcmode="lin" valueType="num">
                                      <p:cBhvr>
                                        <p:cTn id="37" dur="200" fill="hold"/>
                                        <p:tgtEl>
                                          <p:spTgt spid="34"/>
                                        </p:tgtEl>
                                        <p:attrNameLst>
                                          <p:attrName>ppt_h</p:attrName>
                                        </p:attrNameLst>
                                      </p:cBhvr>
                                      <p:tavLst>
                                        <p:tav tm="0">
                                          <p:val>
                                            <p:fltVal val="0"/>
                                          </p:val>
                                        </p:tav>
                                        <p:tav tm="100000">
                                          <p:val>
                                            <p:strVal val="#ppt_h"/>
                                          </p:val>
                                        </p:tav>
                                      </p:tavLst>
                                    </p:anim>
                                    <p:animEffect transition="in" filter="fade">
                                      <p:cBhvr>
                                        <p:cTn id="38" dur="200"/>
                                        <p:tgtEl>
                                          <p:spTgt spid="34"/>
                                        </p:tgtEl>
                                      </p:cBhvr>
                                    </p:animEffect>
                                  </p:childTnLst>
                                </p:cTn>
                              </p:par>
                              <p:par>
                                <p:cTn id="39" presetID="6" presetClass="emph" presetSubtype="0" autoRev="1" fill="hold" nodeType="withEffect">
                                  <p:stCondLst>
                                    <p:cond delay="150"/>
                                  </p:stCondLst>
                                  <p:childTnLst>
                                    <p:animScale>
                                      <p:cBhvr>
                                        <p:cTn id="40" dur="100" fill="hold"/>
                                        <p:tgtEl>
                                          <p:spTgt spid="34"/>
                                        </p:tgtEl>
                                      </p:cBhvr>
                                      <p:by x="130000" y="130000"/>
                                    </p:animScale>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grpId="0" nodeType="withEffect">
                                  <p:stCondLst>
                                    <p:cond delay="5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15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35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par>
                                <p:cTn id="57" presetID="10" presetClass="entr" presetSubtype="0" fill="hold" grpId="0" nodeType="withEffect">
                                  <p:stCondLst>
                                    <p:cond delay="45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500"/>
                                        <p:tgtEl>
                                          <p:spTgt spid="38"/>
                                        </p:tgtEl>
                                      </p:cBhvr>
                                    </p:animEffect>
                                  </p:childTnLst>
                                </p:cTn>
                              </p:par>
                            </p:childTnLst>
                          </p:cTn>
                        </p:par>
                        <p:par>
                          <p:cTn id="64" fill="hold">
                            <p:stCondLst>
                              <p:cond delay="3500"/>
                            </p:stCondLst>
                            <p:childTnLst>
                              <p:par>
                                <p:cTn id="65" presetID="22" presetClass="entr" presetSubtype="8"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left)">
                                      <p:cBhvr>
                                        <p:cTn id="67" dur="500"/>
                                        <p:tgtEl>
                                          <p:spTgt spid="39"/>
                                        </p:tgtEl>
                                      </p:cBhvr>
                                    </p:animEffect>
                                  </p:childTnLst>
                                </p:cTn>
                              </p:par>
                            </p:childTnLst>
                          </p:cTn>
                        </p:par>
                        <p:par>
                          <p:cTn id="68" fill="hold">
                            <p:stCondLst>
                              <p:cond delay="4000"/>
                            </p:stCondLst>
                            <p:childTnLst>
                              <p:par>
                                <p:cTn id="69" presetID="53" presetClass="entr" presetSubtype="16" fill="hold" grpId="0" nodeType="after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p:cTn id="71" dur="1700" fill="hold"/>
                                        <p:tgtEl>
                                          <p:spTgt spid="40"/>
                                        </p:tgtEl>
                                        <p:attrNameLst>
                                          <p:attrName>ppt_w</p:attrName>
                                        </p:attrNameLst>
                                      </p:cBhvr>
                                      <p:tavLst>
                                        <p:tav tm="0">
                                          <p:val>
                                            <p:fltVal val="0"/>
                                          </p:val>
                                        </p:tav>
                                        <p:tav tm="100000">
                                          <p:val>
                                            <p:strVal val="#ppt_w"/>
                                          </p:val>
                                        </p:tav>
                                      </p:tavLst>
                                    </p:anim>
                                    <p:anim calcmode="lin" valueType="num">
                                      <p:cBhvr>
                                        <p:cTn id="72" dur="1700" fill="hold"/>
                                        <p:tgtEl>
                                          <p:spTgt spid="40"/>
                                        </p:tgtEl>
                                        <p:attrNameLst>
                                          <p:attrName>ppt_h</p:attrName>
                                        </p:attrNameLst>
                                      </p:cBhvr>
                                      <p:tavLst>
                                        <p:tav tm="0">
                                          <p:val>
                                            <p:fltVal val="0"/>
                                          </p:val>
                                        </p:tav>
                                        <p:tav tm="100000">
                                          <p:val>
                                            <p:strVal val="#ppt_h"/>
                                          </p:val>
                                        </p:tav>
                                      </p:tavLst>
                                    </p:anim>
                                    <p:animEffect transition="in" filter="fade">
                                      <p:cBhvr>
                                        <p:cTn id="73" dur="17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20" grpId="0" animBg="1"/>
      <p:bldP spid="21" grpId="0" animBg="1"/>
      <p:bldP spid="22" grpId="0" animBg="1"/>
      <p:bldP spid="23" grpId="0" animBg="1"/>
      <p:bldP spid="24" grpId="0" animBg="1"/>
      <p:bldP spid="25" grpId="0" animBg="1"/>
      <p:bldP spid="38" grpId="0" animBg="1"/>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2" name="等腰三角形 1"/>
          <p:cNvSpPr/>
          <p:nvPr/>
        </p:nvSpPr>
        <p:spPr>
          <a:xfrm>
            <a:off x="2030065" y="1671490"/>
            <a:ext cx="2376264" cy="2025056"/>
          </a:xfrm>
          <a:prstGeom prst="triangle">
            <a:avLst/>
          </a:prstGeom>
          <a:solidFill>
            <a:schemeClr val="tx1">
              <a:lumMod val="65000"/>
              <a:lumOff val="35000"/>
              <a:alpha val="14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419741" y="1856894"/>
            <a:ext cx="1826141" cy="1938992"/>
          </a:xfrm>
          <a:prstGeom prst="rect">
            <a:avLst/>
          </a:prstGeom>
          <a:noFill/>
        </p:spPr>
        <p:txBody>
          <a:bodyPr wrap="none" rtlCol="0">
            <a:spAutoFit/>
          </a:bodyPr>
          <a:lstStyle/>
          <a:p>
            <a:r>
              <a:rPr lang="en-US" altLang="zh-CN" sz="12000" dirty="0">
                <a:solidFill>
                  <a:schemeClr val="accent3"/>
                </a:solidFill>
                <a:latin typeface="Impact" panose="020B0806030902050204" pitchFamily="34" charset="0"/>
              </a:rPr>
              <a:t>03</a:t>
            </a:r>
            <a:endParaRPr lang="zh-CN" altLang="en-US" sz="12000" dirty="0">
              <a:solidFill>
                <a:schemeClr val="accent3"/>
              </a:solidFill>
              <a:latin typeface="Impact" panose="020B0806030902050204" pitchFamily="34" charset="0"/>
            </a:endParaRPr>
          </a:p>
        </p:txBody>
      </p:sp>
      <p:sp>
        <p:nvSpPr>
          <p:cNvPr id="9" name="TextBox 8"/>
          <p:cNvSpPr txBox="1"/>
          <p:nvPr/>
        </p:nvSpPr>
        <p:spPr>
          <a:xfrm>
            <a:off x="4211960" y="1912771"/>
            <a:ext cx="2954655" cy="923330"/>
          </a:xfrm>
          <a:prstGeom prst="rect">
            <a:avLst/>
          </a:prstGeom>
          <a:noFill/>
        </p:spPr>
        <p:txBody>
          <a:bodyPr wrap="none" rtlCol="0">
            <a:spAutoFit/>
          </a:bodyPr>
          <a:lstStyle/>
          <a:p>
            <a:r>
              <a:rPr lang="zh-CN" altLang="en-US" sz="5400" b="1"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创业团队</a:t>
            </a:r>
          </a:p>
        </p:txBody>
      </p:sp>
      <p:cxnSp>
        <p:nvCxnSpPr>
          <p:cNvPr id="11" name="直接连接符 10"/>
          <p:cNvCxnSpPr/>
          <p:nvPr/>
        </p:nvCxnSpPr>
        <p:spPr>
          <a:xfrm>
            <a:off x="4152688" y="2826390"/>
            <a:ext cx="3083608"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72000" y="2920883"/>
            <a:ext cx="974819" cy="307777"/>
            <a:chOff x="1694389" y="3210530"/>
            <a:chExt cx="974819" cy="307777"/>
          </a:xfrm>
        </p:grpSpPr>
        <p:sp>
          <p:nvSpPr>
            <p:cNvPr id="14" name="矩形 13"/>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1766397" y="3210530"/>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学历背景</a:t>
              </a:r>
            </a:p>
          </p:txBody>
        </p:sp>
      </p:grpSp>
      <p:grpSp>
        <p:nvGrpSpPr>
          <p:cNvPr id="16" name="组合 15"/>
          <p:cNvGrpSpPr/>
          <p:nvPr/>
        </p:nvGrpSpPr>
        <p:grpSpPr>
          <a:xfrm>
            <a:off x="5973445" y="2920883"/>
            <a:ext cx="974819" cy="307777"/>
            <a:chOff x="1694389" y="3537387"/>
            <a:chExt cx="974819" cy="307777"/>
          </a:xfrm>
        </p:grpSpPr>
        <p:sp>
          <p:nvSpPr>
            <p:cNvPr id="17" name="矩形 16"/>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1766397" y="3537387"/>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人际关系</a:t>
              </a:r>
            </a:p>
          </p:txBody>
        </p:sp>
      </p:grpSp>
      <p:grpSp>
        <p:nvGrpSpPr>
          <p:cNvPr id="19" name="组合 18"/>
          <p:cNvGrpSpPr/>
          <p:nvPr/>
        </p:nvGrpSpPr>
        <p:grpSpPr>
          <a:xfrm>
            <a:off x="4572000" y="3280923"/>
            <a:ext cx="974819" cy="307777"/>
            <a:chOff x="1694389" y="3875941"/>
            <a:chExt cx="974819" cy="307777"/>
          </a:xfrm>
        </p:grpSpPr>
        <p:sp>
          <p:nvSpPr>
            <p:cNvPr id="20" name="矩形 19"/>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766397" y="3875941"/>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职业素质</a:t>
              </a:r>
            </a:p>
          </p:txBody>
        </p:sp>
      </p:grpSp>
      <p:grpSp>
        <p:nvGrpSpPr>
          <p:cNvPr id="22" name="组合 21"/>
          <p:cNvGrpSpPr/>
          <p:nvPr/>
        </p:nvGrpSpPr>
        <p:grpSpPr>
          <a:xfrm>
            <a:off x="5973445" y="3280923"/>
            <a:ext cx="974819" cy="307777"/>
            <a:chOff x="1694389" y="4211992"/>
            <a:chExt cx="974819" cy="307777"/>
          </a:xfrm>
        </p:grpSpPr>
        <p:sp>
          <p:nvSpPr>
            <p:cNvPr id="23" name="矩形 22"/>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766397" y="4211992"/>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决策能力</a:t>
              </a:r>
            </a:p>
          </p:txBody>
        </p:sp>
      </p:grpSp>
      <p:sp>
        <p:nvSpPr>
          <p:cNvPr id="25" name="等腰三角形 24"/>
          <p:cNvSpPr/>
          <p:nvPr/>
        </p:nvSpPr>
        <p:spPr>
          <a:xfrm rot="18035669">
            <a:off x="2382960" y="1282354"/>
            <a:ext cx="360040" cy="310379"/>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21283757">
            <a:off x="1968923" y="1497553"/>
            <a:ext cx="191945" cy="16547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5968008">
            <a:off x="1663185" y="1888656"/>
            <a:ext cx="304349" cy="22735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100" fill="hold"/>
                                        <p:tgtEl>
                                          <p:spTgt spid="25"/>
                                        </p:tgtEl>
                                        <p:attrNameLst>
                                          <p:attrName>ppt_x</p:attrName>
                                        </p:attrNameLst>
                                      </p:cBhvr>
                                      <p:tavLst>
                                        <p:tav tm="0">
                                          <p:val>
                                            <p:strVal val="0-#ppt_w/2"/>
                                          </p:val>
                                        </p:tav>
                                        <p:tav tm="100000">
                                          <p:val>
                                            <p:strVal val="#ppt_x"/>
                                          </p:val>
                                        </p:tav>
                                      </p:tavLst>
                                    </p:anim>
                                    <p:anim calcmode="lin" valueType="num">
                                      <p:cBhvr additive="base">
                                        <p:cTn id="8" dur="1100" fill="hold"/>
                                        <p:tgtEl>
                                          <p:spTgt spid="25"/>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25"/>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100" fill="hold"/>
                                        <p:tgtEl>
                                          <p:spTgt spid="26"/>
                                        </p:tgtEl>
                                        <p:attrNameLst>
                                          <p:attrName>ppt_x</p:attrName>
                                        </p:attrNameLst>
                                      </p:cBhvr>
                                      <p:tavLst>
                                        <p:tav tm="0">
                                          <p:val>
                                            <p:strVal val="0-#ppt_w/2"/>
                                          </p:val>
                                        </p:tav>
                                        <p:tav tm="100000">
                                          <p:val>
                                            <p:strVal val="#ppt_x"/>
                                          </p:val>
                                        </p:tav>
                                      </p:tavLst>
                                    </p:anim>
                                    <p:anim calcmode="lin" valueType="num">
                                      <p:cBhvr additive="base">
                                        <p:cTn id="14" dur="1100" fill="hold"/>
                                        <p:tgtEl>
                                          <p:spTgt spid="26"/>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26"/>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100" fill="hold"/>
                                        <p:tgtEl>
                                          <p:spTgt spid="27"/>
                                        </p:tgtEl>
                                        <p:attrNameLst>
                                          <p:attrName>ppt_x</p:attrName>
                                        </p:attrNameLst>
                                      </p:cBhvr>
                                      <p:tavLst>
                                        <p:tav tm="0">
                                          <p:val>
                                            <p:strVal val="0-#ppt_w/2"/>
                                          </p:val>
                                        </p:tav>
                                        <p:tav tm="100000">
                                          <p:val>
                                            <p:strVal val="#ppt_x"/>
                                          </p:val>
                                        </p:tav>
                                      </p:tavLst>
                                    </p:anim>
                                    <p:anim calcmode="lin" valueType="num">
                                      <p:cBhvr additive="base">
                                        <p:cTn id="20" dur="1100" fill="hold"/>
                                        <p:tgtEl>
                                          <p:spTgt spid="27"/>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7"/>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p:tgtEl>
                                          <p:spTgt spid="9"/>
                                        </p:tgtEl>
                                        <p:attrNameLst>
                                          <p:attrName>ppt_y</p:attrName>
                                        </p:attrNameLst>
                                      </p:cBhvr>
                                      <p:tavLst>
                                        <p:tav tm="0">
                                          <p:val>
                                            <p:strVal val="#ppt_y-#ppt_h*1.125000"/>
                                          </p:val>
                                        </p:tav>
                                        <p:tav tm="100000">
                                          <p:val>
                                            <p:strVal val="#ppt_y"/>
                                          </p:val>
                                        </p:tav>
                                      </p:tavLst>
                                    </p:anim>
                                    <p:animEffect transition="in" filter="wipe(down)">
                                      <p:cBhvr>
                                        <p:cTn id="41" dur="500"/>
                                        <p:tgtEl>
                                          <p:spTgt spid="9"/>
                                        </p:tgtEl>
                                      </p:cBhvr>
                                    </p:animEffect>
                                  </p:childTnLst>
                                </p:cTn>
                              </p:par>
                              <p:par>
                                <p:cTn id="42" presetID="42" presetClass="entr" presetSubtype="0" fill="hold" nodeType="withEffect">
                                  <p:stCondLst>
                                    <p:cond delay="20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anim calcmode="lin" valueType="num">
                                      <p:cBhvr>
                                        <p:cTn id="45" dur="500" fill="hold"/>
                                        <p:tgtEl>
                                          <p:spTgt spid="13"/>
                                        </p:tgtEl>
                                        <p:attrNameLst>
                                          <p:attrName>ppt_x</p:attrName>
                                        </p:attrNameLst>
                                      </p:cBhvr>
                                      <p:tavLst>
                                        <p:tav tm="0">
                                          <p:val>
                                            <p:strVal val="#ppt_x"/>
                                          </p:val>
                                        </p:tav>
                                        <p:tav tm="100000">
                                          <p:val>
                                            <p:strVal val="#ppt_x"/>
                                          </p:val>
                                        </p:tav>
                                      </p:tavLst>
                                    </p:anim>
                                    <p:anim calcmode="lin" valueType="num">
                                      <p:cBhvr>
                                        <p:cTn id="46" dur="5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40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60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8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p:bldP spid="9" grpId="0"/>
      <p:bldP spid="25" grpId="0" animBg="1"/>
      <p:bldP spid="25" grpId="1" animBg="1"/>
      <p:bldP spid="26" grpId="0" animBg="1"/>
      <p:bldP spid="26" grpId="1" animBg="1"/>
      <p:bldP spid="27" grpId="0" animBg="1"/>
      <p:bldP spid="2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95" name="组合 94"/>
          <p:cNvGrpSpPr/>
          <p:nvPr/>
        </p:nvGrpSpPr>
        <p:grpSpPr>
          <a:xfrm>
            <a:off x="3903407" y="1347614"/>
            <a:ext cx="1385318" cy="2492375"/>
            <a:chOff x="3903407" y="1347614"/>
            <a:chExt cx="1385318" cy="2492375"/>
          </a:xfrm>
        </p:grpSpPr>
        <p:grpSp>
          <p:nvGrpSpPr>
            <p:cNvPr id="96" name="组合 95"/>
            <p:cNvGrpSpPr/>
            <p:nvPr/>
          </p:nvGrpSpPr>
          <p:grpSpPr>
            <a:xfrm>
              <a:off x="3903407" y="1347614"/>
              <a:ext cx="1385318" cy="2492375"/>
              <a:chOff x="3851919" y="1591543"/>
              <a:chExt cx="1385318" cy="2492375"/>
            </a:xfrm>
          </p:grpSpPr>
          <p:sp>
            <p:nvSpPr>
              <p:cNvPr id="98"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9"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0" name="矩形 27"/>
              <p:cNvSpPr/>
              <p:nvPr/>
            </p:nvSpPr>
            <p:spPr>
              <a:xfrm>
                <a:off x="4393306"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97" name="TextBox 96"/>
            <p:cNvSpPr txBox="1"/>
            <p:nvPr/>
          </p:nvSpPr>
          <p:spPr>
            <a:xfrm>
              <a:off x="4276091" y="2787774"/>
              <a:ext cx="655949" cy="707886"/>
            </a:xfrm>
            <a:prstGeom prst="rect">
              <a:avLst/>
            </a:prstGeom>
            <a:noFill/>
          </p:spPr>
          <p:txBody>
            <a:bodyPr wrap="none" rtlCol="0">
              <a:spAutoFit/>
            </a:bodyPr>
            <a:lstStyle/>
            <a:p>
              <a:r>
                <a:rPr lang="en-US" altLang="zh-CN" sz="4000" dirty="0">
                  <a:solidFill>
                    <a:prstClr val="white"/>
                  </a:solidFill>
                  <a:latin typeface="Impact" panose="020B0806030902050204" pitchFamily="34" charset="0"/>
                </a:rPr>
                <a:t>01</a:t>
              </a:r>
              <a:endParaRPr lang="zh-CN" altLang="en-US" sz="4000" dirty="0">
                <a:solidFill>
                  <a:prstClr val="white"/>
                </a:solidFill>
                <a:latin typeface="Impact" panose="020B0806030902050204" pitchFamily="34" charset="0"/>
              </a:endParaRPr>
            </a:p>
          </p:txBody>
        </p:sp>
      </p:grpSp>
      <p:grpSp>
        <p:nvGrpSpPr>
          <p:cNvPr id="101" name="组合 100"/>
          <p:cNvGrpSpPr/>
          <p:nvPr/>
        </p:nvGrpSpPr>
        <p:grpSpPr>
          <a:xfrm>
            <a:off x="1522701" y="1347614"/>
            <a:ext cx="1225224" cy="2204343"/>
            <a:chOff x="1522701" y="1347614"/>
            <a:chExt cx="1225224" cy="2204343"/>
          </a:xfrm>
        </p:grpSpPr>
        <p:grpSp>
          <p:nvGrpSpPr>
            <p:cNvPr id="102" name="组合 101"/>
            <p:cNvGrpSpPr/>
            <p:nvPr/>
          </p:nvGrpSpPr>
          <p:grpSpPr>
            <a:xfrm>
              <a:off x="1522701" y="1347614"/>
              <a:ext cx="1225224" cy="2204343"/>
              <a:chOff x="3851919" y="1591543"/>
              <a:chExt cx="1385318" cy="2492375"/>
            </a:xfrm>
          </p:grpSpPr>
          <p:sp>
            <p:nvSpPr>
              <p:cNvPr id="104"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5"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6" name="矩形 27"/>
              <p:cNvSpPr/>
              <p:nvPr/>
            </p:nvSpPr>
            <p:spPr>
              <a:xfrm>
                <a:off x="4393306"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03" name="TextBox 102"/>
            <p:cNvSpPr txBox="1"/>
            <p:nvPr/>
          </p:nvSpPr>
          <p:spPr>
            <a:xfrm>
              <a:off x="1776080" y="2583944"/>
              <a:ext cx="718466" cy="707886"/>
            </a:xfrm>
            <a:prstGeom prst="rect">
              <a:avLst/>
            </a:prstGeom>
            <a:noFill/>
          </p:spPr>
          <p:txBody>
            <a:bodyPr wrap="none" rtlCol="0">
              <a:spAutoFit/>
            </a:bodyPr>
            <a:lstStyle/>
            <a:p>
              <a:r>
                <a:rPr lang="en-US" altLang="zh-CN" sz="4000" dirty="0">
                  <a:solidFill>
                    <a:prstClr val="white"/>
                  </a:solidFill>
                  <a:latin typeface="Impact" panose="020B0806030902050204" pitchFamily="34" charset="0"/>
                </a:rPr>
                <a:t>02</a:t>
              </a:r>
              <a:endParaRPr lang="zh-CN" altLang="en-US" sz="4000" dirty="0">
                <a:solidFill>
                  <a:prstClr val="white"/>
                </a:solidFill>
                <a:latin typeface="Impact" panose="020B0806030902050204" pitchFamily="34" charset="0"/>
              </a:endParaRPr>
            </a:p>
          </p:txBody>
        </p:sp>
      </p:grpSp>
      <p:grpSp>
        <p:nvGrpSpPr>
          <p:cNvPr id="107" name="组合 106"/>
          <p:cNvGrpSpPr/>
          <p:nvPr/>
        </p:nvGrpSpPr>
        <p:grpSpPr>
          <a:xfrm>
            <a:off x="6444208" y="1347614"/>
            <a:ext cx="1225224" cy="2204343"/>
            <a:chOff x="6444208" y="1347614"/>
            <a:chExt cx="1225224" cy="2204343"/>
          </a:xfrm>
          <a:solidFill>
            <a:schemeClr val="accent5"/>
          </a:solidFill>
        </p:grpSpPr>
        <p:grpSp>
          <p:nvGrpSpPr>
            <p:cNvPr id="108" name="组合 107"/>
            <p:cNvGrpSpPr/>
            <p:nvPr/>
          </p:nvGrpSpPr>
          <p:grpSpPr>
            <a:xfrm>
              <a:off x="6444208" y="1347614"/>
              <a:ext cx="1225224" cy="2204343"/>
              <a:chOff x="3851919" y="1591543"/>
              <a:chExt cx="1385318" cy="2492375"/>
            </a:xfrm>
            <a:grpFill/>
          </p:grpSpPr>
          <p:sp>
            <p:nvSpPr>
              <p:cNvPr id="110"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1"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2" name="矩形 27"/>
              <p:cNvSpPr/>
              <p:nvPr/>
            </p:nvSpPr>
            <p:spPr>
              <a:xfrm>
                <a:off x="4393306"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09" name="TextBox 108"/>
            <p:cNvSpPr txBox="1"/>
            <p:nvPr/>
          </p:nvSpPr>
          <p:spPr>
            <a:xfrm>
              <a:off x="6690373" y="2583944"/>
              <a:ext cx="732893" cy="707886"/>
            </a:xfrm>
            <a:prstGeom prst="rect">
              <a:avLst/>
            </a:prstGeom>
            <a:noFill/>
          </p:spPr>
          <p:txBody>
            <a:bodyPr wrap="none" rtlCol="0">
              <a:spAutoFit/>
            </a:bodyPr>
            <a:lstStyle/>
            <a:p>
              <a:r>
                <a:rPr lang="en-US" altLang="zh-CN" sz="4000" dirty="0">
                  <a:solidFill>
                    <a:prstClr val="white"/>
                  </a:solidFill>
                  <a:latin typeface="Impact" panose="020B0806030902050204" pitchFamily="34" charset="0"/>
                </a:rPr>
                <a:t>03</a:t>
              </a:r>
              <a:endParaRPr lang="zh-CN" altLang="en-US" sz="4000" dirty="0">
                <a:solidFill>
                  <a:prstClr val="white"/>
                </a:solidFill>
                <a:latin typeface="Impact" panose="020B0806030902050204" pitchFamily="34" charset="0"/>
              </a:endParaRPr>
            </a:p>
          </p:txBody>
        </p:sp>
      </p:grpSp>
      <p:sp>
        <p:nvSpPr>
          <p:cNvPr id="113" name="矩形 1"/>
          <p:cNvSpPr>
            <a:spLocks noChangeArrowheads="1"/>
          </p:cNvSpPr>
          <p:nvPr/>
        </p:nvSpPr>
        <p:spPr bwMode="auto">
          <a:xfrm>
            <a:off x="1071701" y="395598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随着计算机技术的发展及印刷技术进步，平面设计在视觉感观领域的表现也越来越丰富的这真正的对今天的平面设计的。</a:t>
            </a:r>
          </a:p>
        </p:txBody>
      </p:sp>
      <p:sp>
        <p:nvSpPr>
          <p:cNvPr id="114" name="矩形 1"/>
          <p:cNvSpPr>
            <a:spLocks noChangeArrowheads="1"/>
          </p:cNvSpPr>
          <p:nvPr/>
        </p:nvSpPr>
        <p:spPr bwMode="auto">
          <a:xfrm>
            <a:off x="3590837" y="395598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随着计算机技术的发展及印刷技术进步，平面设计在视觉感观领域的表现也越来越丰富的这真正的对今天的平面设计的。</a:t>
            </a:r>
          </a:p>
        </p:txBody>
      </p:sp>
      <p:sp>
        <p:nvSpPr>
          <p:cNvPr id="115" name="矩形 1"/>
          <p:cNvSpPr>
            <a:spLocks noChangeArrowheads="1"/>
          </p:cNvSpPr>
          <p:nvPr/>
        </p:nvSpPr>
        <p:spPr bwMode="auto">
          <a:xfrm>
            <a:off x="6109973" y="395598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随着计算机技术的发展及印刷技术进步，平面设计在视觉感观领域的表现也越来越丰富的这真正的对今天的平面设计的。</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14:presetBounceEnd="54000">
                                      <p:stCondLst>
                                        <p:cond delay="0"/>
                                      </p:stCondLst>
                                      <p:childTnLst>
                                        <p:set>
                                          <p:cBhvr>
                                            <p:cTn id="19" dur="1" fill="hold">
                                              <p:stCondLst>
                                                <p:cond delay="0"/>
                                              </p:stCondLst>
                                            </p:cTn>
                                            <p:tgtEl>
                                              <p:spTgt spid="95"/>
                                            </p:tgtEl>
                                            <p:attrNameLst>
                                              <p:attrName>style.visibility</p:attrName>
                                            </p:attrNameLst>
                                          </p:cBhvr>
                                          <p:to>
                                            <p:strVal val="visible"/>
                                          </p:to>
                                        </p:set>
                                        <p:anim calcmode="lin" valueType="num" p14:bounceEnd="54000">
                                          <p:cBhvr additive="base">
                                            <p:cTn id="20" dur="500" fill="hold"/>
                                            <p:tgtEl>
                                              <p:spTgt spid="95"/>
                                            </p:tgtEl>
                                            <p:attrNameLst>
                                              <p:attrName>ppt_x</p:attrName>
                                            </p:attrNameLst>
                                          </p:cBhvr>
                                          <p:tavLst>
                                            <p:tav tm="0">
                                              <p:val>
                                                <p:strVal val="#ppt_x"/>
                                              </p:val>
                                            </p:tav>
                                            <p:tav tm="100000">
                                              <p:val>
                                                <p:strVal val="#ppt_x"/>
                                              </p:val>
                                            </p:tav>
                                          </p:tavLst>
                                        </p:anim>
                                        <p:anim calcmode="lin" valueType="num" p14:bounceEnd="54000">
                                          <p:cBhvr additive="base">
                                            <p:cTn id="21" dur="500" fill="hold"/>
                                            <p:tgtEl>
                                              <p:spTgt spid="95"/>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 fill="hold" nodeType="afterEffect" p14:presetBounceEnd="54000">
                                      <p:stCondLst>
                                        <p:cond delay="0"/>
                                      </p:stCondLst>
                                      <p:childTnLst>
                                        <p:set>
                                          <p:cBhvr>
                                            <p:cTn id="24" dur="1" fill="hold">
                                              <p:stCondLst>
                                                <p:cond delay="0"/>
                                              </p:stCondLst>
                                            </p:cTn>
                                            <p:tgtEl>
                                              <p:spTgt spid="101"/>
                                            </p:tgtEl>
                                            <p:attrNameLst>
                                              <p:attrName>style.visibility</p:attrName>
                                            </p:attrNameLst>
                                          </p:cBhvr>
                                          <p:to>
                                            <p:strVal val="visible"/>
                                          </p:to>
                                        </p:set>
                                        <p:anim calcmode="lin" valueType="num" p14:bounceEnd="54000">
                                          <p:cBhvr additive="base">
                                            <p:cTn id="25" dur="500" fill="hold"/>
                                            <p:tgtEl>
                                              <p:spTgt spid="101"/>
                                            </p:tgtEl>
                                            <p:attrNameLst>
                                              <p:attrName>ppt_x</p:attrName>
                                            </p:attrNameLst>
                                          </p:cBhvr>
                                          <p:tavLst>
                                            <p:tav tm="0">
                                              <p:val>
                                                <p:strVal val="#ppt_x"/>
                                              </p:val>
                                            </p:tav>
                                            <p:tav tm="100000">
                                              <p:val>
                                                <p:strVal val="#ppt_x"/>
                                              </p:val>
                                            </p:tav>
                                          </p:tavLst>
                                        </p:anim>
                                        <p:anim calcmode="lin" valueType="num" p14:bounceEnd="54000">
                                          <p:cBhvr additive="base">
                                            <p:cTn id="26" dur="500" fill="hold"/>
                                            <p:tgtEl>
                                              <p:spTgt spid="101"/>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 presetClass="entr" presetSubtype="1" fill="hold" nodeType="afterEffect" p14:presetBounceEnd="54000">
                                      <p:stCondLst>
                                        <p:cond delay="0"/>
                                      </p:stCondLst>
                                      <p:childTnLst>
                                        <p:set>
                                          <p:cBhvr>
                                            <p:cTn id="29" dur="1" fill="hold">
                                              <p:stCondLst>
                                                <p:cond delay="0"/>
                                              </p:stCondLst>
                                            </p:cTn>
                                            <p:tgtEl>
                                              <p:spTgt spid="107"/>
                                            </p:tgtEl>
                                            <p:attrNameLst>
                                              <p:attrName>style.visibility</p:attrName>
                                            </p:attrNameLst>
                                          </p:cBhvr>
                                          <p:to>
                                            <p:strVal val="visible"/>
                                          </p:to>
                                        </p:set>
                                        <p:anim calcmode="lin" valueType="num" p14:bounceEnd="54000">
                                          <p:cBhvr additive="base">
                                            <p:cTn id="30" dur="500" fill="hold"/>
                                            <p:tgtEl>
                                              <p:spTgt spid="107"/>
                                            </p:tgtEl>
                                            <p:attrNameLst>
                                              <p:attrName>ppt_x</p:attrName>
                                            </p:attrNameLst>
                                          </p:cBhvr>
                                          <p:tavLst>
                                            <p:tav tm="0">
                                              <p:val>
                                                <p:strVal val="#ppt_x"/>
                                              </p:val>
                                            </p:tav>
                                            <p:tav tm="100000">
                                              <p:val>
                                                <p:strVal val="#ppt_x"/>
                                              </p:val>
                                            </p:tav>
                                          </p:tavLst>
                                        </p:anim>
                                        <p:anim calcmode="lin" valueType="num" p14:bounceEnd="54000">
                                          <p:cBhvr additive="base">
                                            <p:cTn id="31" dur="500" fill="hold"/>
                                            <p:tgtEl>
                                              <p:spTgt spid="107"/>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8" fill="hold" grpId="0" nodeType="afterEffect" p14:presetBounceEnd="50000">
                                      <p:stCondLst>
                                        <p:cond delay="0"/>
                                      </p:stCondLst>
                                      <p:childTnLst>
                                        <p:set>
                                          <p:cBhvr>
                                            <p:cTn id="34" dur="1" fill="hold">
                                              <p:stCondLst>
                                                <p:cond delay="0"/>
                                              </p:stCondLst>
                                            </p:cTn>
                                            <p:tgtEl>
                                              <p:spTgt spid="113"/>
                                            </p:tgtEl>
                                            <p:attrNameLst>
                                              <p:attrName>style.visibility</p:attrName>
                                            </p:attrNameLst>
                                          </p:cBhvr>
                                          <p:to>
                                            <p:strVal val="visible"/>
                                          </p:to>
                                        </p:set>
                                        <p:anim calcmode="lin" valueType="num" p14:bounceEnd="50000">
                                          <p:cBhvr additive="base">
                                            <p:cTn id="35" dur="300" fill="hold"/>
                                            <p:tgtEl>
                                              <p:spTgt spid="113"/>
                                            </p:tgtEl>
                                            <p:attrNameLst>
                                              <p:attrName>ppt_x</p:attrName>
                                            </p:attrNameLst>
                                          </p:cBhvr>
                                          <p:tavLst>
                                            <p:tav tm="0">
                                              <p:val>
                                                <p:strVal val="0-#ppt_w/2"/>
                                              </p:val>
                                            </p:tav>
                                            <p:tav tm="100000">
                                              <p:val>
                                                <p:strVal val="#ppt_x"/>
                                              </p:val>
                                            </p:tav>
                                          </p:tavLst>
                                        </p:anim>
                                        <p:anim calcmode="lin" valueType="num" p14:bounceEnd="50000">
                                          <p:cBhvr additive="base">
                                            <p:cTn id="36" dur="300" fill="hold"/>
                                            <p:tgtEl>
                                              <p:spTgt spid="113"/>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14:presetBounceEnd="50000">
                                      <p:stCondLst>
                                        <p:cond delay="0"/>
                                      </p:stCondLst>
                                      <p:childTnLst>
                                        <p:set>
                                          <p:cBhvr>
                                            <p:cTn id="39" dur="1" fill="hold">
                                              <p:stCondLst>
                                                <p:cond delay="0"/>
                                              </p:stCondLst>
                                            </p:cTn>
                                            <p:tgtEl>
                                              <p:spTgt spid="114"/>
                                            </p:tgtEl>
                                            <p:attrNameLst>
                                              <p:attrName>style.visibility</p:attrName>
                                            </p:attrNameLst>
                                          </p:cBhvr>
                                          <p:to>
                                            <p:strVal val="visible"/>
                                          </p:to>
                                        </p:set>
                                        <p:anim calcmode="lin" valueType="num" p14:bounceEnd="50000">
                                          <p:cBhvr additive="base">
                                            <p:cTn id="40" dur="300" fill="hold"/>
                                            <p:tgtEl>
                                              <p:spTgt spid="114"/>
                                            </p:tgtEl>
                                            <p:attrNameLst>
                                              <p:attrName>ppt_x</p:attrName>
                                            </p:attrNameLst>
                                          </p:cBhvr>
                                          <p:tavLst>
                                            <p:tav tm="0">
                                              <p:val>
                                                <p:strVal val="0-#ppt_w/2"/>
                                              </p:val>
                                            </p:tav>
                                            <p:tav tm="100000">
                                              <p:val>
                                                <p:strVal val="#ppt_x"/>
                                              </p:val>
                                            </p:tav>
                                          </p:tavLst>
                                        </p:anim>
                                        <p:anim calcmode="lin" valueType="num" p14:bounceEnd="50000">
                                          <p:cBhvr additive="base">
                                            <p:cTn id="41" dur="300" fill="hold"/>
                                            <p:tgtEl>
                                              <p:spTgt spid="114"/>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8" fill="hold" grpId="0" nodeType="afterEffect" p14:presetBounceEnd="50000">
                                      <p:stCondLst>
                                        <p:cond delay="0"/>
                                      </p:stCondLst>
                                      <p:childTnLst>
                                        <p:set>
                                          <p:cBhvr>
                                            <p:cTn id="44" dur="1" fill="hold">
                                              <p:stCondLst>
                                                <p:cond delay="0"/>
                                              </p:stCondLst>
                                            </p:cTn>
                                            <p:tgtEl>
                                              <p:spTgt spid="115"/>
                                            </p:tgtEl>
                                            <p:attrNameLst>
                                              <p:attrName>style.visibility</p:attrName>
                                            </p:attrNameLst>
                                          </p:cBhvr>
                                          <p:to>
                                            <p:strVal val="visible"/>
                                          </p:to>
                                        </p:set>
                                        <p:anim calcmode="lin" valueType="num" p14:bounceEnd="50000">
                                          <p:cBhvr additive="base">
                                            <p:cTn id="45" dur="300" fill="hold"/>
                                            <p:tgtEl>
                                              <p:spTgt spid="115"/>
                                            </p:tgtEl>
                                            <p:attrNameLst>
                                              <p:attrName>ppt_x</p:attrName>
                                            </p:attrNameLst>
                                          </p:cBhvr>
                                          <p:tavLst>
                                            <p:tav tm="0">
                                              <p:val>
                                                <p:strVal val="0-#ppt_w/2"/>
                                              </p:val>
                                            </p:tav>
                                            <p:tav tm="100000">
                                              <p:val>
                                                <p:strVal val="#ppt_x"/>
                                              </p:val>
                                            </p:tav>
                                          </p:tavLst>
                                        </p:anim>
                                        <p:anim calcmode="lin" valueType="num" p14:bounceEnd="50000">
                                          <p:cBhvr additive="base">
                                            <p:cTn id="46" dur="300" fill="hold"/>
                                            <p:tgtEl>
                                              <p:spTgt spid="1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13" grpId="0"/>
          <p:bldP spid="114" grpId="0"/>
          <p:bldP spid="11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stCondLst>
                                        <p:cond delay="0"/>
                                      </p:stCondLst>
                                      <p:childTnLst>
                                        <p:set>
                                          <p:cBhvr>
                                            <p:cTn id="19" dur="1" fill="hold">
                                              <p:stCondLst>
                                                <p:cond delay="0"/>
                                              </p:stCondLst>
                                            </p:cTn>
                                            <p:tgtEl>
                                              <p:spTgt spid="95"/>
                                            </p:tgtEl>
                                            <p:attrNameLst>
                                              <p:attrName>style.visibility</p:attrName>
                                            </p:attrNameLst>
                                          </p:cBhvr>
                                          <p:to>
                                            <p:strVal val="visible"/>
                                          </p:to>
                                        </p:set>
                                        <p:anim calcmode="lin" valueType="num">
                                          <p:cBhvr additive="base">
                                            <p:cTn id="20" dur="500" fill="hold"/>
                                            <p:tgtEl>
                                              <p:spTgt spid="95"/>
                                            </p:tgtEl>
                                            <p:attrNameLst>
                                              <p:attrName>ppt_x</p:attrName>
                                            </p:attrNameLst>
                                          </p:cBhvr>
                                          <p:tavLst>
                                            <p:tav tm="0">
                                              <p:val>
                                                <p:strVal val="#ppt_x"/>
                                              </p:val>
                                            </p:tav>
                                            <p:tav tm="100000">
                                              <p:val>
                                                <p:strVal val="#ppt_x"/>
                                              </p:val>
                                            </p:tav>
                                          </p:tavLst>
                                        </p:anim>
                                        <p:anim calcmode="lin" valueType="num">
                                          <p:cBhvr additive="base">
                                            <p:cTn id="21" dur="500" fill="hold"/>
                                            <p:tgtEl>
                                              <p:spTgt spid="95"/>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 fill="hold" nodeType="afterEffect">
                                      <p:stCondLst>
                                        <p:cond delay="0"/>
                                      </p:stCondLst>
                                      <p:childTnLst>
                                        <p:set>
                                          <p:cBhvr>
                                            <p:cTn id="24" dur="1" fill="hold">
                                              <p:stCondLst>
                                                <p:cond delay="0"/>
                                              </p:stCondLst>
                                            </p:cTn>
                                            <p:tgtEl>
                                              <p:spTgt spid="101"/>
                                            </p:tgtEl>
                                            <p:attrNameLst>
                                              <p:attrName>style.visibility</p:attrName>
                                            </p:attrNameLst>
                                          </p:cBhvr>
                                          <p:to>
                                            <p:strVal val="visible"/>
                                          </p:to>
                                        </p:set>
                                        <p:anim calcmode="lin" valueType="num">
                                          <p:cBhvr additive="base">
                                            <p:cTn id="25" dur="500" fill="hold"/>
                                            <p:tgtEl>
                                              <p:spTgt spid="101"/>
                                            </p:tgtEl>
                                            <p:attrNameLst>
                                              <p:attrName>ppt_x</p:attrName>
                                            </p:attrNameLst>
                                          </p:cBhvr>
                                          <p:tavLst>
                                            <p:tav tm="0">
                                              <p:val>
                                                <p:strVal val="#ppt_x"/>
                                              </p:val>
                                            </p:tav>
                                            <p:tav tm="100000">
                                              <p:val>
                                                <p:strVal val="#ppt_x"/>
                                              </p:val>
                                            </p:tav>
                                          </p:tavLst>
                                        </p:anim>
                                        <p:anim calcmode="lin" valueType="num">
                                          <p:cBhvr additive="base">
                                            <p:cTn id="26" dur="500" fill="hold"/>
                                            <p:tgtEl>
                                              <p:spTgt spid="101"/>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 presetClass="entr" presetSubtype="1" fill="hold" nodeType="afterEffect">
                                      <p:stCondLst>
                                        <p:cond delay="0"/>
                                      </p:stCondLst>
                                      <p:childTnLst>
                                        <p:set>
                                          <p:cBhvr>
                                            <p:cTn id="29" dur="1" fill="hold">
                                              <p:stCondLst>
                                                <p:cond delay="0"/>
                                              </p:stCondLst>
                                            </p:cTn>
                                            <p:tgtEl>
                                              <p:spTgt spid="107"/>
                                            </p:tgtEl>
                                            <p:attrNameLst>
                                              <p:attrName>style.visibility</p:attrName>
                                            </p:attrNameLst>
                                          </p:cBhvr>
                                          <p:to>
                                            <p:strVal val="visible"/>
                                          </p:to>
                                        </p:set>
                                        <p:anim calcmode="lin" valueType="num">
                                          <p:cBhvr additive="base">
                                            <p:cTn id="30" dur="500" fill="hold"/>
                                            <p:tgtEl>
                                              <p:spTgt spid="107"/>
                                            </p:tgtEl>
                                            <p:attrNameLst>
                                              <p:attrName>ppt_x</p:attrName>
                                            </p:attrNameLst>
                                          </p:cBhvr>
                                          <p:tavLst>
                                            <p:tav tm="0">
                                              <p:val>
                                                <p:strVal val="#ppt_x"/>
                                              </p:val>
                                            </p:tav>
                                            <p:tav tm="100000">
                                              <p:val>
                                                <p:strVal val="#ppt_x"/>
                                              </p:val>
                                            </p:tav>
                                          </p:tavLst>
                                        </p:anim>
                                        <p:anim calcmode="lin" valueType="num">
                                          <p:cBhvr additive="base">
                                            <p:cTn id="31" dur="500" fill="hold"/>
                                            <p:tgtEl>
                                              <p:spTgt spid="107"/>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113"/>
                                            </p:tgtEl>
                                            <p:attrNameLst>
                                              <p:attrName>style.visibility</p:attrName>
                                            </p:attrNameLst>
                                          </p:cBhvr>
                                          <p:to>
                                            <p:strVal val="visible"/>
                                          </p:to>
                                        </p:set>
                                        <p:anim calcmode="lin" valueType="num">
                                          <p:cBhvr additive="base">
                                            <p:cTn id="35" dur="300" fill="hold"/>
                                            <p:tgtEl>
                                              <p:spTgt spid="113"/>
                                            </p:tgtEl>
                                            <p:attrNameLst>
                                              <p:attrName>ppt_x</p:attrName>
                                            </p:attrNameLst>
                                          </p:cBhvr>
                                          <p:tavLst>
                                            <p:tav tm="0">
                                              <p:val>
                                                <p:strVal val="0-#ppt_w/2"/>
                                              </p:val>
                                            </p:tav>
                                            <p:tav tm="100000">
                                              <p:val>
                                                <p:strVal val="#ppt_x"/>
                                              </p:val>
                                            </p:tav>
                                          </p:tavLst>
                                        </p:anim>
                                        <p:anim calcmode="lin" valueType="num">
                                          <p:cBhvr additive="base">
                                            <p:cTn id="36" dur="300" fill="hold"/>
                                            <p:tgtEl>
                                              <p:spTgt spid="113"/>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114"/>
                                            </p:tgtEl>
                                            <p:attrNameLst>
                                              <p:attrName>style.visibility</p:attrName>
                                            </p:attrNameLst>
                                          </p:cBhvr>
                                          <p:to>
                                            <p:strVal val="visible"/>
                                          </p:to>
                                        </p:set>
                                        <p:anim calcmode="lin" valueType="num">
                                          <p:cBhvr additive="base">
                                            <p:cTn id="40" dur="300" fill="hold"/>
                                            <p:tgtEl>
                                              <p:spTgt spid="114"/>
                                            </p:tgtEl>
                                            <p:attrNameLst>
                                              <p:attrName>ppt_x</p:attrName>
                                            </p:attrNameLst>
                                          </p:cBhvr>
                                          <p:tavLst>
                                            <p:tav tm="0">
                                              <p:val>
                                                <p:strVal val="0-#ppt_w/2"/>
                                              </p:val>
                                            </p:tav>
                                            <p:tav tm="100000">
                                              <p:val>
                                                <p:strVal val="#ppt_x"/>
                                              </p:val>
                                            </p:tav>
                                          </p:tavLst>
                                        </p:anim>
                                        <p:anim calcmode="lin" valueType="num">
                                          <p:cBhvr additive="base">
                                            <p:cTn id="41" dur="300" fill="hold"/>
                                            <p:tgtEl>
                                              <p:spTgt spid="114"/>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8" fill="hold" grpId="0" nodeType="afterEffect">
                                      <p:stCondLst>
                                        <p:cond delay="0"/>
                                      </p:stCondLst>
                                      <p:childTnLst>
                                        <p:set>
                                          <p:cBhvr>
                                            <p:cTn id="44" dur="1" fill="hold">
                                              <p:stCondLst>
                                                <p:cond delay="0"/>
                                              </p:stCondLst>
                                            </p:cTn>
                                            <p:tgtEl>
                                              <p:spTgt spid="115"/>
                                            </p:tgtEl>
                                            <p:attrNameLst>
                                              <p:attrName>style.visibility</p:attrName>
                                            </p:attrNameLst>
                                          </p:cBhvr>
                                          <p:to>
                                            <p:strVal val="visible"/>
                                          </p:to>
                                        </p:set>
                                        <p:anim calcmode="lin" valueType="num">
                                          <p:cBhvr additive="base">
                                            <p:cTn id="45" dur="300" fill="hold"/>
                                            <p:tgtEl>
                                              <p:spTgt spid="115"/>
                                            </p:tgtEl>
                                            <p:attrNameLst>
                                              <p:attrName>ppt_x</p:attrName>
                                            </p:attrNameLst>
                                          </p:cBhvr>
                                          <p:tavLst>
                                            <p:tav tm="0">
                                              <p:val>
                                                <p:strVal val="0-#ppt_w/2"/>
                                              </p:val>
                                            </p:tav>
                                            <p:tav tm="100000">
                                              <p:val>
                                                <p:strVal val="#ppt_x"/>
                                              </p:val>
                                            </p:tav>
                                          </p:tavLst>
                                        </p:anim>
                                        <p:anim calcmode="lin" valueType="num">
                                          <p:cBhvr additive="base">
                                            <p:cTn id="46" dur="300" fill="hold"/>
                                            <p:tgtEl>
                                              <p:spTgt spid="1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13" grpId="0"/>
          <p:bldP spid="114" grpId="0"/>
          <p:bldP spid="115"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26" name="组合 25"/>
          <p:cNvGrpSpPr/>
          <p:nvPr/>
        </p:nvGrpSpPr>
        <p:grpSpPr>
          <a:xfrm>
            <a:off x="6195615" y="2211710"/>
            <a:ext cx="1671177" cy="1609411"/>
            <a:chOff x="6195615" y="2211710"/>
            <a:chExt cx="1671177" cy="1609411"/>
          </a:xfrm>
        </p:grpSpPr>
        <p:sp>
          <p:nvSpPr>
            <p:cNvPr id="27" name="右箭头 55"/>
            <p:cNvSpPr/>
            <p:nvPr/>
          </p:nvSpPr>
          <p:spPr>
            <a:xfrm>
              <a:off x="6195615" y="2211710"/>
              <a:ext cx="1671177" cy="1609411"/>
            </a:xfrm>
            <a:custGeom>
              <a:avLst/>
              <a:gdLst>
                <a:gd name="connsiteX0" fmla="*/ 0 w 1731146"/>
                <a:gd name="connsiteY0" fmla="*/ 355742 h 1624170"/>
                <a:gd name="connsiteX1" fmla="*/ 892425 w 1731146"/>
                <a:gd name="connsiteY1" fmla="*/ 355742 h 1624170"/>
                <a:gd name="connsiteX2" fmla="*/ 892425 w 1731146"/>
                <a:gd name="connsiteY2" fmla="*/ 0 h 1624170"/>
                <a:gd name="connsiteX3" fmla="*/ 1731146 w 1731146"/>
                <a:gd name="connsiteY3" fmla="*/ 812085 h 1624170"/>
                <a:gd name="connsiteX4" fmla="*/ 892425 w 1731146"/>
                <a:gd name="connsiteY4" fmla="*/ 1624170 h 1624170"/>
                <a:gd name="connsiteX5" fmla="*/ 892425 w 1731146"/>
                <a:gd name="connsiteY5" fmla="*/ 1268428 h 1624170"/>
                <a:gd name="connsiteX6" fmla="*/ 0 w 1731146"/>
                <a:gd name="connsiteY6" fmla="*/ 1268428 h 1624170"/>
                <a:gd name="connsiteX7" fmla="*/ 0 w 1731146"/>
                <a:gd name="connsiteY7" fmla="*/ 355742 h 1624170"/>
                <a:gd name="connsiteX0-1" fmla="*/ 0 w 1731146"/>
                <a:gd name="connsiteY0-2" fmla="*/ 355742 h 1624170"/>
                <a:gd name="connsiteX1-3" fmla="*/ 508986 w 1731146"/>
                <a:gd name="connsiteY1-4" fmla="*/ 351329 h 1624170"/>
                <a:gd name="connsiteX2-5" fmla="*/ 892425 w 1731146"/>
                <a:gd name="connsiteY2-6" fmla="*/ 355742 h 1624170"/>
                <a:gd name="connsiteX3-7" fmla="*/ 892425 w 1731146"/>
                <a:gd name="connsiteY3-8" fmla="*/ 0 h 1624170"/>
                <a:gd name="connsiteX4-9" fmla="*/ 1731146 w 1731146"/>
                <a:gd name="connsiteY4-10" fmla="*/ 812085 h 1624170"/>
                <a:gd name="connsiteX5-11" fmla="*/ 892425 w 1731146"/>
                <a:gd name="connsiteY5-12" fmla="*/ 1624170 h 1624170"/>
                <a:gd name="connsiteX6-13" fmla="*/ 892425 w 1731146"/>
                <a:gd name="connsiteY6-14" fmla="*/ 1268428 h 1624170"/>
                <a:gd name="connsiteX7-15" fmla="*/ 0 w 1731146"/>
                <a:gd name="connsiteY7-16" fmla="*/ 1268428 h 1624170"/>
                <a:gd name="connsiteX8" fmla="*/ 0 w 1731146"/>
                <a:gd name="connsiteY8" fmla="*/ 355742 h 1624170"/>
                <a:gd name="connsiteX0-17" fmla="*/ 0 w 1731146"/>
                <a:gd name="connsiteY0-18" fmla="*/ 355742 h 1624170"/>
                <a:gd name="connsiteX1-19" fmla="*/ 556334 w 1731146"/>
                <a:gd name="connsiteY1-20" fmla="*/ 354289 h 1624170"/>
                <a:gd name="connsiteX2-21" fmla="*/ 892425 w 1731146"/>
                <a:gd name="connsiteY2-22" fmla="*/ 355742 h 1624170"/>
                <a:gd name="connsiteX3-23" fmla="*/ 892425 w 1731146"/>
                <a:gd name="connsiteY3-24" fmla="*/ 0 h 1624170"/>
                <a:gd name="connsiteX4-25" fmla="*/ 1731146 w 1731146"/>
                <a:gd name="connsiteY4-26" fmla="*/ 812085 h 1624170"/>
                <a:gd name="connsiteX5-27" fmla="*/ 892425 w 1731146"/>
                <a:gd name="connsiteY5-28" fmla="*/ 1624170 h 1624170"/>
                <a:gd name="connsiteX6-29" fmla="*/ 892425 w 1731146"/>
                <a:gd name="connsiteY6-30" fmla="*/ 1268428 h 1624170"/>
                <a:gd name="connsiteX7-31" fmla="*/ 0 w 1731146"/>
                <a:gd name="connsiteY7-32" fmla="*/ 1268428 h 1624170"/>
                <a:gd name="connsiteX8-33" fmla="*/ 0 w 1731146"/>
                <a:gd name="connsiteY8-34" fmla="*/ 355742 h 1624170"/>
                <a:gd name="connsiteX0-35" fmla="*/ 0 w 1731146"/>
                <a:gd name="connsiteY0-36" fmla="*/ 355742 h 1624170"/>
                <a:gd name="connsiteX1-37" fmla="*/ 556334 w 1731146"/>
                <a:gd name="connsiteY1-38" fmla="*/ 354289 h 1624170"/>
                <a:gd name="connsiteX2-39" fmla="*/ 848037 w 1731146"/>
                <a:gd name="connsiteY2-40" fmla="*/ 127882 h 1624170"/>
                <a:gd name="connsiteX3-41" fmla="*/ 892425 w 1731146"/>
                <a:gd name="connsiteY3-42" fmla="*/ 0 h 1624170"/>
                <a:gd name="connsiteX4-43" fmla="*/ 1731146 w 1731146"/>
                <a:gd name="connsiteY4-44" fmla="*/ 812085 h 1624170"/>
                <a:gd name="connsiteX5-45" fmla="*/ 892425 w 1731146"/>
                <a:gd name="connsiteY5-46" fmla="*/ 1624170 h 1624170"/>
                <a:gd name="connsiteX6-47" fmla="*/ 892425 w 1731146"/>
                <a:gd name="connsiteY6-48" fmla="*/ 1268428 h 1624170"/>
                <a:gd name="connsiteX7-49" fmla="*/ 0 w 1731146"/>
                <a:gd name="connsiteY7-50" fmla="*/ 1268428 h 1624170"/>
                <a:gd name="connsiteX8-51" fmla="*/ 0 w 1731146"/>
                <a:gd name="connsiteY8-52" fmla="*/ 355742 h 1624170"/>
                <a:gd name="connsiteX0-53" fmla="*/ 0 w 1731146"/>
                <a:gd name="connsiteY0-54" fmla="*/ 320232 h 1588660"/>
                <a:gd name="connsiteX1-55" fmla="*/ 556334 w 1731146"/>
                <a:gd name="connsiteY1-56" fmla="*/ 318779 h 1588660"/>
                <a:gd name="connsiteX2-57" fmla="*/ 848037 w 1731146"/>
                <a:gd name="connsiteY2-58" fmla="*/ 92372 h 1588660"/>
                <a:gd name="connsiteX3-59" fmla="*/ 1004876 w 1731146"/>
                <a:gd name="connsiteY3-60" fmla="*/ 0 h 1588660"/>
                <a:gd name="connsiteX4-61" fmla="*/ 1731146 w 1731146"/>
                <a:gd name="connsiteY4-62" fmla="*/ 776575 h 1588660"/>
                <a:gd name="connsiteX5-63" fmla="*/ 892425 w 1731146"/>
                <a:gd name="connsiteY5-64" fmla="*/ 1588660 h 1588660"/>
                <a:gd name="connsiteX6-65" fmla="*/ 892425 w 1731146"/>
                <a:gd name="connsiteY6-66" fmla="*/ 1232918 h 1588660"/>
                <a:gd name="connsiteX7-67" fmla="*/ 0 w 1731146"/>
                <a:gd name="connsiteY7-68" fmla="*/ 1232918 h 1588660"/>
                <a:gd name="connsiteX8-69" fmla="*/ 0 w 1731146"/>
                <a:gd name="connsiteY8-70" fmla="*/ 320232 h 1588660"/>
                <a:gd name="connsiteX0-71" fmla="*/ 0 w 1731146"/>
                <a:gd name="connsiteY0-72" fmla="*/ 320232 h 1588660"/>
                <a:gd name="connsiteX1-73" fmla="*/ 556334 w 1731146"/>
                <a:gd name="connsiteY1-74" fmla="*/ 318779 h 1588660"/>
                <a:gd name="connsiteX2-75" fmla="*/ 850996 w 1731146"/>
                <a:gd name="connsiteY2-76" fmla="*/ 59821 h 1588660"/>
                <a:gd name="connsiteX3-77" fmla="*/ 1004876 w 1731146"/>
                <a:gd name="connsiteY3-78" fmla="*/ 0 h 1588660"/>
                <a:gd name="connsiteX4-79" fmla="*/ 1731146 w 1731146"/>
                <a:gd name="connsiteY4-80" fmla="*/ 776575 h 1588660"/>
                <a:gd name="connsiteX5-81" fmla="*/ 892425 w 1731146"/>
                <a:gd name="connsiteY5-82" fmla="*/ 1588660 h 1588660"/>
                <a:gd name="connsiteX6-83" fmla="*/ 892425 w 1731146"/>
                <a:gd name="connsiteY6-84" fmla="*/ 1232918 h 1588660"/>
                <a:gd name="connsiteX7-85" fmla="*/ 0 w 1731146"/>
                <a:gd name="connsiteY7-86" fmla="*/ 1232918 h 1588660"/>
                <a:gd name="connsiteX8-87" fmla="*/ 0 w 1731146"/>
                <a:gd name="connsiteY8-88" fmla="*/ 320232 h 1588660"/>
                <a:gd name="connsiteX0-89" fmla="*/ 2959 w 1734105"/>
                <a:gd name="connsiteY0-90" fmla="*/ 320232 h 1588660"/>
                <a:gd name="connsiteX1-91" fmla="*/ 559293 w 1734105"/>
                <a:gd name="connsiteY1-92" fmla="*/ 318779 h 1588660"/>
                <a:gd name="connsiteX2-93" fmla="*/ 853955 w 1734105"/>
                <a:gd name="connsiteY2-94" fmla="*/ 59821 h 1588660"/>
                <a:gd name="connsiteX3-95" fmla="*/ 1007835 w 1734105"/>
                <a:gd name="connsiteY3-96" fmla="*/ 0 h 1588660"/>
                <a:gd name="connsiteX4-97" fmla="*/ 1734105 w 1734105"/>
                <a:gd name="connsiteY4-98" fmla="*/ 776575 h 1588660"/>
                <a:gd name="connsiteX5-99" fmla="*/ 895384 w 1734105"/>
                <a:gd name="connsiteY5-100" fmla="*/ 1588660 h 1588660"/>
                <a:gd name="connsiteX6-101" fmla="*/ 895384 w 1734105"/>
                <a:gd name="connsiteY6-102" fmla="*/ 1232918 h 1588660"/>
                <a:gd name="connsiteX7-103" fmla="*/ 2959 w 1734105"/>
                <a:gd name="connsiteY7-104" fmla="*/ 1232918 h 1588660"/>
                <a:gd name="connsiteX8-105" fmla="*/ 0 w 1734105"/>
                <a:gd name="connsiteY8-106" fmla="*/ 576230 h 1588660"/>
                <a:gd name="connsiteX9" fmla="*/ 2959 w 1734105"/>
                <a:gd name="connsiteY9" fmla="*/ 320232 h 1588660"/>
                <a:gd name="connsiteX0-107" fmla="*/ 3 w 1731149"/>
                <a:gd name="connsiteY0-108" fmla="*/ 320232 h 1588660"/>
                <a:gd name="connsiteX1-109" fmla="*/ 556337 w 1731149"/>
                <a:gd name="connsiteY1-110" fmla="*/ 318779 h 1588660"/>
                <a:gd name="connsiteX2-111" fmla="*/ 850999 w 1731149"/>
                <a:gd name="connsiteY2-112" fmla="*/ 59821 h 1588660"/>
                <a:gd name="connsiteX3-113" fmla="*/ 1004879 w 1731149"/>
                <a:gd name="connsiteY3-114" fmla="*/ 0 h 1588660"/>
                <a:gd name="connsiteX4-115" fmla="*/ 1731149 w 1731149"/>
                <a:gd name="connsiteY4-116" fmla="*/ 776575 h 1588660"/>
                <a:gd name="connsiteX5-117" fmla="*/ 892428 w 1731149"/>
                <a:gd name="connsiteY5-118" fmla="*/ 1588660 h 1588660"/>
                <a:gd name="connsiteX6-119" fmla="*/ 892428 w 1731149"/>
                <a:gd name="connsiteY6-120" fmla="*/ 1232918 h 1588660"/>
                <a:gd name="connsiteX7-121" fmla="*/ 3 w 1731149"/>
                <a:gd name="connsiteY7-122" fmla="*/ 1232918 h 1588660"/>
                <a:gd name="connsiteX8-123" fmla="*/ 275211 w 1731149"/>
                <a:gd name="connsiteY8-124" fmla="*/ 617659 h 1588660"/>
                <a:gd name="connsiteX9-125" fmla="*/ 3 w 1731149"/>
                <a:gd name="connsiteY9-126" fmla="*/ 320232 h 1588660"/>
                <a:gd name="connsiteX0-127" fmla="*/ 3 w 1731149"/>
                <a:gd name="connsiteY0-128" fmla="*/ 320232 h 1588660"/>
                <a:gd name="connsiteX1-129" fmla="*/ 556337 w 1731149"/>
                <a:gd name="connsiteY1-130" fmla="*/ 318779 h 1588660"/>
                <a:gd name="connsiteX2-131" fmla="*/ 850999 w 1731149"/>
                <a:gd name="connsiteY2-132" fmla="*/ 59821 h 1588660"/>
                <a:gd name="connsiteX3-133" fmla="*/ 1004879 w 1731149"/>
                <a:gd name="connsiteY3-134" fmla="*/ 0 h 1588660"/>
                <a:gd name="connsiteX4-135" fmla="*/ 1731149 w 1731149"/>
                <a:gd name="connsiteY4-136" fmla="*/ 776575 h 1588660"/>
                <a:gd name="connsiteX5-137" fmla="*/ 892428 w 1731149"/>
                <a:gd name="connsiteY5-138" fmla="*/ 1588660 h 1588660"/>
                <a:gd name="connsiteX6-139" fmla="*/ 892428 w 1731149"/>
                <a:gd name="connsiteY6-140" fmla="*/ 1232918 h 1588660"/>
                <a:gd name="connsiteX7-141" fmla="*/ 3 w 1731149"/>
                <a:gd name="connsiteY7-142" fmla="*/ 1232918 h 1588660"/>
                <a:gd name="connsiteX8-143" fmla="*/ 275211 w 1731149"/>
                <a:gd name="connsiteY8-144" fmla="*/ 617659 h 1588660"/>
                <a:gd name="connsiteX9-145" fmla="*/ 3 w 1731149"/>
                <a:gd name="connsiteY9-146" fmla="*/ 320232 h 1588660"/>
                <a:gd name="connsiteX0-147" fmla="*/ 5 w 1731151"/>
                <a:gd name="connsiteY0-148" fmla="*/ 320232 h 1588660"/>
                <a:gd name="connsiteX1-149" fmla="*/ 556339 w 1731151"/>
                <a:gd name="connsiteY1-150" fmla="*/ 318779 h 1588660"/>
                <a:gd name="connsiteX2-151" fmla="*/ 851001 w 1731151"/>
                <a:gd name="connsiteY2-152" fmla="*/ 59821 h 1588660"/>
                <a:gd name="connsiteX3-153" fmla="*/ 1004881 w 1731151"/>
                <a:gd name="connsiteY3-154" fmla="*/ 0 h 1588660"/>
                <a:gd name="connsiteX4-155" fmla="*/ 1731151 w 1731151"/>
                <a:gd name="connsiteY4-156" fmla="*/ 776575 h 1588660"/>
                <a:gd name="connsiteX5-157" fmla="*/ 892430 w 1731151"/>
                <a:gd name="connsiteY5-158" fmla="*/ 1588660 h 1588660"/>
                <a:gd name="connsiteX6-159" fmla="*/ 892430 w 1731151"/>
                <a:gd name="connsiteY6-160" fmla="*/ 1232918 h 1588660"/>
                <a:gd name="connsiteX7-161" fmla="*/ 5 w 1731151"/>
                <a:gd name="connsiteY7-162" fmla="*/ 1232918 h 1588660"/>
                <a:gd name="connsiteX8-163" fmla="*/ 275213 w 1731151"/>
                <a:gd name="connsiteY8-164" fmla="*/ 617659 h 1588660"/>
                <a:gd name="connsiteX9-165" fmla="*/ 5 w 1731151"/>
                <a:gd name="connsiteY9-166" fmla="*/ 320232 h 1588660"/>
                <a:gd name="connsiteX0-167" fmla="*/ 5 w 1731151"/>
                <a:gd name="connsiteY0-168" fmla="*/ 320232 h 1588660"/>
                <a:gd name="connsiteX1-169" fmla="*/ 556339 w 1731151"/>
                <a:gd name="connsiteY1-170" fmla="*/ 318779 h 1588660"/>
                <a:gd name="connsiteX2-171" fmla="*/ 851001 w 1731151"/>
                <a:gd name="connsiteY2-172" fmla="*/ 59821 h 1588660"/>
                <a:gd name="connsiteX3-173" fmla="*/ 1004881 w 1731151"/>
                <a:gd name="connsiteY3-174" fmla="*/ 0 h 1588660"/>
                <a:gd name="connsiteX4-175" fmla="*/ 1731151 w 1731151"/>
                <a:gd name="connsiteY4-176" fmla="*/ 776575 h 1588660"/>
                <a:gd name="connsiteX5-177" fmla="*/ 892430 w 1731151"/>
                <a:gd name="connsiteY5-178" fmla="*/ 1588660 h 1588660"/>
                <a:gd name="connsiteX6-179" fmla="*/ 892430 w 1731151"/>
                <a:gd name="connsiteY6-180" fmla="*/ 1232918 h 1588660"/>
                <a:gd name="connsiteX7-181" fmla="*/ 5 w 1731151"/>
                <a:gd name="connsiteY7-182" fmla="*/ 1232918 h 1588660"/>
                <a:gd name="connsiteX8-183" fmla="*/ 275213 w 1731151"/>
                <a:gd name="connsiteY8-184" fmla="*/ 617659 h 1588660"/>
                <a:gd name="connsiteX9-185" fmla="*/ 5 w 1731151"/>
                <a:gd name="connsiteY9-186" fmla="*/ 320232 h 1588660"/>
                <a:gd name="connsiteX0-187" fmla="*/ 3 w 1731149"/>
                <a:gd name="connsiteY0-188" fmla="*/ 320232 h 1588660"/>
                <a:gd name="connsiteX1-189" fmla="*/ 556337 w 1731149"/>
                <a:gd name="connsiteY1-190" fmla="*/ 318779 h 1588660"/>
                <a:gd name="connsiteX2-191" fmla="*/ 850999 w 1731149"/>
                <a:gd name="connsiteY2-192" fmla="*/ 59821 h 1588660"/>
                <a:gd name="connsiteX3-193" fmla="*/ 1004879 w 1731149"/>
                <a:gd name="connsiteY3-194" fmla="*/ 0 h 1588660"/>
                <a:gd name="connsiteX4-195" fmla="*/ 1731149 w 1731149"/>
                <a:gd name="connsiteY4-196" fmla="*/ 776575 h 1588660"/>
                <a:gd name="connsiteX5-197" fmla="*/ 892428 w 1731149"/>
                <a:gd name="connsiteY5-198" fmla="*/ 1588660 h 1588660"/>
                <a:gd name="connsiteX6-199" fmla="*/ 892428 w 1731149"/>
                <a:gd name="connsiteY6-200" fmla="*/ 1232918 h 1588660"/>
                <a:gd name="connsiteX7-201" fmla="*/ 3 w 1731149"/>
                <a:gd name="connsiteY7-202" fmla="*/ 1232918 h 1588660"/>
                <a:gd name="connsiteX8-203" fmla="*/ 275211 w 1731149"/>
                <a:gd name="connsiteY8-204" fmla="*/ 617659 h 1588660"/>
                <a:gd name="connsiteX9-205" fmla="*/ 3 w 1731149"/>
                <a:gd name="connsiteY9-206" fmla="*/ 320232 h 1588660"/>
                <a:gd name="connsiteX0-207" fmla="*/ 0 w 1731146"/>
                <a:gd name="connsiteY0-208" fmla="*/ 320232 h 1588660"/>
                <a:gd name="connsiteX1-209" fmla="*/ 556334 w 1731146"/>
                <a:gd name="connsiteY1-210" fmla="*/ 318779 h 1588660"/>
                <a:gd name="connsiteX2-211" fmla="*/ 850996 w 1731146"/>
                <a:gd name="connsiteY2-212" fmla="*/ 59821 h 1588660"/>
                <a:gd name="connsiteX3-213" fmla="*/ 1004876 w 1731146"/>
                <a:gd name="connsiteY3-214" fmla="*/ 0 h 1588660"/>
                <a:gd name="connsiteX4-215" fmla="*/ 1731146 w 1731146"/>
                <a:gd name="connsiteY4-216" fmla="*/ 776575 h 1588660"/>
                <a:gd name="connsiteX5-217" fmla="*/ 892425 w 1731146"/>
                <a:gd name="connsiteY5-218" fmla="*/ 1588660 h 1588660"/>
                <a:gd name="connsiteX6-219" fmla="*/ 892425 w 1731146"/>
                <a:gd name="connsiteY6-220" fmla="*/ 1232918 h 1588660"/>
                <a:gd name="connsiteX7-221" fmla="*/ 0 w 1731146"/>
                <a:gd name="connsiteY7-222" fmla="*/ 1232918 h 1588660"/>
                <a:gd name="connsiteX8-223" fmla="*/ 275208 w 1731146"/>
                <a:gd name="connsiteY8-224" fmla="*/ 617659 h 1588660"/>
                <a:gd name="connsiteX9-225" fmla="*/ 0 w 1731146"/>
                <a:gd name="connsiteY9-226" fmla="*/ 320232 h 1588660"/>
                <a:gd name="connsiteX0-227" fmla="*/ 0 w 1731146"/>
                <a:gd name="connsiteY0-228" fmla="*/ 320232 h 1588660"/>
                <a:gd name="connsiteX1-229" fmla="*/ 556334 w 1731146"/>
                <a:gd name="connsiteY1-230" fmla="*/ 318779 h 1588660"/>
                <a:gd name="connsiteX2-231" fmla="*/ 850996 w 1731146"/>
                <a:gd name="connsiteY2-232" fmla="*/ 59821 h 1588660"/>
                <a:gd name="connsiteX3-233" fmla="*/ 1004876 w 1731146"/>
                <a:gd name="connsiteY3-234" fmla="*/ 0 h 1588660"/>
                <a:gd name="connsiteX4-235" fmla="*/ 1731146 w 1731146"/>
                <a:gd name="connsiteY4-236" fmla="*/ 776575 h 1588660"/>
                <a:gd name="connsiteX5-237" fmla="*/ 892425 w 1731146"/>
                <a:gd name="connsiteY5-238" fmla="*/ 1588660 h 1588660"/>
                <a:gd name="connsiteX6-239" fmla="*/ 892425 w 1731146"/>
                <a:gd name="connsiteY6-240" fmla="*/ 1232918 h 1588660"/>
                <a:gd name="connsiteX7-241" fmla="*/ 0 w 1731146"/>
                <a:gd name="connsiteY7-242" fmla="*/ 1232918 h 1588660"/>
                <a:gd name="connsiteX8-243" fmla="*/ 275208 w 1731146"/>
                <a:gd name="connsiteY8-244" fmla="*/ 617659 h 1588660"/>
                <a:gd name="connsiteX9-245" fmla="*/ 0 w 1731146"/>
                <a:gd name="connsiteY9-246" fmla="*/ 320232 h 1588660"/>
                <a:gd name="connsiteX0-247" fmla="*/ 0 w 1731146"/>
                <a:gd name="connsiteY0-248" fmla="*/ 320232 h 1588660"/>
                <a:gd name="connsiteX1-249" fmla="*/ 556334 w 1731146"/>
                <a:gd name="connsiteY1-250" fmla="*/ 318779 h 1588660"/>
                <a:gd name="connsiteX2-251" fmla="*/ 850996 w 1731146"/>
                <a:gd name="connsiteY2-252" fmla="*/ 59821 h 1588660"/>
                <a:gd name="connsiteX3-253" fmla="*/ 1004876 w 1731146"/>
                <a:gd name="connsiteY3-254" fmla="*/ 0 h 1588660"/>
                <a:gd name="connsiteX4-255" fmla="*/ 1731146 w 1731146"/>
                <a:gd name="connsiteY4-256" fmla="*/ 776575 h 1588660"/>
                <a:gd name="connsiteX5-257" fmla="*/ 892425 w 1731146"/>
                <a:gd name="connsiteY5-258" fmla="*/ 1588660 h 1588660"/>
                <a:gd name="connsiteX6-259" fmla="*/ 892425 w 1731146"/>
                <a:gd name="connsiteY6-260" fmla="*/ 1232918 h 1588660"/>
                <a:gd name="connsiteX7-261" fmla="*/ 0 w 1731146"/>
                <a:gd name="connsiteY7-262" fmla="*/ 1232918 h 1588660"/>
                <a:gd name="connsiteX8-263" fmla="*/ 275208 w 1731146"/>
                <a:gd name="connsiteY8-264" fmla="*/ 617659 h 1588660"/>
                <a:gd name="connsiteX9-265" fmla="*/ 0 w 1731146"/>
                <a:gd name="connsiteY9-266" fmla="*/ 320232 h 1588660"/>
                <a:gd name="connsiteX0-267" fmla="*/ 0 w 1731146"/>
                <a:gd name="connsiteY0-268" fmla="*/ 320232 h 1588660"/>
                <a:gd name="connsiteX1-269" fmla="*/ 556334 w 1731146"/>
                <a:gd name="connsiteY1-270" fmla="*/ 318779 h 1588660"/>
                <a:gd name="connsiteX2-271" fmla="*/ 850996 w 1731146"/>
                <a:gd name="connsiteY2-272" fmla="*/ 59821 h 1588660"/>
                <a:gd name="connsiteX3-273" fmla="*/ 1004876 w 1731146"/>
                <a:gd name="connsiteY3-274" fmla="*/ 0 h 1588660"/>
                <a:gd name="connsiteX4-275" fmla="*/ 1731146 w 1731146"/>
                <a:gd name="connsiteY4-276" fmla="*/ 776575 h 1588660"/>
                <a:gd name="connsiteX5-277" fmla="*/ 892425 w 1731146"/>
                <a:gd name="connsiteY5-278" fmla="*/ 1588660 h 1588660"/>
                <a:gd name="connsiteX6-279" fmla="*/ 892425 w 1731146"/>
                <a:gd name="connsiteY6-280" fmla="*/ 1232918 h 1588660"/>
                <a:gd name="connsiteX7-281" fmla="*/ 0 w 1731146"/>
                <a:gd name="connsiteY7-282" fmla="*/ 1232918 h 1588660"/>
                <a:gd name="connsiteX8-283" fmla="*/ 281126 w 1731146"/>
                <a:gd name="connsiteY8-284" fmla="*/ 620619 h 1588660"/>
                <a:gd name="connsiteX9-285" fmla="*/ 0 w 1731146"/>
                <a:gd name="connsiteY9-286" fmla="*/ 320232 h 1588660"/>
                <a:gd name="connsiteX0-287" fmla="*/ 0 w 1731146"/>
                <a:gd name="connsiteY0-288" fmla="*/ 320232 h 1588660"/>
                <a:gd name="connsiteX1-289" fmla="*/ 556334 w 1731146"/>
                <a:gd name="connsiteY1-290" fmla="*/ 318779 h 1588660"/>
                <a:gd name="connsiteX2-291" fmla="*/ 850996 w 1731146"/>
                <a:gd name="connsiteY2-292" fmla="*/ 59821 h 1588660"/>
                <a:gd name="connsiteX3-293" fmla="*/ 1004876 w 1731146"/>
                <a:gd name="connsiteY3-294" fmla="*/ 0 h 1588660"/>
                <a:gd name="connsiteX4-295" fmla="*/ 1731146 w 1731146"/>
                <a:gd name="connsiteY4-296" fmla="*/ 776575 h 1588660"/>
                <a:gd name="connsiteX5-297" fmla="*/ 892425 w 1731146"/>
                <a:gd name="connsiteY5-298" fmla="*/ 1588660 h 1588660"/>
                <a:gd name="connsiteX6-299" fmla="*/ 892425 w 1731146"/>
                <a:gd name="connsiteY6-300" fmla="*/ 1232918 h 1588660"/>
                <a:gd name="connsiteX7-301" fmla="*/ 0 w 1731146"/>
                <a:gd name="connsiteY7-302" fmla="*/ 1232918 h 1588660"/>
                <a:gd name="connsiteX8-303" fmla="*/ 136124 w 1731146"/>
                <a:gd name="connsiteY8-304" fmla="*/ 922459 h 1588660"/>
                <a:gd name="connsiteX9-305" fmla="*/ 281126 w 1731146"/>
                <a:gd name="connsiteY9-306" fmla="*/ 620619 h 1588660"/>
                <a:gd name="connsiteX10" fmla="*/ 0 w 1731146"/>
                <a:gd name="connsiteY10" fmla="*/ 320232 h 1588660"/>
                <a:gd name="connsiteX0-307" fmla="*/ 0 w 1731146"/>
                <a:gd name="connsiteY0-308" fmla="*/ 320232 h 1588660"/>
                <a:gd name="connsiteX1-309" fmla="*/ 556334 w 1731146"/>
                <a:gd name="connsiteY1-310" fmla="*/ 318779 h 1588660"/>
                <a:gd name="connsiteX2-311" fmla="*/ 850996 w 1731146"/>
                <a:gd name="connsiteY2-312" fmla="*/ 59821 h 1588660"/>
                <a:gd name="connsiteX3-313" fmla="*/ 1004876 w 1731146"/>
                <a:gd name="connsiteY3-314" fmla="*/ 0 h 1588660"/>
                <a:gd name="connsiteX4-315" fmla="*/ 1731146 w 1731146"/>
                <a:gd name="connsiteY4-316" fmla="*/ 776575 h 1588660"/>
                <a:gd name="connsiteX5-317" fmla="*/ 892425 w 1731146"/>
                <a:gd name="connsiteY5-318" fmla="*/ 1588660 h 1588660"/>
                <a:gd name="connsiteX6-319" fmla="*/ 892425 w 1731146"/>
                <a:gd name="connsiteY6-320" fmla="*/ 1232918 h 1588660"/>
                <a:gd name="connsiteX7-321" fmla="*/ 0 w 1731146"/>
                <a:gd name="connsiteY7-322" fmla="*/ 1232918 h 1588660"/>
                <a:gd name="connsiteX8-323" fmla="*/ 266330 w 1731146"/>
                <a:gd name="connsiteY8-324" fmla="*/ 955011 h 1588660"/>
                <a:gd name="connsiteX9-325" fmla="*/ 281126 w 1731146"/>
                <a:gd name="connsiteY9-326" fmla="*/ 620619 h 1588660"/>
                <a:gd name="connsiteX10-327" fmla="*/ 0 w 1731146"/>
                <a:gd name="connsiteY10-328" fmla="*/ 320232 h 1588660"/>
                <a:gd name="connsiteX0-329" fmla="*/ 0 w 1731146"/>
                <a:gd name="connsiteY0-330" fmla="*/ 320232 h 1588660"/>
                <a:gd name="connsiteX1-331" fmla="*/ 556334 w 1731146"/>
                <a:gd name="connsiteY1-332" fmla="*/ 318779 h 1588660"/>
                <a:gd name="connsiteX2-333" fmla="*/ 850996 w 1731146"/>
                <a:gd name="connsiteY2-334" fmla="*/ 59821 h 1588660"/>
                <a:gd name="connsiteX3-335" fmla="*/ 1004876 w 1731146"/>
                <a:gd name="connsiteY3-336" fmla="*/ 0 h 1588660"/>
                <a:gd name="connsiteX4-337" fmla="*/ 1731146 w 1731146"/>
                <a:gd name="connsiteY4-338" fmla="*/ 776575 h 1588660"/>
                <a:gd name="connsiteX5-339" fmla="*/ 892425 w 1731146"/>
                <a:gd name="connsiteY5-340" fmla="*/ 1588660 h 1588660"/>
                <a:gd name="connsiteX6-341" fmla="*/ 892425 w 1731146"/>
                <a:gd name="connsiteY6-342" fmla="*/ 1232918 h 1588660"/>
                <a:gd name="connsiteX7-343" fmla="*/ 582967 w 1731146"/>
                <a:gd name="connsiteY7-344" fmla="*/ 1233178 h 1588660"/>
                <a:gd name="connsiteX8-345" fmla="*/ 0 w 1731146"/>
                <a:gd name="connsiteY8-346" fmla="*/ 1232918 h 1588660"/>
                <a:gd name="connsiteX9-347" fmla="*/ 266330 w 1731146"/>
                <a:gd name="connsiteY9-348" fmla="*/ 955011 h 1588660"/>
                <a:gd name="connsiteX10-349" fmla="*/ 281126 w 1731146"/>
                <a:gd name="connsiteY10-350" fmla="*/ 620619 h 1588660"/>
                <a:gd name="connsiteX11" fmla="*/ 0 w 1731146"/>
                <a:gd name="connsiteY11" fmla="*/ 320232 h 1588660"/>
                <a:gd name="connsiteX0-351" fmla="*/ 0 w 1731146"/>
                <a:gd name="connsiteY0-352" fmla="*/ 320232 h 1588660"/>
                <a:gd name="connsiteX1-353" fmla="*/ 556334 w 1731146"/>
                <a:gd name="connsiteY1-354" fmla="*/ 318779 h 1588660"/>
                <a:gd name="connsiteX2-355" fmla="*/ 850996 w 1731146"/>
                <a:gd name="connsiteY2-356" fmla="*/ 59821 h 1588660"/>
                <a:gd name="connsiteX3-357" fmla="*/ 1004876 w 1731146"/>
                <a:gd name="connsiteY3-358" fmla="*/ 0 h 1588660"/>
                <a:gd name="connsiteX4-359" fmla="*/ 1731146 w 1731146"/>
                <a:gd name="connsiteY4-360" fmla="*/ 776575 h 1588660"/>
                <a:gd name="connsiteX5-361" fmla="*/ 892425 w 1731146"/>
                <a:gd name="connsiteY5-362" fmla="*/ 1588660 h 1588660"/>
                <a:gd name="connsiteX6-363" fmla="*/ 853956 w 1731146"/>
                <a:gd name="connsiteY6-364" fmla="*/ 1460778 h 1588660"/>
                <a:gd name="connsiteX7-365" fmla="*/ 582967 w 1731146"/>
                <a:gd name="connsiteY7-366" fmla="*/ 1233178 h 1588660"/>
                <a:gd name="connsiteX8-367" fmla="*/ 0 w 1731146"/>
                <a:gd name="connsiteY8-368" fmla="*/ 1232918 h 1588660"/>
                <a:gd name="connsiteX9-369" fmla="*/ 266330 w 1731146"/>
                <a:gd name="connsiteY9-370" fmla="*/ 955011 h 1588660"/>
                <a:gd name="connsiteX10-371" fmla="*/ 281126 w 1731146"/>
                <a:gd name="connsiteY10-372" fmla="*/ 620619 h 1588660"/>
                <a:gd name="connsiteX11-373" fmla="*/ 0 w 1731146"/>
                <a:gd name="connsiteY11-374" fmla="*/ 320232 h 1588660"/>
                <a:gd name="connsiteX0-375" fmla="*/ 0 w 1731146"/>
                <a:gd name="connsiteY0-376" fmla="*/ 320232 h 1517638"/>
                <a:gd name="connsiteX1-377" fmla="*/ 556334 w 1731146"/>
                <a:gd name="connsiteY1-378" fmla="*/ 318779 h 1517638"/>
                <a:gd name="connsiteX2-379" fmla="*/ 850996 w 1731146"/>
                <a:gd name="connsiteY2-380" fmla="*/ 59821 h 1517638"/>
                <a:gd name="connsiteX3-381" fmla="*/ 1004876 w 1731146"/>
                <a:gd name="connsiteY3-382" fmla="*/ 0 h 1517638"/>
                <a:gd name="connsiteX4-383" fmla="*/ 1731146 w 1731146"/>
                <a:gd name="connsiteY4-384" fmla="*/ 776575 h 1517638"/>
                <a:gd name="connsiteX5-385" fmla="*/ 1010794 w 1731146"/>
                <a:gd name="connsiteY5-386" fmla="*/ 1517638 h 1517638"/>
                <a:gd name="connsiteX6-387" fmla="*/ 853956 w 1731146"/>
                <a:gd name="connsiteY6-388" fmla="*/ 1460778 h 1517638"/>
                <a:gd name="connsiteX7-389" fmla="*/ 582967 w 1731146"/>
                <a:gd name="connsiteY7-390" fmla="*/ 1233178 h 1517638"/>
                <a:gd name="connsiteX8-391" fmla="*/ 0 w 1731146"/>
                <a:gd name="connsiteY8-392" fmla="*/ 1232918 h 1517638"/>
                <a:gd name="connsiteX9-393" fmla="*/ 266330 w 1731146"/>
                <a:gd name="connsiteY9-394" fmla="*/ 955011 h 1517638"/>
                <a:gd name="connsiteX10-395" fmla="*/ 281126 w 1731146"/>
                <a:gd name="connsiteY10-396" fmla="*/ 620619 h 1517638"/>
                <a:gd name="connsiteX11-397" fmla="*/ 0 w 1731146"/>
                <a:gd name="connsiteY11-398" fmla="*/ 320232 h 1517638"/>
                <a:gd name="connsiteX0-399" fmla="*/ 0 w 1589104"/>
                <a:gd name="connsiteY0-400" fmla="*/ 320232 h 1517638"/>
                <a:gd name="connsiteX1-401" fmla="*/ 556334 w 1589104"/>
                <a:gd name="connsiteY1-402" fmla="*/ 318779 h 1517638"/>
                <a:gd name="connsiteX2-403" fmla="*/ 850996 w 1589104"/>
                <a:gd name="connsiteY2-404" fmla="*/ 59821 h 1517638"/>
                <a:gd name="connsiteX3-405" fmla="*/ 1004876 w 1589104"/>
                <a:gd name="connsiteY3-406" fmla="*/ 0 h 1517638"/>
                <a:gd name="connsiteX4-407" fmla="*/ 1589104 w 1589104"/>
                <a:gd name="connsiteY4-408" fmla="*/ 936373 h 1517638"/>
                <a:gd name="connsiteX5-409" fmla="*/ 1010794 w 1589104"/>
                <a:gd name="connsiteY5-410" fmla="*/ 1517638 h 1517638"/>
                <a:gd name="connsiteX6-411" fmla="*/ 853956 w 1589104"/>
                <a:gd name="connsiteY6-412" fmla="*/ 1460778 h 1517638"/>
                <a:gd name="connsiteX7-413" fmla="*/ 582967 w 1589104"/>
                <a:gd name="connsiteY7-414" fmla="*/ 1233178 h 1517638"/>
                <a:gd name="connsiteX8-415" fmla="*/ 0 w 1589104"/>
                <a:gd name="connsiteY8-416" fmla="*/ 1232918 h 1517638"/>
                <a:gd name="connsiteX9-417" fmla="*/ 266330 w 1589104"/>
                <a:gd name="connsiteY9-418" fmla="*/ 955011 h 1517638"/>
                <a:gd name="connsiteX10-419" fmla="*/ 281126 w 1589104"/>
                <a:gd name="connsiteY10-420" fmla="*/ 620619 h 1517638"/>
                <a:gd name="connsiteX11-421" fmla="*/ 0 w 1589104"/>
                <a:gd name="connsiteY11-422" fmla="*/ 320232 h 1517638"/>
                <a:gd name="connsiteX0-423" fmla="*/ 0 w 1589104"/>
                <a:gd name="connsiteY0-424" fmla="*/ 320232 h 1517638"/>
                <a:gd name="connsiteX1-425" fmla="*/ 556334 w 1589104"/>
                <a:gd name="connsiteY1-426" fmla="*/ 318779 h 1517638"/>
                <a:gd name="connsiteX2-427" fmla="*/ 850996 w 1589104"/>
                <a:gd name="connsiteY2-428" fmla="*/ 59821 h 1517638"/>
                <a:gd name="connsiteX3-429" fmla="*/ 1004876 w 1589104"/>
                <a:gd name="connsiteY3-430" fmla="*/ 0 h 1517638"/>
                <a:gd name="connsiteX4-431" fmla="*/ 1373080 w 1589104"/>
                <a:gd name="connsiteY4-432" fmla="*/ 591026 h 1517638"/>
                <a:gd name="connsiteX5-433" fmla="*/ 1589104 w 1589104"/>
                <a:gd name="connsiteY5-434" fmla="*/ 936373 h 1517638"/>
                <a:gd name="connsiteX6-435" fmla="*/ 1010794 w 1589104"/>
                <a:gd name="connsiteY6-436" fmla="*/ 1517638 h 1517638"/>
                <a:gd name="connsiteX7-437" fmla="*/ 853956 w 1589104"/>
                <a:gd name="connsiteY7-438" fmla="*/ 1460778 h 1517638"/>
                <a:gd name="connsiteX8-439" fmla="*/ 582967 w 1589104"/>
                <a:gd name="connsiteY8-440" fmla="*/ 1233178 h 1517638"/>
                <a:gd name="connsiteX9-441" fmla="*/ 0 w 1589104"/>
                <a:gd name="connsiteY9-442" fmla="*/ 1232918 h 1517638"/>
                <a:gd name="connsiteX10-443" fmla="*/ 266330 w 1589104"/>
                <a:gd name="connsiteY10-444" fmla="*/ 955011 h 1517638"/>
                <a:gd name="connsiteX11-445" fmla="*/ 281126 w 1589104"/>
                <a:gd name="connsiteY11-446" fmla="*/ 620619 h 1517638"/>
                <a:gd name="connsiteX12" fmla="*/ 0 w 1589104"/>
                <a:gd name="connsiteY12" fmla="*/ 320232 h 1517638"/>
                <a:gd name="connsiteX0-447" fmla="*/ 0 w 1589104"/>
                <a:gd name="connsiteY0-448" fmla="*/ 320232 h 1517638"/>
                <a:gd name="connsiteX1-449" fmla="*/ 556334 w 1589104"/>
                <a:gd name="connsiteY1-450" fmla="*/ 318779 h 1517638"/>
                <a:gd name="connsiteX2-451" fmla="*/ 850996 w 1589104"/>
                <a:gd name="connsiteY2-452" fmla="*/ 59821 h 1517638"/>
                <a:gd name="connsiteX3-453" fmla="*/ 1004876 w 1589104"/>
                <a:gd name="connsiteY3-454" fmla="*/ 0 h 1517638"/>
                <a:gd name="connsiteX4-455" fmla="*/ 1583185 w 1589104"/>
                <a:gd name="connsiteY4-456" fmla="*/ 596945 h 1517638"/>
                <a:gd name="connsiteX5-457" fmla="*/ 1589104 w 1589104"/>
                <a:gd name="connsiteY5-458" fmla="*/ 936373 h 1517638"/>
                <a:gd name="connsiteX6-459" fmla="*/ 1010794 w 1589104"/>
                <a:gd name="connsiteY6-460" fmla="*/ 1517638 h 1517638"/>
                <a:gd name="connsiteX7-461" fmla="*/ 853956 w 1589104"/>
                <a:gd name="connsiteY7-462" fmla="*/ 1460778 h 1517638"/>
                <a:gd name="connsiteX8-463" fmla="*/ 582967 w 1589104"/>
                <a:gd name="connsiteY8-464" fmla="*/ 1233178 h 1517638"/>
                <a:gd name="connsiteX9-465" fmla="*/ 0 w 1589104"/>
                <a:gd name="connsiteY9-466" fmla="*/ 1232918 h 1517638"/>
                <a:gd name="connsiteX10-467" fmla="*/ 266330 w 1589104"/>
                <a:gd name="connsiteY10-468" fmla="*/ 955011 h 1517638"/>
                <a:gd name="connsiteX11-469" fmla="*/ 281126 w 1589104"/>
                <a:gd name="connsiteY11-470" fmla="*/ 620619 h 1517638"/>
                <a:gd name="connsiteX12-471" fmla="*/ 0 w 1589104"/>
                <a:gd name="connsiteY12-472" fmla="*/ 320232 h 1517638"/>
                <a:gd name="connsiteX0-473" fmla="*/ 0 w 1592063"/>
                <a:gd name="connsiteY0-474" fmla="*/ 320232 h 1517638"/>
                <a:gd name="connsiteX1-475" fmla="*/ 556334 w 1592063"/>
                <a:gd name="connsiteY1-476" fmla="*/ 318779 h 1517638"/>
                <a:gd name="connsiteX2-477" fmla="*/ 850996 w 1592063"/>
                <a:gd name="connsiteY2-478" fmla="*/ 59821 h 1517638"/>
                <a:gd name="connsiteX3-479" fmla="*/ 1004876 w 1592063"/>
                <a:gd name="connsiteY3-480" fmla="*/ 0 h 1517638"/>
                <a:gd name="connsiteX4-481" fmla="*/ 1583185 w 1592063"/>
                <a:gd name="connsiteY4-482" fmla="*/ 596945 h 1517638"/>
                <a:gd name="connsiteX5-483" fmla="*/ 1592063 w 1592063"/>
                <a:gd name="connsiteY5-484" fmla="*/ 942292 h 1517638"/>
                <a:gd name="connsiteX6-485" fmla="*/ 1010794 w 1592063"/>
                <a:gd name="connsiteY6-486" fmla="*/ 1517638 h 1517638"/>
                <a:gd name="connsiteX7-487" fmla="*/ 853956 w 1592063"/>
                <a:gd name="connsiteY7-488" fmla="*/ 1460778 h 1517638"/>
                <a:gd name="connsiteX8-489" fmla="*/ 582967 w 1592063"/>
                <a:gd name="connsiteY8-490" fmla="*/ 1233178 h 1517638"/>
                <a:gd name="connsiteX9-491" fmla="*/ 0 w 1592063"/>
                <a:gd name="connsiteY9-492" fmla="*/ 1232918 h 1517638"/>
                <a:gd name="connsiteX10-493" fmla="*/ 266330 w 1592063"/>
                <a:gd name="connsiteY10-494" fmla="*/ 955011 h 1517638"/>
                <a:gd name="connsiteX11-495" fmla="*/ 281126 w 1592063"/>
                <a:gd name="connsiteY11-496" fmla="*/ 620619 h 1517638"/>
                <a:gd name="connsiteX12-497" fmla="*/ 0 w 1592063"/>
                <a:gd name="connsiteY12-498" fmla="*/ 320232 h 1517638"/>
                <a:gd name="connsiteX0-499" fmla="*/ 0 w 1589104"/>
                <a:gd name="connsiteY0-500" fmla="*/ 320232 h 1517638"/>
                <a:gd name="connsiteX1-501" fmla="*/ 556334 w 1589104"/>
                <a:gd name="connsiteY1-502" fmla="*/ 318779 h 1517638"/>
                <a:gd name="connsiteX2-503" fmla="*/ 850996 w 1589104"/>
                <a:gd name="connsiteY2-504" fmla="*/ 59821 h 1517638"/>
                <a:gd name="connsiteX3-505" fmla="*/ 1004876 w 1589104"/>
                <a:gd name="connsiteY3-506" fmla="*/ 0 h 1517638"/>
                <a:gd name="connsiteX4-507" fmla="*/ 1583185 w 1589104"/>
                <a:gd name="connsiteY4-508" fmla="*/ 596945 h 1517638"/>
                <a:gd name="connsiteX5-509" fmla="*/ 1589104 w 1589104"/>
                <a:gd name="connsiteY5-510" fmla="*/ 948210 h 1517638"/>
                <a:gd name="connsiteX6-511" fmla="*/ 1010794 w 1589104"/>
                <a:gd name="connsiteY6-512" fmla="*/ 1517638 h 1517638"/>
                <a:gd name="connsiteX7-513" fmla="*/ 853956 w 1589104"/>
                <a:gd name="connsiteY7-514" fmla="*/ 1460778 h 1517638"/>
                <a:gd name="connsiteX8-515" fmla="*/ 582967 w 1589104"/>
                <a:gd name="connsiteY8-516" fmla="*/ 1233178 h 1517638"/>
                <a:gd name="connsiteX9-517" fmla="*/ 0 w 1589104"/>
                <a:gd name="connsiteY9-518" fmla="*/ 1232918 h 1517638"/>
                <a:gd name="connsiteX10-519" fmla="*/ 266330 w 1589104"/>
                <a:gd name="connsiteY10-520" fmla="*/ 955011 h 1517638"/>
                <a:gd name="connsiteX11-521" fmla="*/ 281126 w 1589104"/>
                <a:gd name="connsiteY11-522" fmla="*/ 620619 h 1517638"/>
                <a:gd name="connsiteX12-523" fmla="*/ 0 w 1589104"/>
                <a:gd name="connsiteY12-524" fmla="*/ 320232 h 1517638"/>
                <a:gd name="connsiteX0-525" fmla="*/ 0 w 1589104"/>
                <a:gd name="connsiteY0-526" fmla="*/ 320232 h 1514679"/>
                <a:gd name="connsiteX1-527" fmla="*/ 556334 w 1589104"/>
                <a:gd name="connsiteY1-528" fmla="*/ 318779 h 1514679"/>
                <a:gd name="connsiteX2-529" fmla="*/ 850996 w 1589104"/>
                <a:gd name="connsiteY2-530" fmla="*/ 59821 h 1514679"/>
                <a:gd name="connsiteX3-531" fmla="*/ 1004876 w 1589104"/>
                <a:gd name="connsiteY3-532" fmla="*/ 0 h 1514679"/>
                <a:gd name="connsiteX4-533" fmla="*/ 1583185 w 1589104"/>
                <a:gd name="connsiteY4-534" fmla="*/ 596945 h 1514679"/>
                <a:gd name="connsiteX5-535" fmla="*/ 1589104 w 1589104"/>
                <a:gd name="connsiteY5-536" fmla="*/ 948210 h 1514679"/>
                <a:gd name="connsiteX6-537" fmla="*/ 1013753 w 1589104"/>
                <a:gd name="connsiteY6-538" fmla="*/ 1514679 h 1514679"/>
                <a:gd name="connsiteX7-539" fmla="*/ 853956 w 1589104"/>
                <a:gd name="connsiteY7-540" fmla="*/ 1460778 h 1514679"/>
                <a:gd name="connsiteX8-541" fmla="*/ 582967 w 1589104"/>
                <a:gd name="connsiteY8-542" fmla="*/ 1233178 h 1514679"/>
                <a:gd name="connsiteX9-543" fmla="*/ 0 w 1589104"/>
                <a:gd name="connsiteY9-544" fmla="*/ 1232918 h 1514679"/>
                <a:gd name="connsiteX10-545" fmla="*/ 266330 w 1589104"/>
                <a:gd name="connsiteY10-546" fmla="*/ 955011 h 1514679"/>
                <a:gd name="connsiteX11-547" fmla="*/ 281126 w 1589104"/>
                <a:gd name="connsiteY11-548" fmla="*/ 620619 h 1514679"/>
                <a:gd name="connsiteX12-549" fmla="*/ 0 w 1589104"/>
                <a:gd name="connsiteY12-550" fmla="*/ 320232 h 1514679"/>
                <a:gd name="connsiteX0-551" fmla="*/ 0 w 1589104"/>
                <a:gd name="connsiteY0-552" fmla="*/ 320232 h 1514679"/>
                <a:gd name="connsiteX1-553" fmla="*/ 556334 w 1589104"/>
                <a:gd name="connsiteY1-554" fmla="*/ 318779 h 1514679"/>
                <a:gd name="connsiteX2-555" fmla="*/ 850996 w 1589104"/>
                <a:gd name="connsiteY2-556" fmla="*/ 59821 h 1514679"/>
                <a:gd name="connsiteX3-557" fmla="*/ 1004876 w 1589104"/>
                <a:gd name="connsiteY3-558" fmla="*/ 0 h 1514679"/>
                <a:gd name="connsiteX4-559" fmla="*/ 1583185 w 1589104"/>
                <a:gd name="connsiteY4-560" fmla="*/ 596945 h 1514679"/>
                <a:gd name="connsiteX5-561" fmla="*/ 1589104 w 1589104"/>
                <a:gd name="connsiteY5-562" fmla="*/ 948210 h 1514679"/>
                <a:gd name="connsiteX6-563" fmla="*/ 1013753 w 1589104"/>
                <a:gd name="connsiteY6-564" fmla="*/ 1514679 h 1514679"/>
                <a:gd name="connsiteX7-565" fmla="*/ 853956 w 1589104"/>
                <a:gd name="connsiteY7-566" fmla="*/ 1460778 h 1514679"/>
                <a:gd name="connsiteX8-567" fmla="*/ 582967 w 1589104"/>
                <a:gd name="connsiteY8-568" fmla="*/ 1233178 h 1514679"/>
                <a:gd name="connsiteX9-569" fmla="*/ 0 w 1589104"/>
                <a:gd name="connsiteY9-570" fmla="*/ 1232918 h 1514679"/>
                <a:gd name="connsiteX10-571" fmla="*/ 266330 w 1589104"/>
                <a:gd name="connsiteY10-572" fmla="*/ 955011 h 1514679"/>
                <a:gd name="connsiteX11-573" fmla="*/ 287045 w 1589104"/>
                <a:gd name="connsiteY11-574" fmla="*/ 611742 h 1514679"/>
                <a:gd name="connsiteX12-575" fmla="*/ 0 w 1589104"/>
                <a:gd name="connsiteY12-576" fmla="*/ 320232 h 1514679"/>
                <a:gd name="connsiteX0-577" fmla="*/ 0 w 1589104"/>
                <a:gd name="connsiteY0-578" fmla="*/ 320232 h 1514679"/>
                <a:gd name="connsiteX1-579" fmla="*/ 556334 w 1589104"/>
                <a:gd name="connsiteY1-580" fmla="*/ 318779 h 1514679"/>
                <a:gd name="connsiteX2-581" fmla="*/ 850996 w 1589104"/>
                <a:gd name="connsiteY2-582" fmla="*/ 59821 h 1514679"/>
                <a:gd name="connsiteX3-583" fmla="*/ 1004876 w 1589104"/>
                <a:gd name="connsiteY3-584" fmla="*/ 0 h 1514679"/>
                <a:gd name="connsiteX4-585" fmla="*/ 1583185 w 1589104"/>
                <a:gd name="connsiteY4-586" fmla="*/ 596945 h 1514679"/>
                <a:gd name="connsiteX5-587" fmla="*/ 1589104 w 1589104"/>
                <a:gd name="connsiteY5-588" fmla="*/ 948210 h 1514679"/>
                <a:gd name="connsiteX6-589" fmla="*/ 1013753 w 1589104"/>
                <a:gd name="connsiteY6-590" fmla="*/ 1514679 h 1514679"/>
                <a:gd name="connsiteX7-591" fmla="*/ 853956 w 1589104"/>
                <a:gd name="connsiteY7-592" fmla="*/ 1460778 h 1514679"/>
                <a:gd name="connsiteX8-593" fmla="*/ 582967 w 1589104"/>
                <a:gd name="connsiteY8-594" fmla="*/ 1233178 h 1514679"/>
                <a:gd name="connsiteX9-595" fmla="*/ 0 w 1589104"/>
                <a:gd name="connsiteY9-596" fmla="*/ 1232918 h 1514679"/>
                <a:gd name="connsiteX10-597" fmla="*/ 266330 w 1589104"/>
                <a:gd name="connsiteY10-598" fmla="*/ 955011 h 1514679"/>
                <a:gd name="connsiteX11-599" fmla="*/ 287045 w 1589104"/>
                <a:gd name="connsiteY11-600" fmla="*/ 611742 h 1514679"/>
                <a:gd name="connsiteX12-601" fmla="*/ 0 w 1589104"/>
                <a:gd name="connsiteY12-602" fmla="*/ 320232 h 1514679"/>
                <a:gd name="connsiteX0-603" fmla="*/ 0 w 1589104"/>
                <a:gd name="connsiteY0-604" fmla="*/ 320232 h 1514679"/>
                <a:gd name="connsiteX1-605" fmla="*/ 556334 w 1589104"/>
                <a:gd name="connsiteY1-606" fmla="*/ 318779 h 1514679"/>
                <a:gd name="connsiteX2-607" fmla="*/ 850996 w 1589104"/>
                <a:gd name="connsiteY2-608" fmla="*/ 59821 h 1514679"/>
                <a:gd name="connsiteX3-609" fmla="*/ 1004876 w 1589104"/>
                <a:gd name="connsiteY3-610" fmla="*/ 0 h 1514679"/>
                <a:gd name="connsiteX4-611" fmla="*/ 1583185 w 1589104"/>
                <a:gd name="connsiteY4-612" fmla="*/ 596945 h 1514679"/>
                <a:gd name="connsiteX5-613" fmla="*/ 1589104 w 1589104"/>
                <a:gd name="connsiteY5-614" fmla="*/ 948210 h 1514679"/>
                <a:gd name="connsiteX6-615" fmla="*/ 1013753 w 1589104"/>
                <a:gd name="connsiteY6-616" fmla="*/ 1514679 h 1514679"/>
                <a:gd name="connsiteX7-617" fmla="*/ 853956 w 1589104"/>
                <a:gd name="connsiteY7-618" fmla="*/ 1460778 h 1514679"/>
                <a:gd name="connsiteX8-619" fmla="*/ 582967 w 1589104"/>
                <a:gd name="connsiteY8-620" fmla="*/ 1233178 h 1514679"/>
                <a:gd name="connsiteX9-621" fmla="*/ 0 w 1589104"/>
                <a:gd name="connsiteY9-622" fmla="*/ 1232918 h 1514679"/>
                <a:gd name="connsiteX10-623" fmla="*/ 266330 w 1589104"/>
                <a:gd name="connsiteY10-624" fmla="*/ 955011 h 1514679"/>
                <a:gd name="connsiteX11-625" fmla="*/ 287045 w 1589104"/>
                <a:gd name="connsiteY11-626" fmla="*/ 611742 h 1514679"/>
                <a:gd name="connsiteX12-627" fmla="*/ 0 w 1589104"/>
                <a:gd name="connsiteY12-628" fmla="*/ 320232 h 1514679"/>
                <a:gd name="connsiteX0-629" fmla="*/ 0 w 1589104"/>
                <a:gd name="connsiteY0-630" fmla="*/ 320232 h 1514679"/>
                <a:gd name="connsiteX1-631" fmla="*/ 556334 w 1589104"/>
                <a:gd name="connsiteY1-632" fmla="*/ 318779 h 1514679"/>
                <a:gd name="connsiteX2-633" fmla="*/ 850996 w 1589104"/>
                <a:gd name="connsiteY2-634" fmla="*/ 59821 h 1514679"/>
                <a:gd name="connsiteX3-635" fmla="*/ 1004876 w 1589104"/>
                <a:gd name="connsiteY3-636" fmla="*/ 0 h 1514679"/>
                <a:gd name="connsiteX4-637" fmla="*/ 1583185 w 1589104"/>
                <a:gd name="connsiteY4-638" fmla="*/ 596945 h 1514679"/>
                <a:gd name="connsiteX5-639" fmla="*/ 1589104 w 1589104"/>
                <a:gd name="connsiteY5-640" fmla="*/ 948210 h 1514679"/>
                <a:gd name="connsiteX6-641" fmla="*/ 1013753 w 1589104"/>
                <a:gd name="connsiteY6-642" fmla="*/ 1514679 h 1514679"/>
                <a:gd name="connsiteX7-643" fmla="*/ 853956 w 1589104"/>
                <a:gd name="connsiteY7-644" fmla="*/ 1460778 h 1514679"/>
                <a:gd name="connsiteX8-645" fmla="*/ 582967 w 1589104"/>
                <a:gd name="connsiteY8-646" fmla="*/ 1233178 h 1514679"/>
                <a:gd name="connsiteX9-647" fmla="*/ 0 w 1589104"/>
                <a:gd name="connsiteY9-648" fmla="*/ 1232918 h 1514679"/>
                <a:gd name="connsiteX10-649" fmla="*/ 266330 w 1589104"/>
                <a:gd name="connsiteY10-650" fmla="*/ 955011 h 1514679"/>
                <a:gd name="connsiteX11-651" fmla="*/ 287045 w 1589104"/>
                <a:gd name="connsiteY11-652" fmla="*/ 611742 h 1514679"/>
                <a:gd name="connsiteX12-653" fmla="*/ 0 w 1589104"/>
                <a:gd name="connsiteY12-654" fmla="*/ 320232 h 1514679"/>
                <a:gd name="connsiteX0-655" fmla="*/ 0 w 1589104"/>
                <a:gd name="connsiteY0-656" fmla="*/ 320232 h 1514679"/>
                <a:gd name="connsiteX1-657" fmla="*/ 556334 w 1589104"/>
                <a:gd name="connsiteY1-658" fmla="*/ 318779 h 1514679"/>
                <a:gd name="connsiteX2-659" fmla="*/ 850996 w 1589104"/>
                <a:gd name="connsiteY2-660" fmla="*/ 59821 h 1514679"/>
                <a:gd name="connsiteX3-661" fmla="*/ 1004876 w 1589104"/>
                <a:gd name="connsiteY3-662" fmla="*/ 0 h 1514679"/>
                <a:gd name="connsiteX4-663" fmla="*/ 1583185 w 1589104"/>
                <a:gd name="connsiteY4-664" fmla="*/ 596945 h 1514679"/>
                <a:gd name="connsiteX5-665" fmla="*/ 1589104 w 1589104"/>
                <a:gd name="connsiteY5-666" fmla="*/ 948210 h 1514679"/>
                <a:gd name="connsiteX6-667" fmla="*/ 1013753 w 1589104"/>
                <a:gd name="connsiteY6-668" fmla="*/ 1514679 h 1514679"/>
                <a:gd name="connsiteX7-669" fmla="*/ 853956 w 1589104"/>
                <a:gd name="connsiteY7-670" fmla="*/ 1460778 h 1514679"/>
                <a:gd name="connsiteX8-671" fmla="*/ 582967 w 1589104"/>
                <a:gd name="connsiteY8-672" fmla="*/ 1233178 h 1514679"/>
                <a:gd name="connsiteX9-673" fmla="*/ 0 w 1589104"/>
                <a:gd name="connsiteY9-674" fmla="*/ 1232918 h 1514679"/>
                <a:gd name="connsiteX10-675" fmla="*/ 266330 w 1589104"/>
                <a:gd name="connsiteY10-676" fmla="*/ 955011 h 1514679"/>
                <a:gd name="connsiteX11-677" fmla="*/ 287045 w 1589104"/>
                <a:gd name="connsiteY11-678" fmla="*/ 611742 h 1514679"/>
                <a:gd name="connsiteX12-679" fmla="*/ 0 w 1589104"/>
                <a:gd name="connsiteY12-680" fmla="*/ 320232 h 1514679"/>
                <a:gd name="connsiteX0-681" fmla="*/ 0 w 1589104"/>
                <a:gd name="connsiteY0-682" fmla="*/ 320232 h 1514679"/>
                <a:gd name="connsiteX1-683" fmla="*/ 556334 w 1589104"/>
                <a:gd name="connsiteY1-684" fmla="*/ 318779 h 1514679"/>
                <a:gd name="connsiteX2-685" fmla="*/ 850996 w 1589104"/>
                <a:gd name="connsiteY2-686" fmla="*/ 59821 h 1514679"/>
                <a:gd name="connsiteX3-687" fmla="*/ 1004876 w 1589104"/>
                <a:gd name="connsiteY3-688" fmla="*/ 0 h 1514679"/>
                <a:gd name="connsiteX4-689" fmla="*/ 1583185 w 1589104"/>
                <a:gd name="connsiteY4-690" fmla="*/ 596945 h 1514679"/>
                <a:gd name="connsiteX5-691" fmla="*/ 1589104 w 1589104"/>
                <a:gd name="connsiteY5-692" fmla="*/ 948210 h 1514679"/>
                <a:gd name="connsiteX6-693" fmla="*/ 1013753 w 1589104"/>
                <a:gd name="connsiteY6-694" fmla="*/ 1514679 h 1514679"/>
                <a:gd name="connsiteX7-695" fmla="*/ 853956 w 1589104"/>
                <a:gd name="connsiteY7-696" fmla="*/ 1460778 h 1514679"/>
                <a:gd name="connsiteX8-697" fmla="*/ 582967 w 1589104"/>
                <a:gd name="connsiteY8-698" fmla="*/ 1233178 h 1514679"/>
                <a:gd name="connsiteX9-699" fmla="*/ 0 w 1589104"/>
                <a:gd name="connsiteY9-700" fmla="*/ 1232918 h 1514679"/>
                <a:gd name="connsiteX10-701" fmla="*/ 266330 w 1589104"/>
                <a:gd name="connsiteY10-702" fmla="*/ 955011 h 1514679"/>
                <a:gd name="connsiteX11-703" fmla="*/ 287045 w 1589104"/>
                <a:gd name="connsiteY11-704" fmla="*/ 611742 h 1514679"/>
                <a:gd name="connsiteX12-705" fmla="*/ 0 w 1589104"/>
                <a:gd name="connsiteY12-706" fmla="*/ 320232 h 1514679"/>
                <a:gd name="connsiteX0-707" fmla="*/ 0 w 1589104"/>
                <a:gd name="connsiteY0-708" fmla="*/ 320232 h 1514679"/>
                <a:gd name="connsiteX1-709" fmla="*/ 556334 w 1589104"/>
                <a:gd name="connsiteY1-710" fmla="*/ 318779 h 1514679"/>
                <a:gd name="connsiteX2-711" fmla="*/ 850996 w 1589104"/>
                <a:gd name="connsiteY2-712" fmla="*/ 59821 h 1514679"/>
                <a:gd name="connsiteX3-713" fmla="*/ 1004876 w 1589104"/>
                <a:gd name="connsiteY3-714" fmla="*/ 0 h 1514679"/>
                <a:gd name="connsiteX4-715" fmla="*/ 1583185 w 1589104"/>
                <a:gd name="connsiteY4-716" fmla="*/ 596945 h 1514679"/>
                <a:gd name="connsiteX5-717" fmla="*/ 1589104 w 1589104"/>
                <a:gd name="connsiteY5-718" fmla="*/ 948210 h 1514679"/>
                <a:gd name="connsiteX6-719" fmla="*/ 1013753 w 1589104"/>
                <a:gd name="connsiteY6-720" fmla="*/ 1514679 h 1514679"/>
                <a:gd name="connsiteX7-721" fmla="*/ 853956 w 1589104"/>
                <a:gd name="connsiteY7-722" fmla="*/ 1460778 h 1514679"/>
                <a:gd name="connsiteX8-723" fmla="*/ 582967 w 1589104"/>
                <a:gd name="connsiteY8-724" fmla="*/ 1233178 h 1514679"/>
                <a:gd name="connsiteX9-725" fmla="*/ 0 w 1589104"/>
                <a:gd name="connsiteY9-726" fmla="*/ 1232918 h 1514679"/>
                <a:gd name="connsiteX10-727" fmla="*/ 266330 w 1589104"/>
                <a:gd name="connsiteY10-728" fmla="*/ 955011 h 1514679"/>
                <a:gd name="connsiteX11-729" fmla="*/ 287045 w 1589104"/>
                <a:gd name="connsiteY11-730" fmla="*/ 611742 h 1514679"/>
                <a:gd name="connsiteX12-731" fmla="*/ 0 w 1589104"/>
                <a:gd name="connsiteY12-732" fmla="*/ 320232 h 1514679"/>
                <a:gd name="connsiteX0-733" fmla="*/ 0 w 1589104"/>
                <a:gd name="connsiteY0-734" fmla="*/ 320232 h 1514679"/>
                <a:gd name="connsiteX1-735" fmla="*/ 556334 w 1589104"/>
                <a:gd name="connsiteY1-736" fmla="*/ 318779 h 1514679"/>
                <a:gd name="connsiteX2-737" fmla="*/ 850996 w 1589104"/>
                <a:gd name="connsiteY2-738" fmla="*/ 59821 h 1514679"/>
                <a:gd name="connsiteX3-739" fmla="*/ 1004876 w 1589104"/>
                <a:gd name="connsiteY3-740" fmla="*/ 0 h 1514679"/>
                <a:gd name="connsiteX4-741" fmla="*/ 1583185 w 1589104"/>
                <a:gd name="connsiteY4-742" fmla="*/ 596945 h 1514679"/>
                <a:gd name="connsiteX5-743" fmla="*/ 1589104 w 1589104"/>
                <a:gd name="connsiteY5-744" fmla="*/ 948210 h 1514679"/>
                <a:gd name="connsiteX6-745" fmla="*/ 1013753 w 1589104"/>
                <a:gd name="connsiteY6-746" fmla="*/ 1514679 h 1514679"/>
                <a:gd name="connsiteX7-747" fmla="*/ 853956 w 1589104"/>
                <a:gd name="connsiteY7-748" fmla="*/ 1460778 h 1514679"/>
                <a:gd name="connsiteX8-749" fmla="*/ 582967 w 1589104"/>
                <a:gd name="connsiteY8-750" fmla="*/ 1233178 h 1514679"/>
                <a:gd name="connsiteX9-751" fmla="*/ 0 w 1589104"/>
                <a:gd name="connsiteY9-752" fmla="*/ 1232918 h 1514679"/>
                <a:gd name="connsiteX10-753" fmla="*/ 266330 w 1589104"/>
                <a:gd name="connsiteY10-754" fmla="*/ 955011 h 1514679"/>
                <a:gd name="connsiteX11-755" fmla="*/ 287045 w 1589104"/>
                <a:gd name="connsiteY11-756" fmla="*/ 611742 h 1514679"/>
                <a:gd name="connsiteX12-757" fmla="*/ 0 w 1589104"/>
                <a:gd name="connsiteY12-758" fmla="*/ 320232 h 1514679"/>
                <a:gd name="connsiteX0-759" fmla="*/ 0 w 1589104"/>
                <a:gd name="connsiteY0-760" fmla="*/ 320232 h 1514679"/>
                <a:gd name="connsiteX1-761" fmla="*/ 556334 w 1589104"/>
                <a:gd name="connsiteY1-762" fmla="*/ 318779 h 1514679"/>
                <a:gd name="connsiteX2-763" fmla="*/ 850996 w 1589104"/>
                <a:gd name="connsiteY2-764" fmla="*/ 59821 h 1514679"/>
                <a:gd name="connsiteX3-765" fmla="*/ 1004876 w 1589104"/>
                <a:gd name="connsiteY3-766" fmla="*/ 0 h 1514679"/>
                <a:gd name="connsiteX4-767" fmla="*/ 1583185 w 1589104"/>
                <a:gd name="connsiteY4-768" fmla="*/ 596945 h 1514679"/>
                <a:gd name="connsiteX5-769" fmla="*/ 1589104 w 1589104"/>
                <a:gd name="connsiteY5-770" fmla="*/ 948210 h 1514679"/>
                <a:gd name="connsiteX6-771" fmla="*/ 1013753 w 1589104"/>
                <a:gd name="connsiteY6-772" fmla="*/ 1514679 h 1514679"/>
                <a:gd name="connsiteX7-773" fmla="*/ 853956 w 1589104"/>
                <a:gd name="connsiteY7-774" fmla="*/ 1460778 h 1514679"/>
                <a:gd name="connsiteX8-775" fmla="*/ 582967 w 1589104"/>
                <a:gd name="connsiteY8-776" fmla="*/ 1233178 h 1514679"/>
                <a:gd name="connsiteX9-777" fmla="*/ 0 w 1589104"/>
                <a:gd name="connsiteY9-778" fmla="*/ 1232918 h 1514679"/>
                <a:gd name="connsiteX10-779" fmla="*/ 266330 w 1589104"/>
                <a:gd name="connsiteY10-780" fmla="*/ 955011 h 1514679"/>
                <a:gd name="connsiteX11-781" fmla="*/ 287045 w 1589104"/>
                <a:gd name="connsiteY11-782" fmla="*/ 611742 h 1514679"/>
                <a:gd name="connsiteX12-783" fmla="*/ 0 w 1589104"/>
                <a:gd name="connsiteY12-784" fmla="*/ 320232 h 1514679"/>
                <a:gd name="connsiteX0-785" fmla="*/ 0 w 1589104"/>
                <a:gd name="connsiteY0-786" fmla="*/ 320232 h 1532336"/>
                <a:gd name="connsiteX1-787" fmla="*/ 556334 w 1589104"/>
                <a:gd name="connsiteY1-788" fmla="*/ 318779 h 1532336"/>
                <a:gd name="connsiteX2-789" fmla="*/ 850996 w 1589104"/>
                <a:gd name="connsiteY2-790" fmla="*/ 59821 h 1532336"/>
                <a:gd name="connsiteX3-791" fmla="*/ 1004876 w 1589104"/>
                <a:gd name="connsiteY3-792" fmla="*/ 0 h 1532336"/>
                <a:gd name="connsiteX4-793" fmla="*/ 1583185 w 1589104"/>
                <a:gd name="connsiteY4-794" fmla="*/ 596945 h 1532336"/>
                <a:gd name="connsiteX5-795" fmla="*/ 1589104 w 1589104"/>
                <a:gd name="connsiteY5-796" fmla="*/ 948210 h 1532336"/>
                <a:gd name="connsiteX6-797" fmla="*/ 1013753 w 1589104"/>
                <a:gd name="connsiteY6-798" fmla="*/ 1514679 h 1532336"/>
                <a:gd name="connsiteX7-799" fmla="*/ 853956 w 1589104"/>
                <a:gd name="connsiteY7-800" fmla="*/ 1460778 h 1532336"/>
                <a:gd name="connsiteX8-801" fmla="*/ 582967 w 1589104"/>
                <a:gd name="connsiteY8-802" fmla="*/ 1233178 h 1532336"/>
                <a:gd name="connsiteX9-803" fmla="*/ 0 w 1589104"/>
                <a:gd name="connsiteY9-804" fmla="*/ 1232918 h 1532336"/>
                <a:gd name="connsiteX10-805" fmla="*/ 266330 w 1589104"/>
                <a:gd name="connsiteY10-806" fmla="*/ 955011 h 1532336"/>
                <a:gd name="connsiteX11-807" fmla="*/ 287045 w 1589104"/>
                <a:gd name="connsiteY11-808" fmla="*/ 611742 h 1532336"/>
                <a:gd name="connsiteX12-809" fmla="*/ 0 w 1589104"/>
                <a:gd name="connsiteY12-810" fmla="*/ 320232 h 1532336"/>
                <a:gd name="connsiteX0-811" fmla="*/ 0 w 1589104"/>
                <a:gd name="connsiteY0-812" fmla="*/ 320232 h 1575133"/>
                <a:gd name="connsiteX1-813" fmla="*/ 556334 w 1589104"/>
                <a:gd name="connsiteY1-814" fmla="*/ 318779 h 1575133"/>
                <a:gd name="connsiteX2-815" fmla="*/ 850996 w 1589104"/>
                <a:gd name="connsiteY2-816" fmla="*/ 59821 h 1575133"/>
                <a:gd name="connsiteX3-817" fmla="*/ 1004876 w 1589104"/>
                <a:gd name="connsiteY3-818" fmla="*/ 0 h 1575133"/>
                <a:gd name="connsiteX4-819" fmla="*/ 1583185 w 1589104"/>
                <a:gd name="connsiteY4-820" fmla="*/ 596945 h 1575133"/>
                <a:gd name="connsiteX5-821" fmla="*/ 1589104 w 1589104"/>
                <a:gd name="connsiteY5-822" fmla="*/ 948210 h 1575133"/>
                <a:gd name="connsiteX6-823" fmla="*/ 1013753 w 1589104"/>
                <a:gd name="connsiteY6-824" fmla="*/ 1514679 h 1575133"/>
                <a:gd name="connsiteX7-825" fmla="*/ 853956 w 1589104"/>
                <a:gd name="connsiteY7-826" fmla="*/ 1460778 h 1575133"/>
                <a:gd name="connsiteX8-827" fmla="*/ 582967 w 1589104"/>
                <a:gd name="connsiteY8-828" fmla="*/ 1233178 h 1575133"/>
                <a:gd name="connsiteX9-829" fmla="*/ 0 w 1589104"/>
                <a:gd name="connsiteY9-830" fmla="*/ 1232918 h 1575133"/>
                <a:gd name="connsiteX10-831" fmla="*/ 266330 w 1589104"/>
                <a:gd name="connsiteY10-832" fmla="*/ 955011 h 1575133"/>
                <a:gd name="connsiteX11-833" fmla="*/ 287045 w 1589104"/>
                <a:gd name="connsiteY11-834" fmla="*/ 611742 h 1575133"/>
                <a:gd name="connsiteX12-835" fmla="*/ 0 w 1589104"/>
                <a:gd name="connsiteY12-836" fmla="*/ 320232 h 1575133"/>
                <a:gd name="connsiteX0-837" fmla="*/ 0 w 1589104"/>
                <a:gd name="connsiteY0-838" fmla="*/ 320232 h 1575133"/>
                <a:gd name="connsiteX1-839" fmla="*/ 556334 w 1589104"/>
                <a:gd name="connsiteY1-840" fmla="*/ 318779 h 1575133"/>
                <a:gd name="connsiteX2-841" fmla="*/ 850996 w 1589104"/>
                <a:gd name="connsiteY2-842" fmla="*/ 59821 h 1575133"/>
                <a:gd name="connsiteX3-843" fmla="*/ 1004876 w 1589104"/>
                <a:gd name="connsiteY3-844" fmla="*/ 0 h 1575133"/>
                <a:gd name="connsiteX4-845" fmla="*/ 1583185 w 1589104"/>
                <a:gd name="connsiteY4-846" fmla="*/ 596945 h 1575133"/>
                <a:gd name="connsiteX5-847" fmla="*/ 1589104 w 1589104"/>
                <a:gd name="connsiteY5-848" fmla="*/ 948210 h 1575133"/>
                <a:gd name="connsiteX6-849" fmla="*/ 1013753 w 1589104"/>
                <a:gd name="connsiteY6-850" fmla="*/ 1514679 h 1575133"/>
                <a:gd name="connsiteX7-851" fmla="*/ 853956 w 1589104"/>
                <a:gd name="connsiteY7-852" fmla="*/ 1460778 h 1575133"/>
                <a:gd name="connsiteX8-853" fmla="*/ 582967 w 1589104"/>
                <a:gd name="connsiteY8-854" fmla="*/ 1233178 h 1575133"/>
                <a:gd name="connsiteX9-855" fmla="*/ 0 w 1589104"/>
                <a:gd name="connsiteY9-856" fmla="*/ 1232918 h 1575133"/>
                <a:gd name="connsiteX10-857" fmla="*/ 266330 w 1589104"/>
                <a:gd name="connsiteY10-858" fmla="*/ 955011 h 1575133"/>
                <a:gd name="connsiteX11-859" fmla="*/ 287045 w 1589104"/>
                <a:gd name="connsiteY11-860" fmla="*/ 611742 h 1575133"/>
                <a:gd name="connsiteX12-861" fmla="*/ 0 w 1589104"/>
                <a:gd name="connsiteY12-862" fmla="*/ 320232 h 1575133"/>
                <a:gd name="connsiteX0-863" fmla="*/ 0 w 1589104"/>
                <a:gd name="connsiteY0-864" fmla="*/ 320232 h 1575133"/>
                <a:gd name="connsiteX1-865" fmla="*/ 556334 w 1589104"/>
                <a:gd name="connsiteY1-866" fmla="*/ 318779 h 1575133"/>
                <a:gd name="connsiteX2-867" fmla="*/ 850996 w 1589104"/>
                <a:gd name="connsiteY2-868" fmla="*/ 59821 h 1575133"/>
                <a:gd name="connsiteX3-869" fmla="*/ 1004876 w 1589104"/>
                <a:gd name="connsiteY3-870" fmla="*/ 0 h 1575133"/>
                <a:gd name="connsiteX4-871" fmla="*/ 1583185 w 1589104"/>
                <a:gd name="connsiteY4-872" fmla="*/ 596945 h 1575133"/>
                <a:gd name="connsiteX5-873" fmla="*/ 1589104 w 1589104"/>
                <a:gd name="connsiteY5-874" fmla="*/ 948210 h 1575133"/>
                <a:gd name="connsiteX6-875" fmla="*/ 1013753 w 1589104"/>
                <a:gd name="connsiteY6-876" fmla="*/ 1514679 h 1575133"/>
                <a:gd name="connsiteX7-877" fmla="*/ 853956 w 1589104"/>
                <a:gd name="connsiteY7-878" fmla="*/ 1460778 h 1575133"/>
                <a:gd name="connsiteX8-879" fmla="*/ 582967 w 1589104"/>
                <a:gd name="connsiteY8-880" fmla="*/ 1233178 h 1575133"/>
                <a:gd name="connsiteX9-881" fmla="*/ 0 w 1589104"/>
                <a:gd name="connsiteY9-882" fmla="*/ 1232918 h 1575133"/>
                <a:gd name="connsiteX10-883" fmla="*/ 266330 w 1589104"/>
                <a:gd name="connsiteY10-884" fmla="*/ 955011 h 1575133"/>
                <a:gd name="connsiteX11-885" fmla="*/ 287045 w 1589104"/>
                <a:gd name="connsiteY11-886" fmla="*/ 611742 h 1575133"/>
                <a:gd name="connsiteX12-887" fmla="*/ 0 w 1589104"/>
                <a:gd name="connsiteY12-888" fmla="*/ 320232 h 1575133"/>
                <a:gd name="connsiteX0-889" fmla="*/ 0 w 1589104"/>
                <a:gd name="connsiteY0-890" fmla="*/ 320232 h 1575133"/>
                <a:gd name="connsiteX1-891" fmla="*/ 556334 w 1589104"/>
                <a:gd name="connsiteY1-892" fmla="*/ 318779 h 1575133"/>
                <a:gd name="connsiteX2-893" fmla="*/ 850996 w 1589104"/>
                <a:gd name="connsiteY2-894" fmla="*/ 59821 h 1575133"/>
                <a:gd name="connsiteX3-895" fmla="*/ 1004876 w 1589104"/>
                <a:gd name="connsiteY3-896" fmla="*/ 0 h 1575133"/>
                <a:gd name="connsiteX4-897" fmla="*/ 1583185 w 1589104"/>
                <a:gd name="connsiteY4-898" fmla="*/ 596945 h 1575133"/>
                <a:gd name="connsiteX5-899" fmla="*/ 1589104 w 1589104"/>
                <a:gd name="connsiteY5-900" fmla="*/ 948210 h 1575133"/>
                <a:gd name="connsiteX6-901" fmla="*/ 1013753 w 1589104"/>
                <a:gd name="connsiteY6-902" fmla="*/ 1514679 h 1575133"/>
                <a:gd name="connsiteX7-903" fmla="*/ 853956 w 1589104"/>
                <a:gd name="connsiteY7-904" fmla="*/ 1460778 h 1575133"/>
                <a:gd name="connsiteX8-905" fmla="*/ 582967 w 1589104"/>
                <a:gd name="connsiteY8-906" fmla="*/ 1233178 h 1575133"/>
                <a:gd name="connsiteX9-907" fmla="*/ 0 w 1589104"/>
                <a:gd name="connsiteY9-908" fmla="*/ 1232918 h 1575133"/>
                <a:gd name="connsiteX10-909" fmla="*/ 266330 w 1589104"/>
                <a:gd name="connsiteY10-910" fmla="*/ 955011 h 1575133"/>
                <a:gd name="connsiteX11-911" fmla="*/ 287045 w 1589104"/>
                <a:gd name="connsiteY11-912" fmla="*/ 611742 h 1575133"/>
                <a:gd name="connsiteX12-913" fmla="*/ 0 w 1589104"/>
                <a:gd name="connsiteY12-914" fmla="*/ 320232 h 1575133"/>
                <a:gd name="connsiteX0-915" fmla="*/ 0 w 1589104"/>
                <a:gd name="connsiteY0-916" fmla="*/ 354510 h 1609411"/>
                <a:gd name="connsiteX1-917" fmla="*/ 556334 w 1589104"/>
                <a:gd name="connsiteY1-918" fmla="*/ 353057 h 1609411"/>
                <a:gd name="connsiteX2-919" fmla="*/ 850996 w 1589104"/>
                <a:gd name="connsiteY2-920" fmla="*/ 94099 h 1609411"/>
                <a:gd name="connsiteX3-921" fmla="*/ 1004876 w 1589104"/>
                <a:gd name="connsiteY3-922" fmla="*/ 34278 h 1609411"/>
                <a:gd name="connsiteX4-923" fmla="*/ 1583185 w 1589104"/>
                <a:gd name="connsiteY4-924" fmla="*/ 631223 h 1609411"/>
                <a:gd name="connsiteX5-925" fmla="*/ 1589104 w 1589104"/>
                <a:gd name="connsiteY5-926" fmla="*/ 982488 h 1609411"/>
                <a:gd name="connsiteX6-927" fmla="*/ 1013753 w 1589104"/>
                <a:gd name="connsiteY6-928" fmla="*/ 1548957 h 1609411"/>
                <a:gd name="connsiteX7-929" fmla="*/ 853956 w 1589104"/>
                <a:gd name="connsiteY7-930" fmla="*/ 1495056 h 1609411"/>
                <a:gd name="connsiteX8-931" fmla="*/ 582967 w 1589104"/>
                <a:gd name="connsiteY8-932" fmla="*/ 1267456 h 1609411"/>
                <a:gd name="connsiteX9-933" fmla="*/ 0 w 1589104"/>
                <a:gd name="connsiteY9-934" fmla="*/ 1267196 h 1609411"/>
                <a:gd name="connsiteX10-935" fmla="*/ 266330 w 1589104"/>
                <a:gd name="connsiteY10-936" fmla="*/ 989289 h 1609411"/>
                <a:gd name="connsiteX11-937" fmla="*/ 287045 w 1589104"/>
                <a:gd name="connsiteY11-938" fmla="*/ 646020 h 1609411"/>
                <a:gd name="connsiteX12-939" fmla="*/ 0 w 1589104"/>
                <a:gd name="connsiteY12-940" fmla="*/ 354510 h 1609411"/>
                <a:gd name="connsiteX0-941" fmla="*/ 0 w 1589104"/>
                <a:gd name="connsiteY0-942" fmla="*/ 354510 h 1609411"/>
                <a:gd name="connsiteX1-943" fmla="*/ 556334 w 1589104"/>
                <a:gd name="connsiteY1-944" fmla="*/ 353057 h 1609411"/>
                <a:gd name="connsiteX2-945" fmla="*/ 850996 w 1589104"/>
                <a:gd name="connsiteY2-946" fmla="*/ 94099 h 1609411"/>
                <a:gd name="connsiteX3-947" fmla="*/ 1004876 w 1589104"/>
                <a:gd name="connsiteY3-948" fmla="*/ 34278 h 1609411"/>
                <a:gd name="connsiteX4-949" fmla="*/ 1577267 w 1589104"/>
                <a:gd name="connsiteY4-950" fmla="*/ 619386 h 1609411"/>
                <a:gd name="connsiteX5-951" fmla="*/ 1589104 w 1589104"/>
                <a:gd name="connsiteY5-952" fmla="*/ 982488 h 1609411"/>
                <a:gd name="connsiteX6-953" fmla="*/ 1013753 w 1589104"/>
                <a:gd name="connsiteY6-954" fmla="*/ 1548957 h 1609411"/>
                <a:gd name="connsiteX7-955" fmla="*/ 853956 w 1589104"/>
                <a:gd name="connsiteY7-956" fmla="*/ 1495056 h 1609411"/>
                <a:gd name="connsiteX8-957" fmla="*/ 582967 w 1589104"/>
                <a:gd name="connsiteY8-958" fmla="*/ 1267456 h 1609411"/>
                <a:gd name="connsiteX9-959" fmla="*/ 0 w 1589104"/>
                <a:gd name="connsiteY9-960" fmla="*/ 1267196 h 1609411"/>
                <a:gd name="connsiteX10-961" fmla="*/ 266330 w 1589104"/>
                <a:gd name="connsiteY10-962" fmla="*/ 989289 h 1609411"/>
                <a:gd name="connsiteX11-963" fmla="*/ 287045 w 1589104"/>
                <a:gd name="connsiteY11-964" fmla="*/ 646020 h 1609411"/>
                <a:gd name="connsiteX12-965" fmla="*/ 0 w 1589104"/>
                <a:gd name="connsiteY12-966" fmla="*/ 354510 h 1609411"/>
                <a:gd name="connsiteX0-967" fmla="*/ 0 w 1643112"/>
                <a:gd name="connsiteY0-968" fmla="*/ 354510 h 1609411"/>
                <a:gd name="connsiteX1-969" fmla="*/ 556334 w 1643112"/>
                <a:gd name="connsiteY1-970" fmla="*/ 353057 h 1609411"/>
                <a:gd name="connsiteX2-971" fmla="*/ 850996 w 1643112"/>
                <a:gd name="connsiteY2-972" fmla="*/ 94099 h 1609411"/>
                <a:gd name="connsiteX3-973" fmla="*/ 1004876 w 1643112"/>
                <a:gd name="connsiteY3-974" fmla="*/ 34278 h 1609411"/>
                <a:gd name="connsiteX4-975" fmla="*/ 1577267 w 1643112"/>
                <a:gd name="connsiteY4-976" fmla="*/ 619386 h 1609411"/>
                <a:gd name="connsiteX5-977" fmla="*/ 1589104 w 1643112"/>
                <a:gd name="connsiteY5-978" fmla="*/ 982488 h 1609411"/>
                <a:gd name="connsiteX6-979" fmla="*/ 1013753 w 1643112"/>
                <a:gd name="connsiteY6-980" fmla="*/ 1548957 h 1609411"/>
                <a:gd name="connsiteX7-981" fmla="*/ 853956 w 1643112"/>
                <a:gd name="connsiteY7-982" fmla="*/ 1495056 h 1609411"/>
                <a:gd name="connsiteX8-983" fmla="*/ 582967 w 1643112"/>
                <a:gd name="connsiteY8-984" fmla="*/ 1267456 h 1609411"/>
                <a:gd name="connsiteX9-985" fmla="*/ 0 w 1643112"/>
                <a:gd name="connsiteY9-986" fmla="*/ 1267196 h 1609411"/>
                <a:gd name="connsiteX10-987" fmla="*/ 266330 w 1643112"/>
                <a:gd name="connsiteY10-988" fmla="*/ 989289 h 1609411"/>
                <a:gd name="connsiteX11-989" fmla="*/ 287045 w 1643112"/>
                <a:gd name="connsiteY11-990" fmla="*/ 646020 h 1609411"/>
                <a:gd name="connsiteX12-991" fmla="*/ 0 w 1643112"/>
                <a:gd name="connsiteY12-992" fmla="*/ 354510 h 1609411"/>
                <a:gd name="connsiteX0-993" fmla="*/ 0 w 1669115"/>
                <a:gd name="connsiteY0-994" fmla="*/ 354510 h 1609411"/>
                <a:gd name="connsiteX1-995" fmla="*/ 556334 w 1669115"/>
                <a:gd name="connsiteY1-996" fmla="*/ 353057 h 1609411"/>
                <a:gd name="connsiteX2-997" fmla="*/ 850996 w 1669115"/>
                <a:gd name="connsiteY2-998" fmla="*/ 94099 h 1609411"/>
                <a:gd name="connsiteX3-999" fmla="*/ 1004876 w 1669115"/>
                <a:gd name="connsiteY3-1000" fmla="*/ 34278 h 1609411"/>
                <a:gd name="connsiteX4-1001" fmla="*/ 1577267 w 1669115"/>
                <a:gd name="connsiteY4-1002" fmla="*/ 619386 h 1609411"/>
                <a:gd name="connsiteX5-1003" fmla="*/ 1589104 w 1669115"/>
                <a:gd name="connsiteY5-1004" fmla="*/ 982488 h 1609411"/>
                <a:gd name="connsiteX6-1005" fmla="*/ 1013753 w 1669115"/>
                <a:gd name="connsiteY6-1006" fmla="*/ 1548957 h 1609411"/>
                <a:gd name="connsiteX7-1007" fmla="*/ 853956 w 1669115"/>
                <a:gd name="connsiteY7-1008" fmla="*/ 1495056 h 1609411"/>
                <a:gd name="connsiteX8-1009" fmla="*/ 582967 w 1669115"/>
                <a:gd name="connsiteY8-1010" fmla="*/ 1267456 h 1609411"/>
                <a:gd name="connsiteX9-1011" fmla="*/ 0 w 1669115"/>
                <a:gd name="connsiteY9-1012" fmla="*/ 1267196 h 1609411"/>
                <a:gd name="connsiteX10-1013" fmla="*/ 266330 w 1669115"/>
                <a:gd name="connsiteY10-1014" fmla="*/ 989289 h 1609411"/>
                <a:gd name="connsiteX11-1015" fmla="*/ 287045 w 1669115"/>
                <a:gd name="connsiteY11-1016" fmla="*/ 646020 h 1609411"/>
                <a:gd name="connsiteX12-1017" fmla="*/ 0 w 1669115"/>
                <a:gd name="connsiteY12-1018" fmla="*/ 354510 h 1609411"/>
                <a:gd name="connsiteX0-1019" fmla="*/ 0 w 1671177"/>
                <a:gd name="connsiteY0-1020" fmla="*/ 354510 h 1609411"/>
                <a:gd name="connsiteX1-1021" fmla="*/ 556334 w 1671177"/>
                <a:gd name="connsiteY1-1022" fmla="*/ 353057 h 1609411"/>
                <a:gd name="connsiteX2-1023" fmla="*/ 850996 w 1671177"/>
                <a:gd name="connsiteY2-1024" fmla="*/ 94099 h 1609411"/>
                <a:gd name="connsiteX3-1025" fmla="*/ 1004876 w 1671177"/>
                <a:gd name="connsiteY3-1026" fmla="*/ 34278 h 1609411"/>
                <a:gd name="connsiteX4-1027" fmla="*/ 1577267 w 1671177"/>
                <a:gd name="connsiteY4-1028" fmla="*/ 619386 h 1609411"/>
                <a:gd name="connsiteX5-1029" fmla="*/ 1589104 w 1671177"/>
                <a:gd name="connsiteY5-1030" fmla="*/ 982488 h 1609411"/>
                <a:gd name="connsiteX6-1031" fmla="*/ 1013753 w 1671177"/>
                <a:gd name="connsiteY6-1032" fmla="*/ 1548957 h 1609411"/>
                <a:gd name="connsiteX7-1033" fmla="*/ 853956 w 1671177"/>
                <a:gd name="connsiteY7-1034" fmla="*/ 1495056 h 1609411"/>
                <a:gd name="connsiteX8-1035" fmla="*/ 582967 w 1671177"/>
                <a:gd name="connsiteY8-1036" fmla="*/ 1267456 h 1609411"/>
                <a:gd name="connsiteX9-1037" fmla="*/ 0 w 1671177"/>
                <a:gd name="connsiteY9-1038" fmla="*/ 1267196 h 1609411"/>
                <a:gd name="connsiteX10-1039" fmla="*/ 266330 w 1671177"/>
                <a:gd name="connsiteY10-1040" fmla="*/ 989289 h 1609411"/>
                <a:gd name="connsiteX11-1041" fmla="*/ 287045 w 1671177"/>
                <a:gd name="connsiteY11-1042" fmla="*/ 646020 h 1609411"/>
                <a:gd name="connsiteX12-1043" fmla="*/ 0 w 1671177"/>
                <a:gd name="connsiteY12-1044" fmla="*/ 354510 h 16094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 ang="0">
                  <a:pos x="connsiteX9-125" y="connsiteY9-126"/>
                </a:cxn>
                <a:cxn ang="0">
                  <a:pos x="connsiteX10-327" y="connsiteY10-328"/>
                </a:cxn>
                <a:cxn ang="0">
                  <a:pos x="connsiteX11-373" y="connsiteY11-374"/>
                </a:cxn>
                <a:cxn ang="0">
                  <a:pos x="connsiteX12-471" y="connsiteY12-472"/>
                </a:cxn>
              </a:cxnLst>
              <a:rect l="l" t="t" r="r" b="b"/>
              <a:pathLst>
                <a:path w="1671177" h="1609411">
                  <a:moveTo>
                    <a:pt x="0" y="354510"/>
                  </a:moveTo>
                  <a:lnTo>
                    <a:pt x="556334" y="353057"/>
                  </a:lnTo>
                  <a:cubicBezTo>
                    <a:pt x="746291" y="355515"/>
                    <a:pt x="856347" y="257358"/>
                    <a:pt x="850996" y="94099"/>
                  </a:cubicBezTo>
                  <a:cubicBezTo>
                    <a:pt x="849023" y="-2780"/>
                    <a:pt x="929910" y="-28640"/>
                    <a:pt x="1004876" y="34278"/>
                  </a:cubicBezTo>
                  <a:lnTo>
                    <a:pt x="1577267" y="619386"/>
                  </a:lnTo>
                  <a:cubicBezTo>
                    <a:pt x="1720296" y="767053"/>
                    <a:pt x="1679854" y="873291"/>
                    <a:pt x="1589104" y="982488"/>
                  </a:cubicBezTo>
                  <a:lnTo>
                    <a:pt x="1013753" y="1548957"/>
                  </a:lnTo>
                  <a:cubicBezTo>
                    <a:pt x="927935" y="1643440"/>
                    <a:pt x="868752" y="1628432"/>
                    <a:pt x="853956" y="1495056"/>
                  </a:cubicBezTo>
                  <a:cubicBezTo>
                    <a:pt x="849443" y="1377760"/>
                    <a:pt x="794625" y="1269343"/>
                    <a:pt x="582967" y="1267456"/>
                  </a:cubicBezTo>
                  <a:lnTo>
                    <a:pt x="0" y="1267196"/>
                  </a:lnTo>
                  <a:lnTo>
                    <a:pt x="266330" y="989289"/>
                  </a:lnTo>
                  <a:cubicBezTo>
                    <a:pt x="347215" y="886703"/>
                    <a:pt x="398509" y="775239"/>
                    <a:pt x="287045" y="646020"/>
                  </a:cubicBezTo>
                  <a:lnTo>
                    <a:pt x="0" y="35451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6876256" y="2754805"/>
              <a:ext cx="569387" cy="523220"/>
            </a:xfrm>
            <a:prstGeom prst="rect">
              <a:avLst/>
            </a:prstGeom>
            <a:noFill/>
          </p:spPr>
          <p:txBody>
            <a:bodyPr wrap="none" rtlCol="0">
              <a:spAutoFit/>
            </a:bodyPr>
            <a:lstStyle/>
            <a:p>
              <a:r>
                <a:rPr lang="en-US" altLang="zh-CN" sz="2800" dirty="0">
                  <a:solidFill>
                    <a:prstClr val="white"/>
                  </a:solidFill>
                  <a:latin typeface="Impact" panose="020B0806030902050204" pitchFamily="34" charset="0"/>
                </a:rPr>
                <a:t>05</a:t>
              </a:r>
              <a:endParaRPr lang="zh-CN" altLang="en-US" sz="2800" dirty="0">
                <a:solidFill>
                  <a:prstClr val="white"/>
                </a:solidFill>
                <a:latin typeface="Impact" panose="020B0806030902050204" pitchFamily="34" charset="0"/>
              </a:endParaRPr>
            </a:p>
          </p:txBody>
        </p:sp>
      </p:grpSp>
      <p:grpSp>
        <p:nvGrpSpPr>
          <p:cNvPr id="29" name="组合 28"/>
          <p:cNvGrpSpPr/>
          <p:nvPr/>
        </p:nvGrpSpPr>
        <p:grpSpPr>
          <a:xfrm>
            <a:off x="4901450" y="2211710"/>
            <a:ext cx="1773781" cy="1609411"/>
            <a:chOff x="4901450" y="2211710"/>
            <a:chExt cx="1773781" cy="1609411"/>
          </a:xfrm>
        </p:grpSpPr>
        <p:grpSp>
          <p:nvGrpSpPr>
            <p:cNvPr id="30" name="组合 29"/>
            <p:cNvGrpSpPr/>
            <p:nvPr/>
          </p:nvGrpSpPr>
          <p:grpSpPr>
            <a:xfrm>
              <a:off x="4901450" y="2211710"/>
              <a:ext cx="1773781" cy="1609411"/>
              <a:chOff x="1074198" y="2188917"/>
              <a:chExt cx="1773781" cy="1609411"/>
            </a:xfrm>
          </p:grpSpPr>
          <p:sp>
            <p:nvSpPr>
              <p:cNvPr id="32" name="右箭头 55"/>
              <p:cNvSpPr/>
              <p:nvPr/>
            </p:nvSpPr>
            <p:spPr>
              <a:xfrm>
                <a:off x="1176802" y="2551604"/>
                <a:ext cx="1671177" cy="911035"/>
              </a:xfrm>
              <a:custGeom>
                <a:avLst/>
                <a:gdLst/>
                <a:ahLst/>
                <a:cxnLst/>
                <a:rect l="l" t="t" r="r" b="b"/>
                <a:pathLst>
                  <a:path w="1671177" h="911035">
                    <a:moveTo>
                      <a:pt x="3880" y="0"/>
                    </a:moveTo>
                    <a:lnTo>
                      <a:pt x="1322002" y="0"/>
                    </a:lnTo>
                    <a:lnTo>
                      <a:pt x="1577267" y="260936"/>
                    </a:lnTo>
                    <a:cubicBezTo>
                      <a:pt x="1720296" y="408603"/>
                      <a:pt x="1679854" y="514841"/>
                      <a:pt x="1589104" y="624038"/>
                    </a:cubicBezTo>
                    <a:lnTo>
                      <a:pt x="1297607" y="911035"/>
                    </a:lnTo>
                    <a:lnTo>
                      <a:pt x="609562" y="911035"/>
                    </a:lnTo>
                    <a:cubicBezTo>
                      <a:pt x="601030" y="909370"/>
                      <a:pt x="592146" y="909088"/>
                      <a:pt x="582967" y="909006"/>
                    </a:cubicBezTo>
                    <a:lnTo>
                      <a:pt x="0" y="908746"/>
                    </a:lnTo>
                    <a:lnTo>
                      <a:pt x="266330" y="630839"/>
                    </a:lnTo>
                    <a:cubicBezTo>
                      <a:pt x="347215" y="528253"/>
                      <a:pt x="398509" y="416789"/>
                      <a:pt x="287045" y="28757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右箭头 55"/>
              <p:cNvSpPr/>
              <p:nvPr/>
            </p:nvSpPr>
            <p:spPr>
              <a:xfrm>
                <a:off x="1074198" y="2188917"/>
                <a:ext cx="1671177" cy="1609411"/>
              </a:xfrm>
              <a:custGeom>
                <a:avLst/>
                <a:gdLst>
                  <a:gd name="connsiteX0" fmla="*/ 0 w 1731146"/>
                  <a:gd name="connsiteY0" fmla="*/ 355742 h 1624170"/>
                  <a:gd name="connsiteX1" fmla="*/ 892425 w 1731146"/>
                  <a:gd name="connsiteY1" fmla="*/ 355742 h 1624170"/>
                  <a:gd name="connsiteX2" fmla="*/ 892425 w 1731146"/>
                  <a:gd name="connsiteY2" fmla="*/ 0 h 1624170"/>
                  <a:gd name="connsiteX3" fmla="*/ 1731146 w 1731146"/>
                  <a:gd name="connsiteY3" fmla="*/ 812085 h 1624170"/>
                  <a:gd name="connsiteX4" fmla="*/ 892425 w 1731146"/>
                  <a:gd name="connsiteY4" fmla="*/ 1624170 h 1624170"/>
                  <a:gd name="connsiteX5" fmla="*/ 892425 w 1731146"/>
                  <a:gd name="connsiteY5" fmla="*/ 1268428 h 1624170"/>
                  <a:gd name="connsiteX6" fmla="*/ 0 w 1731146"/>
                  <a:gd name="connsiteY6" fmla="*/ 1268428 h 1624170"/>
                  <a:gd name="connsiteX7" fmla="*/ 0 w 1731146"/>
                  <a:gd name="connsiteY7" fmla="*/ 355742 h 1624170"/>
                  <a:gd name="connsiteX0-1" fmla="*/ 0 w 1731146"/>
                  <a:gd name="connsiteY0-2" fmla="*/ 355742 h 1624170"/>
                  <a:gd name="connsiteX1-3" fmla="*/ 508986 w 1731146"/>
                  <a:gd name="connsiteY1-4" fmla="*/ 351329 h 1624170"/>
                  <a:gd name="connsiteX2-5" fmla="*/ 892425 w 1731146"/>
                  <a:gd name="connsiteY2-6" fmla="*/ 355742 h 1624170"/>
                  <a:gd name="connsiteX3-7" fmla="*/ 892425 w 1731146"/>
                  <a:gd name="connsiteY3-8" fmla="*/ 0 h 1624170"/>
                  <a:gd name="connsiteX4-9" fmla="*/ 1731146 w 1731146"/>
                  <a:gd name="connsiteY4-10" fmla="*/ 812085 h 1624170"/>
                  <a:gd name="connsiteX5-11" fmla="*/ 892425 w 1731146"/>
                  <a:gd name="connsiteY5-12" fmla="*/ 1624170 h 1624170"/>
                  <a:gd name="connsiteX6-13" fmla="*/ 892425 w 1731146"/>
                  <a:gd name="connsiteY6-14" fmla="*/ 1268428 h 1624170"/>
                  <a:gd name="connsiteX7-15" fmla="*/ 0 w 1731146"/>
                  <a:gd name="connsiteY7-16" fmla="*/ 1268428 h 1624170"/>
                  <a:gd name="connsiteX8" fmla="*/ 0 w 1731146"/>
                  <a:gd name="connsiteY8" fmla="*/ 355742 h 1624170"/>
                  <a:gd name="connsiteX0-17" fmla="*/ 0 w 1731146"/>
                  <a:gd name="connsiteY0-18" fmla="*/ 355742 h 1624170"/>
                  <a:gd name="connsiteX1-19" fmla="*/ 556334 w 1731146"/>
                  <a:gd name="connsiteY1-20" fmla="*/ 354289 h 1624170"/>
                  <a:gd name="connsiteX2-21" fmla="*/ 892425 w 1731146"/>
                  <a:gd name="connsiteY2-22" fmla="*/ 355742 h 1624170"/>
                  <a:gd name="connsiteX3-23" fmla="*/ 892425 w 1731146"/>
                  <a:gd name="connsiteY3-24" fmla="*/ 0 h 1624170"/>
                  <a:gd name="connsiteX4-25" fmla="*/ 1731146 w 1731146"/>
                  <a:gd name="connsiteY4-26" fmla="*/ 812085 h 1624170"/>
                  <a:gd name="connsiteX5-27" fmla="*/ 892425 w 1731146"/>
                  <a:gd name="connsiteY5-28" fmla="*/ 1624170 h 1624170"/>
                  <a:gd name="connsiteX6-29" fmla="*/ 892425 w 1731146"/>
                  <a:gd name="connsiteY6-30" fmla="*/ 1268428 h 1624170"/>
                  <a:gd name="connsiteX7-31" fmla="*/ 0 w 1731146"/>
                  <a:gd name="connsiteY7-32" fmla="*/ 1268428 h 1624170"/>
                  <a:gd name="connsiteX8-33" fmla="*/ 0 w 1731146"/>
                  <a:gd name="connsiteY8-34" fmla="*/ 355742 h 1624170"/>
                  <a:gd name="connsiteX0-35" fmla="*/ 0 w 1731146"/>
                  <a:gd name="connsiteY0-36" fmla="*/ 355742 h 1624170"/>
                  <a:gd name="connsiteX1-37" fmla="*/ 556334 w 1731146"/>
                  <a:gd name="connsiteY1-38" fmla="*/ 354289 h 1624170"/>
                  <a:gd name="connsiteX2-39" fmla="*/ 848037 w 1731146"/>
                  <a:gd name="connsiteY2-40" fmla="*/ 127882 h 1624170"/>
                  <a:gd name="connsiteX3-41" fmla="*/ 892425 w 1731146"/>
                  <a:gd name="connsiteY3-42" fmla="*/ 0 h 1624170"/>
                  <a:gd name="connsiteX4-43" fmla="*/ 1731146 w 1731146"/>
                  <a:gd name="connsiteY4-44" fmla="*/ 812085 h 1624170"/>
                  <a:gd name="connsiteX5-45" fmla="*/ 892425 w 1731146"/>
                  <a:gd name="connsiteY5-46" fmla="*/ 1624170 h 1624170"/>
                  <a:gd name="connsiteX6-47" fmla="*/ 892425 w 1731146"/>
                  <a:gd name="connsiteY6-48" fmla="*/ 1268428 h 1624170"/>
                  <a:gd name="connsiteX7-49" fmla="*/ 0 w 1731146"/>
                  <a:gd name="connsiteY7-50" fmla="*/ 1268428 h 1624170"/>
                  <a:gd name="connsiteX8-51" fmla="*/ 0 w 1731146"/>
                  <a:gd name="connsiteY8-52" fmla="*/ 355742 h 1624170"/>
                  <a:gd name="connsiteX0-53" fmla="*/ 0 w 1731146"/>
                  <a:gd name="connsiteY0-54" fmla="*/ 320232 h 1588660"/>
                  <a:gd name="connsiteX1-55" fmla="*/ 556334 w 1731146"/>
                  <a:gd name="connsiteY1-56" fmla="*/ 318779 h 1588660"/>
                  <a:gd name="connsiteX2-57" fmla="*/ 848037 w 1731146"/>
                  <a:gd name="connsiteY2-58" fmla="*/ 92372 h 1588660"/>
                  <a:gd name="connsiteX3-59" fmla="*/ 1004876 w 1731146"/>
                  <a:gd name="connsiteY3-60" fmla="*/ 0 h 1588660"/>
                  <a:gd name="connsiteX4-61" fmla="*/ 1731146 w 1731146"/>
                  <a:gd name="connsiteY4-62" fmla="*/ 776575 h 1588660"/>
                  <a:gd name="connsiteX5-63" fmla="*/ 892425 w 1731146"/>
                  <a:gd name="connsiteY5-64" fmla="*/ 1588660 h 1588660"/>
                  <a:gd name="connsiteX6-65" fmla="*/ 892425 w 1731146"/>
                  <a:gd name="connsiteY6-66" fmla="*/ 1232918 h 1588660"/>
                  <a:gd name="connsiteX7-67" fmla="*/ 0 w 1731146"/>
                  <a:gd name="connsiteY7-68" fmla="*/ 1232918 h 1588660"/>
                  <a:gd name="connsiteX8-69" fmla="*/ 0 w 1731146"/>
                  <a:gd name="connsiteY8-70" fmla="*/ 320232 h 1588660"/>
                  <a:gd name="connsiteX0-71" fmla="*/ 0 w 1731146"/>
                  <a:gd name="connsiteY0-72" fmla="*/ 320232 h 1588660"/>
                  <a:gd name="connsiteX1-73" fmla="*/ 556334 w 1731146"/>
                  <a:gd name="connsiteY1-74" fmla="*/ 318779 h 1588660"/>
                  <a:gd name="connsiteX2-75" fmla="*/ 850996 w 1731146"/>
                  <a:gd name="connsiteY2-76" fmla="*/ 59821 h 1588660"/>
                  <a:gd name="connsiteX3-77" fmla="*/ 1004876 w 1731146"/>
                  <a:gd name="connsiteY3-78" fmla="*/ 0 h 1588660"/>
                  <a:gd name="connsiteX4-79" fmla="*/ 1731146 w 1731146"/>
                  <a:gd name="connsiteY4-80" fmla="*/ 776575 h 1588660"/>
                  <a:gd name="connsiteX5-81" fmla="*/ 892425 w 1731146"/>
                  <a:gd name="connsiteY5-82" fmla="*/ 1588660 h 1588660"/>
                  <a:gd name="connsiteX6-83" fmla="*/ 892425 w 1731146"/>
                  <a:gd name="connsiteY6-84" fmla="*/ 1232918 h 1588660"/>
                  <a:gd name="connsiteX7-85" fmla="*/ 0 w 1731146"/>
                  <a:gd name="connsiteY7-86" fmla="*/ 1232918 h 1588660"/>
                  <a:gd name="connsiteX8-87" fmla="*/ 0 w 1731146"/>
                  <a:gd name="connsiteY8-88" fmla="*/ 320232 h 1588660"/>
                  <a:gd name="connsiteX0-89" fmla="*/ 2959 w 1734105"/>
                  <a:gd name="connsiteY0-90" fmla="*/ 320232 h 1588660"/>
                  <a:gd name="connsiteX1-91" fmla="*/ 559293 w 1734105"/>
                  <a:gd name="connsiteY1-92" fmla="*/ 318779 h 1588660"/>
                  <a:gd name="connsiteX2-93" fmla="*/ 853955 w 1734105"/>
                  <a:gd name="connsiteY2-94" fmla="*/ 59821 h 1588660"/>
                  <a:gd name="connsiteX3-95" fmla="*/ 1007835 w 1734105"/>
                  <a:gd name="connsiteY3-96" fmla="*/ 0 h 1588660"/>
                  <a:gd name="connsiteX4-97" fmla="*/ 1734105 w 1734105"/>
                  <a:gd name="connsiteY4-98" fmla="*/ 776575 h 1588660"/>
                  <a:gd name="connsiteX5-99" fmla="*/ 895384 w 1734105"/>
                  <a:gd name="connsiteY5-100" fmla="*/ 1588660 h 1588660"/>
                  <a:gd name="connsiteX6-101" fmla="*/ 895384 w 1734105"/>
                  <a:gd name="connsiteY6-102" fmla="*/ 1232918 h 1588660"/>
                  <a:gd name="connsiteX7-103" fmla="*/ 2959 w 1734105"/>
                  <a:gd name="connsiteY7-104" fmla="*/ 1232918 h 1588660"/>
                  <a:gd name="connsiteX8-105" fmla="*/ 0 w 1734105"/>
                  <a:gd name="connsiteY8-106" fmla="*/ 576230 h 1588660"/>
                  <a:gd name="connsiteX9" fmla="*/ 2959 w 1734105"/>
                  <a:gd name="connsiteY9" fmla="*/ 320232 h 1588660"/>
                  <a:gd name="connsiteX0-107" fmla="*/ 3 w 1731149"/>
                  <a:gd name="connsiteY0-108" fmla="*/ 320232 h 1588660"/>
                  <a:gd name="connsiteX1-109" fmla="*/ 556337 w 1731149"/>
                  <a:gd name="connsiteY1-110" fmla="*/ 318779 h 1588660"/>
                  <a:gd name="connsiteX2-111" fmla="*/ 850999 w 1731149"/>
                  <a:gd name="connsiteY2-112" fmla="*/ 59821 h 1588660"/>
                  <a:gd name="connsiteX3-113" fmla="*/ 1004879 w 1731149"/>
                  <a:gd name="connsiteY3-114" fmla="*/ 0 h 1588660"/>
                  <a:gd name="connsiteX4-115" fmla="*/ 1731149 w 1731149"/>
                  <a:gd name="connsiteY4-116" fmla="*/ 776575 h 1588660"/>
                  <a:gd name="connsiteX5-117" fmla="*/ 892428 w 1731149"/>
                  <a:gd name="connsiteY5-118" fmla="*/ 1588660 h 1588660"/>
                  <a:gd name="connsiteX6-119" fmla="*/ 892428 w 1731149"/>
                  <a:gd name="connsiteY6-120" fmla="*/ 1232918 h 1588660"/>
                  <a:gd name="connsiteX7-121" fmla="*/ 3 w 1731149"/>
                  <a:gd name="connsiteY7-122" fmla="*/ 1232918 h 1588660"/>
                  <a:gd name="connsiteX8-123" fmla="*/ 275211 w 1731149"/>
                  <a:gd name="connsiteY8-124" fmla="*/ 617659 h 1588660"/>
                  <a:gd name="connsiteX9-125" fmla="*/ 3 w 1731149"/>
                  <a:gd name="connsiteY9-126" fmla="*/ 320232 h 1588660"/>
                  <a:gd name="connsiteX0-127" fmla="*/ 3 w 1731149"/>
                  <a:gd name="connsiteY0-128" fmla="*/ 320232 h 1588660"/>
                  <a:gd name="connsiteX1-129" fmla="*/ 556337 w 1731149"/>
                  <a:gd name="connsiteY1-130" fmla="*/ 318779 h 1588660"/>
                  <a:gd name="connsiteX2-131" fmla="*/ 850999 w 1731149"/>
                  <a:gd name="connsiteY2-132" fmla="*/ 59821 h 1588660"/>
                  <a:gd name="connsiteX3-133" fmla="*/ 1004879 w 1731149"/>
                  <a:gd name="connsiteY3-134" fmla="*/ 0 h 1588660"/>
                  <a:gd name="connsiteX4-135" fmla="*/ 1731149 w 1731149"/>
                  <a:gd name="connsiteY4-136" fmla="*/ 776575 h 1588660"/>
                  <a:gd name="connsiteX5-137" fmla="*/ 892428 w 1731149"/>
                  <a:gd name="connsiteY5-138" fmla="*/ 1588660 h 1588660"/>
                  <a:gd name="connsiteX6-139" fmla="*/ 892428 w 1731149"/>
                  <a:gd name="connsiteY6-140" fmla="*/ 1232918 h 1588660"/>
                  <a:gd name="connsiteX7-141" fmla="*/ 3 w 1731149"/>
                  <a:gd name="connsiteY7-142" fmla="*/ 1232918 h 1588660"/>
                  <a:gd name="connsiteX8-143" fmla="*/ 275211 w 1731149"/>
                  <a:gd name="connsiteY8-144" fmla="*/ 617659 h 1588660"/>
                  <a:gd name="connsiteX9-145" fmla="*/ 3 w 1731149"/>
                  <a:gd name="connsiteY9-146" fmla="*/ 320232 h 1588660"/>
                  <a:gd name="connsiteX0-147" fmla="*/ 5 w 1731151"/>
                  <a:gd name="connsiteY0-148" fmla="*/ 320232 h 1588660"/>
                  <a:gd name="connsiteX1-149" fmla="*/ 556339 w 1731151"/>
                  <a:gd name="connsiteY1-150" fmla="*/ 318779 h 1588660"/>
                  <a:gd name="connsiteX2-151" fmla="*/ 851001 w 1731151"/>
                  <a:gd name="connsiteY2-152" fmla="*/ 59821 h 1588660"/>
                  <a:gd name="connsiteX3-153" fmla="*/ 1004881 w 1731151"/>
                  <a:gd name="connsiteY3-154" fmla="*/ 0 h 1588660"/>
                  <a:gd name="connsiteX4-155" fmla="*/ 1731151 w 1731151"/>
                  <a:gd name="connsiteY4-156" fmla="*/ 776575 h 1588660"/>
                  <a:gd name="connsiteX5-157" fmla="*/ 892430 w 1731151"/>
                  <a:gd name="connsiteY5-158" fmla="*/ 1588660 h 1588660"/>
                  <a:gd name="connsiteX6-159" fmla="*/ 892430 w 1731151"/>
                  <a:gd name="connsiteY6-160" fmla="*/ 1232918 h 1588660"/>
                  <a:gd name="connsiteX7-161" fmla="*/ 5 w 1731151"/>
                  <a:gd name="connsiteY7-162" fmla="*/ 1232918 h 1588660"/>
                  <a:gd name="connsiteX8-163" fmla="*/ 275213 w 1731151"/>
                  <a:gd name="connsiteY8-164" fmla="*/ 617659 h 1588660"/>
                  <a:gd name="connsiteX9-165" fmla="*/ 5 w 1731151"/>
                  <a:gd name="connsiteY9-166" fmla="*/ 320232 h 1588660"/>
                  <a:gd name="connsiteX0-167" fmla="*/ 5 w 1731151"/>
                  <a:gd name="connsiteY0-168" fmla="*/ 320232 h 1588660"/>
                  <a:gd name="connsiteX1-169" fmla="*/ 556339 w 1731151"/>
                  <a:gd name="connsiteY1-170" fmla="*/ 318779 h 1588660"/>
                  <a:gd name="connsiteX2-171" fmla="*/ 851001 w 1731151"/>
                  <a:gd name="connsiteY2-172" fmla="*/ 59821 h 1588660"/>
                  <a:gd name="connsiteX3-173" fmla="*/ 1004881 w 1731151"/>
                  <a:gd name="connsiteY3-174" fmla="*/ 0 h 1588660"/>
                  <a:gd name="connsiteX4-175" fmla="*/ 1731151 w 1731151"/>
                  <a:gd name="connsiteY4-176" fmla="*/ 776575 h 1588660"/>
                  <a:gd name="connsiteX5-177" fmla="*/ 892430 w 1731151"/>
                  <a:gd name="connsiteY5-178" fmla="*/ 1588660 h 1588660"/>
                  <a:gd name="connsiteX6-179" fmla="*/ 892430 w 1731151"/>
                  <a:gd name="connsiteY6-180" fmla="*/ 1232918 h 1588660"/>
                  <a:gd name="connsiteX7-181" fmla="*/ 5 w 1731151"/>
                  <a:gd name="connsiteY7-182" fmla="*/ 1232918 h 1588660"/>
                  <a:gd name="connsiteX8-183" fmla="*/ 275213 w 1731151"/>
                  <a:gd name="connsiteY8-184" fmla="*/ 617659 h 1588660"/>
                  <a:gd name="connsiteX9-185" fmla="*/ 5 w 1731151"/>
                  <a:gd name="connsiteY9-186" fmla="*/ 320232 h 1588660"/>
                  <a:gd name="connsiteX0-187" fmla="*/ 3 w 1731149"/>
                  <a:gd name="connsiteY0-188" fmla="*/ 320232 h 1588660"/>
                  <a:gd name="connsiteX1-189" fmla="*/ 556337 w 1731149"/>
                  <a:gd name="connsiteY1-190" fmla="*/ 318779 h 1588660"/>
                  <a:gd name="connsiteX2-191" fmla="*/ 850999 w 1731149"/>
                  <a:gd name="connsiteY2-192" fmla="*/ 59821 h 1588660"/>
                  <a:gd name="connsiteX3-193" fmla="*/ 1004879 w 1731149"/>
                  <a:gd name="connsiteY3-194" fmla="*/ 0 h 1588660"/>
                  <a:gd name="connsiteX4-195" fmla="*/ 1731149 w 1731149"/>
                  <a:gd name="connsiteY4-196" fmla="*/ 776575 h 1588660"/>
                  <a:gd name="connsiteX5-197" fmla="*/ 892428 w 1731149"/>
                  <a:gd name="connsiteY5-198" fmla="*/ 1588660 h 1588660"/>
                  <a:gd name="connsiteX6-199" fmla="*/ 892428 w 1731149"/>
                  <a:gd name="connsiteY6-200" fmla="*/ 1232918 h 1588660"/>
                  <a:gd name="connsiteX7-201" fmla="*/ 3 w 1731149"/>
                  <a:gd name="connsiteY7-202" fmla="*/ 1232918 h 1588660"/>
                  <a:gd name="connsiteX8-203" fmla="*/ 275211 w 1731149"/>
                  <a:gd name="connsiteY8-204" fmla="*/ 617659 h 1588660"/>
                  <a:gd name="connsiteX9-205" fmla="*/ 3 w 1731149"/>
                  <a:gd name="connsiteY9-206" fmla="*/ 320232 h 1588660"/>
                  <a:gd name="connsiteX0-207" fmla="*/ 0 w 1731146"/>
                  <a:gd name="connsiteY0-208" fmla="*/ 320232 h 1588660"/>
                  <a:gd name="connsiteX1-209" fmla="*/ 556334 w 1731146"/>
                  <a:gd name="connsiteY1-210" fmla="*/ 318779 h 1588660"/>
                  <a:gd name="connsiteX2-211" fmla="*/ 850996 w 1731146"/>
                  <a:gd name="connsiteY2-212" fmla="*/ 59821 h 1588660"/>
                  <a:gd name="connsiteX3-213" fmla="*/ 1004876 w 1731146"/>
                  <a:gd name="connsiteY3-214" fmla="*/ 0 h 1588660"/>
                  <a:gd name="connsiteX4-215" fmla="*/ 1731146 w 1731146"/>
                  <a:gd name="connsiteY4-216" fmla="*/ 776575 h 1588660"/>
                  <a:gd name="connsiteX5-217" fmla="*/ 892425 w 1731146"/>
                  <a:gd name="connsiteY5-218" fmla="*/ 1588660 h 1588660"/>
                  <a:gd name="connsiteX6-219" fmla="*/ 892425 w 1731146"/>
                  <a:gd name="connsiteY6-220" fmla="*/ 1232918 h 1588660"/>
                  <a:gd name="connsiteX7-221" fmla="*/ 0 w 1731146"/>
                  <a:gd name="connsiteY7-222" fmla="*/ 1232918 h 1588660"/>
                  <a:gd name="connsiteX8-223" fmla="*/ 275208 w 1731146"/>
                  <a:gd name="connsiteY8-224" fmla="*/ 617659 h 1588660"/>
                  <a:gd name="connsiteX9-225" fmla="*/ 0 w 1731146"/>
                  <a:gd name="connsiteY9-226" fmla="*/ 320232 h 1588660"/>
                  <a:gd name="connsiteX0-227" fmla="*/ 0 w 1731146"/>
                  <a:gd name="connsiteY0-228" fmla="*/ 320232 h 1588660"/>
                  <a:gd name="connsiteX1-229" fmla="*/ 556334 w 1731146"/>
                  <a:gd name="connsiteY1-230" fmla="*/ 318779 h 1588660"/>
                  <a:gd name="connsiteX2-231" fmla="*/ 850996 w 1731146"/>
                  <a:gd name="connsiteY2-232" fmla="*/ 59821 h 1588660"/>
                  <a:gd name="connsiteX3-233" fmla="*/ 1004876 w 1731146"/>
                  <a:gd name="connsiteY3-234" fmla="*/ 0 h 1588660"/>
                  <a:gd name="connsiteX4-235" fmla="*/ 1731146 w 1731146"/>
                  <a:gd name="connsiteY4-236" fmla="*/ 776575 h 1588660"/>
                  <a:gd name="connsiteX5-237" fmla="*/ 892425 w 1731146"/>
                  <a:gd name="connsiteY5-238" fmla="*/ 1588660 h 1588660"/>
                  <a:gd name="connsiteX6-239" fmla="*/ 892425 w 1731146"/>
                  <a:gd name="connsiteY6-240" fmla="*/ 1232918 h 1588660"/>
                  <a:gd name="connsiteX7-241" fmla="*/ 0 w 1731146"/>
                  <a:gd name="connsiteY7-242" fmla="*/ 1232918 h 1588660"/>
                  <a:gd name="connsiteX8-243" fmla="*/ 275208 w 1731146"/>
                  <a:gd name="connsiteY8-244" fmla="*/ 617659 h 1588660"/>
                  <a:gd name="connsiteX9-245" fmla="*/ 0 w 1731146"/>
                  <a:gd name="connsiteY9-246" fmla="*/ 320232 h 1588660"/>
                  <a:gd name="connsiteX0-247" fmla="*/ 0 w 1731146"/>
                  <a:gd name="connsiteY0-248" fmla="*/ 320232 h 1588660"/>
                  <a:gd name="connsiteX1-249" fmla="*/ 556334 w 1731146"/>
                  <a:gd name="connsiteY1-250" fmla="*/ 318779 h 1588660"/>
                  <a:gd name="connsiteX2-251" fmla="*/ 850996 w 1731146"/>
                  <a:gd name="connsiteY2-252" fmla="*/ 59821 h 1588660"/>
                  <a:gd name="connsiteX3-253" fmla="*/ 1004876 w 1731146"/>
                  <a:gd name="connsiteY3-254" fmla="*/ 0 h 1588660"/>
                  <a:gd name="connsiteX4-255" fmla="*/ 1731146 w 1731146"/>
                  <a:gd name="connsiteY4-256" fmla="*/ 776575 h 1588660"/>
                  <a:gd name="connsiteX5-257" fmla="*/ 892425 w 1731146"/>
                  <a:gd name="connsiteY5-258" fmla="*/ 1588660 h 1588660"/>
                  <a:gd name="connsiteX6-259" fmla="*/ 892425 w 1731146"/>
                  <a:gd name="connsiteY6-260" fmla="*/ 1232918 h 1588660"/>
                  <a:gd name="connsiteX7-261" fmla="*/ 0 w 1731146"/>
                  <a:gd name="connsiteY7-262" fmla="*/ 1232918 h 1588660"/>
                  <a:gd name="connsiteX8-263" fmla="*/ 275208 w 1731146"/>
                  <a:gd name="connsiteY8-264" fmla="*/ 617659 h 1588660"/>
                  <a:gd name="connsiteX9-265" fmla="*/ 0 w 1731146"/>
                  <a:gd name="connsiteY9-266" fmla="*/ 320232 h 1588660"/>
                  <a:gd name="connsiteX0-267" fmla="*/ 0 w 1731146"/>
                  <a:gd name="connsiteY0-268" fmla="*/ 320232 h 1588660"/>
                  <a:gd name="connsiteX1-269" fmla="*/ 556334 w 1731146"/>
                  <a:gd name="connsiteY1-270" fmla="*/ 318779 h 1588660"/>
                  <a:gd name="connsiteX2-271" fmla="*/ 850996 w 1731146"/>
                  <a:gd name="connsiteY2-272" fmla="*/ 59821 h 1588660"/>
                  <a:gd name="connsiteX3-273" fmla="*/ 1004876 w 1731146"/>
                  <a:gd name="connsiteY3-274" fmla="*/ 0 h 1588660"/>
                  <a:gd name="connsiteX4-275" fmla="*/ 1731146 w 1731146"/>
                  <a:gd name="connsiteY4-276" fmla="*/ 776575 h 1588660"/>
                  <a:gd name="connsiteX5-277" fmla="*/ 892425 w 1731146"/>
                  <a:gd name="connsiteY5-278" fmla="*/ 1588660 h 1588660"/>
                  <a:gd name="connsiteX6-279" fmla="*/ 892425 w 1731146"/>
                  <a:gd name="connsiteY6-280" fmla="*/ 1232918 h 1588660"/>
                  <a:gd name="connsiteX7-281" fmla="*/ 0 w 1731146"/>
                  <a:gd name="connsiteY7-282" fmla="*/ 1232918 h 1588660"/>
                  <a:gd name="connsiteX8-283" fmla="*/ 281126 w 1731146"/>
                  <a:gd name="connsiteY8-284" fmla="*/ 620619 h 1588660"/>
                  <a:gd name="connsiteX9-285" fmla="*/ 0 w 1731146"/>
                  <a:gd name="connsiteY9-286" fmla="*/ 320232 h 1588660"/>
                  <a:gd name="connsiteX0-287" fmla="*/ 0 w 1731146"/>
                  <a:gd name="connsiteY0-288" fmla="*/ 320232 h 1588660"/>
                  <a:gd name="connsiteX1-289" fmla="*/ 556334 w 1731146"/>
                  <a:gd name="connsiteY1-290" fmla="*/ 318779 h 1588660"/>
                  <a:gd name="connsiteX2-291" fmla="*/ 850996 w 1731146"/>
                  <a:gd name="connsiteY2-292" fmla="*/ 59821 h 1588660"/>
                  <a:gd name="connsiteX3-293" fmla="*/ 1004876 w 1731146"/>
                  <a:gd name="connsiteY3-294" fmla="*/ 0 h 1588660"/>
                  <a:gd name="connsiteX4-295" fmla="*/ 1731146 w 1731146"/>
                  <a:gd name="connsiteY4-296" fmla="*/ 776575 h 1588660"/>
                  <a:gd name="connsiteX5-297" fmla="*/ 892425 w 1731146"/>
                  <a:gd name="connsiteY5-298" fmla="*/ 1588660 h 1588660"/>
                  <a:gd name="connsiteX6-299" fmla="*/ 892425 w 1731146"/>
                  <a:gd name="connsiteY6-300" fmla="*/ 1232918 h 1588660"/>
                  <a:gd name="connsiteX7-301" fmla="*/ 0 w 1731146"/>
                  <a:gd name="connsiteY7-302" fmla="*/ 1232918 h 1588660"/>
                  <a:gd name="connsiteX8-303" fmla="*/ 136124 w 1731146"/>
                  <a:gd name="connsiteY8-304" fmla="*/ 922459 h 1588660"/>
                  <a:gd name="connsiteX9-305" fmla="*/ 281126 w 1731146"/>
                  <a:gd name="connsiteY9-306" fmla="*/ 620619 h 1588660"/>
                  <a:gd name="connsiteX10" fmla="*/ 0 w 1731146"/>
                  <a:gd name="connsiteY10" fmla="*/ 320232 h 1588660"/>
                  <a:gd name="connsiteX0-307" fmla="*/ 0 w 1731146"/>
                  <a:gd name="connsiteY0-308" fmla="*/ 320232 h 1588660"/>
                  <a:gd name="connsiteX1-309" fmla="*/ 556334 w 1731146"/>
                  <a:gd name="connsiteY1-310" fmla="*/ 318779 h 1588660"/>
                  <a:gd name="connsiteX2-311" fmla="*/ 850996 w 1731146"/>
                  <a:gd name="connsiteY2-312" fmla="*/ 59821 h 1588660"/>
                  <a:gd name="connsiteX3-313" fmla="*/ 1004876 w 1731146"/>
                  <a:gd name="connsiteY3-314" fmla="*/ 0 h 1588660"/>
                  <a:gd name="connsiteX4-315" fmla="*/ 1731146 w 1731146"/>
                  <a:gd name="connsiteY4-316" fmla="*/ 776575 h 1588660"/>
                  <a:gd name="connsiteX5-317" fmla="*/ 892425 w 1731146"/>
                  <a:gd name="connsiteY5-318" fmla="*/ 1588660 h 1588660"/>
                  <a:gd name="connsiteX6-319" fmla="*/ 892425 w 1731146"/>
                  <a:gd name="connsiteY6-320" fmla="*/ 1232918 h 1588660"/>
                  <a:gd name="connsiteX7-321" fmla="*/ 0 w 1731146"/>
                  <a:gd name="connsiteY7-322" fmla="*/ 1232918 h 1588660"/>
                  <a:gd name="connsiteX8-323" fmla="*/ 266330 w 1731146"/>
                  <a:gd name="connsiteY8-324" fmla="*/ 955011 h 1588660"/>
                  <a:gd name="connsiteX9-325" fmla="*/ 281126 w 1731146"/>
                  <a:gd name="connsiteY9-326" fmla="*/ 620619 h 1588660"/>
                  <a:gd name="connsiteX10-327" fmla="*/ 0 w 1731146"/>
                  <a:gd name="connsiteY10-328" fmla="*/ 320232 h 1588660"/>
                  <a:gd name="connsiteX0-329" fmla="*/ 0 w 1731146"/>
                  <a:gd name="connsiteY0-330" fmla="*/ 320232 h 1588660"/>
                  <a:gd name="connsiteX1-331" fmla="*/ 556334 w 1731146"/>
                  <a:gd name="connsiteY1-332" fmla="*/ 318779 h 1588660"/>
                  <a:gd name="connsiteX2-333" fmla="*/ 850996 w 1731146"/>
                  <a:gd name="connsiteY2-334" fmla="*/ 59821 h 1588660"/>
                  <a:gd name="connsiteX3-335" fmla="*/ 1004876 w 1731146"/>
                  <a:gd name="connsiteY3-336" fmla="*/ 0 h 1588660"/>
                  <a:gd name="connsiteX4-337" fmla="*/ 1731146 w 1731146"/>
                  <a:gd name="connsiteY4-338" fmla="*/ 776575 h 1588660"/>
                  <a:gd name="connsiteX5-339" fmla="*/ 892425 w 1731146"/>
                  <a:gd name="connsiteY5-340" fmla="*/ 1588660 h 1588660"/>
                  <a:gd name="connsiteX6-341" fmla="*/ 892425 w 1731146"/>
                  <a:gd name="connsiteY6-342" fmla="*/ 1232918 h 1588660"/>
                  <a:gd name="connsiteX7-343" fmla="*/ 582967 w 1731146"/>
                  <a:gd name="connsiteY7-344" fmla="*/ 1233178 h 1588660"/>
                  <a:gd name="connsiteX8-345" fmla="*/ 0 w 1731146"/>
                  <a:gd name="connsiteY8-346" fmla="*/ 1232918 h 1588660"/>
                  <a:gd name="connsiteX9-347" fmla="*/ 266330 w 1731146"/>
                  <a:gd name="connsiteY9-348" fmla="*/ 955011 h 1588660"/>
                  <a:gd name="connsiteX10-349" fmla="*/ 281126 w 1731146"/>
                  <a:gd name="connsiteY10-350" fmla="*/ 620619 h 1588660"/>
                  <a:gd name="connsiteX11" fmla="*/ 0 w 1731146"/>
                  <a:gd name="connsiteY11" fmla="*/ 320232 h 1588660"/>
                  <a:gd name="connsiteX0-351" fmla="*/ 0 w 1731146"/>
                  <a:gd name="connsiteY0-352" fmla="*/ 320232 h 1588660"/>
                  <a:gd name="connsiteX1-353" fmla="*/ 556334 w 1731146"/>
                  <a:gd name="connsiteY1-354" fmla="*/ 318779 h 1588660"/>
                  <a:gd name="connsiteX2-355" fmla="*/ 850996 w 1731146"/>
                  <a:gd name="connsiteY2-356" fmla="*/ 59821 h 1588660"/>
                  <a:gd name="connsiteX3-357" fmla="*/ 1004876 w 1731146"/>
                  <a:gd name="connsiteY3-358" fmla="*/ 0 h 1588660"/>
                  <a:gd name="connsiteX4-359" fmla="*/ 1731146 w 1731146"/>
                  <a:gd name="connsiteY4-360" fmla="*/ 776575 h 1588660"/>
                  <a:gd name="connsiteX5-361" fmla="*/ 892425 w 1731146"/>
                  <a:gd name="connsiteY5-362" fmla="*/ 1588660 h 1588660"/>
                  <a:gd name="connsiteX6-363" fmla="*/ 853956 w 1731146"/>
                  <a:gd name="connsiteY6-364" fmla="*/ 1460778 h 1588660"/>
                  <a:gd name="connsiteX7-365" fmla="*/ 582967 w 1731146"/>
                  <a:gd name="connsiteY7-366" fmla="*/ 1233178 h 1588660"/>
                  <a:gd name="connsiteX8-367" fmla="*/ 0 w 1731146"/>
                  <a:gd name="connsiteY8-368" fmla="*/ 1232918 h 1588660"/>
                  <a:gd name="connsiteX9-369" fmla="*/ 266330 w 1731146"/>
                  <a:gd name="connsiteY9-370" fmla="*/ 955011 h 1588660"/>
                  <a:gd name="connsiteX10-371" fmla="*/ 281126 w 1731146"/>
                  <a:gd name="connsiteY10-372" fmla="*/ 620619 h 1588660"/>
                  <a:gd name="connsiteX11-373" fmla="*/ 0 w 1731146"/>
                  <a:gd name="connsiteY11-374" fmla="*/ 320232 h 1588660"/>
                  <a:gd name="connsiteX0-375" fmla="*/ 0 w 1731146"/>
                  <a:gd name="connsiteY0-376" fmla="*/ 320232 h 1517638"/>
                  <a:gd name="connsiteX1-377" fmla="*/ 556334 w 1731146"/>
                  <a:gd name="connsiteY1-378" fmla="*/ 318779 h 1517638"/>
                  <a:gd name="connsiteX2-379" fmla="*/ 850996 w 1731146"/>
                  <a:gd name="connsiteY2-380" fmla="*/ 59821 h 1517638"/>
                  <a:gd name="connsiteX3-381" fmla="*/ 1004876 w 1731146"/>
                  <a:gd name="connsiteY3-382" fmla="*/ 0 h 1517638"/>
                  <a:gd name="connsiteX4-383" fmla="*/ 1731146 w 1731146"/>
                  <a:gd name="connsiteY4-384" fmla="*/ 776575 h 1517638"/>
                  <a:gd name="connsiteX5-385" fmla="*/ 1010794 w 1731146"/>
                  <a:gd name="connsiteY5-386" fmla="*/ 1517638 h 1517638"/>
                  <a:gd name="connsiteX6-387" fmla="*/ 853956 w 1731146"/>
                  <a:gd name="connsiteY6-388" fmla="*/ 1460778 h 1517638"/>
                  <a:gd name="connsiteX7-389" fmla="*/ 582967 w 1731146"/>
                  <a:gd name="connsiteY7-390" fmla="*/ 1233178 h 1517638"/>
                  <a:gd name="connsiteX8-391" fmla="*/ 0 w 1731146"/>
                  <a:gd name="connsiteY8-392" fmla="*/ 1232918 h 1517638"/>
                  <a:gd name="connsiteX9-393" fmla="*/ 266330 w 1731146"/>
                  <a:gd name="connsiteY9-394" fmla="*/ 955011 h 1517638"/>
                  <a:gd name="connsiteX10-395" fmla="*/ 281126 w 1731146"/>
                  <a:gd name="connsiteY10-396" fmla="*/ 620619 h 1517638"/>
                  <a:gd name="connsiteX11-397" fmla="*/ 0 w 1731146"/>
                  <a:gd name="connsiteY11-398" fmla="*/ 320232 h 1517638"/>
                  <a:gd name="connsiteX0-399" fmla="*/ 0 w 1589104"/>
                  <a:gd name="connsiteY0-400" fmla="*/ 320232 h 1517638"/>
                  <a:gd name="connsiteX1-401" fmla="*/ 556334 w 1589104"/>
                  <a:gd name="connsiteY1-402" fmla="*/ 318779 h 1517638"/>
                  <a:gd name="connsiteX2-403" fmla="*/ 850996 w 1589104"/>
                  <a:gd name="connsiteY2-404" fmla="*/ 59821 h 1517638"/>
                  <a:gd name="connsiteX3-405" fmla="*/ 1004876 w 1589104"/>
                  <a:gd name="connsiteY3-406" fmla="*/ 0 h 1517638"/>
                  <a:gd name="connsiteX4-407" fmla="*/ 1589104 w 1589104"/>
                  <a:gd name="connsiteY4-408" fmla="*/ 936373 h 1517638"/>
                  <a:gd name="connsiteX5-409" fmla="*/ 1010794 w 1589104"/>
                  <a:gd name="connsiteY5-410" fmla="*/ 1517638 h 1517638"/>
                  <a:gd name="connsiteX6-411" fmla="*/ 853956 w 1589104"/>
                  <a:gd name="connsiteY6-412" fmla="*/ 1460778 h 1517638"/>
                  <a:gd name="connsiteX7-413" fmla="*/ 582967 w 1589104"/>
                  <a:gd name="connsiteY7-414" fmla="*/ 1233178 h 1517638"/>
                  <a:gd name="connsiteX8-415" fmla="*/ 0 w 1589104"/>
                  <a:gd name="connsiteY8-416" fmla="*/ 1232918 h 1517638"/>
                  <a:gd name="connsiteX9-417" fmla="*/ 266330 w 1589104"/>
                  <a:gd name="connsiteY9-418" fmla="*/ 955011 h 1517638"/>
                  <a:gd name="connsiteX10-419" fmla="*/ 281126 w 1589104"/>
                  <a:gd name="connsiteY10-420" fmla="*/ 620619 h 1517638"/>
                  <a:gd name="connsiteX11-421" fmla="*/ 0 w 1589104"/>
                  <a:gd name="connsiteY11-422" fmla="*/ 320232 h 1517638"/>
                  <a:gd name="connsiteX0-423" fmla="*/ 0 w 1589104"/>
                  <a:gd name="connsiteY0-424" fmla="*/ 320232 h 1517638"/>
                  <a:gd name="connsiteX1-425" fmla="*/ 556334 w 1589104"/>
                  <a:gd name="connsiteY1-426" fmla="*/ 318779 h 1517638"/>
                  <a:gd name="connsiteX2-427" fmla="*/ 850996 w 1589104"/>
                  <a:gd name="connsiteY2-428" fmla="*/ 59821 h 1517638"/>
                  <a:gd name="connsiteX3-429" fmla="*/ 1004876 w 1589104"/>
                  <a:gd name="connsiteY3-430" fmla="*/ 0 h 1517638"/>
                  <a:gd name="connsiteX4-431" fmla="*/ 1373080 w 1589104"/>
                  <a:gd name="connsiteY4-432" fmla="*/ 591026 h 1517638"/>
                  <a:gd name="connsiteX5-433" fmla="*/ 1589104 w 1589104"/>
                  <a:gd name="connsiteY5-434" fmla="*/ 936373 h 1517638"/>
                  <a:gd name="connsiteX6-435" fmla="*/ 1010794 w 1589104"/>
                  <a:gd name="connsiteY6-436" fmla="*/ 1517638 h 1517638"/>
                  <a:gd name="connsiteX7-437" fmla="*/ 853956 w 1589104"/>
                  <a:gd name="connsiteY7-438" fmla="*/ 1460778 h 1517638"/>
                  <a:gd name="connsiteX8-439" fmla="*/ 582967 w 1589104"/>
                  <a:gd name="connsiteY8-440" fmla="*/ 1233178 h 1517638"/>
                  <a:gd name="connsiteX9-441" fmla="*/ 0 w 1589104"/>
                  <a:gd name="connsiteY9-442" fmla="*/ 1232918 h 1517638"/>
                  <a:gd name="connsiteX10-443" fmla="*/ 266330 w 1589104"/>
                  <a:gd name="connsiteY10-444" fmla="*/ 955011 h 1517638"/>
                  <a:gd name="connsiteX11-445" fmla="*/ 281126 w 1589104"/>
                  <a:gd name="connsiteY11-446" fmla="*/ 620619 h 1517638"/>
                  <a:gd name="connsiteX12" fmla="*/ 0 w 1589104"/>
                  <a:gd name="connsiteY12" fmla="*/ 320232 h 1517638"/>
                  <a:gd name="connsiteX0-447" fmla="*/ 0 w 1589104"/>
                  <a:gd name="connsiteY0-448" fmla="*/ 320232 h 1517638"/>
                  <a:gd name="connsiteX1-449" fmla="*/ 556334 w 1589104"/>
                  <a:gd name="connsiteY1-450" fmla="*/ 318779 h 1517638"/>
                  <a:gd name="connsiteX2-451" fmla="*/ 850996 w 1589104"/>
                  <a:gd name="connsiteY2-452" fmla="*/ 59821 h 1517638"/>
                  <a:gd name="connsiteX3-453" fmla="*/ 1004876 w 1589104"/>
                  <a:gd name="connsiteY3-454" fmla="*/ 0 h 1517638"/>
                  <a:gd name="connsiteX4-455" fmla="*/ 1583185 w 1589104"/>
                  <a:gd name="connsiteY4-456" fmla="*/ 596945 h 1517638"/>
                  <a:gd name="connsiteX5-457" fmla="*/ 1589104 w 1589104"/>
                  <a:gd name="connsiteY5-458" fmla="*/ 936373 h 1517638"/>
                  <a:gd name="connsiteX6-459" fmla="*/ 1010794 w 1589104"/>
                  <a:gd name="connsiteY6-460" fmla="*/ 1517638 h 1517638"/>
                  <a:gd name="connsiteX7-461" fmla="*/ 853956 w 1589104"/>
                  <a:gd name="connsiteY7-462" fmla="*/ 1460778 h 1517638"/>
                  <a:gd name="connsiteX8-463" fmla="*/ 582967 w 1589104"/>
                  <a:gd name="connsiteY8-464" fmla="*/ 1233178 h 1517638"/>
                  <a:gd name="connsiteX9-465" fmla="*/ 0 w 1589104"/>
                  <a:gd name="connsiteY9-466" fmla="*/ 1232918 h 1517638"/>
                  <a:gd name="connsiteX10-467" fmla="*/ 266330 w 1589104"/>
                  <a:gd name="connsiteY10-468" fmla="*/ 955011 h 1517638"/>
                  <a:gd name="connsiteX11-469" fmla="*/ 281126 w 1589104"/>
                  <a:gd name="connsiteY11-470" fmla="*/ 620619 h 1517638"/>
                  <a:gd name="connsiteX12-471" fmla="*/ 0 w 1589104"/>
                  <a:gd name="connsiteY12-472" fmla="*/ 320232 h 1517638"/>
                  <a:gd name="connsiteX0-473" fmla="*/ 0 w 1592063"/>
                  <a:gd name="connsiteY0-474" fmla="*/ 320232 h 1517638"/>
                  <a:gd name="connsiteX1-475" fmla="*/ 556334 w 1592063"/>
                  <a:gd name="connsiteY1-476" fmla="*/ 318779 h 1517638"/>
                  <a:gd name="connsiteX2-477" fmla="*/ 850996 w 1592063"/>
                  <a:gd name="connsiteY2-478" fmla="*/ 59821 h 1517638"/>
                  <a:gd name="connsiteX3-479" fmla="*/ 1004876 w 1592063"/>
                  <a:gd name="connsiteY3-480" fmla="*/ 0 h 1517638"/>
                  <a:gd name="connsiteX4-481" fmla="*/ 1583185 w 1592063"/>
                  <a:gd name="connsiteY4-482" fmla="*/ 596945 h 1517638"/>
                  <a:gd name="connsiteX5-483" fmla="*/ 1592063 w 1592063"/>
                  <a:gd name="connsiteY5-484" fmla="*/ 942292 h 1517638"/>
                  <a:gd name="connsiteX6-485" fmla="*/ 1010794 w 1592063"/>
                  <a:gd name="connsiteY6-486" fmla="*/ 1517638 h 1517638"/>
                  <a:gd name="connsiteX7-487" fmla="*/ 853956 w 1592063"/>
                  <a:gd name="connsiteY7-488" fmla="*/ 1460778 h 1517638"/>
                  <a:gd name="connsiteX8-489" fmla="*/ 582967 w 1592063"/>
                  <a:gd name="connsiteY8-490" fmla="*/ 1233178 h 1517638"/>
                  <a:gd name="connsiteX9-491" fmla="*/ 0 w 1592063"/>
                  <a:gd name="connsiteY9-492" fmla="*/ 1232918 h 1517638"/>
                  <a:gd name="connsiteX10-493" fmla="*/ 266330 w 1592063"/>
                  <a:gd name="connsiteY10-494" fmla="*/ 955011 h 1517638"/>
                  <a:gd name="connsiteX11-495" fmla="*/ 281126 w 1592063"/>
                  <a:gd name="connsiteY11-496" fmla="*/ 620619 h 1517638"/>
                  <a:gd name="connsiteX12-497" fmla="*/ 0 w 1592063"/>
                  <a:gd name="connsiteY12-498" fmla="*/ 320232 h 1517638"/>
                  <a:gd name="connsiteX0-499" fmla="*/ 0 w 1589104"/>
                  <a:gd name="connsiteY0-500" fmla="*/ 320232 h 1517638"/>
                  <a:gd name="connsiteX1-501" fmla="*/ 556334 w 1589104"/>
                  <a:gd name="connsiteY1-502" fmla="*/ 318779 h 1517638"/>
                  <a:gd name="connsiteX2-503" fmla="*/ 850996 w 1589104"/>
                  <a:gd name="connsiteY2-504" fmla="*/ 59821 h 1517638"/>
                  <a:gd name="connsiteX3-505" fmla="*/ 1004876 w 1589104"/>
                  <a:gd name="connsiteY3-506" fmla="*/ 0 h 1517638"/>
                  <a:gd name="connsiteX4-507" fmla="*/ 1583185 w 1589104"/>
                  <a:gd name="connsiteY4-508" fmla="*/ 596945 h 1517638"/>
                  <a:gd name="connsiteX5-509" fmla="*/ 1589104 w 1589104"/>
                  <a:gd name="connsiteY5-510" fmla="*/ 948210 h 1517638"/>
                  <a:gd name="connsiteX6-511" fmla="*/ 1010794 w 1589104"/>
                  <a:gd name="connsiteY6-512" fmla="*/ 1517638 h 1517638"/>
                  <a:gd name="connsiteX7-513" fmla="*/ 853956 w 1589104"/>
                  <a:gd name="connsiteY7-514" fmla="*/ 1460778 h 1517638"/>
                  <a:gd name="connsiteX8-515" fmla="*/ 582967 w 1589104"/>
                  <a:gd name="connsiteY8-516" fmla="*/ 1233178 h 1517638"/>
                  <a:gd name="connsiteX9-517" fmla="*/ 0 w 1589104"/>
                  <a:gd name="connsiteY9-518" fmla="*/ 1232918 h 1517638"/>
                  <a:gd name="connsiteX10-519" fmla="*/ 266330 w 1589104"/>
                  <a:gd name="connsiteY10-520" fmla="*/ 955011 h 1517638"/>
                  <a:gd name="connsiteX11-521" fmla="*/ 281126 w 1589104"/>
                  <a:gd name="connsiteY11-522" fmla="*/ 620619 h 1517638"/>
                  <a:gd name="connsiteX12-523" fmla="*/ 0 w 1589104"/>
                  <a:gd name="connsiteY12-524" fmla="*/ 320232 h 1517638"/>
                  <a:gd name="connsiteX0-525" fmla="*/ 0 w 1589104"/>
                  <a:gd name="connsiteY0-526" fmla="*/ 320232 h 1514679"/>
                  <a:gd name="connsiteX1-527" fmla="*/ 556334 w 1589104"/>
                  <a:gd name="connsiteY1-528" fmla="*/ 318779 h 1514679"/>
                  <a:gd name="connsiteX2-529" fmla="*/ 850996 w 1589104"/>
                  <a:gd name="connsiteY2-530" fmla="*/ 59821 h 1514679"/>
                  <a:gd name="connsiteX3-531" fmla="*/ 1004876 w 1589104"/>
                  <a:gd name="connsiteY3-532" fmla="*/ 0 h 1514679"/>
                  <a:gd name="connsiteX4-533" fmla="*/ 1583185 w 1589104"/>
                  <a:gd name="connsiteY4-534" fmla="*/ 596945 h 1514679"/>
                  <a:gd name="connsiteX5-535" fmla="*/ 1589104 w 1589104"/>
                  <a:gd name="connsiteY5-536" fmla="*/ 948210 h 1514679"/>
                  <a:gd name="connsiteX6-537" fmla="*/ 1013753 w 1589104"/>
                  <a:gd name="connsiteY6-538" fmla="*/ 1514679 h 1514679"/>
                  <a:gd name="connsiteX7-539" fmla="*/ 853956 w 1589104"/>
                  <a:gd name="connsiteY7-540" fmla="*/ 1460778 h 1514679"/>
                  <a:gd name="connsiteX8-541" fmla="*/ 582967 w 1589104"/>
                  <a:gd name="connsiteY8-542" fmla="*/ 1233178 h 1514679"/>
                  <a:gd name="connsiteX9-543" fmla="*/ 0 w 1589104"/>
                  <a:gd name="connsiteY9-544" fmla="*/ 1232918 h 1514679"/>
                  <a:gd name="connsiteX10-545" fmla="*/ 266330 w 1589104"/>
                  <a:gd name="connsiteY10-546" fmla="*/ 955011 h 1514679"/>
                  <a:gd name="connsiteX11-547" fmla="*/ 281126 w 1589104"/>
                  <a:gd name="connsiteY11-548" fmla="*/ 620619 h 1514679"/>
                  <a:gd name="connsiteX12-549" fmla="*/ 0 w 1589104"/>
                  <a:gd name="connsiteY12-550" fmla="*/ 320232 h 1514679"/>
                  <a:gd name="connsiteX0-551" fmla="*/ 0 w 1589104"/>
                  <a:gd name="connsiteY0-552" fmla="*/ 320232 h 1514679"/>
                  <a:gd name="connsiteX1-553" fmla="*/ 556334 w 1589104"/>
                  <a:gd name="connsiteY1-554" fmla="*/ 318779 h 1514679"/>
                  <a:gd name="connsiteX2-555" fmla="*/ 850996 w 1589104"/>
                  <a:gd name="connsiteY2-556" fmla="*/ 59821 h 1514679"/>
                  <a:gd name="connsiteX3-557" fmla="*/ 1004876 w 1589104"/>
                  <a:gd name="connsiteY3-558" fmla="*/ 0 h 1514679"/>
                  <a:gd name="connsiteX4-559" fmla="*/ 1583185 w 1589104"/>
                  <a:gd name="connsiteY4-560" fmla="*/ 596945 h 1514679"/>
                  <a:gd name="connsiteX5-561" fmla="*/ 1589104 w 1589104"/>
                  <a:gd name="connsiteY5-562" fmla="*/ 948210 h 1514679"/>
                  <a:gd name="connsiteX6-563" fmla="*/ 1013753 w 1589104"/>
                  <a:gd name="connsiteY6-564" fmla="*/ 1514679 h 1514679"/>
                  <a:gd name="connsiteX7-565" fmla="*/ 853956 w 1589104"/>
                  <a:gd name="connsiteY7-566" fmla="*/ 1460778 h 1514679"/>
                  <a:gd name="connsiteX8-567" fmla="*/ 582967 w 1589104"/>
                  <a:gd name="connsiteY8-568" fmla="*/ 1233178 h 1514679"/>
                  <a:gd name="connsiteX9-569" fmla="*/ 0 w 1589104"/>
                  <a:gd name="connsiteY9-570" fmla="*/ 1232918 h 1514679"/>
                  <a:gd name="connsiteX10-571" fmla="*/ 266330 w 1589104"/>
                  <a:gd name="connsiteY10-572" fmla="*/ 955011 h 1514679"/>
                  <a:gd name="connsiteX11-573" fmla="*/ 287045 w 1589104"/>
                  <a:gd name="connsiteY11-574" fmla="*/ 611742 h 1514679"/>
                  <a:gd name="connsiteX12-575" fmla="*/ 0 w 1589104"/>
                  <a:gd name="connsiteY12-576" fmla="*/ 320232 h 1514679"/>
                  <a:gd name="connsiteX0-577" fmla="*/ 0 w 1589104"/>
                  <a:gd name="connsiteY0-578" fmla="*/ 320232 h 1514679"/>
                  <a:gd name="connsiteX1-579" fmla="*/ 556334 w 1589104"/>
                  <a:gd name="connsiteY1-580" fmla="*/ 318779 h 1514679"/>
                  <a:gd name="connsiteX2-581" fmla="*/ 850996 w 1589104"/>
                  <a:gd name="connsiteY2-582" fmla="*/ 59821 h 1514679"/>
                  <a:gd name="connsiteX3-583" fmla="*/ 1004876 w 1589104"/>
                  <a:gd name="connsiteY3-584" fmla="*/ 0 h 1514679"/>
                  <a:gd name="connsiteX4-585" fmla="*/ 1583185 w 1589104"/>
                  <a:gd name="connsiteY4-586" fmla="*/ 596945 h 1514679"/>
                  <a:gd name="connsiteX5-587" fmla="*/ 1589104 w 1589104"/>
                  <a:gd name="connsiteY5-588" fmla="*/ 948210 h 1514679"/>
                  <a:gd name="connsiteX6-589" fmla="*/ 1013753 w 1589104"/>
                  <a:gd name="connsiteY6-590" fmla="*/ 1514679 h 1514679"/>
                  <a:gd name="connsiteX7-591" fmla="*/ 853956 w 1589104"/>
                  <a:gd name="connsiteY7-592" fmla="*/ 1460778 h 1514679"/>
                  <a:gd name="connsiteX8-593" fmla="*/ 582967 w 1589104"/>
                  <a:gd name="connsiteY8-594" fmla="*/ 1233178 h 1514679"/>
                  <a:gd name="connsiteX9-595" fmla="*/ 0 w 1589104"/>
                  <a:gd name="connsiteY9-596" fmla="*/ 1232918 h 1514679"/>
                  <a:gd name="connsiteX10-597" fmla="*/ 266330 w 1589104"/>
                  <a:gd name="connsiteY10-598" fmla="*/ 955011 h 1514679"/>
                  <a:gd name="connsiteX11-599" fmla="*/ 287045 w 1589104"/>
                  <a:gd name="connsiteY11-600" fmla="*/ 611742 h 1514679"/>
                  <a:gd name="connsiteX12-601" fmla="*/ 0 w 1589104"/>
                  <a:gd name="connsiteY12-602" fmla="*/ 320232 h 1514679"/>
                  <a:gd name="connsiteX0-603" fmla="*/ 0 w 1589104"/>
                  <a:gd name="connsiteY0-604" fmla="*/ 320232 h 1514679"/>
                  <a:gd name="connsiteX1-605" fmla="*/ 556334 w 1589104"/>
                  <a:gd name="connsiteY1-606" fmla="*/ 318779 h 1514679"/>
                  <a:gd name="connsiteX2-607" fmla="*/ 850996 w 1589104"/>
                  <a:gd name="connsiteY2-608" fmla="*/ 59821 h 1514679"/>
                  <a:gd name="connsiteX3-609" fmla="*/ 1004876 w 1589104"/>
                  <a:gd name="connsiteY3-610" fmla="*/ 0 h 1514679"/>
                  <a:gd name="connsiteX4-611" fmla="*/ 1583185 w 1589104"/>
                  <a:gd name="connsiteY4-612" fmla="*/ 596945 h 1514679"/>
                  <a:gd name="connsiteX5-613" fmla="*/ 1589104 w 1589104"/>
                  <a:gd name="connsiteY5-614" fmla="*/ 948210 h 1514679"/>
                  <a:gd name="connsiteX6-615" fmla="*/ 1013753 w 1589104"/>
                  <a:gd name="connsiteY6-616" fmla="*/ 1514679 h 1514679"/>
                  <a:gd name="connsiteX7-617" fmla="*/ 853956 w 1589104"/>
                  <a:gd name="connsiteY7-618" fmla="*/ 1460778 h 1514679"/>
                  <a:gd name="connsiteX8-619" fmla="*/ 582967 w 1589104"/>
                  <a:gd name="connsiteY8-620" fmla="*/ 1233178 h 1514679"/>
                  <a:gd name="connsiteX9-621" fmla="*/ 0 w 1589104"/>
                  <a:gd name="connsiteY9-622" fmla="*/ 1232918 h 1514679"/>
                  <a:gd name="connsiteX10-623" fmla="*/ 266330 w 1589104"/>
                  <a:gd name="connsiteY10-624" fmla="*/ 955011 h 1514679"/>
                  <a:gd name="connsiteX11-625" fmla="*/ 287045 w 1589104"/>
                  <a:gd name="connsiteY11-626" fmla="*/ 611742 h 1514679"/>
                  <a:gd name="connsiteX12-627" fmla="*/ 0 w 1589104"/>
                  <a:gd name="connsiteY12-628" fmla="*/ 320232 h 1514679"/>
                  <a:gd name="connsiteX0-629" fmla="*/ 0 w 1589104"/>
                  <a:gd name="connsiteY0-630" fmla="*/ 320232 h 1514679"/>
                  <a:gd name="connsiteX1-631" fmla="*/ 556334 w 1589104"/>
                  <a:gd name="connsiteY1-632" fmla="*/ 318779 h 1514679"/>
                  <a:gd name="connsiteX2-633" fmla="*/ 850996 w 1589104"/>
                  <a:gd name="connsiteY2-634" fmla="*/ 59821 h 1514679"/>
                  <a:gd name="connsiteX3-635" fmla="*/ 1004876 w 1589104"/>
                  <a:gd name="connsiteY3-636" fmla="*/ 0 h 1514679"/>
                  <a:gd name="connsiteX4-637" fmla="*/ 1583185 w 1589104"/>
                  <a:gd name="connsiteY4-638" fmla="*/ 596945 h 1514679"/>
                  <a:gd name="connsiteX5-639" fmla="*/ 1589104 w 1589104"/>
                  <a:gd name="connsiteY5-640" fmla="*/ 948210 h 1514679"/>
                  <a:gd name="connsiteX6-641" fmla="*/ 1013753 w 1589104"/>
                  <a:gd name="connsiteY6-642" fmla="*/ 1514679 h 1514679"/>
                  <a:gd name="connsiteX7-643" fmla="*/ 853956 w 1589104"/>
                  <a:gd name="connsiteY7-644" fmla="*/ 1460778 h 1514679"/>
                  <a:gd name="connsiteX8-645" fmla="*/ 582967 w 1589104"/>
                  <a:gd name="connsiteY8-646" fmla="*/ 1233178 h 1514679"/>
                  <a:gd name="connsiteX9-647" fmla="*/ 0 w 1589104"/>
                  <a:gd name="connsiteY9-648" fmla="*/ 1232918 h 1514679"/>
                  <a:gd name="connsiteX10-649" fmla="*/ 266330 w 1589104"/>
                  <a:gd name="connsiteY10-650" fmla="*/ 955011 h 1514679"/>
                  <a:gd name="connsiteX11-651" fmla="*/ 287045 w 1589104"/>
                  <a:gd name="connsiteY11-652" fmla="*/ 611742 h 1514679"/>
                  <a:gd name="connsiteX12-653" fmla="*/ 0 w 1589104"/>
                  <a:gd name="connsiteY12-654" fmla="*/ 320232 h 1514679"/>
                  <a:gd name="connsiteX0-655" fmla="*/ 0 w 1589104"/>
                  <a:gd name="connsiteY0-656" fmla="*/ 320232 h 1514679"/>
                  <a:gd name="connsiteX1-657" fmla="*/ 556334 w 1589104"/>
                  <a:gd name="connsiteY1-658" fmla="*/ 318779 h 1514679"/>
                  <a:gd name="connsiteX2-659" fmla="*/ 850996 w 1589104"/>
                  <a:gd name="connsiteY2-660" fmla="*/ 59821 h 1514679"/>
                  <a:gd name="connsiteX3-661" fmla="*/ 1004876 w 1589104"/>
                  <a:gd name="connsiteY3-662" fmla="*/ 0 h 1514679"/>
                  <a:gd name="connsiteX4-663" fmla="*/ 1583185 w 1589104"/>
                  <a:gd name="connsiteY4-664" fmla="*/ 596945 h 1514679"/>
                  <a:gd name="connsiteX5-665" fmla="*/ 1589104 w 1589104"/>
                  <a:gd name="connsiteY5-666" fmla="*/ 948210 h 1514679"/>
                  <a:gd name="connsiteX6-667" fmla="*/ 1013753 w 1589104"/>
                  <a:gd name="connsiteY6-668" fmla="*/ 1514679 h 1514679"/>
                  <a:gd name="connsiteX7-669" fmla="*/ 853956 w 1589104"/>
                  <a:gd name="connsiteY7-670" fmla="*/ 1460778 h 1514679"/>
                  <a:gd name="connsiteX8-671" fmla="*/ 582967 w 1589104"/>
                  <a:gd name="connsiteY8-672" fmla="*/ 1233178 h 1514679"/>
                  <a:gd name="connsiteX9-673" fmla="*/ 0 w 1589104"/>
                  <a:gd name="connsiteY9-674" fmla="*/ 1232918 h 1514679"/>
                  <a:gd name="connsiteX10-675" fmla="*/ 266330 w 1589104"/>
                  <a:gd name="connsiteY10-676" fmla="*/ 955011 h 1514679"/>
                  <a:gd name="connsiteX11-677" fmla="*/ 287045 w 1589104"/>
                  <a:gd name="connsiteY11-678" fmla="*/ 611742 h 1514679"/>
                  <a:gd name="connsiteX12-679" fmla="*/ 0 w 1589104"/>
                  <a:gd name="connsiteY12-680" fmla="*/ 320232 h 1514679"/>
                  <a:gd name="connsiteX0-681" fmla="*/ 0 w 1589104"/>
                  <a:gd name="connsiteY0-682" fmla="*/ 320232 h 1514679"/>
                  <a:gd name="connsiteX1-683" fmla="*/ 556334 w 1589104"/>
                  <a:gd name="connsiteY1-684" fmla="*/ 318779 h 1514679"/>
                  <a:gd name="connsiteX2-685" fmla="*/ 850996 w 1589104"/>
                  <a:gd name="connsiteY2-686" fmla="*/ 59821 h 1514679"/>
                  <a:gd name="connsiteX3-687" fmla="*/ 1004876 w 1589104"/>
                  <a:gd name="connsiteY3-688" fmla="*/ 0 h 1514679"/>
                  <a:gd name="connsiteX4-689" fmla="*/ 1583185 w 1589104"/>
                  <a:gd name="connsiteY4-690" fmla="*/ 596945 h 1514679"/>
                  <a:gd name="connsiteX5-691" fmla="*/ 1589104 w 1589104"/>
                  <a:gd name="connsiteY5-692" fmla="*/ 948210 h 1514679"/>
                  <a:gd name="connsiteX6-693" fmla="*/ 1013753 w 1589104"/>
                  <a:gd name="connsiteY6-694" fmla="*/ 1514679 h 1514679"/>
                  <a:gd name="connsiteX7-695" fmla="*/ 853956 w 1589104"/>
                  <a:gd name="connsiteY7-696" fmla="*/ 1460778 h 1514679"/>
                  <a:gd name="connsiteX8-697" fmla="*/ 582967 w 1589104"/>
                  <a:gd name="connsiteY8-698" fmla="*/ 1233178 h 1514679"/>
                  <a:gd name="connsiteX9-699" fmla="*/ 0 w 1589104"/>
                  <a:gd name="connsiteY9-700" fmla="*/ 1232918 h 1514679"/>
                  <a:gd name="connsiteX10-701" fmla="*/ 266330 w 1589104"/>
                  <a:gd name="connsiteY10-702" fmla="*/ 955011 h 1514679"/>
                  <a:gd name="connsiteX11-703" fmla="*/ 287045 w 1589104"/>
                  <a:gd name="connsiteY11-704" fmla="*/ 611742 h 1514679"/>
                  <a:gd name="connsiteX12-705" fmla="*/ 0 w 1589104"/>
                  <a:gd name="connsiteY12-706" fmla="*/ 320232 h 1514679"/>
                  <a:gd name="connsiteX0-707" fmla="*/ 0 w 1589104"/>
                  <a:gd name="connsiteY0-708" fmla="*/ 320232 h 1514679"/>
                  <a:gd name="connsiteX1-709" fmla="*/ 556334 w 1589104"/>
                  <a:gd name="connsiteY1-710" fmla="*/ 318779 h 1514679"/>
                  <a:gd name="connsiteX2-711" fmla="*/ 850996 w 1589104"/>
                  <a:gd name="connsiteY2-712" fmla="*/ 59821 h 1514679"/>
                  <a:gd name="connsiteX3-713" fmla="*/ 1004876 w 1589104"/>
                  <a:gd name="connsiteY3-714" fmla="*/ 0 h 1514679"/>
                  <a:gd name="connsiteX4-715" fmla="*/ 1583185 w 1589104"/>
                  <a:gd name="connsiteY4-716" fmla="*/ 596945 h 1514679"/>
                  <a:gd name="connsiteX5-717" fmla="*/ 1589104 w 1589104"/>
                  <a:gd name="connsiteY5-718" fmla="*/ 948210 h 1514679"/>
                  <a:gd name="connsiteX6-719" fmla="*/ 1013753 w 1589104"/>
                  <a:gd name="connsiteY6-720" fmla="*/ 1514679 h 1514679"/>
                  <a:gd name="connsiteX7-721" fmla="*/ 853956 w 1589104"/>
                  <a:gd name="connsiteY7-722" fmla="*/ 1460778 h 1514679"/>
                  <a:gd name="connsiteX8-723" fmla="*/ 582967 w 1589104"/>
                  <a:gd name="connsiteY8-724" fmla="*/ 1233178 h 1514679"/>
                  <a:gd name="connsiteX9-725" fmla="*/ 0 w 1589104"/>
                  <a:gd name="connsiteY9-726" fmla="*/ 1232918 h 1514679"/>
                  <a:gd name="connsiteX10-727" fmla="*/ 266330 w 1589104"/>
                  <a:gd name="connsiteY10-728" fmla="*/ 955011 h 1514679"/>
                  <a:gd name="connsiteX11-729" fmla="*/ 287045 w 1589104"/>
                  <a:gd name="connsiteY11-730" fmla="*/ 611742 h 1514679"/>
                  <a:gd name="connsiteX12-731" fmla="*/ 0 w 1589104"/>
                  <a:gd name="connsiteY12-732" fmla="*/ 320232 h 1514679"/>
                  <a:gd name="connsiteX0-733" fmla="*/ 0 w 1589104"/>
                  <a:gd name="connsiteY0-734" fmla="*/ 320232 h 1514679"/>
                  <a:gd name="connsiteX1-735" fmla="*/ 556334 w 1589104"/>
                  <a:gd name="connsiteY1-736" fmla="*/ 318779 h 1514679"/>
                  <a:gd name="connsiteX2-737" fmla="*/ 850996 w 1589104"/>
                  <a:gd name="connsiteY2-738" fmla="*/ 59821 h 1514679"/>
                  <a:gd name="connsiteX3-739" fmla="*/ 1004876 w 1589104"/>
                  <a:gd name="connsiteY3-740" fmla="*/ 0 h 1514679"/>
                  <a:gd name="connsiteX4-741" fmla="*/ 1583185 w 1589104"/>
                  <a:gd name="connsiteY4-742" fmla="*/ 596945 h 1514679"/>
                  <a:gd name="connsiteX5-743" fmla="*/ 1589104 w 1589104"/>
                  <a:gd name="connsiteY5-744" fmla="*/ 948210 h 1514679"/>
                  <a:gd name="connsiteX6-745" fmla="*/ 1013753 w 1589104"/>
                  <a:gd name="connsiteY6-746" fmla="*/ 1514679 h 1514679"/>
                  <a:gd name="connsiteX7-747" fmla="*/ 853956 w 1589104"/>
                  <a:gd name="connsiteY7-748" fmla="*/ 1460778 h 1514679"/>
                  <a:gd name="connsiteX8-749" fmla="*/ 582967 w 1589104"/>
                  <a:gd name="connsiteY8-750" fmla="*/ 1233178 h 1514679"/>
                  <a:gd name="connsiteX9-751" fmla="*/ 0 w 1589104"/>
                  <a:gd name="connsiteY9-752" fmla="*/ 1232918 h 1514679"/>
                  <a:gd name="connsiteX10-753" fmla="*/ 266330 w 1589104"/>
                  <a:gd name="connsiteY10-754" fmla="*/ 955011 h 1514679"/>
                  <a:gd name="connsiteX11-755" fmla="*/ 287045 w 1589104"/>
                  <a:gd name="connsiteY11-756" fmla="*/ 611742 h 1514679"/>
                  <a:gd name="connsiteX12-757" fmla="*/ 0 w 1589104"/>
                  <a:gd name="connsiteY12-758" fmla="*/ 320232 h 1514679"/>
                  <a:gd name="connsiteX0-759" fmla="*/ 0 w 1589104"/>
                  <a:gd name="connsiteY0-760" fmla="*/ 320232 h 1514679"/>
                  <a:gd name="connsiteX1-761" fmla="*/ 556334 w 1589104"/>
                  <a:gd name="connsiteY1-762" fmla="*/ 318779 h 1514679"/>
                  <a:gd name="connsiteX2-763" fmla="*/ 850996 w 1589104"/>
                  <a:gd name="connsiteY2-764" fmla="*/ 59821 h 1514679"/>
                  <a:gd name="connsiteX3-765" fmla="*/ 1004876 w 1589104"/>
                  <a:gd name="connsiteY3-766" fmla="*/ 0 h 1514679"/>
                  <a:gd name="connsiteX4-767" fmla="*/ 1583185 w 1589104"/>
                  <a:gd name="connsiteY4-768" fmla="*/ 596945 h 1514679"/>
                  <a:gd name="connsiteX5-769" fmla="*/ 1589104 w 1589104"/>
                  <a:gd name="connsiteY5-770" fmla="*/ 948210 h 1514679"/>
                  <a:gd name="connsiteX6-771" fmla="*/ 1013753 w 1589104"/>
                  <a:gd name="connsiteY6-772" fmla="*/ 1514679 h 1514679"/>
                  <a:gd name="connsiteX7-773" fmla="*/ 853956 w 1589104"/>
                  <a:gd name="connsiteY7-774" fmla="*/ 1460778 h 1514679"/>
                  <a:gd name="connsiteX8-775" fmla="*/ 582967 w 1589104"/>
                  <a:gd name="connsiteY8-776" fmla="*/ 1233178 h 1514679"/>
                  <a:gd name="connsiteX9-777" fmla="*/ 0 w 1589104"/>
                  <a:gd name="connsiteY9-778" fmla="*/ 1232918 h 1514679"/>
                  <a:gd name="connsiteX10-779" fmla="*/ 266330 w 1589104"/>
                  <a:gd name="connsiteY10-780" fmla="*/ 955011 h 1514679"/>
                  <a:gd name="connsiteX11-781" fmla="*/ 287045 w 1589104"/>
                  <a:gd name="connsiteY11-782" fmla="*/ 611742 h 1514679"/>
                  <a:gd name="connsiteX12-783" fmla="*/ 0 w 1589104"/>
                  <a:gd name="connsiteY12-784" fmla="*/ 320232 h 1514679"/>
                  <a:gd name="connsiteX0-785" fmla="*/ 0 w 1589104"/>
                  <a:gd name="connsiteY0-786" fmla="*/ 320232 h 1532336"/>
                  <a:gd name="connsiteX1-787" fmla="*/ 556334 w 1589104"/>
                  <a:gd name="connsiteY1-788" fmla="*/ 318779 h 1532336"/>
                  <a:gd name="connsiteX2-789" fmla="*/ 850996 w 1589104"/>
                  <a:gd name="connsiteY2-790" fmla="*/ 59821 h 1532336"/>
                  <a:gd name="connsiteX3-791" fmla="*/ 1004876 w 1589104"/>
                  <a:gd name="connsiteY3-792" fmla="*/ 0 h 1532336"/>
                  <a:gd name="connsiteX4-793" fmla="*/ 1583185 w 1589104"/>
                  <a:gd name="connsiteY4-794" fmla="*/ 596945 h 1532336"/>
                  <a:gd name="connsiteX5-795" fmla="*/ 1589104 w 1589104"/>
                  <a:gd name="connsiteY5-796" fmla="*/ 948210 h 1532336"/>
                  <a:gd name="connsiteX6-797" fmla="*/ 1013753 w 1589104"/>
                  <a:gd name="connsiteY6-798" fmla="*/ 1514679 h 1532336"/>
                  <a:gd name="connsiteX7-799" fmla="*/ 853956 w 1589104"/>
                  <a:gd name="connsiteY7-800" fmla="*/ 1460778 h 1532336"/>
                  <a:gd name="connsiteX8-801" fmla="*/ 582967 w 1589104"/>
                  <a:gd name="connsiteY8-802" fmla="*/ 1233178 h 1532336"/>
                  <a:gd name="connsiteX9-803" fmla="*/ 0 w 1589104"/>
                  <a:gd name="connsiteY9-804" fmla="*/ 1232918 h 1532336"/>
                  <a:gd name="connsiteX10-805" fmla="*/ 266330 w 1589104"/>
                  <a:gd name="connsiteY10-806" fmla="*/ 955011 h 1532336"/>
                  <a:gd name="connsiteX11-807" fmla="*/ 287045 w 1589104"/>
                  <a:gd name="connsiteY11-808" fmla="*/ 611742 h 1532336"/>
                  <a:gd name="connsiteX12-809" fmla="*/ 0 w 1589104"/>
                  <a:gd name="connsiteY12-810" fmla="*/ 320232 h 1532336"/>
                  <a:gd name="connsiteX0-811" fmla="*/ 0 w 1589104"/>
                  <a:gd name="connsiteY0-812" fmla="*/ 320232 h 1575133"/>
                  <a:gd name="connsiteX1-813" fmla="*/ 556334 w 1589104"/>
                  <a:gd name="connsiteY1-814" fmla="*/ 318779 h 1575133"/>
                  <a:gd name="connsiteX2-815" fmla="*/ 850996 w 1589104"/>
                  <a:gd name="connsiteY2-816" fmla="*/ 59821 h 1575133"/>
                  <a:gd name="connsiteX3-817" fmla="*/ 1004876 w 1589104"/>
                  <a:gd name="connsiteY3-818" fmla="*/ 0 h 1575133"/>
                  <a:gd name="connsiteX4-819" fmla="*/ 1583185 w 1589104"/>
                  <a:gd name="connsiteY4-820" fmla="*/ 596945 h 1575133"/>
                  <a:gd name="connsiteX5-821" fmla="*/ 1589104 w 1589104"/>
                  <a:gd name="connsiteY5-822" fmla="*/ 948210 h 1575133"/>
                  <a:gd name="connsiteX6-823" fmla="*/ 1013753 w 1589104"/>
                  <a:gd name="connsiteY6-824" fmla="*/ 1514679 h 1575133"/>
                  <a:gd name="connsiteX7-825" fmla="*/ 853956 w 1589104"/>
                  <a:gd name="connsiteY7-826" fmla="*/ 1460778 h 1575133"/>
                  <a:gd name="connsiteX8-827" fmla="*/ 582967 w 1589104"/>
                  <a:gd name="connsiteY8-828" fmla="*/ 1233178 h 1575133"/>
                  <a:gd name="connsiteX9-829" fmla="*/ 0 w 1589104"/>
                  <a:gd name="connsiteY9-830" fmla="*/ 1232918 h 1575133"/>
                  <a:gd name="connsiteX10-831" fmla="*/ 266330 w 1589104"/>
                  <a:gd name="connsiteY10-832" fmla="*/ 955011 h 1575133"/>
                  <a:gd name="connsiteX11-833" fmla="*/ 287045 w 1589104"/>
                  <a:gd name="connsiteY11-834" fmla="*/ 611742 h 1575133"/>
                  <a:gd name="connsiteX12-835" fmla="*/ 0 w 1589104"/>
                  <a:gd name="connsiteY12-836" fmla="*/ 320232 h 1575133"/>
                  <a:gd name="connsiteX0-837" fmla="*/ 0 w 1589104"/>
                  <a:gd name="connsiteY0-838" fmla="*/ 320232 h 1575133"/>
                  <a:gd name="connsiteX1-839" fmla="*/ 556334 w 1589104"/>
                  <a:gd name="connsiteY1-840" fmla="*/ 318779 h 1575133"/>
                  <a:gd name="connsiteX2-841" fmla="*/ 850996 w 1589104"/>
                  <a:gd name="connsiteY2-842" fmla="*/ 59821 h 1575133"/>
                  <a:gd name="connsiteX3-843" fmla="*/ 1004876 w 1589104"/>
                  <a:gd name="connsiteY3-844" fmla="*/ 0 h 1575133"/>
                  <a:gd name="connsiteX4-845" fmla="*/ 1583185 w 1589104"/>
                  <a:gd name="connsiteY4-846" fmla="*/ 596945 h 1575133"/>
                  <a:gd name="connsiteX5-847" fmla="*/ 1589104 w 1589104"/>
                  <a:gd name="connsiteY5-848" fmla="*/ 948210 h 1575133"/>
                  <a:gd name="connsiteX6-849" fmla="*/ 1013753 w 1589104"/>
                  <a:gd name="connsiteY6-850" fmla="*/ 1514679 h 1575133"/>
                  <a:gd name="connsiteX7-851" fmla="*/ 853956 w 1589104"/>
                  <a:gd name="connsiteY7-852" fmla="*/ 1460778 h 1575133"/>
                  <a:gd name="connsiteX8-853" fmla="*/ 582967 w 1589104"/>
                  <a:gd name="connsiteY8-854" fmla="*/ 1233178 h 1575133"/>
                  <a:gd name="connsiteX9-855" fmla="*/ 0 w 1589104"/>
                  <a:gd name="connsiteY9-856" fmla="*/ 1232918 h 1575133"/>
                  <a:gd name="connsiteX10-857" fmla="*/ 266330 w 1589104"/>
                  <a:gd name="connsiteY10-858" fmla="*/ 955011 h 1575133"/>
                  <a:gd name="connsiteX11-859" fmla="*/ 287045 w 1589104"/>
                  <a:gd name="connsiteY11-860" fmla="*/ 611742 h 1575133"/>
                  <a:gd name="connsiteX12-861" fmla="*/ 0 w 1589104"/>
                  <a:gd name="connsiteY12-862" fmla="*/ 320232 h 1575133"/>
                  <a:gd name="connsiteX0-863" fmla="*/ 0 w 1589104"/>
                  <a:gd name="connsiteY0-864" fmla="*/ 320232 h 1575133"/>
                  <a:gd name="connsiteX1-865" fmla="*/ 556334 w 1589104"/>
                  <a:gd name="connsiteY1-866" fmla="*/ 318779 h 1575133"/>
                  <a:gd name="connsiteX2-867" fmla="*/ 850996 w 1589104"/>
                  <a:gd name="connsiteY2-868" fmla="*/ 59821 h 1575133"/>
                  <a:gd name="connsiteX3-869" fmla="*/ 1004876 w 1589104"/>
                  <a:gd name="connsiteY3-870" fmla="*/ 0 h 1575133"/>
                  <a:gd name="connsiteX4-871" fmla="*/ 1583185 w 1589104"/>
                  <a:gd name="connsiteY4-872" fmla="*/ 596945 h 1575133"/>
                  <a:gd name="connsiteX5-873" fmla="*/ 1589104 w 1589104"/>
                  <a:gd name="connsiteY5-874" fmla="*/ 948210 h 1575133"/>
                  <a:gd name="connsiteX6-875" fmla="*/ 1013753 w 1589104"/>
                  <a:gd name="connsiteY6-876" fmla="*/ 1514679 h 1575133"/>
                  <a:gd name="connsiteX7-877" fmla="*/ 853956 w 1589104"/>
                  <a:gd name="connsiteY7-878" fmla="*/ 1460778 h 1575133"/>
                  <a:gd name="connsiteX8-879" fmla="*/ 582967 w 1589104"/>
                  <a:gd name="connsiteY8-880" fmla="*/ 1233178 h 1575133"/>
                  <a:gd name="connsiteX9-881" fmla="*/ 0 w 1589104"/>
                  <a:gd name="connsiteY9-882" fmla="*/ 1232918 h 1575133"/>
                  <a:gd name="connsiteX10-883" fmla="*/ 266330 w 1589104"/>
                  <a:gd name="connsiteY10-884" fmla="*/ 955011 h 1575133"/>
                  <a:gd name="connsiteX11-885" fmla="*/ 287045 w 1589104"/>
                  <a:gd name="connsiteY11-886" fmla="*/ 611742 h 1575133"/>
                  <a:gd name="connsiteX12-887" fmla="*/ 0 w 1589104"/>
                  <a:gd name="connsiteY12-888" fmla="*/ 320232 h 1575133"/>
                  <a:gd name="connsiteX0-889" fmla="*/ 0 w 1589104"/>
                  <a:gd name="connsiteY0-890" fmla="*/ 320232 h 1575133"/>
                  <a:gd name="connsiteX1-891" fmla="*/ 556334 w 1589104"/>
                  <a:gd name="connsiteY1-892" fmla="*/ 318779 h 1575133"/>
                  <a:gd name="connsiteX2-893" fmla="*/ 850996 w 1589104"/>
                  <a:gd name="connsiteY2-894" fmla="*/ 59821 h 1575133"/>
                  <a:gd name="connsiteX3-895" fmla="*/ 1004876 w 1589104"/>
                  <a:gd name="connsiteY3-896" fmla="*/ 0 h 1575133"/>
                  <a:gd name="connsiteX4-897" fmla="*/ 1583185 w 1589104"/>
                  <a:gd name="connsiteY4-898" fmla="*/ 596945 h 1575133"/>
                  <a:gd name="connsiteX5-899" fmla="*/ 1589104 w 1589104"/>
                  <a:gd name="connsiteY5-900" fmla="*/ 948210 h 1575133"/>
                  <a:gd name="connsiteX6-901" fmla="*/ 1013753 w 1589104"/>
                  <a:gd name="connsiteY6-902" fmla="*/ 1514679 h 1575133"/>
                  <a:gd name="connsiteX7-903" fmla="*/ 853956 w 1589104"/>
                  <a:gd name="connsiteY7-904" fmla="*/ 1460778 h 1575133"/>
                  <a:gd name="connsiteX8-905" fmla="*/ 582967 w 1589104"/>
                  <a:gd name="connsiteY8-906" fmla="*/ 1233178 h 1575133"/>
                  <a:gd name="connsiteX9-907" fmla="*/ 0 w 1589104"/>
                  <a:gd name="connsiteY9-908" fmla="*/ 1232918 h 1575133"/>
                  <a:gd name="connsiteX10-909" fmla="*/ 266330 w 1589104"/>
                  <a:gd name="connsiteY10-910" fmla="*/ 955011 h 1575133"/>
                  <a:gd name="connsiteX11-911" fmla="*/ 287045 w 1589104"/>
                  <a:gd name="connsiteY11-912" fmla="*/ 611742 h 1575133"/>
                  <a:gd name="connsiteX12-913" fmla="*/ 0 w 1589104"/>
                  <a:gd name="connsiteY12-914" fmla="*/ 320232 h 1575133"/>
                  <a:gd name="connsiteX0-915" fmla="*/ 0 w 1589104"/>
                  <a:gd name="connsiteY0-916" fmla="*/ 354510 h 1609411"/>
                  <a:gd name="connsiteX1-917" fmla="*/ 556334 w 1589104"/>
                  <a:gd name="connsiteY1-918" fmla="*/ 353057 h 1609411"/>
                  <a:gd name="connsiteX2-919" fmla="*/ 850996 w 1589104"/>
                  <a:gd name="connsiteY2-920" fmla="*/ 94099 h 1609411"/>
                  <a:gd name="connsiteX3-921" fmla="*/ 1004876 w 1589104"/>
                  <a:gd name="connsiteY3-922" fmla="*/ 34278 h 1609411"/>
                  <a:gd name="connsiteX4-923" fmla="*/ 1583185 w 1589104"/>
                  <a:gd name="connsiteY4-924" fmla="*/ 631223 h 1609411"/>
                  <a:gd name="connsiteX5-925" fmla="*/ 1589104 w 1589104"/>
                  <a:gd name="connsiteY5-926" fmla="*/ 982488 h 1609411"/>
                  <a:gd name="connsiteX6-927" fmla="*/ 1013753 w 1589104"/>
                  <a:gd name="connsiteY6-928" fmla="*/ 1548957 h 1609411"/>
                  <a:gd name="connsiteX7-929" fmla="*/ 853956 w 1589104"/>
                  <a:gd name="connsiteY7-930" fmla="*/ 1495056 h 1609411"/>
                  <a:gd name="connsiteX8-931" fmla="*/ 582967 w 1589104"/>
                  <a:gd name="connsiteY8-932" fmla="*/ 1267456 h 1609411"/>
                  <a:gd name="connsiteX9-933" fmla="*/ 0 w 1589104"/>
                  <a:gd name="connsiteY9-934" fmla="*/ 1267196 h 1609411"/>
                  <a:gd name="connsiteX10-935" fmla="*/ 266330 w 1589104"/>
                  <a:gd name="connsiteY10-936" fmla="*/ 989289 h 1609411"/>
                  <a:gd name="connsiteX11-937" fmla="*/ 287045 w 1589104"/>
                  <a:gd name="connsiteY11-938" fmla="*/ 646020 h 1609411"/>
                  <a:gd name="connsiteX12-939" fmla="*/ 0 w 1589104"/>
                  <a:gd name="connsiteY12-940" fmla="*/ 354510 h 1609411"/>
                  <a:gd name="connsiteX0-941" fmla="*/ 0 w 1589104"/>
                  <a:gd name="connsiteY0-942" fmla="*/ 354510 h 1609411"/>
                  <a:gd name="connsiteX1-943" fmla="*/ 556334 w 1589104"/>
                  <a:gd name="connsiteY1-944" fmla="*/ 353057 h 1609411"/>
                  <a:gd name="connsiteX2-945" fmla="*/ 850996 w 1589104"/>
                  <a:gd name="connsiteY2-946" fmla="*/ 94099 h 1609411"/>
                  <a:gd name="connsiteX3-947" fmla="*/ 1004876 w 1589104"/>
                  <a:gd name="connsiteY3-948" fmla="*/ 34278 h 1609411"/>
                  <a:gd name="connsiteX4-949" fmla="*/ 1577267 w 1589104"/>
                  <a:gd name="connsiteY4-950" fmla="*/ 619386 h 1609411"/>
                  <a:gd name="connsiteX5-951" fmla="*/ 1589104 w 1589104"/>
                  <a:gd name="connsiteY5-952" fmla="*/ 982488 h 1609411"/>
                  <a:gd name="connsiteX6-953" fmla="*/ 1013753 w 1589104"/>
                  <a:gd name="connsiteY6-954" fmla="*/ 1548957 h 1609411"/>
                  <a:gd name="connsiteX7-955" fmla="*/ 853956 w 1589104"/>
                  <a:gd name="connsiteY7-956" fmla="*/ 1495056 h 1609411"/>
                  <a:gd name="connsiteX8-957" fmla="*/ 582967 w 1589104"/>
                  <a:gd name="connsiteY8-958" fmla="*/ 1267456 h 1609411"/>
                  <a:gd name="connsiteX9-959" fmla="*/ 0 w 1589104"/>
                  <a:gd name="connsiteY9-960" fmla="*/ 1267196 h 1609411"/>
                  <a:gd name="connsiteX10-961" fmla="*/ 266330 w 1589104"/>
                  <a:gd name="connsiteY10-962" fmla="*/ 989289 h 1609411"/>
                  <a:gd name="connsiteX11-963" fmla="*/ 287045 w 1589104"/>
                  <a:gd name="connsiteY11-964" fmla="*/ 646020 h 1609411"/>
                  <a:gd name="connsiteX12-965" fmla="*/ 0 w 1589104"/>
                  <a:gd name="connsiteY12-966" fmla="*/ 354510 h 1609411"/>
                  <a:gd name="connsiteX0-967" fmla="*/ 0 w 1643112"/>
                  <a:gd name="connsiteY0-968" fmla="*/ 354510 h 1609411"/>
                  <a:gd name="connsiteX1-969" fmla="*/ 556334 w 1643112"/>
                  <a:gd name="connsiteY1-970" fmla="*/ 353057 h 1609411"/>
                  <a:gd name="connsiteX2-971" fmla="*/ 850996 w 1643112"/>
                  <a:gd name="connsiteY2-972" fmla="*/ 94099 h 1609411"/>
                  <a:gd name="connsiteX3-973" fmla="*/ 1004876 w 1643112"/>
                  <a:gd name="connsiteY3-974" fmla="*/ 34278 h 1609411"/>
                  <a:gd name="connsiteX4-975" fmla="*/ 1577267 w 1643112"/>
                  <a:gd name="connsiteY4-976" fmla="*/ 619386 h 1609411"/>
                  <a:gd name="connsiteX5-977" fmla="*/ 1589104 w 1643112"/>
                  <a:gd name="connsiteY5-978" fmla="*/ 982488 h 1609411"/>
                  <a:gd name="connsiteX6-979" fmla="*/ 1013753 w 1643112"/>
                  <a:gd name="connsiteY6-980" fmla="*/ 1548957 h 1609411"/>
                  <a:gd name="connsiteX7-981" fmla="*/ 853956 w 1643112"/>
                  <a:gd name="connsiteY7-982" fmla="*/ 1495056 h 1609411"/>
                  <a:gd name="connsiteX8-983" fmla="*/ 582967 w 1643112"/>
                  <a:gd name="connsiteY8-984" fmla="*/ 1267456 h 1609411"/>
                  <a:gd name="connsiteX9-985" fmla="*/ 0 w 1643112"/>
                  <a:gd name="connsiteY9-986" fmla="*/ 1267196 h 1609411"/>
                  <a:gd name="connsiteX10-987" fmla="*/ 266330 w 1643112"/>
                  <a:gd name="connsiteY10-988" fmla="*/ 989289 h 1609411"/>
                  <a:gd name="connsiteX11-989" fmla="*/ 287045 w 1643112"/>
                  <a:gd name="connsiteY11-990" fmla="*/ 646020 h 1609411"/>
                  <a:gd name="connsiteX12-991" fmla="*/ 0 w 1643112"/>
                  <a:gd name="connsiteY12-992" fmla="*/ 354510 h 1609411"/>
                  <a:gd name="connsiteX0-993" fmla="*/ 0 w 1669115"/>
                  <a:gd name="connsiteY0-994" fmla="*/ 354510 h 1609411"/>
                  <a:gd name="connsiteX1-995" fmla="*/ 556334 w 1669115"/>
                  <a:gd name="connsiteY1-996" fmla="*/ 353057 h 1609411"/>
                  <a:gd name="connsiteX2-997" fmla="*/ 850996 w 1669115"/>
                  <a:gd name="connsiteY2-998" fmla="*/ 94099 h 1609411"/>
                  <a:gd name="connsiteX3-999" fmla="*/ 1004876 w 1669115"/>
                  <a:gd name="connsiteY3-1000" fmla="*/ 34278 h 1609411"/>
                  <a:gd name="connsiteX4-1001" fmla="*/ 1577267 w 1669115"/>
                  <a:gd name="connsiteY4-1002" fmla="*/ 619386 h 1609411"/>
                  <a:gd name="connsiteX5-1003" fmla="*/ 1589104 w 1669115"/>
                  <a:gd name="connsiteY5-1004" fmla="*/ 982488 h 1609411"/>
                  <a:gd name="connsiteX6-1005" fmla="*/ 1013753 w 1669115"/>
                  <a:gd name="connsiteY6-1006" fmla="*/ 1548957 h 1609411"/>
                  <a:gd name="connsiteX7-1007" fmla="*/ 853956 w 1669115"/>
                  <a:gd name="connsiteY7-1008" fmla="*/ 1495056 h 1609411"/>
                  <a:gd name="connsiteX8-1009" fmla="*/ 582967 w 1669115"/>
                  <a:gd name="connsiteY8-1010" fmla="*/ 1267456 h 1609411"/>
                  <a:gd name="connsiteX9-1011" fmla="*/ 0 w 1669115"/>
                  <a:gd name="connsiteY9-1012" fmla="*/ 1267196 h 1609411"/>
                  <a:gd name="connsiteX10-1013" fmla="*/ 266330 w 1669115"/>
                  <a:gd name="connsiteY10-1014" fmla="*/ 989289 h 1609411"/>
                  <a:gd name="connsiteX11-1015" fmla="*/ 287045 w 1669115"/>
                  <a:gd name="connsiteY11-1016" fmla="*/ 646020 h 1609411"/>
                  <a:gd name="connsiteX12-1017" fmla="*/ 0 w 1669115"/>
                  <a:gd name="connsiteY12-1018" fmla="*/ 354510 h 1609411"/>
                  <a:gd name="connsiteX0-1019" fmla="*/ 0 w 1671177"/>
                  <a:gd name="connsiteY0-1020" fmla="*/ 354510 h 1609411"/>
                  <a:gd name="connsiteX1-1021" fmla="*/ 556334 w 1671177"/>
                  <a:gd name="connsiteY1-1022" fmla="*/ 353057 h 1609411"/>
                  <a:gd name="connsiteX2-1023" fmla="*/ 850996 w 1671177"/>
                  <a:gd name="connsiteY2-1024" fmla="*/ 94099 h 1609411"/>
                  <a:gd name="connsiteX3-1025" fmla="*/ 1004876 w 1671177"/>
                  <a:gd name="connsiteY3-1026" fmla="*/ 34278 h 1609411"/>
                  <a:gd name="connsiteX4-1027" fmla="*/ 1577267 w 1671177"/>
                  <a:gd name="connsiteY4-1028" fmla="*/ 619386 h 1609411"/>
                  <a:gd name="connsiteX5-1029" fmla="*/ 1589104 w 1671177"/>
                  <a:gd name="connsiteY5-1030" fmla="*/ 982488 h 1609411"/>
                  <a:gd name="connsiteX6-1031" fmla="*/ 1013753 w 1671177"/>
                  <a:gd name="connsiteY6-1032" fmla="*/ 1548957 h 1609411"/>
                  <a:gd name="connsiteX7-1033" fmla="*/ 853956 w 1671177"/>
                  <a:gd name="connsiteY7-1034" fmla="*/ 1495056 h 1609411"/>
                  <a:gd name="connsiteX8-1035" fmla="*/ 582967 w 1671177"/>
                  <a:gd name="connsiteY8-1036" fmla="*/ 1267456 h 1609411"/>
                  <a:gd name="connsiteX9-1037" fmla="*/ 0 w 1671177"/>
                  <a:gd name="connsiteY9-1038" fmla="*/ 1267196 h 1609411"/>
                  <a:gd name="connsiteX10-1039" fmla="*/ 266330 w 1671177"/>
                  <a:gd name="connsiteY10-1040" fmla="*/ 989289 h 1609411"/>
                  <a:gd name="connsiteX11-1041" fmla="*/ 287045 w 1671177"/>
                  <a:gd name="connsiteY11-1042" fmla="*/ 646020 h 1609411"/>
                  <a:gd name="connsiteX12-1043" fmla="*/ 0 w 1671177"/>
                  <a:gd name="connsiteY12-1044" fmla="*/ 354510 h 16094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 ang="0">
                    <a:pos x="connsiteX9-125" y="connsiteY9-126"/>
                  </a:cxn>
                  <a:cxn ang="0">
                    <a:pos x="connsiteX10-327" y="connsiteY10-328"/>
                  </a:cxn>
                  <a:cxn ang="0">
                    <a:pos x="connsiteX11-373" y="connsiteY11-374"/>
                  </a:cxn>
                  <a:cxn ang="0">
                    <a:pos x="connsiteX12-471" y="connsiteY12-472"/>
                  </a:cxn>
                </a:cxnLst>
                <a:rect l="l" t="t" r="r" b="b"/>
                <a:pathLst>
                  <a:path w="1671177" h="1609411">
                    <a:moveTo>
                      <a:pt x="0" y="354510"/>
                    </a:moveTo>
                    <a:lnTo>
                      <a:pt x="556334" y="353057"/>
                    </a:lnTo>
                    <a:cubicBezTo>
                      <a:pt x="746291" y="355515"/>
                      <a:pt x="856347" y="257358"/>
                      <a:pt x="850996" y="94099"/>
                    </a:cubicBezTo>
                    <a:cubicBezTo>
                      <a:pt x="849023" y="-2780"/>
                      <a:pt x="929910" y="-28640"/>
                      <a:pt x="1004876" y="34278"/>
                    </a:cubicBezTo>
                    <a:lnTo>
                      <a:pt x="1577267" y="619386"/>
                    </a:lnTo>
                    <a:cubicBezTo>
                      <a:pt x="1720296" y="767053"/>
                      <a:pt x="1679854" y="873291"/>
                      <a:pt x="1589104" y="982488"/>
                    </a:cubicBezTo>
                    <a:lnTo>
                      <a:pt x="1013753" y="1548957"/>
                    </a:lnTo>
                    <a:cubicBezTo>
                      <a:pt x="927935" y="1643440"/>
                      <a:pt x="868752" y="1628432"/>
                      <a:pt x="853956" y="1495056"/>
                    </a:cubicBezTo>
                    <a:cubicBezTo>
                      <a:pt x="849443" y="1377760"/>
                      <a:pt x="794625" y="1269343"/>
                      <a:pt x="582967" y="1267456"/>
                    </a:cubicBezTo>
                    <a:lnTo>
                      <a:pt x="0" y="1267196"/>
                    </a:lnTo>
                    <a:lnTo>
                      <a:pt x="266330" y="989289"/>
                    </a:lnTo>
                    <a:cubicBezTo>
                      <a:pt x="347215" y="886703"/>
                      <a:pt x="398509" y="775239"/>
                      <a:pt x="287045" y="646020"/>
                    </a:cubicBezTo>
                    <a:lnTo>
                      <a:pt x="0" y="35451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TextBox 30"/>
            <p:cNvSpPr txBox="1"/>
            <p:nvPr/>
          </p:nvSpPr>
          <p:spPr>
            <a:xfrm>
              <a:off x="5583001" y="2754805"/>
              <a:ext cx="556563" cy="523220"/>
            </a:xfrm>
            <a:prstGeom prst="rect">
              <a:avLst/>
            </a:prstGeom>
            <a:noFill/>
          </p:spPr>
          <p:txBody>
            <a:bodyPr wrap="none" rtlCol="0">
              <a:spAutoFit/>
            </a:bodyPr>
            <a:lstStyle/>
            <a:p>
              <a:r>
                <a:rPr lang="en-US" altLang="zh-CN" sz="2800" dirty="0">
                  <a:solidFill>
                    <a:prstClr val="white"/>
                  </a:solidFill>
                  <a:latin typeface="Impact" panose="020B0806030902050204" pitchFamily="34" charset="0"/>
                </a:rPr>
                <a:t>04</a:t>
              </a:r>
              <a:endParaRPr lang="zh-CN" altLang="en-US" sz="2800" dirty="0">
                <a:solidFill>
                  <a:prstClr val="white"/>
                </a:solidFill>
                <a:latin typeface="Impact" panose="020B0806030902050204" pitchFamily="34" charset="0"/>
              </a:endParaRPr>
            </a:p>
          </p:txBody>
        </p:sp>
      </p:grpSp>
      <p:grpSp>
        <p:nvGrpSpPr>
          <p:cNvPr id="34" name="组合 33"/>
          <p:cNvGrpSpPr/>
          <p:nvPr/>
        </p:nvGrpSpPr>
        <p:grpSpPr>
          <a:xfrm>
            <a:off x="3687510" y="2211710"/>
            <a:ext cx="1773781" cy="1609411"/>
            <a:chOff x="3687510" y="2211710"/>
            <a:chExt cx="1773781" cy="1609411"/>
          </a:xfrm>
        </p:grpSpPr>
        <p:grpSp>
          <p:nvGrpSpPr>
            <p:cNvPr id="35" name="组合 34"/>
            <p:cNvGrpSpPr/>
            <p:nvPr/>
          </p:nvGrpSpPr>
          <p:grpSpPr>
            <a:xfrm>
              <a:off x="3687510" y="2211710"/>
              <a:ext cx="1773781" cy="1609411"/>
              <a:chOff x="1074198" y="2188917"/>
              <a:chExt cx="1773781" cy="1609411"/>
            </a:xfrm>
          </p:grpSpPr>
          <p:sp>
            <p:nvSpPr>
              <p:cNvPr id="37" name="右箭头 55"/>
              <p:cNvSpPr/>
              <p:nvPr/>
            </p:nvSpPr>
            <p:spPr>
              <a:xfrm>
                <a:off x="1176802" y="2551604"/>
                <a:ext cx="1671177" cy="911035"/>
              </a:xfrm>
              <a:custGeom>
                <a:avLst/>
                <a:gdLst/>
                <a:ahLst/>
                <a:cxnLst/>
                <a:rect l="l" t="t" r="r" b="b"/>
                <a:pathLst>
                  <a:path w="1671177" h="911035">
                    <a:moveTo>
                      <a:pt x="3880" y="0"/>
                    </a:moveTo>
                    <a:lnTo>
                      <a:pt x="1322002" y="0"/>
                    </a:lnTo>
                    <a:lnTo>
                      <a:pt x="1577267" y="260936"/>
                    </a:lnTo>
                    <a:cubicBezTo>
                      <a:pt x="1720296" y="408603"/>
                      <a:pt x="1679854" y="514841"/>
                      <a:pt x="1589104" y="624038"/>
                    </a:cubicBezTo>
                    <a:lnTo>
                      <a:pt x="1297607" y="911035"/>
                    </a:lnTo>
                    <a:lnTo>
                      <a:pt x="609562" y="911035"/>
                    </a:lnTo>
                    <a:cubicBezTo>
                      <a:pt x="601030" y="909370"/>
                      <a:pt x="592146" y="909088"/>
                      <a:pt x="582967" y="909006"/>
                    </a:cubicBezTo>
                    <a:lnTo>
                      <a:pt x="0" y="908746"/>
                    </a:lnTo>
                    <a:lnTo>
                      <a:pt x="266330" y="630839"/>
                    </a:lnTo>
                    <a:cubicBezTo>
                      <a:pt x="347215" y="528253"/>
                      <a:pt x="398509" y="416789"/>
                      <a:pt x="287045" y="28757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右箭头 55"/>
              <p:cNvSpPr/>
              <p:nvPr/>
            </p:nvSpPr>
            <p:spPr>
              <a:xfrm>
                <a:off x="1074198" y="2188917"/>
                <a:ext cx="1671177" cy="1609411"/>
              </a:xfrm>
              <a:custGeom>
                <a:avLst/>
                <a:gdLst>
                  <a:gd name="connsiteX0" fmla="*/ 0 w 1731146"/>
                  <a:gd name="connsiteY0" fmla="*/ 355742 h 1624170"/>
                  <a:gd name="connsiteX1" fmla="*/ 892425 w 1731146"/>
                  <a:gd name="connsiteY1" fmla="*/ 355742 h 1624170"/>
                  <a:gd name="connsiteX2" fmla="*/ 892425 w 1731146"/>
                  <a:gd name="connsiteY2" fmla="*/ 0 h 1624170"/>
                  <a:gd name="connsiteX3" fmla="*/ 1731146 w 1731146"/>
                  <a:gd name="connsiteY3" fmla="*/ 812085 h 1624170"/>
                  <a:gd name="connsiteX4" fmla="*/ 892425 w 1731146"/>
                  <a:gd name="connsiteY4" fmla="*/ 1624170 h 1624170"/>
                  <a:gd name="connsiteX5" fmla="*/ 892425 w 1731146"/>
                  <a:gd name="connsiteY5" fmla="*/ 1268428 h 1624170"/>
                  <a:gd name="connsiteX6" fmla="*/ 0 w 1731146"/>
                  <a:gd name="connsiteY6" fmla="*/ 1268428 h 1624170"/>
                  <a:gd name="connsiteX7" fmla="*/ 0 w 1731146"/>
                  <a:gd name="connsiteY7" fmla="*/ 355742 h 1624170"/>
                  <a:gd name="connsiteX0-1" fmla="*/ 0 w 1731146"/>
                  <a:gd name="connsiteY0-2" fmla="*/ 355742 h 1624170"/>
                  <a:gd name="connsiteX1-3" fmla="*/ 508986 w 1731146"/>
                  <a:gd name="connsiteY1-4" fmla="*/ 351329 h 1624170"/>
                  <a:gd name="connsiteX2-5" fmla="*/ 892425 w 1731146"/>
                  <a:gd name="connsiteY2-6" fmla="*/ 355742 h 1624170"/>
                  <a:gd name="connsiteX3-7" fmla="*/ 892425 w 1731146"/>
                  <a:gd name="connsiteY3-8" fmla="*/ 0 h 1624170"/>
                  <a:gd name="connsiteX4-9" fmla="*/ 1731146 w 1731146"/>
                  <a:gd name="connsiteY4-10" fmla="*/ 812085 h 1624170"/>
                  <a:gd name="connsiteX5-11" fmla="*/ 892425 w 1731146"/>
                  <a:gd name="connsiteY5-12" fmla="*/ 1624170 h 1624170"/>
                  <a:gd name="connsiteX6-13" fmla="*/ 892425 w 1731146"/>
                  <a:gd name="connsiteY6-14" fmla="*/ 1268428 h 1624170"/>
                  <a:gd name="connsiteX7-15" fmla="*/ 0 w 1731146"/>
                  <a:gd name="connsiteY7-16" fmla="*/ 1268428 h 1624170"/>
                  <a:gd name="connsiteX8" fmla="*/ 0 w 1731146"/>
                  <a:gd name="connsiteY8" fmla="*/ 355742 h 1624170"/>
                  <a:gd name="connsiteX0-17" fmla="*/ 0 w 1731146"/>
                  <a:gd name="connsiteY0-18" fmla="*/ 355742 h 1624170"/>
                  <a:gd name="connsiteX1-19" fmla="*/ 556334 w 1731146"/>
                  <a:gd name="connsiteY1-20" fmla="*/ 354289 h 1624170"/>
                  <a:gd name="connsiteX2-21" fmla="*/ 892425 w 1731146"/>
                  <a:gd name="connsiteY2-22" fmla="*/ 355742 h 1624170"/>
                  <a:gd name="connsiteX3-23" fmla="*/ 892425 w 1731146"/>
                  <a:gd name="connsiteY3-24" fmla="*/ 0 h 1624170"/>
                  <a:gd name="connsiteX4-25" fmla="*/ 1731146 w 1731146"/>
                  <a:gd name="connsiteY4-26" fmla="*/ 812085 h 1624170"/>
                  <a:gd name="connsiteX5-27" fmla="*/ 892425 w 1731146"/>
                  <a:gd name="connsiteY5-28" fmla="*/ 1624170 h 1624170"/>
                  <a:gd name="connsiteX6-29" fmla="*/ 892425 w 1731146"/>
                  <a:gd name="connsiteY6-30" fmla="*/ 1268428 h 1624170"/>
                  <a:gd name="connsiteX7-31" fmla="*/ 0 w 1731146"/>
                  <a:gd name="connsiteY7-32" fmla="*/ 1268428 h 1624170"/>
                  <a:gd name="connsiteX8-33" fmla="*/ 0 w 1731146"/>
                  <a:gd name="connsiteY8-34" fmla="*/ 355742 h 1624170"/>
                  <a:gd name="connsiteX0-35" fmla="*/ 0 w 1731146"/>
                  <a:gd name="connsiteY0-36" fmla="*/ 355742 h 1624170"/>
                  <a:gd name="connsiteX1-37" fmla="*/ 556334 w 1731146"/>
                  <a:gd name="connsiteY1-38" fmla="*/ 354289 h 1624170"/>
                  <a:gd name="connsiteX2-39" fmla="*/ 848037 w 1731146"/>
                  <a:gd name="connsiteY2-40" fmla="*/ 127882 h 1624170"/>
                  <a:gd name="connsiteX3-41" fmla="*/ 892425 w 1731146"/>
                  <a:gd name="connsiteY3-42" fmla="*/ 0 h 1624170"/>
                  <a:gd name="connsiteX4-43" fmla="*/ 1731146 w 1731146"/>
                  <a:gd name="connsiteY4-44" fmla="*/ 812085 h 1624170"/>
                  <a:gd name="connsiteX5-45" fmla="*/ 892425 w 1731146"/>
                  <a:gd name="connsiteY5-46" fmla="*/ 1624170 h 1624170"/>
                  <a:gd name="connsiteX6-47" fmla="*/ 892425 w 1731146"/>
                  <a:gd name="connsiteY6-48" fmla="*/ 1268428 h 1624170"/>
                  <a:gd name="connsiteX7-49" fmla="*/ 0 w 1731146"/>
                  <a:gd name="connsiteY7-50" fmla="*/ 1268428 h 1624170"/>
                  <a:gd name="connsiteX8-51" fmla="*/ 0 w 1731146"/>
                  <a:gd name="connsiteY8-52" fmla="*/ 355742 h 1624170"/>
                  <a:gd name="connsiteX0-53" fmla="*/ 0 w 1731146"/>
                  <a:gd name="connsiteY0-54" fmla="*/ 320232 h 1588660"/>
                  <a:gd name="connsiteX1-55" fmla="*/ 556334 w 1731146"/>
                  <a:gd name="connsiteY1-56" fmla="*/ 318779 h 1588660"/>
                  <a:gd name="connsiteX2-57" fmla="*/ 848037 w 1731146"/>
                  <a:gd name="connsiteY2-58" fmla="*/ 92372 h 1588660"/>
                  <a:gd name="connsiteX3-59" fmla="*/ 1004876 w 1731146"/>
                  <a:gd name="connsiteY3-60" fmla="*/ 0 h 1588660"/>
                  <a:gd name="connsiteX4-61" fmla="*/ 1731146 w 1731146"/>
                  <a:gd name="connsiteY4-62" fmla="*/ 776575 h 1588660"/>
                  <a:gd name="connsiteX5-63" fmla="*/ 892425 w 1731146"/>
                  <a:gd name="connsiteY5-64" fmla="*/ 1588660 h 1588660"/>
                  <a:gd name="connsiteX6-65" fmla="*/ 892425 w 1731146"/>
                  <a:gd name="connsiteY6-66" fmla="*/ 1232918 h 1588660"/>
                  <a:gd name="connsiteX7-67" fmla="*/ 0 w 1731146"/>
                  <a:gd name="connsiteY7-68" fmla="*/ 1232918 h 1588660"/>
                  <a:gd name="connsiteX8-69" fmla="*/ 0 w 1731146"/>
                  <a:gd name="connsiteY8-70" fmla="*/ 320232 h 1588660"/>
                  <a:gd name="connsiteX0-71" fmla="*/ 0 w 1731146"/>
                  <a:gd name="connsiteY0-72" fmla="*/ 320232 h 1588660"/>
                  <a:gd name="connsiteX1-73" fmla="*/ 556334 w 1731146"/>
                  <a:gd name="connsiteY1-74" fmla="*/ 318779 h 1588660"/>
                  <a:gd name="connsiteX2-75" fmla="*/ 850996 w 1731146"/>
                  <a:gd name="connsiteY2-76" fmla="*/ 59821 h 1588660"/>
                  <a:gd name="connsiteX3-77" fmla="*/ 1004876 w 1731146"/>
                  <a:gd name="connsiteY3-78" fmla="*/ 0 h 1588660"/>
                  <a:gd name="connsiteX4-79" fmla="*/ 1731146 w 1731146"/>
                  <a:gd name="connsiteY4-80" fmla="*/ 776575 h 1588660"/>
                  <a:gd name="connsiteX5-81" fmla="*/ 892425 w 1731146"/>
                  <a:gd name="connsiteY5-82" fmla="*/ 1588660 h 1588660"/>
                  <a:gd name="connsiteX6-83" fmla="*/ 892425 w 1731146"/>
                  <a:gd name="connsiteY6-84" fmla="*/ 1232918 h 1588660"/>
                  <a:gd name="connsiteX7-85" fmla="*/ 0 w 1731146"/>
                  <a:gd name="connsiteY7-86" fmla="*/ 1232918 h 1588660"/>
                  <a:gd name="connsiteX8-87" fmla="*/ 0 w 1731146"/>
                  <a:gd name="connsiteY8-88" fmla="*/ 320232 h 1588660"/>
                  <a:gd name="connsiteX0-89" fmla="*/ 2959 w 1734105"/>
                  <a:gd name="connsiteY0-90" fmla="*/ 320232 h 1588660"/>
                  <a:gd name="connsiteX1-91" fmla="*/ 559293 w 1734105"/>
                  <a:gd name="connsiteY1-92" fmla="*/ 318779 h 1588660"/>
                  <a:gd name="connsiteX2-93" fmla="*/ 853955 w 1734105"/>
                  <a:gd name="connsiteY2-94" fmla="*/ 59821 h 1588660"/>
                  <a:gd name="connsiteX3-95" fmla="*/ 1007835 w 1734105"/>
                  <a:gd name="connsiteY3-96" fmla="*/ 0 h 1588660"/>
                  <a:gd name="connsiteX4-97" fmla="*/ 1734105 w 1734105"/>
                  <a:gd name="connsiteY4-98" fmla="*/ 776575 h 1588660"/>
                  <a:gd name="connsiteX5-99" fmla="*/ 895384 w 1734105"/>
                  <a:gd name="connsiteY5-100" fmla="*/ 1588660 h 1588660"/>
                  <a:gd name="connsiteX6-101" fmla="*/ 895384 w 1734105"/>
                  <a:gd name="connsiteY6-102" fmla="*/ 1232918 h 1588660"/>
                  <a:gd name="connsiteX7-103" fmla="*/ 2959 w 1734105"/>
                  <a:gd name="connsiteY7-104" fmla="*/ 1232918 h 1588660"/>
                  <a:gd name="connsiteX8-105" fmla="*/ 0 w 1734105"/>
                  <a:gd name="connsiteY8-106" fmla="*/ 576230 h 1588660"/>
                  <a:gd name="connsiteX9" fmla="*/ 2959 w 1734105"/>
                  <a:gd name="connsiteY9" fmla="*/ 320232 h 1588660"/>
                  <a:gd name="connsiteX0-107" fmla="*/ 3 w 1731149"/>
                  <a:gd name="connsiteY0-108" fmla="*/ 320232 h 1588660"/>
                  <a:gd name="connsiteX1-109" fmla="*/ 556337 w 1731149"/>
                  <a:gd name="connsiteY1-110" fmla="*/ 318779 h 1588660"/>
                  <a:gd name="connsiteX2-111" fmla="*/ 850999 w 1731149"/>
                  <a:gd name="connsiteY2-112" fmla="*/ 59821 h 1588660"/>
                  <a:gd name="connsiteX3-113" fmla="*/ 1004879 w 1731149"/>
                  <a:gd name="connsiteY3-114" fmla="*/ 0 h 1588660"/>
                  <a:gd name="connsiteX4-115" fmla="*/ 1731149 w 1731149"/>
                  <a:gd name="connsiteY4-116" fmla="*/ 776575 h 1588660"/>
                  <a:gd name="connsiteX5-117" fmla="*/ 892428 w 1731149"/>
                  <a:gd name="connsiteY5-118" fmla="*/ 1588660 h 1588660"/>
                  <a:gd name="connsiteX6-119" fmla="*/ 892428 w 1731149"/>
                  <a:gd name="connsiteY6-120" fmla="*/ 1232918 h 1588660"/>
                  <a:gd name="connsiteX7-121" fmla="*/ 3 w 1731149"/>
                  <a:gd name="connsiteY7-122" fmla="*/ 1232918 h 1588660"/>
                  <a:gd name="connsiteX8-123" fmla="*/ 275211 w 1731149"/>
                  <a:gd name="connsiteY8-124" fmla="*/ 617659 h 1588660"/>
                  <a:gd name="connsiteX9-125" fmla="*/ 3 w 1731149"/>
                  <a:gd name="connsiteY9-126" fmla="*/ 320232 h 1588660"/>
                  <a:gd name="connsiteX0-127" fmla="*/ 3 w 1731149"/>
                  <a:gd name="connsiteY0-128" fmla="*/ 320232 h 1588660"/>
                  <a:gd name="connsiteX1-129" fmla="*/ 556337 w 1731149"/>
                  <a:gd name="connsiteY1-130" fmla="*/ 318779 h 1588660"/>
                  <a:gd name="connsiteX2-131" fmla="*/ 850999 w 1731149"/>
                  <a:gd name="connsiteY2-132" fmla="*/ 59821 h 1588660"/>
                  <a:gd name="connsiteX3-133" fmla="*/ 1004879 w 1731149"/>
                  <a:gd name="connsiteY3-134" fmla="*/ 0 h 1588660"/>
                  <a:gd name="connsiteX4-135" fmla="*/ 1731149 w 1731149"/>
                  <a:gd name="connsiteY4-136" fmla="*/ 776575 h 1588660"/>
                  <a:gd name="connsiteX5-137" fmla="*/ 892428 w 1731149"/>
                  <a:gd name="connsiteY5-138" fmla="*/ 1588660 h 1588660"/>
                  <a:gd name="connsiteX6-139" fmla="*/ 892428 w 1731149"/>
                  <a:gd name="connsiteY6-140" fmla="*/ 1232918 h 1588660"/>
                  <a:gd name="connsiteX7-141" fmla="*/ 3 w 1731149"/>
                  <a:gd name="connsiteY7-142" fmla="*/ 1232918 h 1588660"/>
                  <a:gd name="connsiteX8-143" fmla="*/ 275211 w 1731149"/>
                  <a:gd name="connsiteY8-144" fmla="*/ 617659 h 1588660"/>
                  <a:gd name="connsiteX9-145" fmla="*/ 3 w 1731149"/>
                  <a:gd name="connsiteY9-146" fmla="*/ 320232 h 1588660"/>
                  <a:gd name="connsiteX0-147" fmla="*/ 5 w 1731151"/>
                  <a:gd name="connsiteY0-148" fmla="*/ 320232 h 1588660"/>
                  <a:gd name="connsiteX1-149" fmla="*/ 556339 w 1731151"/>
                  <a:gd name="connsiteY1-150" fmla="*/ 318779 h 1588660"/>
                  <a:gd name="connsiteX2-151" fmla="*/ 851001 w 1731151"/>
                  <a:gd name="connsiteY2-152" fmla="*/ 59821 h 1588660"/>
                  <a:gd name="connsiteX3-153" fmla="*/ 1004881 w 1731151"/>
                  <a:gd name="connsiteY3-154" fmla="*/ 0 h 1588660"/>
                  <a:gd name="connsiteX4-155" fmla="*/ 1731151 w 1731151"/>
                  <a:gd name="connsiteY4-156" fmla="*/ 776575 h 1588660"/>
                  <a:gd name="connsiteX5-157" fmla="*/ 892430 w 1731151"/>
                  <a:gd name="connsiteY5-158" fmla="*/ 1588660 h 1588660"/>
                  <a:gd name="connsiteX6-159" fmla="*/ 892430 w 1731151"/>
                  <a:gd name="connsiteY6-160" fmla="*/ 1232918 h 1588660"/>
                  <a:gd name="connsiteX7-161" fmla="*/ 5 w 1731151"/>
                  <a:gd name="connsiteY7-162" fmla="*/ 1232918 h 1588660"/>
                  <a:gd name="connsiteX8-163" fmla="*/ 275213 w 1731151"/>
                  <a:gd name="connsiteY8-164" fmla="*/ 617659 h 1588660"/>
                  <a:gd name="connsiteX9-165" fmla="*/ 5 w 1731151"/>
                  <a:gd name="connsiteY9-166" fmla="*/ 320232 h 1588660"/>
                  <a:gd name="connsiteX0-167" fmla="*/ 5 w 1731151"/>
                  <a:gd name="connsiteY0-168" fmla="*/ 320232 h 1588660"/>
                  <a:gd name="connsiteX1-169" fmla="*/ 556339 w 1731151"/>
                  <a:gd name="connsiteY1-170" fmla="*/ 318779 h 1588660"/>
                  <a:gd name="connsiteX2-171" fmla="*/ 851001 w 1731151"/>
                  <a:gd name="connsiteY2-172" fmla="*/ 59821 h 1588660"/>
                  <a:gd name="connsiteX3-173" fmla="*/ 1004881 w 1731151"/>
                  <a:gd name="connsiteY3-174" fmla="*/ 0 h 1588660"/>
                  <a:gd name="connsiteX4-175" fmla="*/ 1731151 w 1731151"/>
                  <a:gd name="connsiteY4-176" fmla="*/ 776575 h 1588660"/>
                  <a:gd name="connsiteX5-177" fmla="*/ 892430 w 1731151"/>
                  <a:gd name="connsiteY5-178" fmla="*/ 1588660 h 1588660"/>
                  <a:gd name="connsiteX6-179" fmla="*/ 892430 w 1731151"/>
                  <a:gd name="connsiteY6-180" fmla="*/ 1232918 h 1588660"/>
                  <a:gd name="connsiteX7-181" fmla="*/ 5 w 1731151"/>
                  <a:gd name="connsiteY7-182" fmla="*/ 1232918 h 1588660"/>
                  <a:gd name="connsiteX8-183" fmla="*/ 275213 w 1731151"/>
                  <a:gd name="connsiteY8-184" fmla="*/ 617659 h 1588660"/>
                  <a:gd name="connsiteX9-185" fmla="*/ 5 w 1731151"/>
                  <a:gd name="connsiteY9-186" fmla="*/ 320232 h 1588660"/>
                  <a:gd name="connsiteX0-187" fmla="*/ 3 w 1731149"/>
                  <a:gd name="connsiteY0-188" fmla="*/ 320232 h 1588660"/>
                  <a:gd name="connsiteX1-189" fmla="*/ 556337 w 1731149"/>
                  <a:gd name="connsiteY1-190" fmla="*/ 318779 h 1588660"/>
                  <a:gd name="connsiteX2-191" fmla="*/ 850999 w 1731149"/>
                  <a:gd name="connsiteY2-192" fmla="*/ 59821 h 1588660"/>
                  <a:gd name="connsiteX3-193" fmla="*/ 1004879 w 1731149"/>
                  <a:gd name="connsiteY3-194" fmla="*/ 0 h 1588660"/>
                  <a:gd name="connsiteX4-195" fmla="*/ 1731149 w 1731149"/>
                  <a:gd name="connsiteY4-196" fmla="*/ 776575 h 1588660"/>
                  <a:gd name="connsiteX5-197" fmla="*/ 892428 w 1731149"/>
                  <a:gd name="connsiteY5-198" fmla="*/ 1588660 h 1588660"/>
                  <a:gd name="connsiteX6-199" fmla="*/ 892428 w 1731149"/>
                  <a:gd name="connsiteY6-200" fmla="*/ 1232918 h 1588660"/>
                  <a:gd name="connsiteX7-201" fmla="*/ 3 w 1731149"/>
                  <a:gd name="connsiteY7-202" fmla="*/ 1232918 h 1588660"/>
                  <a:gd name="connsiteX8-203" fmla="*/ 275211 w 1731149"/>
                  <a:gd name="connsiteY8-204" fmla="*/ 617659 h 1588660"/>
                  <a:gd name="connsiteX9-205" fmla="*/ 3 w 1731149"/>
                  <a:gd name="connsiteY9-206" fmla="*/ 320232 h 1588660"/>
                  <a:gd name="connsiteX0-207" fmla="*/ 0 w 1731146"/>
                  <a:gd name="connsiteY0-208" fmla="*/ 320232 h 1588660"/>
                  <a:gd name="connsiteX1-209" fmla="*/ 556334 w 1731146"/>
                  <a:gd name="connsiteY1-210" fmla="*/ 318779 h 1588660"/>
                  <a:gd name="connsiteX2-211" fmla="*/ 850996 w 1731146"/>
                  <a:gd name="connsiteY2-212" fmla="*/ 59821 h 1588660"/>
                  <a:gd name="connsiteX3-213" fmla="*/ 1004876 w 1731146"/>
                  <a:gd name="connsiteY3-214" fmla="*/ 0 h 1588660"/>
                  <a:gd name="connsiteX4-215" fmla="*/ 1731146 w 1731146"/>
                  <a:gd name="connsiteY4-216" fmla="*/ 776575 h 1588660"/>
                  <a:gd name="connsiteX5-217" fmla="*/ 892425 w 1731146"/>
                  <a:gd name="connsiteY5-218" fmla="*/ 1588660 h 1588660"/>
                  <a:gd name="connsiteX6-219" fmla="*/ 892425 w 1731146"/>
                  <a:gd name="connsiteY6-220" fmla="*/ 1232918 h 1588660"/>
                  <a:gd name="connsiteX7-221" fmla="*/ 0 w 1731146"/>
                  <a:gd name="connsiteY7-222" fmla="*/ 1232918 h 1588660"/>
                  <a:gd name="connsiteX8-223" fmla="*/ 275208 w 1731146"/>
                  <a:gd name="connsiteY8-224" fmla="*/ 617659 h 1588660"/>
                  <a:gd name="connsiteX9-225" fmla="*/ 0 w 1731146"/>
                  <a:gd name="connsiteY9-226" fmla="*/ 320232 h 1588660"/>
                  <a:gd name="connsiteX0-227" fmla="*/ 0 w 1731146"/>
                  <a:gd name="connsiteY0-228" fmla="*/ 320232 h 1588660"/>
                  <a:gd name="connsiteX1-229" fmla="*/ 556334 w 1731146"/>
                  <a:gd name="connsiteY1-230" fmla="*/ 318779 h 1588660"/>
                  <a:gd name="connsiteX2-231" fmla="*/ 850996 w 1731146"/>
                  <a:gd name="connsiteY2-232" fmla="*/ 59821 h 1588660"/>
                  <a:gd name="connsiteX3-233" fmla="*/ 1004876 w 1731146"/>
                  <a:gd name="connsiteY3-234" fmla="*/ 0 h 1588660"/>
                  <a:gd name="connsiteX4-235" fmla="*/ 1731146 w 1731146"/>
                  <a:gd name="connsiteY4-236" fmla="*/ 776575 h 1588660"/>
                  <a:gd name="connsiteX5-237" fmla="*/ 892425 w 1731146"/>
                  <a:gd name="connsiteY5-238" fmla="*/ 1588660 h 1588660"/>
                  <a:gd name="connsiteX6-239" fmla="*/ 892425 w 1731146"/>
                  <a:gd name="connsiteY6-240" fmla="*/ 1232918 h 1588660"/>
                  <a:gd name="connsiteX7-241" fmla="*/ 0 w 1731146"/>
                  <a:gd name="connsiteY7-242" fmla="*/ 1232918 h 1588660"/>
                  <a:gd name="connsiteX8-243" fmla="*/ 275208 w 1731146"/>
                  <a:gd name="connsiteY8-244" fmla="*/ 617659 h 1588660"/>
                  <a:gd name="connsiteX9-245" fmla="*/ 0 w 1731146"/>
                  <a:gd name="connsiteY9-246" fmla="*/ 320232 h 1588660"/>
                  <a:gd name="connsiteX0-247" fmla="*/ 0 w 1731146"/>
                  <a:gd name="connsiteY0-248" fmla="*/ 320232 h 1588660"/>
                  <a:gd name="connsiteX1-249" fmla="*/ 556334 w 1731146"/>
                  <a:gd name="connsiteY1-250" fmla="*/ 318779 h 1588660"/>
                  <a:gd name="connsiteX2-251" fmla="*/ 850996 w 1731146"/>
                  <a:gd name="connsiteY2-252" fmla="*/ 59821 h 1588660"/>
                  <a:gd name="connsiteX3-253" fmla="*/ 1004876 w 1731146"/>
                  <a:gd name="connsiteY3-254" fmla="*/ 0 h 1588660"/>
                  <a:gd name="connsiteX4-255" fmla="*/ 1731146 w 1731146"/>
                  <a:gd name="connsiteY4-256" fmla="*/ 776575 h 1588660"/>
                  <a:gd name="connsiteX5-257" fmla="*/ 892425 w 1731146"/>
                  <a:gd name="connsiteY5-258" fmla="*/ 1588660 h 1588660"/>
                  <a:gd name="connsiteX6-259" fmla="*/ 892425 w 1731146"/>
                  <a:gd name="connsiteY6-260" fmla="*/ 1232918 h 1588660"/>
                  <a:gd name="connsiteX7-261" fmla="*/ 0 w 1731146"/>
                  <a:gd name="connsiteY7-262" fmla="*/ 1232918 h 1588660"/>
                  <a:gd name="connsiteX8-263" fmla="*/ 275208 w 1731146"/>
                  <a:gd name="connsiteY8-264" fmla="*/ 617659 h 1588660"/>
                  <a:gd name="connsiteX9-265" fmla="*/ 0 w 1731146"/>
                  <a:gd name="connsiteY9-266" fmla="*/ 320232 h 1588660"/>
                  <a:gd name="connsiteX0-267" fmla="*/ 0 w 1731146"/>
                  <a:gd name="connsiteY0-268" fmla="*/ 320232 h 1588660"/>
                  <a:gd name="connsiteX1-269" fmla="*/ 556334 w 1731146"/>
                  <a:gd name="connsiteY1-270" fmla="*/ 318779 h 1588660"/>
                  <a:gd name="connsiteX2-271" fmla="*/ 850996 w 1731146"/>
                  <a:gd name="connsiteY2-272" fmla="*/ 59821 h 1588660"/>
                  <a:gd name="connsiteX3-273" fmla="*/ 1004876 w 1731146"/>
                  <a:gd name="connsiteY3-274" fmla="*/ 0 h 1588660"/>
                  <a:gd name="connsiteX4-275" fmla="*/ 1731146 w 1731146"/>
                  <a:gd name="connsiteY4-276" fmla="*/ 776575 h 1588660"/>
                  <a:gd name="connsiteX5-277" fmla="*/ 892425 w 1731146"/>
                  <a:gd name="connsiteY5-278" fmla="*/ 1588660 h 1588660"/>
                  <a:gd name="connsiteX6-279" fmla="*/ 892425 w 1731146"/>
                  <a:gd name="connsiteY6-280" fmla="*/ 1232918 h 1588660"/>
                  <a:gd name="connsiteX7-281" fmla="*/ 0 w 1731146"/>
                  <a:gd name="connsiteY7-282" fmla="*/ 1232918 h 1588660"/>
                  <a:gd name="connsiteX8-283" fmla="*/ 281126 w 1731146"/>
                  <a:gd name="connsiteY8-284" fmla="*/ 620619 h 1588660"/>
                  <a:gd name="connsiteX9-285" fmla="*/ 0 w 1731146"/>
                  <a:gd name="connsiteY9-286" fmla="*/ 320232 h 1588660"/>
                  <a:gd name="connsiteX0-287" fmla="*/ 0 w 1731146"/>
                  <a:gd name="connsiteY0-288" fmla="*/ 320232 h 1588660"/>
                  <a:gd name="connsiteX1-289" fmla="*/ 556334 w 1731146"/>
                  <a:gd name="connsiteY1-290" fmla="*/ 318779 h 1588660"/>
                  <a:gd name="connsiteX2-291" fmla="*/ 850996 w 1731146"/>
                  <a:gd name="connsiteY2-292" fmla="*/ 59821 h 1588660"/>
                  <a:gd name="connsiteX3-293" fmla="*/ 1004876 w 1731146"/>
                  <a:gd name="connsiteY3-294" fmla="*/ 0 h 1588660"/>
                  <a:gd name="connsiteX4-295" fmla="*/ 1731146 w 1731146"/>
                  <a:gd name="connsiteY4-296" fmla="*/ 776575 h 1588660"/>
                  <a:gd name="connsiteX5-297" fmla="*/ 892425 w 1731146"/>
                  <a:gd name="connsiteY5-298" fmla="*/ 1588660 h 1588660"/>
                  <a:gd name="connsiteX6-299" fmla="*/ 892425 w 1731146"/>
                  <a:gd name="connsiteY6-300" fmla="*/ 1232918 h 1588660"/>
                  <a:gd name="connsiteX7-301" fmla="*/ 0 w 1731146"/>
                  <a:gd name="connsiteY7-302" fmla="*/ 1232918 h 1588660"/>
                  <a:gd name="connsiteX8-303" fmla="*/ 136124 w 1731146"/>
                  <a:gd name="connsiteY8-304" fmla="*/ 922459 h 1588660"/>
                  <a:gd name="connsiteX9-305" fmla="*/ 281126 w 1731146"/>
                  <a:gd name="connsiteY9-306" fmla="*/ 620619 h 1588660"/>
                  <a:gd name="connsiteX10" fmla="*/ 0 w 1731146"/>
                  <a:gd name="connsiteY10" fmla="*/ 320232 h 1588660"/>
                  <a:gd name="connsiteX0-307" fmla="*/ 0 w 1731146"/>
                  <a:gd name="connsiteY0-308" fmla="*/ 320232 h 1588660"/>
                  <a:gd name="connsiteX1-309" fmla="*/ 556334 w 1731146"/>
                  <a:gd name="connsiteY1-310" fmla="*/ 318779 h 1588660"/>
                  <a:gd name="connsiteX2-311" fmla="*/ 850996 w 1731146"/>
                  <a:gd name="connsiteY2-312" fmla="*/ 59821 h 1588660"/>
                  <a:gd name="connsiteX3-313" fmla="*/ 1004876 w 1731146"/>
                  <a:gd name="connsiteY3-314" fmla="*/ 0 h 1588660"/>
                  <a:gd name="connsiteX4-315" fmla="*/ 1731146 w 1731146"/>
                  <a:gd name="connsiteY4-316" fmla="*/ 776575 h 1588660"/>
                  <a:gd name="connsiteX5-317" fmla="*/ 892425 w 1731146"/>
                  <a:gd name="connsiteY5-318" fmla="*/ 1588660 h 1588660"/>
                  <a:gd name="connsiteX6-319" fmla="*/ 892425 w 1731146"/>
                  <a:gd name="connsiteY6-320" fmla="*/ 1232918 h 1588660"/>
                  <a:gd name="connsiteX7-321" fmla="*/ 0 w 1731146"/>
                  <a:gd name="connsiteY7-322" fmla="*/ 1232918 h 1588660"/>
                  <a:gd name="connsiteX8-323" fmla="*/ 266330 w 1731146"/>
                  <a:gd name="connsiteY8-324" fmla="*/ 955011 h 1588660"/>
                  <a:gd name="connsiteX9-325" fmla="*/ 281126 w 1731146"/>
                  <a:gd name="connsiteY9-326" fmla="*/ 620619 h 1588660"/>
                  <a:gd name="connsiteX10-327" fmla="*/ 0 w 1731146"/>
                  <a:gd name="connsiteY10-328" fmla="*/ 320232 h 1588660"/>
                  <a:gd name="connsiteX0-329" fmla="*/ 0 w 1731146"/>
                  <a:gd name="connsiteY0-330" fmla="*/ 320232 h 1588660"/>
                  <a:gd name="connsiteX1-331" fmla="*/ 556334 w 1731146"/>
                  <a:gd name="connsiteY1-332" fmla="*/ 318779 h 1588660"/>
                  <a:gd name="connsiteX2-333" fmla="*/ 850996 w 1731146"/>
                  <a:gd name="connsiteY2-334" fmla="*/ 59821 h 1588660"/>
                  <a:gd name="connsiteX3-335" fmla="*/ 1004876 w 1731146"/>
                  <a:gd name="connsiteY3-336" fmla="*/ 0 h 1588660"/>
                  <a:gd name="connsiteX4-337" fmla="*/ 1731146 w 1731146"/>
                  <a:gd name="connsiteY4-338" fmla="*/ 776575 h 1588660"/>
                  <a:gd name="connsiteX5-339" fmla="*/ 892425 w 1731146"/>
                  <a:gd name="connsiteY5-340" fmla="*/ 1588660 h 1588660"/>
                  <a:gd name="connsiteX6-341" fmla="*/ 892425 w 1731146"/>
                  <a:gd name="connsiteY6-342" fmla="*/ 1232918 h 1588660"/>
                  <a:gd name="connsiteX7-343" fmla="*/ 582967 w 1731146"/>
                  <a:gd name="connsiteY7-344" fmla="*/ 1233178 h 1588660"/>
                  <a:gd name="connsiteX8-345" fmla="*/ 0 w 1731146"/>
                  <a:gd name="connsiteY8-346" fmla="*/ 1232918 h 1588660"/>
                  <a:gd name="connsiteX9-347" fmla="*/ 266330 w 1731146"/>
                  <a:gd name="connsiteY9-348" fmla="*/ 955011 h 1588660"/>
                  <a:gd name="connsiteX10-349" fmla="*/ 281126 w 1731146"/>
                  <a:gd name="connsiteY10-350" fmla="*/ 620619 h 1588660"/>
                  <a:gd name="connsiteX11" fmla="*/ 0 w 1731146"/>
                  <a:gd name="connsiteY11" fmla="*/ 320232 h 1588660"/>
                  <a:gd name="connsiteX0-351" fmla="*/ 0 w 1731146"/>
                  <a:gd name="connsiteY0-352" fmla="*/ 320232 h 1588660"/>
                  <a:gd name="connsiteX1-353" fmla="*/ 556334 w 1731146"/>
                  <a:gd name="connsiteY1-354" fmla="*/ 318779 h 1588660"/>
                  <a:gd name="connsiteX2-355" fmla="*/ 850996 w 1731146"/>
                  <a:gd name="connsiteY2-356" fmla="*/ 59821 h 1588660"/>
                  <a:gd name="connsiteX3-357" fmla="*/ 1004876 w 1731146"/>
                  <a:gd name="connsiteY3-358" fmla="*/ 0 h 1588660"/>
                  <a:gd name="connsiteX4-359" fmla="*/ 1731146 w 1731146"/>
                  <a:gd name="connsiteY4-360" fmla="*/ 776575 h 1588660"/>
                  <a:gd name="connsiteX5-361" fmla="*/ 892425 w 1731146"/>
                  <a:gd name="connsiteY5-362" fmla="*/ 1588660 h 1588660"/>
                  <a:gd name="connsiteX6-363" fmla="*/ 853956 w 1731146"/>
                  <a:gd name="connsiteY6-364" fmla="*/ 1460778 h 1588660"/>
                  <a:gd name="connsiteX7-365" fmla="*/ 582967 w 1731146"/>
                  <a:gd name="connsiteY7-366" fmla="*/ 1233178 h 1588660"/>
                  <a:gd name="connsiteX8-367" fmla="*/ 0 w 1731146"/>
                  <a:gd name="connsiteY8-368" fmla="*/ 1232918 h 1588660"/>
                  <a:gd name="connsiteX9-369" fmla="*/ 266330 w 1731146"/>
                  <a:gd name="connsiteY9-370" fmla="*/ 955011 h 1588660"/>
                  <a:gd name="connsiteX10-371" fmla="*/ 281126 w 1731146"/>
                  <a:gd name="connsiteY10-372" fmla="*/ 620619 h 1588660"/>
                  <a:gd name="connsiteX11-373" fmla="*/ 0 w 1731146"/>
                  <a:gd name="connsiteY11-374" fmla="*/ 320232 h 1588660"/>
                  <a:gd name="connsiteX0-375" fmla="*/ 0 w 1731146"/>
                  <a:gd name="connsiteY0-376" fmla="*/ 320232 h 1517638"/>
                  <a:gd name="connsiteX1-377" fmla="*/ 556334 w 1731146"/>
                  <a:gd name="connsiteY1-378" fmla="*/ 318779 h 1517638"/>
                  <a:gd name="connsiteX2-379" fmla="*/ 850996 w 1731146"/>
                  <a:gd name="connsiteY2-380" fmla="*/ 59821 h 1517638"/>
                  <a:gd name="connsiteX3-381" fmla="*/ 1004876 w 1731146"/>
                  <a:gd name="connsiteY3-382" fmla="*/ 0 h 1517638"/>
                  <a:gd name="connsiteX4-383" fmla="*/ 1731146 w 1731146"/>
                  <a:gd name="connsiteY4-384" fmla="*/ 776575 h 1517638"/>
                  <a:gd name="connsiteX5-385" fmla="*/ 1010794 w 1731146"/>
                  <a:gd name="connsiteY5-386" fmla="*/ 1517638 h 1517638"/>
                  <a:gd name="connsiteX6-387" fmla="*/ 853956 w 1731146"/>
                  <a:gd name="connsiteY6-388" fmla="*/ 1460778 h 1517638"/>
                  <a:gd name="connsiteX7-389" fmla="*/ 582967 w 1731146"/>
                  <a:gd name="connsiteY7-390" fmla="*/ 1233178 h 1517638"/>
                  <a:gd name="connsiteX8-391" fmla="*/ 0 w 1731146"/>
                  <a:gd name="connsiteY8-392" fmla="*/ 1232918 h 1517638"/>
                  <a:gd name="connsiteX9-393" fmla="*/ 266330 w 1731146"/>
                  <a:gd name="connsiteY9-394" fmla="*/ 955011 h 1517638"/>
                  <a:gd name="connsiteX10-395" fmla="*/ 281126 w 1731146"/>
                  <a:gd name="connsiteY10-396" fmla="*/ 620619 h 1517638"/>
                  <a:gd name="connsiteX11-397" fmla="*/ 0 w 1731146"/>
                  <a:gd name="connsiteY11-398" fmla="*/ 320232 h 1517638"/>
                  <a:gd name="connsiteX0-399" fmla="*/ 0 w 1589104"/>
                  <a:gd name="connsiteY0-400" fmla="*/ 320232 h 1517638"/>
                  <a:gd name="connsiteX1-401" fmla="*/ 556334 w 1589104"/>
                  <a:gd name="connsiteY1-402" fmla="*/ 318779 h 1517638"/>
                  <a:gd name="connsiteX2-403" fmla="*/ 850996 w 1589104"/>
                  <a:gd name="connsiteY2-404" fmla="*/ 59821 h 1517638"/>
                  <a:gd name="connsiteX3-405" fmla="*/ 1004876 w 1589104"/>
                  <a:gd name="connsiteY3-406" fmla="*/ 0 h 1517638"/>
                  <a:gd name="connsiteX4-407" fmla="*/ 1589104 w 1589104"/>
                  <a:gd name="connsiteY4-408" fmla="*/ 936373 h 1517638"/>
                  <a:gd name="connsiteX5-409" fmla="*/ 1010794 w 1589104"/>
                  <a:gd name="connsiteY5-410" fmla="*/ 1517638 h 1517638"/>
                  <a:gd name="connsiteX6-411" fmla="*/ 853956 w 1589104"/>
                  <a:gd name="connsiteY6-412" fmla="*/ 1460778 h 1517638"/>
                  <a:gd name="connsiteX7-413" fmla="*/ 582967 w 1589104"/>
                  <a:gd name="connsiteY7-414" fmla="*/ 1233178 h 1517638"/>
                  <a:gd name="connsiteX8-415" fmla="*/ 0 w 1589104"/>
                  <a:gd name="connsiteY8-416" fmla="*/ 1232918 h 1517638"/>
                  <a:gd name="connsiteX9-417" fmla="*/ 266330 w 1589104"/>
                  <a:gd name="connsiteY9-418" fmla="*/ 955011 h 1517638"/>
                  <a:gd name="connsiteX10-419" fmla="*/ 281126 w 1589104"/>
                  <a:gd name="connsiteY10-420" fmla="*/ 620619 h 1517638"/>
                  <a:gd name="connsiteX11-421" fmla="*/ 0 w 1589104"/>
                  <a:gd name="connsiteY11-422" fmla="*/ 320232 h 1517638"/>
                  <a:gd name="connsiteX0-423" fmla="*/ 0 w 1589104"/>
                  <a:gd name="connsiteY0-424" fmla="*/ 320232 h 1517638"/>
                  <a:gd name="connsiteX1-425" fmla="*/ 556334 w 1589104"/>
                  <a:gd name="connsiteY1-426" fmla="*/ 318779 h 1517638"/>
                  <a:gd name="connsiteX2-427" fmla="*/ 850996 w 1589104"/>
                  <a:gd name="connsiteY2-428" fmla="*/ 59821 h 1517638"/>
                  <a:gd name="connsiteX3-429" fmla="*/ 1004876 w 1589104"/>
                  <a:gd name="connsiteY3-430" fmla="*/ 0 h 1517638"/>
                  <a:gd name="connsiteX4-431" fmla="*/ 1373080 w 1589104"/>
                  <a:gd name="connsiteY4-432" fmla="*/ 591026 h 1517638"/>
                  <a:gd name="connsiteX5-433" fmla="*/ 1589104 w 1589104"/>
                  <a:gd name="connsiteY5-434" fmla="*/ 936373 h 1517638"/>
                  <a:gd name="connsiteX6-435" fmla="*/ 1010794 w 1589104"/>
                  <a:gd name="connsiteY6-436" fmla="*/ 1517638 h 1517638"/>
                  <a:gd name="connsiteX7-437" fmla="*/ 853956 w 1589104"/>
                  <a:gd name="connsiteY7-438" fmla="*/ 1460778 h 1517638"/>
                  <a:gd name="connsiteX8-439" fmla="*/ 582967 w 1589104"/>
                  <a:gd name="connsiteY8-440" fmla="*/ 1233178 h 1517638"/>
                  <a:gd name="connsiteX9-441" fmla="*/ 0 w 1589104"/>
                  <a:gd name="connsiteY9-442" fmla="*/ 1232918 h 1517638"/>
                  <a:gd name="connsiteX10-443" fmla="*/ 266330 w 1589104"/>
                  <a:gd name="connsiteY10-444" fmla="*/ 955011 h 1517638"/>
                  <a:gd name="connsiteX11-445" fmla="*/ 281126 w 1589104"/>
                  <a:gd name="connsiteY11-446" fmla="*/ 620619 h 1517638"/>
                  <a:gd name="connsiteX12" fmla="*/ 0 w 1589104"/>
                  <a:gd name="connsiteY12" fmla="*/ 320232 h 1517638"/>
                  <a:gd name="connsiteX0-447" fmla="*/ 0 w 1589104"/>
                  <a:gd name="connsiteY0-448" fmla="*/ 320232 h 1517638"/>
                  <a:gd name="connsiteX1-449" fmla="*/ 556334 w 1589104"/>
                  <a:gd name="connsiteY1-450" fmla="*/ 318779 h 1517638"/>
                  <a:gd name="connsiteX2-451" fmla="*/ 850996 w 1589104"/>
                  <a:gd name="connsiteY2-452" fmla="*/ 59821 h 1517638"/>
                  <a:gd name="connsiteX3-453" fmla="*/ 1004876 w 1589104"/>
                  <a:gd name="connsiteY3-454" fmla="*/ 0 h 1517638"/>
                  <a:gd name="connsiteX4-455" fmla="*/ 1583185 w 1589104"/>
                  <a:gd name="connsiteY4-456" fmla="*/ 596945 h 1517638"/>
                  <a:gd name="connsiteX5-457" fmla="*/ 1589104 w 1589104"/>
                  <a:gd name="connsiteY5-458" fmla="*/ 936373 h 1517638"/>
                  <a:gd name="connsiteX6-459" fmla="*/ 1010794 w 1589104"/>
                  <a:gd name="connsiteY6-460" fmla="*/ 1517638 h 1517638"/>
                  <a:gd name="connsiteX7-461" fmla="*/ 853956 w 1589104"/>
                  <a:gd name="connsiteY7-462" fmla="*/ 1460778 h 1517638"/>
                  <a:gd name="connsiteX8-463" fmla="*/ 582967 w 1589104"/>
                  <a:gd name="connsiteY8-464" fmla="*/ 1233178 h 1517638"/>
                  <a:gd name="connsiteX9-465" fmla="*/ 0 w 1589104"/>
                  <a:gd name="connsiteY9-466" fmla="*/ 1232918 h 1517638"/>
                  <a:gd name="connsiteX10-467" fmla="*/ 266330 w 1589104"/>
                  <a:gd name="connsiteY10-468" fmla="*/ 955011 h 1517638"/>
                  <a:gd name="connsiteX11-469" fmla="*/ 281126 w 1589104"/>
                  <a:gd name="connsiteY11-470" fmla="*/ 620619 h 1517638"/>
                  <a:gd name="connsiteX12-471" fmla="*/ 0 w 1589104"/>
                  <a:gd name="connsiteY12-472" fmla="*/ 320232 h 1517638"/>
                  <a:gd name="connsiteX0-473" fmla="*/ 0 w 1592063"/>
                  <a:gd name="connsiteY0-474" fmla="*/ 320232 h 1517638"/>
                  <a:gd name="connsiteX1-475" fmla="*/ 556334 w 1592063"/>
                  <a:gd name="connsiteY1-476" fmla="*/ 318779 h 1517638"/>
                  <a:gd name="connsiteX2-477" fmla="*/ 850996 w 1592063"/>
                  <a:gd name="connsiteY2-478" fmla="*/ 59821 h 1517638"/>
                  <a:gd name="connsiteX3-479" fmla="*/ 1004876 w 1592063"/>
                  <a:gd name="connsiteY3-480" fmla="*/ 0 h 1517638"/>
                  <a:gd name="connsiteX4-481" fmla="*/ 1583185 w 1592063"/>
                  <a:gd name="connsiteY4-482" fmla="*/ 596945 h 1517638"/>
                  <a:gd name="connsiteX5-483" fmla="*/ 1592063 w 1592063"/>
                  <a:gd name="connsiteY5-484" fmla="*/ 942292 h 1517638"/>
                  <a:gd name="connsiteX6-485" fmla="*/ 1010794 w 1592063"/>
                  <a:gd name="connsiteY6-486" fmla="*/ 1517638 h 1517638"/>
                  <a:gd name="connsiteX7-487" fmla="*/ 853956 w 1592063"/>
                  <a:gd name="connsiteY7-488" fmla="*/ 1460778 h 1517638"/>
                  <a:gd name="connsiteX8-489" fmla="*/ 582967 w 1592063"/>
                  <a:gd name="connsiteY8-490" fmla="*/ 1233178 h 1517638"/>
                  <a:gd name="connsiteX9-491" fmla="*/ 0 w 1592063"/>
                  <a:gd name="connsiteY9-492" fmla="*/ 1232918 h 1517638"/>
                  <a:gd name="connsiteX10-493" fmla="*/ 266330 w 1592063"/>
                  <a:gd name="connsiteY10-494" fmla="*/ 955011 h 1517638"/>
                  <a:gd name="connsiteX11-495" fmla="*/ 281126 w 1592063"/>
                  <a:gd name="connsiteY11-496" fmla="*/ 620619 h 1517638"/>
                  <a:gd name="connsiteX12-497" fmla="*/ 0 w 1592063"/>
                  <a:gd name="connsiteY12-498" fmla="*/ 320232 h 1517638"/>
                  <a:gd name="connsiteX0-499" fmla="*/ 0 w 1589104"/>
                  <a:gd name="connsiteY0-500" fmla="*/ 320232 h 1517638"/>
                  <a:gd name="connsiteX1-501" fmla="*/ 556334 w 1589104"/>
                  <a:gd name="connsiteY1-502" fmla="*/ 318779 h 1517638"/>
                  <a:gd name="connsiteX2-503" fmla="*/ 850996 w 1589104"/>
                  <a:gd name="connsiteY2-504" fmla="*/ 59821 h 1517638"/>
                  <a:gd name="connsiteX3-505" fmla="*/ 1004876 w 1589104"/>
                  <a:gd name="connsiteY3-506" fmla="*/ 0 h 1517638"/>
                  <a:gd name="connsiteX4-507" fmla="*/ 1583185 w 1589104"/>
                  <a:gd name="connsiteY4-508" fmla="*/ 596945 h 1517638"/>
                  <a:gd name="connsiteX5-509" fmla="*/ 1589104 w 1589104"/>
                  <a:gd name="connsiteY5-510" fmla="*/ 948210 h 1517638"/>
                  <a:gd name="connsiteX6-511" fmla="*/ 1010794 w 1589104"/>
                  <a:gd name="connsiteY6-512" fmla="*/ 1517638 h 1517638"/>
                  <a:gd name="connsiteX7-513" fmla="*/ 853956 w 1589104"/>
                  <a:gd name="connsiteY7-514" fmla="*/ 1460778 h 1517638"/>
                  <a:gd name="connsiteX8-515" fmla="*/ 582967 w 1589104"/>
                  <a:gd name="connsiteY8-516" fmla="*/ 1233178 h 1517638"/>
                  <a:gd name="connsiteX9-517" fmla="*/ 0 w 1589104"/>
                  <a:gd name="connsiteY9-518" fmla="*/ 1232918 h 1517638"/>
                  <a:gd name="connsiteX10-519" fmla="*/ 266330 w 1589104"/>
                  <a:gd name="connsiteY10-520" fmla="*/ 955011 h 1517638"/>
                  <a:gd name="connsiteX11-521" fmla="*/ 281126 w 1589104"/>
                  <a:gd name="connsiteY11-522" fmla="*/ 620619 h 1517638"/>
                  <a:gd name="connsiteX12-523" fmla="*/ 0 w 1589104"/>
                  <a:gd name="connsiteY12-524" fmla="*/ 320232 h 1517638"/>
                  <a:gd name="connsiteX0-525" fmla="*/ 0 w 1589104"/>
                  <a:gd name="connsiteY0-526" fmla="*/ 320232 h 1514679"/>
                  <a:gd name="connsiteX1-527" fmla="*/ 556334 w 1589104"/>
                  <a:gd name="connsiteY1-528" fmla="*/ 318779 h 1514679"/>
                  <a:gd name="connsiteX2-529" fmla="*/ 850996 w 1589104"/>
                  <a:gd name="connsiteY2-530" fmla="*/ 59821 h 1514679"/>
                  <a:gd name="connsiteX3-531" fmla="*/ 1004876 w 1589104"/>
                  <a:gd name="connsiteY3-532" fmla="*/ 0 h 1514679"/>
                  <a:gd name="connsiteX4-533" fmla="*/ 1583185 w 1589104"/>
                  <a:gd name="connsiteY4-534" fmla="*/ 596945 h 1514679"/>
                  <a:gd name="connsiteX5-535" fmla="*/ 1589104 w 1589104"/>
                  <a:gd name="connsiteY5-536" fmla="*/ 948210 h 1514679"/>
                  <a:gd name="connsiteX6-537" fmla="*/ 1013753 w 1589104"/>
                  <a:gd name="connsiteY6-538" fmla="*/ 1514679 h 1514679"/>
                  <a:gd name="connsiteX7-539" fmla="*/ 853956 w 1589104"/>
                  <a:gd name="connsiteY7-540" fmla="*/ 1460778 h 1514679"/>
                  <a:gd name="connsiteX8-541" fmla="*/ 582967 w 1589104"/>
                  <a:gd name="connsiteY8-542" fmla="*/ 1233178 h 1514679"/>
                  <a:gd name="connsiteX9-543" fmla="*/ 0 w 1589104"/>
                  <a:gd name="connsiteY9-544" fmla="*/ 1232918 h 1514679"/>
                  <a:gd name="connsiteX10-545" fmla="*/ 266330 w 1589104"/>
                  <a:gd name="connsiteY10-546" fmla="*/ 955011 h 1514679"/>
                  <a:gd name="connsiteX11-547" fmla="*/ 281126 w 1589104"/>
                  <a:gd name="connsiteY11-548" fmla="*/ 620619 h 1514679"/>
                  <a:gd name="connsiteX12-549" fmla="*/ 0 w 1589104"/>
                  <a:gd name="connsiteY12-550" fmla="*/ 320232 h 1514679"/>
                  <a:gd name="connsiteX0-551" fmla="*/ 0 w 1589104"/>
                  <a:gd name="connsiteY0-552" fmla="*/ 320232 h 1514679"/>
                  <a:gd name="connsiteX1-553" fmla="*/ 556334 w 1589104"/>
                  <a:gd name="connsiteY1-554" fmla="*/ 318779 h 1514679"/>
                  <a:gd name="connsiteX2-555" fmla="*/ 850996 w 1589104"/>
                  <a:gd name="connsiteY2-556" fmla="*/ 59821 h 1514679"/>
                  <a:gd name="connsiteX3-557" fmla="*/ 1004876 w 1589104"/>
                  <a:gd name="connsiteY3-558" fmla="*/ 0 h 1514679"/>
                  <a:gd name="connsiteX4-559" fmla="*/ 1583185 w 1589104"/>
                  <a:gd name="connsiteY4-560" fmla="*/ 596945 h 1514679"/>
                  <a:gd name="connsiteX5-561" fmla="*/ 1589104 w 1589104"/>
                  <a:gd name="connsiteY5-562" fmla="*/ 948210 h 1514679"/>
                  <a:gd name="connsiteX6-563" fmla="*/ 1013753 w 1589104"/>
                  <a:gd name="connsiteY6-564" fmla="*/ 1514679 h 1514679"/>
                  <a:gd name="connsiteX7-565" fmla="*/ 853956 w 1589104"/>
                  <a:gd name="connsiteY7-566" fmla="*/ 1460778 h 1514679"/>
                  <a:gd name="connsiteX8-567" fmla="*/ 582967 w 1589104"/>
                  <a:gd name="connsiteY8-568" fmla="*/ 1233178 h 1514679"/>
                  <a:gd name="connsiteX9-569" fmla="*/ 0 w 1589104"/>
                  <a:gd name="connsiteY9-570" fmla="*/ 1232918 h 1514679"/>
                  <a:gd name="connsiteX10-571" fmla="*/ 266330 w 1589104"/>
                  <a:gd name="connsiteY10-572" fmla="*/ 955011 h 1514679"/>
                  <a:gd name="connsiteX11-573" fmla="*/ 287045 w 1589104"/>
                  <a:gd name="connsiteY11-574" fmla="*/ 611742 h 1514679"/>
                  <a:gd name="connsiteX12-575" fmla="*/ 0 w 1589104"/>
                  <a:gd name="connsiteY12-576" fmla="*/ 320232 h 1514679"/>
                  <a:gd name="connsiteX0-577" fmla="*/ 0 w 1589104"/>
                  <a:gd name="connsiteY0-578" fmla="*/ 320232 h 1514679"/>
                  <a:gd name="connsiteX1-579" fmla="*/ 556334 w 1589104"/>
                  <a:gd name="connsiteY1-580" fmla="*/ 318779 h 1514679"/>
                  <a:gd name="connsiteX2-581" fmla="*/ 850996 w 1589104"/>
                  <a:gd name="connsiteY2-582" fmla="*/ 59821 h 1514679"/>
                  <a:gd name="connsiteX3-583" fmla="*/ 1004876 w 1589104"/>
                  <a:gd name="connsiteY3-584" fmla="*/ 0 h 1514679"/>
                  <a:gd name="connsiteX4-585" fmla="*/ 1583185 w 1589104"/>
                  <a:gd name="connsiteY4-586" fmla="*/ 596945 h 1514679"/>
                  <a:gd name="connsiteX5-587" fmla="*/ 1589104 w 1589104"/>
                  <a:gd name="connsiteY5-588" fmla="*/ 948210 h 1514679"/>
                  <a:gd name="connsiteX6-589" fmla="*/ 1013753 w 1589104"/>
                  <a:gd name="connsiteY6-590" fmla="*/ 1514679 h 1514679"/>
                  <a:gd name="connsiteX7-591" fmla="*/ 853956 w 1589104"/>
                  <a:gd name="connsiteY7-592" fmla="*/ 1460778 h 1514679"/>
                  <a:gd name="connsiteX8-593" fmla="*/ 582967 w 1589104"/>
                  <a:gd name="connsiteY8-594" fmla="*/ 1233178 h 1514679"/>
                  <a:gd name="connsiteX9-595" fmla="*/ 0 w 1589104"/>
                  <a:gd name="connsiteY9-596" fmla="*/ 1232918 h 1514679"/>
                  <a:gd name="connsiteX10-597" fmla="*/ 266330 w 1589104"/>
                  <a:gd name="connsiteY10-598" fmla="*/ 955011 h 1514679"/>
                  <a:gd name="connsiteX11-599" fmla="*/ 287045 w 1589104"/>
                  <a:gd name="connsiteY11-600" fmla="*/ 611742 h 1514679"/>
                  <a:gd name="connsiteX12-601" fmla="*/ 0 w 1589104"/>
                  <a:gd name="connsiteY12-602" fmla="*/ 320232 h 1514679"/>
                  <a:gd name="connsiteX0-603" fmla="*/ 0 w 1589104"/>
                  <a:gd name="connsiteY0-604" fmla="*/ 320232 h 1514679"/>
                  <a:gd name="connsiteX1-605" fmla="*/ 556334 w 1589104"/>
                  <a:gd name="connsiteY1-606" fmla="*/ 318779 h 1514679"/>
                  <a:gd name="connsiteX2-607" fmla="*/ 850996 w 1589104"/>
                  <a:gd name="connsiteY2-608" fmla="*/ 59821 h 1514679"/>
                  <a:gd name="connsiteX3-609" fmla="*/ 1004876 w 1589104"/>
                  <a:gd name="connsiteY3-610" fmla="*/ 0 h 1514679"/>
                  <a:gd name="connsiteX4-611" fmla="*/ 1583185 w 1589104"/>
                  <a:gd name="connsiteY4-612" fmla="*/ 596945 h 1514679"/>
                  <a:gd name="connsiteX5-613" fmla="*/ 1589104 w 1589104"/>
                  <a:gd name="connsiteY5-614" fmla="*/ 948210 h 1514679"/>
                  <a:gd name="connsiteX6-615" fmla="*/ 1013753 w 1589104"/>
                  <a:gd name="connsiteY6-616" fmla="*/ 1514679 h 1514679"/>
                  <a:gd name="connsiteX7-617" fmla="*/ 853956 w 1589104"/>
                  <a:gd name="connsiteY7-618" fmla="*/ 1460778 h 1514679"/>
                  <a:gd name="connsiteX8-619" fmla="*/ 582967 w 1589104"/>
                  <a:gd name="connsiteY8-620" fmla="*/ 1233178 h 1514679"/>
                  <a:gd name="connsiteX9-621" fmla="*/ 0 w 1589104"/>
                  <a:gd name="connsiteY9-622" fmla="*/ 1232918 h 1514679"/>
                  <a:gd name="connsiteX10-623" fmla="*/ 266330 w 1589104"/>
                  <a:gd name="connsiteY10-624" fmla="*/ 955011 h 1514679"/>
                  <a:gd name="connsiteX11-625" fmla="*/ 287045 w 1589104"/>
                  <a:gd name="connsiteY11-626" fmla="*/ 611742 h 1514679"/>
                  <a:gd name="connsiteX12-627" fmla="*/ 0 w 1589104"/>
                  <a:gd name="connsiteY12-628" fmla="*/ 320232 h 1514679"/>
                  <a:gd name="connsiteX0-629" fmla="*/ 0 w 1589104"/>
                  <a:gd name="connsiteY0-630" fmla="*/ 320232 h 1514679"/>
                  <a:gd name="connsiteX1-631" fmla="*/ 556334 w 1589104"/>
                  <a:gd name="connsiteY1-632" fmla="*/ 318779 h 1514679"/>
                  <a:gd name="connsiteX2-633" fmla="*/ 850996 w 1589104"/>
                  <a:gd name="connsiteY2-634" fmla="*/ 59821 h 1514679"/>
                  <a:gd name="connsiteX3-635" fmla="*/ 1004876 w 1589104"/>
                  <a:gd name="connsiteY3-636" fmla="*/ 0 h 1514679"/>
                  <a:gd name="connsiteX4-637" fmla="*/ 1583185 w 1589104"/>
                  <a:gd name="connsiteY4-638" fmla="*/ 596945 h 1514679"/>
                  <a:gd name="connsiteX5-639" fmla="*/ 1589104 w 1589104"/>
                  <a:gd name="connsiteY5-640" fmla="*/ 948210 h 1514679"/>
                  <a:gd name="connsiteX6-641" fmla="*/ 1013753 w 1589104"/>
                  <a:gd name="connsiteY6-642" fmla="*/ 1514679 h 1514679"/>
                  <a:gd name="connsiteX7-643" fmla="*/ 853956 w 1589104"/>
                  <a:gd name="connsiteY7-644" fmla="*/ 1460778 h 1514679"/>
                  <a:gd name="connsiteX8-645" fmla="*/ 582967 w 1589104"/>
                  <a:gd name="connsiteY8-646" fmla="*/ 1233178 h 1514679"/>
                  <a:gd name="connsiteX9-647" fmla="*/ 0 w 1589104"/>
                  <a:gd name="connsiteY9-648" fmla="*/ 1232918 h 1514679"/>
                  <a:gd name="connsiteX10-649" fmla="*/ 266330 w 1589104"/>
                  <a:gd name="connsiteY10-650" fmla="*/ 955011 h 1514679"/>
                  <a:gd name="connsiteX11-651" fmla="*/ 287045 w 1589104"/>
                  <a:gd name="connsiteY11-652" fmla="*/ 611742 h 1514679"/>
                  <a:gd name="connsiteX12-653" fmla="*/ 0 w 1589104"/>
                  <a:gd name="connsiteY12-654" fmla="*/ 320232 h 1514679"/>
                  <a:gd name="connsiteX0-655" fmla="*/ 0 w 1589104"/>
                  <a:gd name="connsiteY0-656" fmla="*/ 320232 h 1514679"/>
                  <a:gd name="connsiteX1-657" fmla="*/ 556334 w 1589104"/>
                  <a:gd name="connsiteY1-658" fmla="*/ 318779 h 1514679"/>
                  <a:gd name="connsiteX2-659" fmla="*/ 850996 w 1589104"/>
                  <a:gd name="connsiteY2-660" fmla="*/ 59821 h 1514679"/>
                  <a:gd name="connsiteX3-661" fmla="*/ 1004876 w 1589104"/>
                  <a:gd name="connsiteY3-662" fmla="*/ 0 h 1514679"/>
                  <a:gd name="connsiteX4-663" fmla="*/ 1583185 w 1589104"/>
                  <a:gd name="connsiteY4-664" fmla="*/ 596945 h 1514679"/>
                  <a:gd name="connsiteX5-665" fmla="*/ 1589104 w 1589104"/>
                  <a:gd name="connsiteY5-666" fmla="*/ 948210 h 1514679"/>
                  <a:gd name="connsiteX6-667" fmla="*/ 1013753 w 1589104"/>
                  <a:gd name="connsiteY6-668" fmla="*/ 1514679 h 1514679"/>
                  <a:gd name="connsiteX7-669" fmla="*/ 853956 w 1589104"/>
                  <a:gd name="connsiteY7-670" fmla="*/ 1460778 h 1514679"/>
                  <a:gd name="connsiteX8-671" fmla="*/ 582967 w 1589104"/>
                  <a:gd name="connsiteY8-672" fmla="*/ 1233178 h 1514679"/>
                  <a:gd name="connsiteX9-673" fmla="*/ 0 w 1589104"/>
                  <a:gd name="connsiteY9-674" fmla="*/ 1232918 h 1514679"/>
                  <a:gd name="connsiteX10-675" fmla="*/ 266330 w 1589104"/>
                  <a:gd name="connsiteY10-676" fmla="*/ 955011 h 1514679"/>
                  <a:gd name="connsiteX11-677" fmla="*/ 287045 w 1589104"/>
                  <a:gd name="connsiteY11-678" fmla="*/ 611742 h 1514679"/>
                  <a:gd name="connsiteX12-679" fmla="*/ 0 w 1589104"/>
                  <a:gd name="connsiteY12-680" fmla="*/ 320232 h 1514679"/>
                  <a:gd name="connsiteX0-681" fmla="*/ 0 w 1589104"/>
                  <a:gd name="connsiteY0-682" fmla="*/ 320232 h 1514679"/>
                  <a:gd name="connsiteX1-683" fmla="*/ 556334 w 1589104"/>
                  <a:gd name="connsiteY1-684" fmla="*/ 318779 h 1514679"/>
                  <a:gd name="connsiteX2-685" fmla="*/ 850996 w 1589104"/>
                  <a:gd name="connsiteY2-686" fmla="*/ 59821 h 1514679"/>
                  <a:gd name="connsiteX3-687" fmla="*/ 1004876 w 1589104"/>
                  <a:gd name="connsiteY3-688" fmla="*/ 0 h 1514679"/>
                  <a:gd name="connsiteX4-689" fmla="*/ 1583185 w 1589104"/>
                  <a:gd name="connsiteY4-690" fmla="*/ 596945 h 1514679"/>
                  <a:gd name="connsiteX5-691" fmla="*/ 1589104 w 1589104"/>
                  <a:gd name="connsiteY5-692" fmla="*/ 948210 h 1514679"/>
                  <a:gd name="connsiteX6-693" fmla="*/ 1013753 w 1589104"/>
                  <a:gd name="connsiteY6-694" fmla="*/ 1514679 h 1514679"/>
                  <a:gd name="connsiteX7-695" fmla="*/ 853956 w 1589104"/>
                  <a:gd name="connsiteY7-696" fmla="*/ 1460778 h 1514679"/>
                  <a:gd name="connsiteX8-697" fmla="*/ 582967 w 1589104"/>
                  <a:gd name="connsiteY8-698" fmla="*/ 1233178 h 1514679"/>
                  <a:gd name="connsiteX9-699" fmla="*/ 0 w 1589104"/>
                  <a:gd name="connsiteY9-700" fmla="*/ 1232918 h 1514679"/>
                  <a:gd name="connsiteX10-701" fmla="*/ 266330 w 1589104"/>
                  <a:gd name="connsiteY10-702" fmla="*/ 955011 h 1514679"/>
                  <a:gd name="connsiteX11-703" fmla="*/ 287045 w 1589104"/>
                  <a:gd name="connsiteY11-704" fmla="*/ 611742 h 1514679"/>
                  <a:gd name="connsiteX12-705" fmla="*/ 0 w 1589104"/>
                  <a:gd name="connsiteY12-706" fmla="*/ 320232 h 1514679"/>
                  <a:gd name="connsiteX0-707" fmla="*/ 0 w 1589104"/>
                  <a:gd name="connsiteY0-708" fmla="*/ 320232 h 1514679"/>
                  <a:gd name="connsiteX1-709" fmla="*/ 556334 w 1589104"/>
                  <a:gd name="connsiteY1-710" fmla="*/ 318779 h 1514679"/>
                  <a:gd name="connsiteX2-711" fmla="*/ 850996 w 1589104"/>
                  <a:gd name="connsiteY2-712" fmla="*/ 59821 h 1514679"/>
                  <a:gd name="connsiteX3-713" fmla="*/ 1004876 w 1589104"/>
                  <a:gd name="connsiteY3-714" fmla="*/ 0 h 1514679"/>
                  <a:gd name="connsiteX4-715" fmla="*/ 1583185 w 1589104"/>
                  <a:gd name="connsiteY4-716" fmla="*/ 596945 h 1514679"/>
                  <a:gd name="connsiteX5-717" fmla="*/ 1589104 w 1589104"/>
                  <a:gd name="connsiteY5-718" fmla="*/ 948210 h 1514679"/>
                  <a:gd name="connsiteX6-719" fmla="*/ 1013753 w 1589104"/>
                  <a:gd name="connsiteY6-720" fmla="*/ 1514679 h 1514679"/>
                  <a:gd name="connsiteX7-721" fmla="*/ 853956 w 1589104"/>
                  <a:gd name="connsiteY7-722" fmla="*/ 1460778 h 1514679"/>
                  <a:gd name="connsiteX8-723" fmla="*/ 582967 w 1589104"/>
                  <a:gd name="connsiteY8-724" fmla="*/ 1233178 h 1514679"/>
                  <a:gd name="connsiteX9-725" fmla="*/ 0 w 1589104"/>
                  <a:gd name="connsiteY9-726" fmla="*/ 1232918 h 1514679"/>
                  <a:gd name="connsiteX10-727" fmla="*/ 266330 w 1589104"/>
                  <a:gd name="connsiteY10-728" fmla="*/ 955011 h 1514679"/>
                  <a:gd name="connsiteX11-729" fmla="*/ 287045 w 1589104"/>
                  <a:gd name="connsiteY11-730" fmla="*/ 611742 h 1514679"/>
                  <a:gd name="connsiteX12-731" fmla="*/ 0 w 1589104"/>
                  <a:gd name="connsiteY12-732" fmla="*/ 320232 h 1514679"/>
                  <a:gd name="connsiteX0-733" fmla="*/ 0 w 1589104"/>
                  <a:gd name="connsiteY0-734" fmla="*/ 320232 h 1514679"/>
                  <a:gd name="connsiteX1-735" fmla="*/ 556334 w 1589104"/>
                  <a:gd name="connsiteY1-736" fmla="*/ 318779 h 1514679"/>
                  <a:gd name="connsiteX2-737" fmla="*/ 850996 w 1589104"/>
                  <a:gd name="connsiteY2-738" fmla="*/ 59821 h 1514679"/>
                  <a:gd name="connsiteX3-739" fmla="*/ 1004876 w 1589104"/>
                  <a:gd name="connsiteY3-740" fmla="*/ 0 h 1514679"/>
                  <a:gd name="connsiteX4-741" fmla="*/ 1583185 w 1589104"/>
                  <a:gd name="connsiteY4-742" fmla="*/ 596945 h 1514679"/>
                  <a:gd name="connsiteX5-743" fmla="*/ 1589104 w 1589104"/>
                  <a:gd name="connsiteY5-744" fmla="*/ 948210 h 1514679"/>
                  <a:gd name="connsiteX6-745" fmla="*/ 1013753 w 1589104"/>
                  <a:gd name="connsiteY6-746" fmla="*/ 1514679 h 1514679"/>
                  <a:gd name="connsiteX7-747" fmla="*/ 853956 w 1589104"/>
                  <a:gd name="connsiteY7-748" fmla="*/ 1460778 h 1514679"/>
                  <a:gd name="connsiteX8-749" fmla="*/ 582967 w 1589104"/>
                  <a:gd name="connsiteY8-750" fmla="*/ 1233178 h 1514679"/>
                  <a:gd name="connsiteX9-751" fmla="*/ 0 w 1589104"/>
                  <a:gd name="connsiteY9-752" fmla="*/ 1232918 h 1514679"/>
                  <a:gd name="connsiteX10-753" fmla="*/ 266330 w 1589104"/>
                  <a:gd name="connsiteY10-754" fmla="*/ 955011 h 1514679"/>
                  <a:gd name="connsiteX11-755" fmla="*/ 287045 w 1589104"/>
                  <a:gd name="connsiteY11-756" fmla="*/ 611742 h 1514679"/>
                  <a:gd name="connsiteX12-757" fmla="*/ 0 w 1589104"/>
                  <a:gd name="connsiteY12-758" fmla="*/ 320232 h 1514679"/>
                  <a:gd name="connsiteX0-759" fmla="*/ 0 w 1589104"/>
                  <a:gd name="connsiteY0-760" fmla="*/ 320232 h 1514679"/>
                  <a:gd name="connsiteX1-761" fmla="*/ 556334 w 1589104"/>
                  <a:gd name="connsiteY1-762" fmla="*/ 318779 h 1514679"/>
                  <a:gd name="connsiteX2-763" fmla="*/ 850996 w 1589104"/>
                  <a:gd name="connsiteY2-764" fmla="*/ 59821 h 1514679"/>
                  <a:gd name="connsiteX3-765" fmla="*/ 1004876 w 1589104"/>
                  <a:gd name="connsiteY3-766" fmla="*/ 0 h 1514679"/>
                  <a:gd name="connsiteX4-767" fmla="*/ 1583185 w 1589104"/>
                  <a:gd name="connsiteY4-768" fmla="*/ 596945 h 1514679"/>
                  <a:gd name="connsiteX5-769" fmla="*/ 1589104 w 1589104"/>
                  <a:gd name="connsiteY5-770" fmla="*/ 948210 h 1514679"/>
                  <a:gd name="connsiteX6-771" fmla="*/ 1013753 w 1589104"/>
                  <a:gd name="connsiteY6-772" fmla="*/ 1514679 h 1514679"/>
                  <a:gd name="connsiteX7-773" fmla="*/ 853956 w 1589104"/>
                  <a:gd name="connsiteY7-774" fmla="*/ 1460778 h 1514679"/>
                  <a:gd name="connsiteX8-775" fmla="*/ 582967 w 1589104"/>
                  <a:gd name="connsiteY8-776" fmla="*/ 1233178 h 1514679"/>
                  <a:gd name="connsiteX9-777" fmla="*/ 0 w 1589104"/>
                  <a:gd name="connsiteY9-778" fmla="*/ 1232918 h 1514679"/>
                  <a:gd name="connsiteX10-779" fmla="*/ 266330 w 1589104"/>
                  <a:gd name="connsiteY10-780" fmla="*/ 955011 h 1514679"/>
                  <a:gd name="connsiteX11-781" fmla="*/ 287045 w 1589104"/>
                  <a:gd name="connsiteY11-782" fmla="*/ 611742 h 1514679"/>
                  <a:gd name="connsiteX12-783" fmla="*/ 0 w 1589104"/>
                  <a:gd name="connsiteY12-784" fmla="*/ 320232 h 1514679"/>
                  <a:gd name="connsiteX0-785" fmla="*/ 0 w 1589104"/>
                  <a:gd name="connsiteY0-786" fmla="*/ 320232 h 1532336"/>
                  <a:gd name="connsiteX1-787" fmla="*/ 556334 w 1589104"/>
                  <a:gd name="connsiteY1-788" fmla="*/ 318779 h 1532336"/>
                  <a:gd name="connsiteX2-789" fmla="*/ 850996 w 1589104"/>
                  <a:gd name="connsiteY2-790" fmla="*/ 59821 h 1532336"/>
                  <a:gd name="connsiteX3-791" fmla="*/ 1004876 w 1589104"/>
                  <a:gd name="connsiteY3-792" fmla="*/ 0 h 1532336"/>
                  <a:gd name="connsiteX4-793" fmla="*/ 1583185 w 1589104"/>
                  <a:gd name="connsiteY4-794" fmla="*/ 596945 h 1532336"/>
                  <a:gd name="connsiteX5-795" fmla="*/ 1589104 w 1589104"/>
                  <a:gd name="connsiteY5-796" fmla="*/ 948210 h 1532336"/>
                  <a:gd name="connsiteX6-797" fmla="*/ 1013753 w 1589104"/>
                  <a:gd name="connsiteY6-798" fmla="*/ 1514679 h 1532336"/>
                  <a:gd name="connsiteX7-799" fmla="*/ 853956 w 1589104"/>
                  <a:gd name="connsiteY7-800" fmla="*/ 1460778 h 1532336"/>
                  <a:gd name="connsiteX8-801" fmla="*/ 582967 w 1589104"/>
                  <a:gd name="connsiteY8-802" fmla="*/ 1233178 h 1532336"/>
                  <a:gd name="connsiteX9-803" fmla="*/ 0 w 1589104"/>
                  <a:gd name="connsiteY9-804" fmla="*/ 1232918 h 1532336"/>
                  <a:gd name="connsiteX10-805" fmla="*/ 266330 w 1589104"/>
                  <a:gd name="connsiteY10-806" fmla="*/ 955011 h 1532336"/>
                  <a:gd name="connsiteX11-807" fmla="*/ 287045 w 1589104"/>
                  <a:gd name="connsiteY11-808" fmla="*/ 611742 h 1532336"/>
                  <a:gd name="connsiteX12-809" fmla="*/ 0 w 1589104"/>
                  <a:gd name="connsiteY12-810" fmla="*/ 320232 h 1532336"/>
                  <a:gd name="connsiteX0-811" fmla="*/ 0 w 1589104"/>
                  <a:gd name="connsiteY0-812" fmla="*/ 320232 h 1575133"/>
                  <a:gd name="connsiteX1-813" fmla="*/ 556334 w 1589104"/>
                  <a:gd name="connsiteY1-814" fmla="*/ 318779 h 1575133"/>
                  <a:gd name="connsiteX2-815" fmla="*/ 850996 w 1589104"/>
                  <a:gd name="connsiteY2-816" fmla="*/ 59821 h 1575133"/>
                  <a:gd name="connsiteX3-817" fmla="*/ 1004876 w 1589104"/>
                  <a:gd name="connsiteY3-818" fmla="*/ 0 h 1575133"/>
                  <a:gd name="connsiteX4-819" fmla="*/ 1583185 w 1589104"/>
                  <a:gd name="connsiteY4-820" fmla="*/ 596945 h 1575133"/>
                  <a:gd name="connsiteX5-821" fmla="*/ 1589104 w 1589104"/>
                  <a:gd name="connsiteY5-822" fmla="*/ 948210 h 1575133"/>
                  <a:gd name="connsiteX6-823" fmla="*/ 1013753 w 1589104"/>
                  <a:gd name="connsiteY6-824" fmla="*/ 1514679 h 1575133"/>
                  <a:gd name="connsiteX7-825" fmla="*/ 853956 w 1589104"/>
                  <a:gd name="connsiteY7-826" fmla="*/ 1460778 h 1575133"/>
                  <a:gd name="connsiteX8-827" fmla="*/ 582967 w 1589104"/>
                  <a:gd name="connsiteY8-828" fmla="*/ 1233178 h 1575133"/>
                  <a:gd name="connsiteX9-829" fmla="*/ 0 w 1589104"/>
                  <a:gd name="connsiteY9-830" fmla="*/ 1232918 h 1575133"/>
                  <a:gd name="connsiteX10-831" fmla="*/ 266330 w 1589104"/>
                  <a:gd name="connsiteY10-832" fmla="*/ 955011 h 1575133"/>
                  <a:gd name="connsiteX11-833" fmla="*/ 287045 w 1589104"/>
                  <a:gd name="connsiteY11-834" fmla="*/ 611742 h 1575133"/>
                  <a:gd name="connsiteX12-835" fmla="*/ 0 w 1589104"/>
                  <a:gd name="connsiteY12-836" fmla="*/ 320232 h 1575133"/>
                  <a:gd name="connsiteX0-837" fmla="*/ 0 w 1589104"/>
                  <a:gd name="connsiteY0-838" fmla="*/ 320232 h 1575133"/>
                  <a:gd name="connsiteX1-839" fmla="*/ 556334 w 1589104"/>
                  <a:gd name="connsiteY1-840" fmla="*/ 318779 h 1575133"/>
                  <a:gd name="connsiteX2-841" fmla="*/ 850996 w 1589104"/>
                  <a:gd name="connsiteY2-842" fmla="*/ 59821 h 1575133"/>
                  <a:gd name="connsiteX3-843" fmla="*/ 1004876 w 1589104"/>
                  <a:gd name="connsiteY3-844" fmla="*/ 0 h 1575133"/>
                  <a:gd name="connsiteX4-845" fmla="*/ 1583185 w 1589104"/>
                  <a:gd name="connsiteY4-846" fmla="*/ 596945 h 1575133"/>
                  <a:gd name="connsiteX5-847" fmla="*/ 1589104 w 1589104"/>
                  <a:gd name="connsiteY5-848" fmla="*/ 948210 h 1575133"/>
                  <a:gd name="connsiteX6-849" fmla="*/ 1013753 w 1589104"/>
                  <a:gd name="connsiteY6-850" fmla="*/ 1514679 h 1575133"/>
                  <a:gd name="connsiteX7-851" fmla="*/ 853956 w 1589104"/>
                  <a:gd name="connsiteY7-852" fmla="*/ 1460778 h 1575133"/>
                  <a:gd name="connsiteX8-853" fmla="*/ 582967 w 1589104"/>
                  <a:gd name="connsiteY8-854" fmla="*/ 1233178 h 1575133"/>
                  <a:gd name="connsiteX9-855" fmla="*/ 0 w 1589104"/>
                  <a:gd name="connsiteY9-856" fmla="*/ 1232918 h 1575133"/>
                  <a:gd name="connsiteX10-857" fmla="*/ 266330 w 1589104"/>
                  <a:gd name="connsiteY10-858" fmla="*/ 955011 h 1575133"/>
                  <a:gd name="connsiteX11-859" fmla="*/ 287045 w 1589104"/>
                  <a:gd name="connsiteY11-860" fmla="*/ 611742 h 1575133"/>
                  <a:gd name="connsiteX12-861" fmla="*/ 0 w 1589104"/>
                  <a:gd name="connsiteY12-862" fmla="*/ 320232 h 1575133"/>
                  <a:gd name="connsiteX0-863" fmla="*/ 0 w 1589104"/>
                  <a:gd name="connsiteY0-864" fmla="*/ 320232 h 1575133"/>
                  <a:gd name="connsiteX1-865" fmla="*/ 556334 w 1589104"/>
                  <a:gd name="connsiteY1-866" fmla="*/ 318779 h 1575133"/>
                  <a:gd name="connsiteX2-867" fmla="*/ 850996 w 1589104"/>
                  <a:gd name="connsiteY2-868" fmla="*/ 59821 h 1575133"/>
                  <a:gd name="connsiteX3-869" fmla="*/ 1004876 w 1589104"/>
                  <a:gd name="connsiteY3-870" fmla="*/ 0 h 1575133"/>
                  <a:gd name="connsiteX4-871" fmla="*/ 1583185 w 1589104"/>
                  <a:gd name="connsiteY4-872" fmla="*/ 596945 h 1575133"/>
                  <a:gd name="connsiteX5-873" fmla="*/ 1589104 w 1589104"/>
                  <a:gd name="connsiteY5-874" fmla="*/ 948210 h 1575133"/>
                  <a:gd name="connsiteX6-875" fmla="*/ 1013753 w 1589104"/>
                  <a:gd name="connsiteY6-876" fmla="*/ 1514679 h 1575133"/>
                  <a:gd name="connsiteX7-877" fmla="*/ 853956 w 1589104"/>
                  <a:gd name="connsiteY7-878" fmla="*/ 1460778 h 1575133"/>
                  <a:gd name="connsiteX8-879" fmla="*/ 582967 w 1589104"/>
                  <a:gd name="connsiteY8-880" fmla="*/ 1233178 h 1575133"/>
                  <a:gd name="connsiteX9-881" fmla="*/ 0 w 1589104"/>
                  <a:gd name="connsiteY9-882" fmla="*/ 1232918 h 1575133"/>
                  <a:gd name="connsiteX10-883" fmla="*/ 266330 w 1589104"/>
                  <a:gd name="connsiteY10-884" fmla="*/ 955011 h 1575133"/>
                  <a:gd name="connsiteX11-885" fmla="*/ 287045 w 1589104"/>
                  <a:gd name="connsiteY11-886" fmla="*/ 611742 h 1575133"/>
                  <a:gd name="connsiteX12-887" fmla="*/ 0 w 1589104"/>
                  <a:gd name="connsiteY12-888" fmla="*/ 320232 h 1575133"/>
                  <a:gd name="connsiteX0-889" fmla="*/ 0 w 1589104"/>
                  <a:gd name="connsiteY0-890" fmla="*/ 320232 h 1575133"/>
                  <a:gd name="connsiteX1-891" fmla="*/ 556334 w 1589104"/>
                  <a:gd name="connsiteY1-892" fmla="*/ 318779 h 1575133"/>
                  <a:gd name="connsiteX2-893" fmla="*/ 850996 w 1589104"/>
                  <a:gd name="connsiteY2-894" fmla="*/ 59821 h 1575133"/>
                  <a:gd name="connsiteX3-895" fmla="*/ 1004876 w 1589104"/>
                  <a:gd name="connsiteY3-896" fmla="*/ 0 h 1575133"/>
                  <a:gd name="connsiteX4-897" fmla="*/ 1583185 w 1589104"/>
                  <a:gd name="connsiteY4-898" fmla="*/ 596945 h 1575133"/>
                  <a:gd name="connsiteX5-899" fmla="*/ 1589104 w 1589104"/>
                  <a:gd name="connsiteY5-900" fmla="*/ 948210 h 1575133"/>
                  <a:gd name="connsiteX6-901" fmla="*/ 1013753 w 1589104"/>
                  <a:gd name="connsiteY6-902" fmla="*/ 1514679 h 1575133"/>
                  <a:gd name="connsiteX7-903" fmla="*/ 853956 w 1589104"/>
                  <a:gd name="connsiteY7-904" fmla="*/ 1460778 h 1575133"/>
                  <a:gd name="connsiteX8-905" fmla="*/ 582967 w 1589104"/>
                  <a:gd name="connsiteY8-906" fmla="*/ 1233178 h 1575133"/>
                  <a:gd name="connsiteX9-907" fmla="*/ 0 w 1589104"/>
                  <a:gd name="connsiteY9-908" fmla="*/ 1232918 h 1575133"/>
                  <a:gd name="connsiteX10-909" fmla="*/ 266330 w 1589104"/>
                  <a:gd name="connsiteY10-910" fmla="*/ 955011 h 1575133"/>
                  <a:gd name="connsiteX11-911" fmla="*/ 287045 w 1589104"/>
                  <a:gd name="connsiteY11-912" fmla="*/ 611742 h 1575133"/>
                  <a:gd name="connsiteX12-913" fmla="*/ 0 w 1589104"/>
                  <a:gd name="connsiteY12-914" fmla="*/ 320232 h 1575133"/>
                  <a:gd name="connsiteX0-915" fmla="*/ 0 w 1589104"/>
                  <a:gd name="connsiteY0-916" fmla="*/ 354510 h 1609411"/>
                  <a:gd name="connsiteX1-917" fmla="*/ 556334 w 1589104"/>
                  <a:gd name="connsiteY1-918" fmla="*/ 353057 h 1609411"/>
                  <a:gd name="connsiteX2-919" fmla="*/ 850996 w 1589104"/>
                  <a:gd name="connsiteY2-920" fmla="*/ 94099 h 1609411"/>
                  <a:gd name="connsiteX3-921" fmla="*/ 1004876 w 1589104"/>
                  <a:gd name="connsiteY3-922" fmla="*/ 34278 h 1609411"/>
                  <a:gd name="connsiteX4-923" fmla="*/ 1583185 w 1589104"/>
                  <a:gd name="connsiteY4-924" fmla="*/ 631223 h 1609411"/>
                  <a:gd name="connsiteX5-925" fmla="*/ 1589104 w 1589104"/>
                  <a:gd name="connsiteY5-926" fmla="*/ 982488 h 1609411"/>
                  <a:gd name="connsiteX6-927" fmla="*/ 1013753 w 1589104"/>
                  <a:gd name="connsiteY6-928" fmla="*/ 1548957 h 1609411"/>
                  <a:gd name="connsiteX7-929" fmla="*/ 853956 w 1589104"/>
                  <a:gd name="connsiteY7-930" fmla="*/ 1495056 h 1609411"/>
                  <a:gd name="connsiteX8-931" fmla="*/ 582967 w 1589104"/>
                  <a:gd name="connsiteY8-932" fmla="*/ 1267456 h 1609411"/>
                  <a:gd name="connsiteX9-933" fmla="*/ 0 w 1589104"/>
                  <a:gd name="connsiteY9-934" fmla="*/ 1267196 h 1609411"/>
                  <a:gd name="connsiteX10-935" fmla="*/ 266330 w 1589104"/>
                  <a:gd name="connsiteY10-936" fmla="*/ 989289 h 1609411"/>
                  <a:gd name="connsiteX11-937" fmla="*/ 287045 w 1589104"/>
                  <a:gd name="connsiteY11-938" fmla="*/ 646020 h 1609411"/>
                  <a:gd name="connsiteX12-939" fmla="*/ 0 w 1589104"/>
                  <a:gd name="connsiteY12-940" fmla="*/ 354510 h 1609411"/>
                  <a:gd name="connsiteX0-941" fmla="*/ 0 w 1589104"/>
                  <a:gd name="connsiteY0-942" fmla="*/ 354510 h 1609411"/>
                  <a:gd name="connsiteX1-943" fmla="*/ 556334 w 1589104"/>
                  <a:gd name="connsiteY1-944" fmla="*/ 353057 h 1609411"/>
                  <a:gd name="connsiteX2-945" fmla="*/ 850996 w 1589104"/>
                  <a:gd name="connsiteY2-946" fmla="*/ 94099 h 1609411"/>
                  <a:gd name="connsiteX3-947" fmla="*/ 1004876 w 1589104"/>
                  <a:gd name="connsiteY3-948" fmla="*/ 34278 h 1609411"/>
                  <a:gd name="connsiteX4-949" fmla="*/ 1577267 w 1589104"/>
                  <a:gd name="connsiteY4-950" fmla="*/ 619386 h 1609411"/>
                  <a:gd name="connsiteX5-951" fmla="*/ 1589104 w 1589104"/>
                  <a:gd name="connsiteY5-952" fmla="*/ 982488 h 1609411"/>
                  <a:gd name="connsiteX6-953" fmla="*/ 1013753 w 1589104"/>
                  <a:gd name="connsiteY6-954" fmla="*/ 1548957 h 1609411"/>
                  <a:gd name="connsiteX7-955" fmla="*/ 853956 w 1589104"/>
                  <a:gd name="connsiteY7-956" fmla="*/ 1495056 h 1609411"/>
                  <a:gd name="connsiteX8-957" fmla="*/ 582967 w 1589104"/>
                  <a:gd name="connsiteY8-958" fmla="*/ 1267456 h 1609411"/>
                  <a:gd name="connsiteX9-959" fmla="*/ 0 w 1589104"/>
                  <a:gd name="connsiteY9-960" fmla="*/ 1267196 h 1609411"/>
                  <a:gd name="connsiteX10-961" fmla="*/ 266330 w 1589104"/>
                  <a:gd name="connsiteY10-962" fmla="*/ 989289 h 1609411"/>
                  <a:gd name="connsiteX11-963" fmla="*/ 287045 w 1589104"/>
                  <a:gd name="connsiteY11-964" fmla="*/ 646020 h 1609411"/>
                  <a:gd name="connsiteX12-965" fmla="*/ 0 w 1589104"/>
                  <a:gd name="connsiteY12-966" fmla="*/ 354510 h 1609411"/>
                  <a:gd name="connsiteX0-967" fmla="*/ 0 w 1643112"/>
                  <a:gd name="connsiteY0-968" fmla="*/ 354510 h 1609411"/>
                  <a:gd name="connsiteX1-969" fmla="*/ 556334 w 1643112"/>
                  <a:gd name="connsiteY1-970" fmla="*/ 353057 h 1609411"/>
                  <a:gd name="connsiteX2-971" fmla="*/ 850996 w 1643112"/>
                  <a:gd name="connsiteY2-972" fmla="*/ 94099 h 1609411"/>
                  <a:gd name="connsiteX3-973" fmla="*/ 1004876 w 1643112"/>
                  <a:gd name="connsiteY3-974" fmla="*/ 34278 h 1609411"/>
                  <a:gd name="connsiteX4-975" fmla="*/ 1577267 w 1643112"/>
                  <a:gd name="connsiteY4-976" fmla="*/ 619386 h 1609411"/>
                  <a:gd name="connsiteX5-977" fmla="*/ 1589104 w 1643112"/>
                  <a:gd name="connsiteY5-978" fmla="*/ 982488 h 1609411"/>
                  <a:gd name="connsiteX6-979" fmla="*/ 1013753 w 1643112"/>
                  <a:gd name="connsiteY6-980" fmla="*/ 1548957 h 1609411"/>
                  <a:gd name="connsiteX7-981" fmla="*/ 853956 w 1643112"/>
                  <a:gd name="connsiteY7-982" fmla="*/ 1495056 h 1609411"/>
                  <a:gd name="connsiteX8-983" fmla="*/ 582967 w 1643112"/>
                  <a:gd name="connsiteY8-984" fmla="*/ 1267456 h 1609411"/>
                  <a:gd name="connsiteX9-985" fmla="*/ 0 w 1643112"/>
                  <a:gd name="connsiteY9-986" fmla="*/ 1267196 h 1609411"/>
                  <a:gd name="connsiteX10-987" fmla="*/ 266330 w 1643112"/>
                  <a:gd name="connsiteY10-988" fmla="*/ 989289 h 1609411"/>
                  <a:gd name="connsiteX11-989" fmla="*/ 287045 w 1643112"/>
                  <a:gd name="connsiteY11-990" fmla="*/ 646020 h 1609411"/>
                  <a:gd name="connsiteX12-991" fmla="*/ 0 w 1643112"/>
                  <a:gd name="connsiteY12-992" fmla="*/ 354510 h 1609411"/>
                  <a:gd name="connsiteX0-993" fmla="*/ 0 w 1669115"/>
                  <a:gd name="connsiteY0-994" fmla="*/ 354510 h 1609411"/>
                  <a:gd name="connsiteX1-995" fmla="*/ 556334 w 1669115"/>
                  <a:gd name="connsiteY1-996" fmla="*/ 353057 h 1609411"/>
                  <a:gd name="connsiteX2-997" fmla="*/ 850996 w 1669115"/>
                  <a:gd name="connsiteY2-998" fmla="*/ 94099 h 1609411"/>
                  <a:gd name="connsiteX3-999" fmla="*/ 1004876 w 1669115"/>
                  <a:gd name="connsiteY3-1000" fmla="*/ 34278 h 1609411"/>
                  <a:gd name="connsiteX4-1001" fmla="*/ 1577267 w 1669115"/>
                  <a:gd name="connsiteY4-1002" fmla="*/ 619386 h 1609411"/>
                  <a:gd name="connsiteX5-1003" fmla="*/ 1589104 w 1669115"/>
                  <a:gd name="connsiteY5-1004" fmla="*/ 982488 h 1609411"/>
                  <a:gd name="connsiteX6-1005" fmla="*/ 1013753 w 1669115"/>
                  <a:gd name="connsiteY6-1006" fmla="*/ 1548957 h 1609411"/>
                  <a:gd name="connsiteX7-1007" fmla="*/ 853956 w 1669115"/>
                  <a:gd name="connsiteY7-1008" fmla="*/ 1495056 h 1609411"/>
                  <a:gd name="connsiteX8-1009" fmla="*/ 582967 w 1669115"/>
                  <a:gd name="connsiteY8-1010" fmla="*/ 1267456 h 1609411"/>
                  <a:gd name="connsiteX9-1011" fmla="*/ 0 w 1669115"/>
                  <a:gd name="connsiteY9-1012" fmla="*/ 1267196 h 1609411"/>
                  <a:gd name="connsiteX10-1013" fmla="*/ 266330 w 1669115"/>
                  <a:gd name="connsiteY10-1014" fmla="*/ 989289 h 1609411"/>
                  <a:gd name="connsiteX11-1015" fmla="*/ 287045 w 1669115"/>
                  <a:gd name="connsiteY11-1016" fmla="*/ 646020 h 1609411"/>
                  <a:gd name="connsiteX12-1017" fmla="*/ 0 w 1669115"/>
                  <a:gd name="connsiteY12-1018" fmla="*/ 354510 h 1609411"/>
                  <a:gd name="connsiteX0-1019" fmla="*/ 0 w 1671177"/>
                  <a:gd name="connsiteY0-1020" fmla="*/ 354510 h 1609411"/>
                  <a:gd name="connsiteX1-1021" fmla="*/ 556334 w 1671177"/>
                  <a:gd name="connsiteY1-1022" fmla="*/ 353057 h 1609411"/>
                  <a:gd name="connsiteX2-1023" fmla="*/ 850996 w 1671177"/>
                  <a:gd name="connsiteY2-1024" fmla="*/ 94099 h 1609411"/>
                  <a:gd name="connsiteX3-1025" fmla="*/ 1004876 w 1671177"/>
                  <a:gd name="connsiteY3-1026" fmla="*/ 34278 h 1609411"/>
                  <a:gd name="connsiteX4-1027" fmla="*/ 1577267 w 1671177"/>
                  <a:gd name="connsiteY4-1028" fmla="*/ 619386 h 1609411"/>
                  <a:gd name="connsiteX5-1029" fmla="*/ 1589104 w 1671177"/>
                  <a:gd name="connsiteY5-1030" fmla="*/ 982488 h 1609411"/>
                  <a:gd name="connsiteX6-1031" fmla="*/ 1013753 w 1671177"/>
                  <a:gd name="connsiteY6-1032" fmla="*/ 1548957 h 1609411"/>
                  <a:gd name="connsiteX7-1033" fmla="*/ 853956 w 1671177"/>
                  <a:gd name="connsiteY7-1034" fmla="*/ 1495056 h 1609411"/>
                  <a:gd name="connsiteX8-1035" fmla="*/ 582967 w 1671177"/>
                  <a:gd name="connsiteY8-1036" fmla="*/ 1267456 h 1609411"/>
                  <a:gd name="connsiteX9-1037" fmla="*/ 0 w 1671177"/>
                  <a:gd name="connsiteY9-1038" fmla="*/ 1267196 h 1609411"/>
                  <a:gd name="connsiteX10-1039" fmla="*/ 266330 w 1671177"/>
                  <a:gd name="connsiteY10-1040" fmla="*/ 989289 h 1609411"/>
                  <a:gd name="connsiteX11-1041" fmla="*/ 287045 w 1671177"/>
                  <a:gd name="connsiteY11-1042" fmla="*/ 646020 h 1609411"/>
                  <a:gd name="connsiteX12-1043" fmla="*/ 0 w 1671177"/>
                  <a:gd name="connsiteY12-1044" fmla="*/ 354510 h 16094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 ang="0">
                    <a:pos x="connsiteX9-125" y="connsiteY9-126"/>
                  </a:cxn>
                  <a:cxn ang="0">
                    <a:pos x="connsiteX10-327" y="connsiteY10-328"/>
                  </a:cxn>
                  <a:cxn ang="0">
                    <a:pos x="connsiteX11-373" y="connsiteY11-374"/>
                  </a:cxn>
                  <a:cxn ang="0">
                    <a:pos x="connsiteX12-471" y="connsiteY12-472"/>
                  </a:cxn>
                </a:cxnLst>
                <a:rect l="l" t="t" r="r" b="b"/>
                <a:pathLst>
                  <a:path w="1671177" h="1609411">
                    <a:moveTo>
                      <a:pt x="0" y="354510"/>
                    </a:moveTo>
                    <a:lnTo>
                      <a:pt x="556334" y="353057"/>
                    </a:lnTo>
                    <a:cubicBezTo>
                      <a:pt x="746291" y="355515"/>
                      <a:pt x="856347" y="257358"/>
                      <a:pt x="850996" y="94099"/>
                    </a:cubicBezTo>
                    <a:cubicBezTo>
                      <a:pt x="849023" y="-2780"/>
                      <a:pt x="929910" y="-28640"/>
                      <a:pt x="1004876" y="34278"/>
                    </a:cubicBezTo>
                    <a:lnTo>
                      <a:pt x="1577267" y="619386"/>
                    </a:lnTo>
                    <a:cubicBezTo>
                      <a:pt x="1720296" y="767053"/>
                      <a:pt x="1679854" y="873291"/>
                      <a:pt x="1589104" y="982488"/>
                    </a:cubicBezTo>
                    <a:lnTo>
                      <a:pt x="1013753" y="1548957"/>
                    </a:lnTo>
                    <a:cubicBezTo>
                      <a:pt x="927935" y="1643440"/>
                      <a:pt x="868752" y="1628432"/>
                      <a:pt x="853956" y="1495056"/>
                    </a:cubicBezTo>
                    <a:cubicBezTo>
                      <a:pt x="849443" y="1377760"/>
                      <a:pt x="794625" y="1269343"/>
                      <a:pt x="582967" y="1267456"/>
                    </a:cubicBezTo>
                    <a:lnTo>
                      <a:pt x="0" y="1267196"/>
                    </a:lnTo>
                    <a:lnTo>
                      <a:pt x="266330" y="989289"/>
                    </a:lnTo>
                    <a:cubicBezTo>
                      <a:pt x="347215" y="886703"/>
                      <a:pt x="398509" y="775239"/>
                      <a:pt x="287045" y="646020"/>
                    </a:cubicBezTo>
                    <a:lnTo>
                      <a:pt x="0" y="3545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TextBox 35"/>
            <p:cNvSpPr txBox="1"/>
            <p:nvPr/>
          </p:nvSpPr>
          <p:spPr>
            <a:xfrm>
              <a:off x="4369061" y="2754805"/>
              <a:ext cx="567784" cy="523220"/>
            </a:xfrm>
            <a:prstGeom prst="rect">
              <a:avLst/>
            </a:prstGeom>
            <a:noFill/>
          </p:spPr>
          <p:txBody>
            <a:bodyPr wrap="none" rtlCol="0">
              <a:spAutoFit/>
            </a:bodyPr>
            <a:lstStyle/>
            <a:p>
              <a:r>
                <a:rPr lang="en-US" altLang="zh-CN" sz="2800" dirty="0">
                  <a:solidFill>
                    <a:prstClr val="white"/>
                  </a:solidFill>
                  <a:latin typeface="Impact" panose="020B0806030902050204" pitchFamily="34" charset="0"/>
                </a:rPr>
                <a:t>03</a:t>
              </a:r>
              <a:endParaRPr lang="zh-CN" altLang="en-US" sz="2800" dirty="0">
                <a:solidFill>
                  <a:prstClr val="white"/>
                </a:solidFill>
                <a:latin typeface="Impact" panose="020B0806030902050204" pitchFamily="34" charset="0"/>
              </a:endParaRPr>
            </a:p>
          </p:txBody>
        </p:sp>
      </p:grpSp>
      <p:grpSp>
        <p:nvGrpSpPr>
          <p:cNvPr id="39" name="组合 38"/>
          <p:cNvGrpSpPr/>
          <p:nvPr/>
        </p:nvGrpSpPr>
        <p:grpSpPr>
          <a:xfrm>
            <a:off x="2473571" y="2211710"/>
            <a:ext cx="1773781" cy="1609411"/>
            <a:chOff x="2473571" y="2211710"/>
            <a:chExt cx="1773781" cy="1609411"/>
          </a:xfrm>
        </p:grpSpPr>
        <p:grpSp>
          <p:nvGrpSpPr>
            <p:cNvPr id="40" name="组合 39"/>
            <p:cNvGrpSpPr/>
            <p:nvPr/>
          </p:nvGrpSpPr>
          <p:grpSpPr>
            <a:xfrm>
              <a:off x="2473571" y="2211710"/>
              <a:ext cx="1773781" cy="1609411"/>
              <a:chOff x="1074198" y="2188917"/>
              <a:chExt cx="1773781" cy="1609411"/>
            </a:xfrm>
          </p:grpSpPr>
          <p:sp>
            <p:nvSpPr>
              <p:cNvPr id="42" name="右箭头 55"/>
              <p:cNvSpPr/>
              <p:nvPr/>
            </p:nvSpPr>
            <p:spPr>
              <a:xfrm>
                <a:off x="1176802" y="2551604"/>
                <a:ext cx="1671177" cy="911035"/>
              </a:xfrm>
              <a:custGeom>
                <a:avLst/>
                <a:gdLst/>
                <a:ahLst/>
                <a:cxnLst/>
                <a:rect l="l" t="t" r="r" b="b"/>
                <a:pathLst>
                  <a:path w="1671177" h="911035">
                    <a:moveTo>
                      <a:pt x="3880" y="0"/>
                    </a:moveTo>
                    <a:lnTo>
                      <a:pt x="1322002" y="0"/>
                    </a:lnTo>
                    <a:lnTo>
                      <a:pt x="1577267" y="260936"/>
                    </a:lnTo>
                    <a:cubicBezTo>
                      <a:pt x="1720296" y="408603"/>
                      <a:pt x="1679854" y="514841"/>
                      <a:pt x="1589104" y="624038"/>
                    </a:cubicBezTo>
                    <a:lnTo>
                      <a:pt x="1297607" y="911035"/>
                    </a:lnTo>
                    <a:lnTo>
                      <a:pt x="609562" y="911035"/>
                    </a:lnTo>
                    <a:cubicBezTo>
                      <a:pt x="601030" y="909370"/>
                      <a:pt x="592146" y="909088"/>
                      <a:pt x="582967" y="909006"/>
                    </a:cubicBezTo>
                    <a:lnTo>
                      <a:pt x="0" y="908746"/>
                    </a:lnTo>
                    <a:lnTo>
                      <a:pt x="266330" y="630839"/>
                    </a:lnTo>
                    <a:cubicBezTo>
                      <a:pt x="347215" y="528253"/>
                      <a:pt x="398509" y="416789"/>
                      <a:pt x="287045" y="28757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右箭头 55"/>
              <p:cNvSpPr/>
              <p:nvPr/>
            </p:nvSpPr>
            <p:spPr>
              <a:xfrm>
                <a:off x="1074198" y="2188917"/>
                <a:ext cx="1671177" cy="1609411"/>
              </a:xfrm>
              <a:custGeom>
                <a:avLst/>
                <a:gdLst>
                  <a:gd name="connsiteX0" fmla="*/ 0 w 1731146"/>
                  <a:gd name="connsiteY0" fmla="*/ 355742 h 1624170"/>
                  <a:gd name="connsiteX1" fmla="*/ 892425 w 1731146"/>
                  <a:gd name="connsiteY1" fmla="*/ 355742 h 1624170"/>
                  <a:gd name="connsiteX2" fmla="*/ 892425 w 1731146"/>
                  <a:gd name="connsiteY2" fmla="*/ 0 h 1624170"/>
                  <a:gd name="connsiteX3" fmla="*/ 1731146 w 1731146"/>
                  <a:gd name="connsiteY3" fmla="*/ 812085 h 1624170"/>
                  <a:gd name="connsiteX4" fmla="*/ 892425 w 1731146"/>
                  <a:gd name="connsiteY4" fmla="*/ 1624170 h 1624170"/>
                  <a:gd name="connsiteX5" fmla="*/ 892425 w 1731146"/>
                  <a:gd name="connsiteY5" fmla="*/ 1268428 h 1624170"/>
                  <a:gd name="connsiteX6" fmla="*/ 0 w 1731146"/>
                  <a:gd name="connsiteY6" fmla="*/ 1268428 h 1624170"/>
                  <a:gd name="connsiteX7" fmla="*/ 0 w 1731146"/>
                  <a:gd name="connsiteY7" fmla="*/ 355742 h 1624170"/>
                  <a:gd name="connsiteX0-1" fmla="*/ 0 w 1731146"/>
                  <a:gd name="connsiteY0-2" fmla="*/ 355742 h 1624170"/>
                  <a:gd name="connsiteX1-3" fmla="*/ 508986 w 1731146"/>
                  <a:gd name="connsiteY1-4" fmla="*/ 351329 h 1624170"/>
                  <a:gd name="connsiteX2-5" fmla="*/ 892425 w 1731146"/>
                  <a:gd name="connsiteY2-6" fmla="*/ 355742 h 1624170"/>
                  <a:gd name="connsiteX3-7" fmla="*/ 892425 w 1731146"/>
                  <a:gd name="connsiteY3-8" fmla="*/ 0 h 1624170"/>
                  <a:gd name="connsiteX4-9" fmla="*/ 1731146 w 1731146"/>
                  <a:gd name="connsiteY4-10" fmla="*/ 812085 h 1624170"/>
                  <a:gd name="connsiteX5-11" fmla="*/ 892425 w 1731146"/>
                  <a:gd name="connsiteY5-12" fmla="*/ 1624170 h 1624170"/>
                  <a:gd name="connsiteX6-13" fmla="*/ 892425 w 1731146"/>
                  <a:gd name="connsiteY6-14" fmla="*/ 1268428 h 1624170"/>
                  <a:gd name="connsiteX7-15" fmla="*/ 0 w 1731146"/>
                  <a:gd name="connsiteY7-16" fmla="*/ 1268428 h 1624170"/>
                  <a:gd name="connsiteX8" fmla="*/ 0 w 1731146"/>
                  <a:gd name="connsiteY8" fmla="*/ 355742 h 1624170"/>
                  <a:gd name="connsiteX0-17" fmla="*/ 0 w 1731146"/>
                  <a:gd name="connsiteY0-18" fmla="*/ 355742 h 1624170"/>
                  <a:gd name="connsiteX1-19" fmla="*/ 556334 w 1731146"/>
                  <a:gd name="connsiteY1-20" fmla="*/ 354289 h 1624170"/>
                  <a:gd name="connsiteX2-21" fmla="*/ 892425 w 1731146"/>
                  <a:gd name="connsiteY2-22" fmla="*/ 355742 h 1624170"/>
                  <a:gd name="connsiteX3-23" fmla="*/ 892425 w 1731146"/>
                  <a:gd name="connsiteY3-24" fmla="*/ 0 h 1624170"/>
                  <a:gd name="connsiteX4-25" fmla="*/ 1731146 w 1731146"/>
                  <a:gd name="connsiteY4-26" fmla="*/ 812085 h 1624170"/>
                  <a:gd name="connsiteX5-27" fmla="*/ 892425 w 1731146"/>
                  <a:gd name="connsiteY5-28" fmla="*/ 1624170 h 1624170"/>
                  <a:gd name="connsiteX6-29" fmla="*/ 892425 w 1731146"/>
                  <a:gd name="connsiteY6-30" fmla="*/ 1268428 h 1624170"/>
                  <a:gd name="connsiteX7-31" fmla="*/ 0 w 1731146"/>
                  <a:gd name="connsiteY7-32" fmla="*/ 1268428 h 1624170"/>
                  <a:gd name="connsiteX8-33" fmla="*/ 0 w 1731146"/>
                  <a:gd name="connsiteY8-34" fmla="*/ 355742 h 1624170"/>
                  <a:gd name="connsiteX0-35" fmla="*/ 0 w 1731146"/>
                  <a:gd name="connsiteY0-36" fmla="*/ 355742 h 1624170"/>
                  <a:gd name="connsiteX1-37" fmla="*/ 556334 w 1731146"/>
                  <a:gd name="connsiteY1-38" fmla="*/ 354289 h 1624170"/>
                  <a:gd name="connsiteX2-39" fmla="*/ 848037 w 1731146"/>
                  <a:gd name="connsiteY2-40" fmla="*/ 127882 h 1624170"/>
                  <a:gd name="connsiteX3-41" fmla="*/ 892425 w 1731146"/>
                  <a:gd name="connsiteY3-42" fmla="*/ 0 h 1624170"/>
                  <a:gd name="connsiteX4-43" fmla="*/ 1731146 w 1731146"/>
                  <a:gd name="connsiteY4-44" fmla="*/ 812085 h 1624170"/>
                  <a:gd name="connsiteX5-45" fmla="*/ 892425 w 1731146"/>
                  <a:gd name="connsiteY5-46" fmla="*/ 1624170 h 1624170"/>
                  <a:gd name="connsiteX6-47" fmla="*/ 892425 w 1731146"/>
                  <a:gd name="connsiteY6-48" fmla="*/ 1268428 h 1624170"/>
                  <a:gd name="connsiteX7-49" fmla="*/ 0 w 1731146"/>
                  <a:gd name="connsiteY7-50" fmla="*/ 1268428 h 1624170"/>
                  <a:gd name="connsiteX8-51" fmla="*/ 0 w 1731146"/>
                  <a:gd name="connsiteY8-52" fmla="*/ 355742 h 1624170"/>
                  <a:gd name="connsiteX0-53" fmla="*/ 0 w 1731146"/>
                  <a:gd name="connsiteY0-54" fmla="*/ 320232 h 1588660"/>
                  <a:gd name="connsiteX1-55" fmla="*/ 556334 w 1731146"/>
                  <a:gd name="connsiteY1-56" fmla="*/ 318779 h 1588660"/>
                  <a:gd name="connsiteX2-57" fmla="*/ 848037 w 1731146"/>
                  <a:gd name="connsiteY2-58" fmla="*/ 92372 h 1588660"/>
                  <a:gd name="connsiteX3-59" fmla="*/ 1004876 w 1731146"/>
                  <a:gd name="connsiteY3-60" fmla="*/ 0 h 1588660"/>
                  <a:gd name="connsiteX4-61" fmla="*/ 1731146 w 1731146"/>
                  <a:gd name="connsiteY4-62" fmla="*/ 776575 h 1588660"/>
                  <a:gd name="connsiteX5-63" fmla="*/ 892425 w 1731146"/>
                  <a:gd name="connsiteY5-64" fmla="*/ 1588660 h 1588660"/>
                  <a:gd name="connsiteX6-65" fmla="*/ 892425 w 1731146"/>
                  <a:gd name="connsiteY6-66" fmla="*/ 1232918 h 1588660"/>
                  <a:gd name="connsiteX7-67" fmla="*/ 0 w 1731146"/>
                  <a:gd name="connsiteY7-68" fmla="*/ 1232918 h 1588660"/>
                  <a:gd name="connsiteX8-69" fmla="*/ 0 w 1731146"/>
                  <a:gd name="connsiteY8-70" fmla="*/ 320232 h 1588660"/>
                  <a:gd name="connsiteX0-71" fmla="*/ 0 w 1731146"/>
                  <a:gd name="connsiteY0-72" fmla="*/ 320232 h 1588660"/>
                  <a:gd name="connsiteX1-73" fmla="*/ 556334 w 1731146"/>
                  <a:gd name="connsiteY1-74" fmla="*/ 318779 h 1588660"/>
                  <a:gd name="connsiteX2-75" fmla="*/ 850996 w 1731146"/>
                  <a:gd name="connsiteY2-76" fmla="*/ 59821 h 1588660"/>
                  <a:gd name="connsiteX3-77" fmla="*/ 1004876 w 1731146"/>
                  <a:gd name="connsiteY3-78" fmla="*/ 0 h 1588660"/>
                  <a:gd name="connsiteX4-79" fmla="*/ 1731146 w 1731146"/>
                  <a:gd name="connsiteY4-80" fmla="*/ 776575 h 1588660"/>
                  <a:gd name="connsiteX5-81" fmla="*/ 892425 w 1731146"/>
                  <a:gd name="connsiteY5-82" fmla="*/ 1588660 h 1588660"/>
                  <a:gd name="connsiteX6-83" fmla="*/ 892425 w 1731146"/>
                  <a:gd name="connsiteY6-84" fmla="*/ 1232918 h 1588660"/>
                  <a:gd name="connsiteX7-85" fmla="*/ 0 w 1731146"/>
                  <a:gd name="connsiteY7-86" fmla="*/ 1232918 h 1588660"/>
                  <a:gd name="connsiteX8-87" fmla="*/ 0 w 1731146"/>
                  <a:gd name="connsiteY8-88" fmla="*/ 320232 h 1588660"/>
                  <a:gd name="connsiteX0-89" fmla="*/ 2959 w 1734105"/>
                  <a:gd name="connsiteY0-90" fmla="*/ 320232 h 1588660"/>
                  <a:gd name="connsiteX1-91" fmla="*/ 559293 w 1734105"/>
                  <a:gd name="connsiteY1-92" fmla="*/ 318779 h 1588660"/>
                  <a:gd name="connsiteX2-93" fmla="*/ 853955 w 1734105"/>
                  <a:gd name="connsiteY2-94" fmla="*/ 59821 h 1588660"/>
                  <a:gd name="connsiteX3-95" fmla="*/ 1007835 w 1734105"/>
                  <a:gd name="connsiteY3-96" fmla="*/ 0 h 1588660"/>
                  <a:gd name="connsiteX4-97" fmla="*/ 1734105 w 1734105"/>
                  <a:gd name="connsiteY4-98" fmla="*/ 776575 h 1588660"/>
                  <a:gd name="connsiteX5-99" fmla="*/ 895384 w 1734105"/>
                  <a:gd name="connsiteY5-100" fmla="*/ 1588660 h 1588660"/>
                  <a:gd name="connsiteX6-101" fmla="*/ 895384 w 1734105"/>
                  <a:gd name="connsiteY6-102" fmla="*/ 1232918 h 1588660"/>
                  <a:gd name="connsiteX7-103" fmla="*/ 2959 w 1734105"/>
                  <a:gd name="connsiteY7-104" fmla="*/ 1232918 h 1588660"/>
                  <a:gd name="connsiteX8-105" fmla="*/ 0 w 1734105"/>
                  <a:gd name="connsiteY8-106" fmla="*/ 576230 h 1588660"/>
                  <a:gd name="connsiteX9" fmla="*/ 2959 w 1734105"/>
                  <a:gd name="connsiteY9" fmla="*/ 320232 h 1588660"/>
                  <a:gd name="connsiteX0-107" fmla="*/ 3 w 1731149"/>
                  <a:gd name="connsiteY0-108" fmla="*/ 320232 h 1588660"/>
                  <a:gd name="connsiteX1-109" fmla="*/ 556337 w 1731149"/>
                  <a:gd name="connsiteY1-110" fmla="*/ 318779 h 1588660"/>
                  <a:gd name="connsiteX2-111" fmla="*/ 850999 w 1731149"/>
                  <a:gd name="connsiteY2-112" fmla="*/ 59821 h 1588660"/>
                  <a:gd name="connsiteX3-113" fmla="*/ 1004879 w 1731149"/>
                  <a:gd name="connsiteY3-114" fmla="*/ 0 h 1588660"/>
                  <a:gd name="connsiteX4-115" fmla="*/ 1731149 w 1731149"/>
                  <a:gd name="connsiteY4-116" fmla="*/ 776575 h 1588660"/>
                  <a:gd name="connsiteX5-117" fmla="*/ 892428 w 1731149"/>
                  <a:gd name="connsiteY5-118" fmla="*/ 1588660 h 1588660"/>
                  <a:gd name="connsiteX6-119" fmla="*/ 892428 w 1731149"/>
                  <a:gd name="connsiteY6-120" fmla="*/ 1232918 h 1588660"/>
                  <a:gd name="connsiteX7-121" fmla="*/ 3 w 1731149"/>
                  <a:gd name="connsiteY7-122" fmla="*/ 1232918 h 1588660"/>
                  <a:gd name="connsiteX8-123" fmla="*/ 275211 w 1731149"/>
                  <a:gd name="connsiteY8-124" fmla="*/ 617659 h 1588660"/>
                  <a:gd name="connsiteX9-125" fmla="*/ 3 w 1731149"/>
                  <a:gd name="connsiteY9-126" fmla="*/ 320232 h 1588660"/>
                  <a:gd name="connsiteX0-127" fmla="*/ 3 w 1731149"/>
                  <a:gd name="connsiteY0-128" fmla="*/ 320232 h 1588660"/>
                  <a:gd name="connsiteX1-129" fmla="*/ 556337 w 1731149"/>
                  <a:gd name="connsiteY1-130" fmla="*/ 318779 h 1588660"/>
                  <a:gd name="connsiteX2-131" fmla="*/ 850999 w 1731149"/>
                  <a:gd name="connsiteY2-132" fmla="*/ 59821 h 1588660"/>
                  <a:gd name="connsiteX3-133" fmla="*/ 1004879 w 1731149"/>
                  <a:gd name="connsiteY3-134" fmla="*/ 0 h 1588660"/>
                  <a:gd name="connsiteX4-135" fmla="*/ 1731149 w 1731149"/>
                  <a:gd name="connsiteY4-136" fmla="*/ 776575 h 1588660"/>
                  <a:gd name="connsiteX5-137" fmla="*/ 892428 w 1731149"/>
                  <a:gd name="connsiteY5-138" fmla="*/ 1588660 h 1588660"/>
                  <a:gd name="connsiteX6-139" fmla="*/ 892428 w 1731149"/>
                  <a:gd name="connsiteY6-140" fmla="*/ 1232918 h 1588660"/>
                  <a:gd name="connsiteX7-141" fmla="*/ 3 w 1731149"/>
                  <a:gd name="connsiteY7-142" fmla="*/ 1232918 h 1588660"/>
                  <a:gd name="connsiteX8-143" fmla="*/ 275211 w 1731149"/>
                  <a:gd name="connsiteY8-144" fmla="*/ 617659 h 1588660"/>
                  <a:gd name="connsiteX9-145" fmla="*/ 3 w 1731149"/>
                  <a:gd name="connsiteY9-146" fmla="*/ 320232 h 1588660"/>
                  <a:gd name="connsiteX0-147" fmla="*/ 5 w 1731151"/>
                  <a:gd name="connsiteY0-148" fmla="*/ 320232 h 1588660"/>
                  <a:gd name="connsiteX1-149" fmla="*/ 556339 w 1731151"/>
                  <a:gd name="connsiteY1-150" fmla="*/ 318779 h 1588660"/>
                  <a:gd name="connsiteX2-151" fmla="*/ 851001 w 1731151"/>
                  <a:gd name="connsiteY2-152" fmla="*/ 59821 h 1588660"/>
                  <a:gd name="connsiteX3-153" fmla="*/ 1004881 w 1731151"/>
                  <a:gd name="connsiteY3-154" fmla="*/ 0 h 1588660"/>
                  <a:gd name="connsiteX4-155" fmla="*/ 1731151 w 1731151"/>
                  <a:gd name="connsiteY4-156" fmla="*/ 776575 h 1588660"/>
                  <a:gd name="connsiteX5-157" fmla="*/ 892430 w 1731151"/>
                  <a:gd name="connsiteY5-158" fmla="*/ 1588660 h 1588660"/>
                  <a:gd name="connsiteX6-159" fmla="*/ 892430 w 1731151"/>
                  <a:gd name="connsiteY6-160" fmla="*/ 1232918 h 1588660"/>
                  <a:gd name="connsiteX7-161" fmla="*/ 5 w 1731151"/>
                  <a:gd name="connsiteY7-162" fmla="*/ 1232918 h 1588660"/>
                  <a:gd name="connsiteX8-163" fmla="*/ 275213 w 1731151"/>
                  <a:gd name="connsiteY8-164" fmla="*/ 617659 h 1588660"/>
                  <a:gd name="connsiteX9-165" fmla="*/ 5 w 1731151"/>
                  <a:gd name="connsiteY9-166" fmla="*/ 320232 h 1588660"/>
                  <a:gd name="connsiteX0-167" fmla="*/ 5 w 1731151"/>
                  <a:gd name="connsiteY0-168" fmla="*/ 320232 h 1588660"/>
                  <a:gd name="connsiteX1-169" fmla="*/ 556339 w 1731151"/>
                  <a:gd name="connsiteY1-170" fmla="*/ 318779 h 1588660"/>
                  <a:gd name="connsiteX2-171" fmla="*/ 851001 w 1731151"/>
                  <a:gd name="connsiteY2-172" fmla="*/ 59821 h 1588660"/>
                  <a:gd name="connsiteX3-173" fmla="*/ 1004881 w 1731151"/>
                  <a:gd name="connsiteY3-174" fmla="*/ 0 h 1588660"/>
                  <a:gd name="connsiteX4-175" fmla="*/ 1731151 w 1731151"/>
                  <a:gd name="connsiteY4-176" fmla="*/ 776575 h 1588660"/>
                  <a:gd name="connsiteX5-177" fmla="*/ 892430 w 1731151"/>
                  <a:gd name="connsiteY5-178" fmla="*/ 1588660 h 1588660"/>
                  <a:gd name="connsiteX6-179" fmla="*/ 892430 w 1731151"/>
                  <a:gd name="connsiteY6-180" fmla="*/ 1232918 h 1588660"/>
                  <a:gd name="connsiteX7-181" fmla="*/ 5 w 1731151"/>
                  <a:gd name="connsiteY7-182" fmla="*/ 1232918 h 1588660"/>
                  <a:gd name="connsiteX8-183" fmla="*/ 275213 w 1731151"/>
                  <a:gd name="connsiteY8-184" fmla="*/ 617659 h 1588660"/>
                  <a:gd name="connsiteX9-185" fmla="*/ 5 w 1731151"/>
                  <a:gd name="connsiteY9-186" fmla="*/ 320232 h 1588660"/>
                  <a:gd name="connsiteX0-187" fmla="*/ 3 w 1731149"/>
                  <a:gd name="connsiteY0-188" fmla="*/ 320232 h 1588660"/>
                  <a:gd name="connsiteX1-189" fmla="*/ 556337 w 1731149"/>
                  <a:gd name="connsiteY1-190" fmla="*/ 318779 h 1588660"/>
                  <a:gd name="connsiteX2-191" fmla="*/ 850999 w 1731149"/>
                  <a:gd name="connsiteY2-192" fmla="*/ 59821 h 1588660"/>
                  <a:gd name="connsiteX3-193" fmla="*/ 1004879 w 1731149"/>
                  <a:gd name="connsiteY3-194" fmla="*/ 0 h 1588660"/>
                  <a:gd name="connsiteX4-195" fmla="*/ 1731149 w 1731149"/>
                  <a:gd name="connsiteY4-196" fmla="*/ 776575 h 1588660"/>
                  <a:gd name="connsiteX5-197" fmla="*/ 892428 w 1731149"/>
                  <a:gd name="connsiteY5-198" fmla="*/ 1588660 h 1588660"/>
                  <a:gd name="connsiteX6-199" fmla="*/ 892428 w 1731149"/>
                  <a:gd name="connsiteY6-200" fmla="*/ 1232918 h 1588660"/>
                  <a:gd name="connsiteX7-201" fmla="*/ 3 w 1731149"/>
                  <a:gd name="connsiteY7-202" fmla="*/ 1232918 h 1588660"/>
                  <a:gd name="connsiteX8-203" fmla="*/ 275211 w 1731149"/>
                  <a:gd name="connsiteY8-204" fmla="*/ 617659 h 1588660"/>
                  <a:gd name="connsiteX9-205" fmla="*/ 3 w 1731149"/>
                  <a:gd name="connsiteY9-206" fmla="*/ 320232 h 1588660"/>
                  <a:gd name="connsiteX0-207" fmla="*/ 0 w 1731146"/>
                  <a:gd name="connsiteY0-208" fmla="*/ 320232 h 1588660"/>
                  <a:gd name="connsiteX1-209" fmla="*/ 556334 w 1731146"/>
                  <a:gd name="connsiteY1-210" fmla="*/ 318779 h 1588660"/>
                  <a:gd name="connsiteX2-211" fmla="*/ 850996 w 1731146"/>
                  <a:gd name="connsiteY2-212" fmla="*/ 59821 h 1588660"/>
                  <a:gd name="connsiteX3-213" fmla="*/ 1004876 w 1731146"/>
                  <a:gd name="connsiteY3-214" fmla="*/ 0 h 1588660"/>
                  <a:gd name="connsiteX4-215" fmla="*/ 1731146 w 1731146"/>
                  <a:gd name="connsiteY4-216" fmla="*/ 776575 h 1588660"/>
                  <a:gd name="connsiteX5-217" fmla="*/ 892425 w 1731146"/>
                  <a:gd name="connsiteY5-218" fmla="*/ 1588660 h 1588660"/>
                  <a:gd name="connsiteX6-219" fmla="*/ 892425 w 1731146"/>
                  <a:gd name="connsiteY6-220" fmla="*/ 1232918 h 1588660"/>
                  <a:gd name="connsiteX7-221" fmla="*/ 0 w 1731146"/>
                  <a:gd name="connsiteY7-222" fmla="*/ 1232918 h 1588660"/>
                  <a:gd name="connsiteX8-223" fmla="*/ 275208 w 1731146"/>
                  <a:gd name="connsiteY8-224" fmla="*/ 617659 h 1588660"/>
                  <a:gd name="connsiteX9-225" fmla="*/ 0 w 1731146"/>
                  <a:gd name="connsiteY9-226" fmla="*/ 320232 h 1588660"/>
                  <a:gd name="connsiteX0-227" fmla="*/ 0 w 1731146"/>
                  <a:gd name="connsiteY0-228" fmla="*/ 320232 h 1588660"/>
                  <a:gd name="connsiteX1-229" fmla="*/ 556334 w 1731146"/>
                  <a:gd name="connsiteY1-230" fmla="*/ 318779 h 1588660"/>
                  <a:gd name="connsiteX2-231" fmla="*/ 850996 w 1731146"/>
                  <a:gd name="connsiteY2-232" fmla="*/ 59821 h 1588660"/>
                  <a:gd name="connsiteX3-233" fmla="*/ 1004876 w 1731146"/>
                  <a:gd name="connsiteY3-234" fmla="*/ 0 h 1588660"/>
                  <a:gd name="connsiteX4-235" fmla="*/ 1731146 w 1731146"/>
                  <a:gd name="connsiteY4-236" fmla="*/ 776575 h 1588660"/>
                  <a:gd name="connsiteX5-237" fmla="*/ 892425 w 1731146"/>
                  <a:gd name="connsiteY5-238" fmla="*/ 1588660 h 1588660"/>
                  <a:gd name="connsiteX6-239" fmla="*/ 892425 w 1731146"/>
                  <a:gd name="connsiteY6-240" fmla="*/ 1232918 h 1588660"/>
                  <a:gd name="connsiteX7-241" fmla="*/ 0 w 1731146"/>
                  <a:gd name="connsiteY7-242" fmla="*/ 1232918 h 1588660"/>
                  <a:gd name="connsiteX8-243" fmla="*/ 275208 w 1731146"/>
                  <a:gd name="connsiteY8-244" fmla="*/ 617659 h 1588660"/>
                  <a:gd name="connsiteX9-245" fmla="*/ 0 w 1731146"/>
                  <a:gd name="connsiteY9-246" fmla="*/ 320232 h 1588660"/>
                  <a:gd name="connsiteX0-247" fmla="*/ 0 w 1731146"/>
                  <a:gd name="connsiteY0-248" fmla="*/ 320232 h 1588660"/>
                  <a:gd name="connsiteX1-249" fmla="*/ 556334 w 1731146"/>
                  <a:gd name="connsiteY1-250" fmla="*/ 318779 h 1588660"/>
                  <a:gd name="connsiteX2-251" fmla="*/ 850996 w 1731146"/>
                  <a:gd name="connsiteY2-252" fmla="*/ 59821 h 1588660"/>
                  <a:gd name="connsiteX3-253" fmla="*/ 1004876 w 1731146"/>
                  <a:gd name="connsiteY3-254" fmla="*/ 0 h 1588660"/>
                  <a:gd name="connsiteX4-255" fmla="*/ 1731146 w 1731146"/>
                  <a:gd name="connsiteY4-256" fmla="*/ 776575 h 1588660"/>
                  <a:gd name="connsiteX5-257" fmla="*/ 892425 w 1731146"/>
                  <a:gd name="connsiteY5-258" fmla="*/ 1588660 h 1588660"/>
                  <a:gd name="connsiteX6-259" fmla="*/ 892425 w 1731146"/>
                  <a:gd name="connsiteY6-260" fmla="*/ 1232918 h 1588660"/>
                  <a:gd name="connsiteX7-261" fmla="*/ 0 w 1731146"/>
                  <a:gd name="connsiteY7-262" fmla="*/ 1232918 h 1588660"/>
                  <a:gd name="connsiteX8-263" fmla="*/ 275208 w 1731146"/>
                  <a:gd name="connsiteY8-264" fmla="*/ 617659 h 1588660"/>
                  <a:gd name="connsiteX9-265" fmla="*/ 0 w 1731146"/>
                  <a:gd name="connsiteY9-266" fmla="*/ 320232 h 1588660"/>
                  <a:gd name="connsiteX0-267" fmla="*/ 0 w 1731146"/>
                  <a:gd name="connsiteY0-268" fmla="*/ 320232 h 1588660"/>
                  <a:gd name="connsiteX1-269" fmla="*/ 556334 w 1731146"/>
                  <a:gd name="connsiteY1-270" fmla="*/ 318779 h 1588660"/>
                  <a:gd name="connsiteX2-271" fmla="*/ 850996 w 1731146"/>
                  <a:gd name="connsiteY2-272" fmla="*/ 59821 h 1588660"/>
                  <a:gd name="connsiteX3-273" fmla="*/ 1004876 w 1731146"/>
                  <a:gd name="connsiteY3-274" fmla="*/ 0 h 1588660"/>
                  <a:gd name="connsiteX4-275" fmla="*/ 1731146 w 1731146"/>
                  <a:gd name="connsiteY4-276" fmla="*/ 776575 h 1588660"/>
                  <a:gd name="connsiteX5-277" fmla="*/ 892425 w 1731146"/>
                  <a:gd name="connsiteY5-278" fmla="*/ 1588660 h 1588660"/>
                  <a:gd name="connsiteX6-279" fmla="*/ 892425 w 1731146"/>
                  <a:gd name="connsiteY6-280" fmla="*/ 1232918 h 1588660"/>
                  <a:gd name="connsiteX7-281" fmla="*/ 0 w 1731146"/>
                  <a:gd name="connsiteY7-282" fmla="*/ 1232918 h 1588660"/>
                  <a:gd name="connsiteX8-283" fmla="*/ 281126 w 1731146"/>
                  <a:gd name="connsiteY8-284" fmla="*/ 620619 h 1588660"/>
                  <a:gd name="connsiteX9-285" fmla="*/ 0 w 1731146"/>
                  <a:gd name="connsiteY9-286" fmla="*/ 320232 h 1588660"/>
                  <a:gd name="connsiteX0-287" fmla="*/ 0 w 1731146"/>
                  <a:gd name="connsiteY0-288" fmla="*/ 320232 h 1588660"/>
                  <a:gd name="connsiteX1-289" fmla="*/ 556334 w 1731146"/>
                  <a:gd name="connsiteY1-290" fmla="*/ 318779 h 1588660"/>
                  <a:gd name="connsiteX2-291" fmla="*/ 850996 w 1731146"/>
                  <a:gd name="connsiteY2-292" fmla="*/ 59821 h 1588660"/>
                  <a:gd name="connsiteX3-293" fmla="*/ 1004876 w 1731146"/>
                  <a:gd name="connsiteY3-294" fmla="*/ 0 h 1588660"/>
                  <a:gd name="connsiteX4-295" fmla="*/ 1731146 w 1731146"/>
                  <a:gd name="connsiteY4-296" fmla="*/ 776575 h 1588660"/>
                  <a:gd name="connsiteX5-297" fmla="*/ 892425 w 1731146"/>
                  <a:gd name="connsiteY5-298" fmla="*/ 1588660 h 1588660"/>
                  <a:gd name="connsiteX6-299" fmla="*/ 892425 w 1731146"/>
                  <a:gd name="connsiteY6-300" fmla="*/ 1232918 h 1588660"/>
                  <a:gd name="connsiteX7-301" fmla="*/ 0 w 1731146"/>
                  <a:gd name="connsiteY7-302" fmla="*/ 1232918 h 1588660"/>
                  <a:gd name="connsiteX8-303" fmla="*/ 136124 w 1731146"/>
                  <a:gd name="connsiteY8-304" fmla="*/ 922459 h 1588660"/>
                  <a:gd name="connsiteX9-305" fmla="*/ 281126 w 1731146"/>
                  <a:gd name="connsiteY9-306" fmla="*/ 620619 h 1588660"/>
                  <a:gd name="connsiteX10" fmla="*/ 0 w 1731146"/>
                  <a:gd name="connsiteY10" fmla="*/ 320232 h 1588660"/>
                  <a:gd name="connsiteX0-307" fmla="*/ 0 w 1731146"/>
                  <a:gd name="connsiteY0-308" fmla="*/ 320232 h 1588660"/>
                  <a:gd name="connsiteX1-309" fmla="*/ 556334 w 1731146"/>
                  <a:gd name="connsiteY1-310" fmla="*/ 318779 h 1588660"/>
                  <a:gd name="connsiteX2-311" fmla="*/ 850996 w 1731146"/>
                  <a:gd name="connsiteY2-312" fmla="*/ 59821 h 1588660"/>
                  <a:gd name="connsiteX3-313" fmla="*/ 1004876 w 1731146"/>
                  <a:gd name="connsiteY3-314" fmla="*/ 0 h 1588660"/>
                  <a:gd name="connsiteX4-315" fmla="*/ 1731146 w 1731146"/>
                  <a:gd name="connsiteY4-316" fmla="*/ 776575 h 1588660"/>
                  <a:gd name="connsiteX5-317" fmla="*/ 892425 w 1731146"/>
                  <a:gd name="connsiteY5-318" fmla="*/ 1588660 h 1588660"/>
                  <a:gd name="connsiteX6-319" fmla="*/ 892425 w 1731146"/>
                  <a:gd name="connsiteY6-320" fmla="*/ 1232918 h 1588660"/>
                  <a:gd name="connsiteX7-321" fmla="*/ 0 w 1731146"/>
                  <a:gd name="connsiteY7-322" fmla="*/ 1232918 h 1588660"/>
                  <a:gd name="connsiteX8-323" fmla="*/ 266330 w 1731146"/>
                  <a:gd name="connsiteY8-324" fmla="*/ 955011 h 1588660"/>
                  <a:gd name="connsiteX9-325" fmla="*/ 281126 w 1731146"/>
                  <a:gd name="connsiteY9-326" fmla="*/ 620619 h 1588660"/>
                  <a:gd name="connsiteX10-327" fmla="*/ 0 w 1731146"/>
                  <a:gd name="connsiteY10-328" fmla="*/ 320232 h 1588660"/>
                  <a:gd name="connsiteX0-329" fmla="*/ 0 w 1731146"/>
                  <a:gd name="connsiteY0-330" fmla="*/ 320232 h 1588660"/>
                  <a:gd name="connsiteX1-331" fmla="*/ 556334 w 1731146"/>
                  <a:gd name="connsiteY1-332" fmla="*/ 318779 h 1588660"/>
                  <a:gd name="connsiteX2-333" fmla="*/ 850996 w 1731146"/>
                  <a:gd name="connsiteY2-334" fmla="*/ 59821 h 1588660"/>
                  <a:gd name="connsiteX3-335" fmla="*/ 1004876 w 1731146"/>
                  <a:gd name="connsiteY3-336" fmla="*/ 0 h 1588660"/>
                  <a:gd name="connsiteX4-337" fmla="*/ 1731146 w 1731146"/>
                  <a:gd name="connsiteY4-338" fmla="*/ 776575 h 1588660"/>
                  <a:gd name="connsiteX5-339" fmla="*/ 892425 w 1731146"/>
                  <a:gd name="connsiteY5-340" fmla="*/ 1588660 h 1588660"/>
                  <a:gd name="connsiteX6-341" fmla="*/ 892425 w 1731146"/>
                  <a:gd name="connsiteY6-342" fmla="*/ 1232918 h 1588660"/>
                  <a:gd name="connsiteX7-343" fmla="*/ 582967 w 1731146"/>
                  <a:gd name="connsiteY7-344" fmla="*/ 1233178 h 1588660"/>
                  <a:gd name="connsiteX8-345" fmla="*/ 0 w 1731146"/>
                  <a:gd name="connsiteY8-346" fmla="*/ 1232918 h 1588660"/>
                  <a:gd name="connsiteX9-347" fmla="*/ 266330 w 1731146"/>
                  <a:gd name="connsiteY9-348" fmla="*/ 955011 h 1588660"/>
                  <a:gd name="connsiteX10-349" fmla="*/ 281126 w 1731146"/>
                  <a:gd name="connsiteY10-350" fmla="*/ 620619 h 1588660"/>
                  <a:gd name="connsiteX11" fmla="*/ 0 w 1731146"/>
                  <a:gd name="connsiteY11" fmla="*/ 320232 h 1588660"/>
                  <a:gd name="connsiteX0-351" fmla="*/ 0 w 1731146"/>
                  <a:gd name="connsiteY0-352" fmla="*/ 320232 h 1588660"/>
                  <a:gd name="connsiteX1-353" fmla="*/ 556334 w 1731146"/>
                  <a:gd name="connsiteY1-354" fmla="*/ 318779 h 1588660"/>
                  <a:gd name="connsiteX2-355" fmla="*/ 850996 w 1731146"/>
                  <a:gd name="connsiteY2-356" fmla="*/ 59821 h 1588660"/>
                  <a:gd name="connsiteX3-357" fmla="*/ 1004876 w 1731146"/>
                  <a:gd name="connsiteY3-358" fmla="*/ 0 h 1588660"/>
                  <a:gd name="connsiteX4-359" fmla="*/ 1731146 w 1731146"/>
                  <a:gd name="connsiteY4-360" fmla="*/ 776575 h 1588660"/>
                  <a:gd name="connsiteX5-361" fmla="*/ 892425 w 1731146"/>
                  <a:gd name="connsiteY5-362" fmla="*/ 1588660 h 1588660"/>
                  <a:gd name="connsiteX6-363" fmla="*/ 853956 w 1731146"/>
                  <a:gd name="connsiteY6-364" fmla="*/ 1460778 h 1588660"/>
                  <a:gd name="connsiteX7-365" fmla="*/ 582967 w 1731146"/>
                  <a:gd name="connsiteY7-366" fmla="*/ 1233178 h 1588660"/>
                  <a:gd name="connsiteX8-367" fmla="*/ 0 w 1731146"/>
                  <a:gd name="connsiteY8-368" fmla="*/ 1232918 h 1588660"/>
                  <a:gd name="connsiteX9-369" fmla="*/ 266330 w 1731146"/>
                  <a:gd name="connsiteY9-370" fmla="*/ 955011 h 1588660"/>
                  <a:gd name="connsiteX10-371" fmla="*/ 281126 w 1731146"/>
                  <a:gd name="connsiteY10-372" fmla="*/ 620619 h 1588660"/>
                  <a:gd name="connsiteX11-373" fmla="*/ 0 w 1731146"/>
                  <a:gd name="connsiteY11-374" fmla="*/ 320232 h 1588660"/>
                  <a:gd name="connsiteX0-375" fmla="*/ 0 w 1731146"/>
                  <a:gd name="connsiteY0-376" fmla="*/ 320232 h 1517638"/>
                  <a:gd name="connsiteX1-377" fmla="*/ 556334 w 1731146"/>
                  <a:gd name="connsiteY1-378" fmla="*/ 318779 h 1517638"/>
                  <a:gd name="connsiteX2-379" fmla="*/ 850996 w 1731146"/>
                  <a:gd name="connsiteY2-380" fmla="*/ 59821 h 1517638"/>
                  <a:gd name="connsiteX3-381" fmla="*/ 1004876 w 1731146"/>
                  <a:gd name="connsiteY3-382" fmla="*/ 0 h 1517638"/>
                  <a:gd name="connsiteX4-383" fmla="*/ 1731146 w 1731146"/>
                  <a:gd name="connsiteY4-384" fmla="*/ 776575 h 1517638"/>
                  <a:gd name="connsiteX5-385" fmla="*/ 1010794 w 1731146"/>
                  <a:gd name="connsiteY5-386" fmla="*/ 1517638 h 1517638"/>
                  <a:gd name="connsiteX6-387" fmla="*/ 853956 w 1731146"/>
                  <a:gd name="connsiteY6-388" fmla="*/ 1460778 h 1517638"/>
                  <a:gd name="connsiteX7-389" fmla="*/ 582967 w 1731146"/>
                  <a:gd name="connsiteY7-390" fmla="*/ 1233178 h 1517638"/>
                  <a:gd name="connsiteX8-391" fmla="*/ 0 w 1731146"/>
                  <a:gd name="connsiteY8-392" fmla="*/ 1232918 h 1517638"/>
                  <a:gd name="connsiteX9-393" fmla="*/ 266330 w 1731146"/>
                  <a:gd name="connsiteY9-394" fmla="*/ 955011 h 1517638"/>
                  <a:gd name="connsiteX10-395" fmla="*/ 281126 w 1731146"/>
                  <a:gd name="connsiteY10-396" fmla="*/ 620619 h 1517638"/>
                  <a:gd name="connsiteX11-397" fmla="*/ 0 w 1731146"/>
                  <a:gd name="connsiteY11-398" fmla="*/ 320232 h 1517638"/>
                  <a:gd name="connsiteX0-399" fmla="*/ 0 w 1589104"/>
                  <a:gd name="connsiteY0-400" fmla="*/ 320232 h 1517638"/>
                  <a:gd name="connsiteX1-401" fmla="*/ 556334 w 1589104"/>
                  <a:gd name="connsiteY1-402" fmla="*/ 318779 h 1517638"/>
                  <a:gd name="connsiteX2-403" fmla="*/ 850996 w 1589104"/>
                  <a:gd name="connsiteY2-404" fmla="*/ 59821 h 1517638"/>
                  <a:gd name="connsiteX3-405" fmla="*/ 1004876 w 1589104"/>
                  <a:gd name="connsiteY3-406" fmla="*/ 0 h 1517638"/>
                  <a:gd name="connsiteX4-407" fmla="*/ 1589104 w 1589104"/>
                  <a:gd name="connsiteY4-408" fmla="*/ 936373 h 1517638"/>
                  <a:gd name="connsiteX5-409" fmla="*/ 1010794 w 1589104"/>
                  <a:gd name="connsiteY5-410" fmla="*/ 1517638 h 1517638"/>
                  <a:gd name="connsiteX6-411" fmla="*/ 853956 w 1589104"/>
                  <a:gd name="connsiteY6-412" fmla="*/ 1460778 h 1517638"/>
                  <a:gd name="connsiteX7-413" fmla="*/ 582967 w 1589104"/>
                  <a:gd name="connsiteY7-414" fmla="*/ 1233178 h 1517638"/>
                  <a:gd name="connsiteX8-415" fmla="*/ 0 w 1589104"/>
                  <a:gd name="connsiteY8-416" fmla="*/ 1232918 h 1517638"/>
                  <a:gd name="connsiteX9-417" fmla="*/ 266330 w 1589104"/>
                  <a:gd name="connsiteY9-418" fmla="*/ 955011 h 1517638"/>
                  <a:gd name="connsiteX10-419" fmla="*/ 281126 w 1589104"/>
                  <a:gd name="connsiteY10-420" fmla="*/ 620619 h 1517638"/>
                  <a:gd name="connsiteX11-421" fmla="*/ 0 w 1589104"/>
                  <a:gd name="connsiteY11-422" fmla="*/ 320232 h 1517638"/>
                  <a:gd name="connsiteX0-423" fmla="*/ 0 w 1589104"/>
                  <a:gd name="connsiteY0-424" fmla="*/ 320232 h 1517638"/>
                  <a:gd name="connsiteX1-425" fmla="*/ 556334 w 1589104"/>
                  <a:gd name="connsiteY1-426" fmla="*/ 318779 h 1517638"/>
                  <a:gd name="connsiteX2-427" fmla="*/ 850996 w 1589104"/>
                  <a:gd name="connsiteY2-428" fmla="*/ 59821 h 1517638"/>
                  <a:gd name="connsiteX3-429" fmla="*/ 1004876 w 1589104"/>
                  <a:gd name="connsiteY3-430" fmla="*/ 0 h 1517638"/>
                  <a:gd name="connsiteX4-431" fmla="*/ 1373080 w 1589104"/>
                  <a:gd name="connsiteY4-432" fmla="*/ 591026 h 1517638"/>
                  <a:gd name="connsiteX5-433" fmla="*/ 1589104 w 1589104"/>
                  <a:gd name="connsiteY5-434" fmla="*/ 936373 h 1517638"/>
                  <a:gd name="connsiteX6-435" fmla="*/ 1010794 w 1589104"/>
                  <a:gd name="connsiteY6-436" fmla="*/ 1517638 h 1517638"/>
                  <a:gd name="connsiteX7-437" fmla="*/ 853956 w 1589104"/>
                  <a:gd name="connsiteY7-438" fmla="*/ 1460778 h 1517638"/>
                  <a:gd name="connsiteX8-439" fmla="*/ 582967 w 1589104"/>
                  <a:gd name="connsiteY8-440" fmla="*/ 1233178 h 1517638"/>
                  <a:gd name="connsiteX9-441" fmla="*/ 0 w 1589104"/>
                  <a:gd name="connsiteY9-442" fmla="*/ 1232918 h 1517638"/>
                  <a:gd name="connsiteX10-443" fmla="*/ 266330 w 1589104"/>
                  <a:gd name="connsiteY10-444" fmla="*/ 955011 h 1517638"/>
                  <a:gd name="connsiteX11-445" fmla="*/ 281126 w 1589104"/>
                  <a:gd name="connsiteY11-446" fmla="*/ 620619 h 1517638"/>
                  <a:gd name="connsiteX12" fmla="*/ 0 w 1589104"/>
                  <a:gd name="connsiteY12" fmla="*/ 320232 h 1517638"/>
                  <a:gd name="connsiteX0-447" fmla="*/ 0 w 1589104"/>
                  <a:gd name="connsiteY0-448" fmla="*/ 320232 h 1517638"/>
                  <a:gd name="connsiteX1-449" fmla="*/ 556334 w 1589104"/>
                  <a:gd name="connsiteY1-450" fmla="*/ 318779 h 1517638"/>
                  <a:gd name="connsiteX2-451" fmla="*/ 850996 w 1589104"/>
                  <a:gd name="connsiteY2-452" fmla="*/ 59821 h 1517638"/>
                  <a:gd name="connsiteX3-453" fmla="*/ 1004876 w 1589104"/>
                  <a:gd name="connsiteY3-454" fmla="*/ 0 h 1517638"/>
                  <a:gd name="connsiteX4-455" fmla="*/ 1583185 w 1589104"/>
                  <a:gd name="connsiteY4-456" fmla="*/ 596945 h 1517638"/>
                  <a:gd name="connsiteX5-457" fmla="*/ 1589104 w 1589104"/>
                  <a:gd name="connsiteY5-458" fmla="*/ 936373 h 1517638"/>
                  <a:gd name="connsiteX6-459" fmla="*/ 1010794 w 1589104"/>
                  <a:gd name="connsiteY6-460" fmla="*/ 1517638 h 1517638"/>
                  <a:gd name="connsiteX7-461" fmla="*/ 853956 w 1589104"/>
                  <a:gd name="connsiteY7-462" fmla="*/ 1460778 h 1517638"/>
                  <a:gd name="connsiteX8-463" fmla="*/ 582967 w 1589104"/>
                  <a:gd name="connsiteY8-464" fmla="*/ 1233178 h 1517638"/>
                  <a:gd name="connsiteX9-465" fmla="*/ 0 w 1589104"/>
                  <a:gd name="connsiteY9-466" fmla="*/ 1232918 h 1517638"/>
                  <a:gd name="connsiteX10-467" fmla="*/ 266330 w 1589104"/>
                  <a:gd name="connsiteY10-468" fmla="*/ 955011 h 1517638"/>
                  <a:gd name="connsiteX11-469" fmla="*/ 281126 w 1589104"/>
                  <a:gd name="connsiteY11-470" fmla="*/ 620619 h 1517638"/>
                  <a:gd name="connsiteX12-471" fmla="*/ 0 w 1589104"/>
                  <a:gd name="connsiteY12-472" fmla="*/ 320232 h 1517638"/>
                  <a:gd name="connsiteX0-473" fmla="*/ 0 w 1592063"/>
                  <a:gd name="connsiteY0-474" fmla="*/ 320232 h 1517638"/>
                  <a:gd name="connsiteX1-475" fmla="*/ 556334 w 1592063"/>
                  <a:gd name="connsiteY1-476" fmla="*/ 318779 h 1517638"/>
                  <a:gd name="connsiteX2-477" fmla="*/ 850996 w 1592063"/>
                  <a:gd name="connsiteY2-478" fmla="*/ 59821 h 1517638"/>
                  <a:gd name="connsiteX3-479" fmla="*/ 1004876 w 1592063"/>
                  <a:gd name="connsiteY3-480" fmla="*/ 0 h 1517638"/>
                  <a:gd name="connsiteX4-481" fmla="*/ 1583185 w 1592063"/>
                  <a:gd name="connsiteY4-482" fmla="*/ 596945 h 1517638"/>
                  <a:gd name="connsiteX5-483" fmla="*/ 1592063 w 1592063"/>
                  <a:gd name="connsiteY5-484" fmla="*/ 942292 h 1517638"/>
                  <a:gd name="connsiteX6-485" fmla="*/ 1010794 w 1592063"/>
                  <a:gd name="connsiteY6-486" fmla="*/ 1517638 h 1517638"/>
                  <a:gd name="connsiteX7-487" fmla="*/ 853956 w 1592063"/>
                  <a:gd name="connsiteY7-488" fmla="*/ 1460778 h 1517638"/>
                  <a:gd name="connsiteX8-489" fmla="*/ 582967 w 1592063"/>
                  <a:gd name="connsiteY8-490" fmla="*/ 1233178 h 1517638"/>
                  <a:gd name="connsiteX9-491" fmla="*/ 0 w 1592063"/>
                  <a:gd name="connsiteY9-492" fmla="*/ 1232918 h 1517638"/>
                  <a:gd name="connsiteX10-493" fmla="*/ 266330 w 1592063"/>
                  <a:gd name="connsiteY10-494" fmla="*/ 955011 h 1517638"/>
                  <a:gd name="connsiteX11-495" fmla="*/ 281126 w 1592063"/>
                  <a:gd name="connsiteY11-496" fmla="*/ 620619 h 1517638"/>
                  <a:gd name="connsiteX12-497" fmla="*/ 0 w 1592063"/>
                  <a:gd name="connsiteY12-498" fmla="*/ 320232 h 1517638"/>
                  <a:gd name="connsiteX0-499" fmla="*/ 0 w 1589104"/>
                  <a:gd name="connsiteY0-500" fmla="*/ 320232 h 1517638"/>
                  <a:gd name="connsiteX1-501" fmla="*/ 556334 w 1589104"/>
                  <a:gd name="connsiteY1-502" fmla="*/ 318779 h 1517638"/>
                  <a:gd name="connsiteX2-503" fmla="*/ 850996 w 1589104"/>
                  <a:gd name="connsiteY2-504" fmla="*/ 59821 h 1517638"/>
                  <a:gd name="connsiteX3-505" fmla="*/ 1004876 w 1589104"/>
                  <a:gd name="connsiteY3-506" fmla="*/ 0 h 1517638"/>
                  <a:gd name="connsiteX4-507" fmla="*/ 1583185 w 1589104"/>
                  <a:gd name="connsiteY4-508" fmla="*/ 596945 h 1517638"/>
                  <a:gd name="connsiteX5-509" fmla="*/ 1589104 w 1589104"/>
                  <a:gd name="connsiteY5-510" fmla="*/ 948210 h 1517638"/>
                  <a:gd name="connsiteX6-511" fmla="*/ 1010794 w 1589104"/>
                  <a:gd name="connsiteY6-512" fmla="*/ 1517638 h 1517638"/>
                  <a:gd name="connsiteX7-513" fmla="*/ 853956 w 1589104"/>
                  <a:gd name="connsiteY7-514" fmla="*/ 1460778 h 1517638"/>
                  <a:gd name="connsiteX8-515" fmla="*/ 582967 w 1589104"/>
                  <a:gd name="connsiteY8-516" fmla="*/ 1233178 h 1517638"/>
                  <a:gd name="connsiteX9-517" fmla="*/ 0 w 1589104"/>
                  <a:gd name="connsiteY9-518" fmla="*/ 1232918 h 1517638"/>
                  <a:gd name="connsiteX10-519" fmla="*/ 266330 w 1589104"/>
                  <a:gd name="connsiteY10-520" fmla="*/ 955011 h 1517638"/>
                  <a:gd name="connsiteX11-521" fmla="*/ 281126 w 1589104"/>
                  <a:gd name="connsiteY11-522" fmla="*/ 620619 h 1517638"/>
                  <a:gd name="connsiteX12-523" fmla="*/ 0 w 1589104"/>
                  <a:gd name="connsiteY12-524" fmla="*/ 320232 h 1517638"/>
                  <a:gd name="connsiteX0-525" fmla="*/ 0 w 1589104"/>
                  <a:gd name="connsiteY0-526" fmla="*/ 320232 h 1514679"/>
                  <a:gd name="connsiteX1-527" fmla="*/ 556334 w 1589104"/>
                  <a:gd name="connsiteY1-528" fmla="*/ 318779 h 1514679"/>
                  <a:gd name="connsiteX2-529" fmla="*/ 850996 w 1589104"/>
                  <a:gd name="connsiteY2-530" fmla="*/ 59821 h 1514679"/>
                  <a:gd name="connsiteX3-531" fmla="*/ 1004876 w 1589104"/>
                  <a:gd name="connsiteY3-532" fmla="*/ 0 h 1514679"/>
                  <a:gd name="connsiteX4-533" fmla="*/ 1583185 w 1589104"/>
                  <a:gd name="connsiteY4-534" fmla="*/ 596945 h 1514679"/>
                  <a:gd name="connsiteX5-535" fmla="*/ 1589104 w 1589104"/>
                  <a:gd name="connsiteY5-536" fmla="*/ 948210 h 1514679"/>
                  <a:gd name="connsiteX6-537" fmla="*/ 1013753 w 1589104"/>
                  <a:gd name="connsiteY6-538" fmla="*/ 1514679 h 1514679"/>
                  <a:gd name="connsiteX7-539" fmla="*/ 853956 w 1589104"/>
                  <a:gd name="connsiteY7-540" fmla="*/ 1460778 h 1514679"/>
                  <a:gd name="connsiteX8-541" fmla="*/ 582967 w 1589104"/>
                  <a:gd name="connsiteY8-542" fmla="*/ 1233178 h 1514679"/>
                  <a:gd name="connsiteX9-543" fmla="*/ 0 w 1589104"/>
                  <a:gd name="connsiteY9-544" fmla="*/ 1232918 h 1514679"/>
                  <a:gd name="connsiteX10-545" fmla="*/ 266330 w 1589104"/>
                  <a:gd name="connsiteY10-546" fmla="*/ 955011 h 1514679"/>
                  <a:gd name="connsiteX11-547" fmla="*/ 281126 w 1589104"/>
                  <a:gd name="connsiteY11-548" fmla="*/ 620619 h 1514679"/>
                  <a:gd name="connsiteX12-549" fmla="*/ 0 w 1589104"/>
                  <a:gd name="connsiteY12-550" fmla="*/ 320232 h 1514679"/>
                  <a:gd name="connsiteX0-551" fmla="*/ 0 w 1589104"/>
                  <a:gd name="connsiteY0-552" fmla="*/ 320232 h 1514679"/>
                  <a:gd name="connsiteX1-553" fmla="*/ 556334 w 1589104"/>
                  <a:gd name="connsiteY1-554" fmla="*/ 318779 h 1514679"/>
                  <a:gd name="connsiteX2-555" fmla="*/ 850996 w 1589104"/>
                  <a:gd name="connsiteY2-556" fmla="*/ 59821 h 1514679"/>
                  <a:gd name="connsiteX3-557" fmla="*/ 1004876 w 1589104"/>
                  <a:gd name="connsiteY3-558" fmla="*/ 0 h 1514679"/>
                  <a:gd name="connsiteX4-559" fmla="*/ 1583185 w 1589104"/>
                  <a:gd name="connsiteY4-560" fmla="*/ 596945 h 1514679"/>
                  <a:gd name="connsiteX5-561" fmla="*/ 1589104 w 1589104"/>
                  <a:gd name="connsiteY5-562" fmla="*/ 948210 h 1514679"/>
                  <a:gd name="connsiteX6-563" fmla="*/ 1013753 w 1589104"/>
                  <a:gd name="connsiteY6-564" fmla="*/ 1514679 h 1514679"/>
                  <a:gd name="connsiteX7-565" fmla="*/ 853956 w 1589104"/>
                  <a:gd name="connsiteY7-566" fmla="*/ 1460778 h 1514679"/>
                  <a:gd name="connsiteX8-567" fmla="*/ 582967 w 1589104"/>
                  <a:gd name="connsiteY8-568" fmla="*/ 1233178 h 1514679"/>
                  <a:gd name="connsiteX9-569" fmla="*/ 0 w 1589104"/>
                  <a:gd name="connsiteY9-570" fmla="*/ 1232918 h 1514679"/>
                  <a:gd name="connsiteX10-571" fmla="*/ 266330 w 1589104"/>
                  <a:gd name="connsiteY10-572" fmla="*/ 955011 h 1514679"/>
                  <a:gd name="connsiteX11-573" fmla="*/ 287045 w 1589104"/>
                  <a:gd name="connsiteY11-574" fmla="*/ 611742 h 1514679"/>
                  <a:gd name="connsiteX12-575" fmla="*/ 0 w 1589104"/>
                  <a:gd name="connsiteY12-576" fmla="*/ 320232 h 1514679"/>
                  <a:gd name="connsiteX0-577" fmla="*/ 0 w 1589104"/>
                  <a:gd name="connsiteY0-578" fmla="*/ 320232 h 1514679"/>
                  <a:gd name="connsiteX1-579" fmla="*/ 556334 w 1589104"/>
                  <a:gd name="connsiteY1-580" fmla="*/ 318779 h 1514679"/>
                  <a:gd name="connsiteX2-581" fmla="*/ 850996 w 1589104"/>
                  <a:gd name="connsiteY2-582" fmla="*/ 59821 h 1514679"/>
                  <a:gd name="connsiteX3-583" fmla="*/ 1004876 w 1589104"/>
                  <a:gd name="connsiteY3-584" fmla="*/ 0 h 1514679"/>
                  <a:gd name="connsiteX4-585" fmla="*/ 1583185 w 1589104"/>
                  <a:gd name="connsiteY4-586" fmla="*/ 596945 h 1514679"/>
                  <a:gd name="connsiteX5-587" fmla="*/ 1589104 w 1589104"/>
                  <a:gd name="connsiteY5-588" fmla="*/ 948210 h 1514679"/>
                  <a:gd name="connsiteX6-589" fmla="*/ 1013753 w 1589104"/>
                  <a:gd name="connsiteY6-590" fmla="*/ 1514679 h 1514679"/>
                  <a:gd name="connsiteX7-591" fmla="*/ 853956 w 1589104"/>
                  <a:gd name="connsiteY7-592" fmla="*/ 1460778 h 1514679"/>
                  <a:gd name="connsiteX8-593" fmla="*/ 582967 w 1589104"/>
                  <a:gd name="connsiteY8-594" fmla="*/ 1233178 h 1514679"/>
                  <a:gd name="connsiteX9-595" fmla="*/ 0 w 1589104"/>
                  <a:gd name="connsiteY9-596" fmla="*/ 1232918 h 1514679"/>
                  <a:gd name="connsiteX10-597" fmla="*/ 266330 w 1589104"/>
                  <a:gd name="connsiteY10-598" fmla="*/ 955011 h 1514679"/>
                  <a:gd name="connsiteX11-599" fmla="*/ 287045 w 1589104"/>
                  <a:gd name="connsiteY11-600" fmla="*/ 611742 h 1514679"/>
                  <a:gd name="connsiteX12-601" fmla="*/ 0 w 1589104"/>
                  <a:gd name="connsiteY12-602" fmla="*/ 320232 h 1514679"/>
                  <a:gd name="connsiteX0-603" fmla="*/ 0 w 1589104"/>
                  <a:gd name="connsiteY0-604" fmla="*/ 320232 h 1514679"/>
                  <a:gd name="connsiteX1-605" fmla="*/ 556334 w 1589104"/>
                  <a:gd name="connsiteY1-606" fmla="*/ 318779 h 1514679"/>
                  <a:gd name="connsiteX2-607" fmla="*/ 850996 w 1589104"/>
                  <a:gd name="connsiteY2-608" fmla="*/ 59821 h 1514679"/>
                  <a:gd name="connsiteX3-609" fmla="*/ 1004876 w 1589104"/>
                  <a:gd name="connsiteY3-610" fmla="*/ 0 h 1514679"/>
                  <a:gd name="connsiteX4-611" fmla="*/ 1583185 w 1589104"/>
                  <a:gd name="connsiteY4-612" fmla="*/ 596945 h 1514679"/>
                  <a:gd name="connsiteX5-613" fmla="*/ 1589104 w 1589104"/>
                  <a:gd name="connsiteY5-614" fmla="*/ 948210 h 1514679"/>
                  <a:gd name="connsiteX6-615" fmla="*/ 1013753 w 1589104"/>
                  <a:gd name="connsiteY6-616" fmla="*/ 1514679 h 1514679"/>
                  <a:gd name="connsiteX7-617" fmla="*/ 853956 w 1589104"/>
                  <a:gd name="connsiteY7-618" fmla="*/ 1460778 h 1514679"/>
                  <a:gd name="connsiteX8-619" fmla="*/ 582967 w 1589104"/>
                  <a:gd name="connsiteY8-620" fmla="*/ 1233178 h 1514679"/>
                  <a:gd name="connsiteX9-621" fmla="*/ 0 w 1589104"/>
                  <a:gd name="connsiteY9-622" fmla="*/ 1232918 h 1514679"/>
                  <a:gd name="connsiteX10-623" fmla="*/ 266330 w 1589104"/>
                  <a:gd name="connsiteY10-624" fmla="*/ 955011 h 1514679"/>
                  <a:gd name="connsiteX11-625" fmla="*/ 287045 w 1589104"/>
                  <a:gd name="connsiteY11-626" fmla="*/ 611742 h 1514679"/>
                  <a:gd name="connsiteX12-627" fmla="*/ 0 w 1589104"/>
                  <a:gd name="connsiteY12-628" fmla="*/ 320232 h 1514679"/>
                  <a:gd name="connsiteX0-629" fmla="*/ 0 w 1589104"/>
                  <a:gd name="connsiteY0-630" fmla="*/ 320232 h 1514679"/>
                  <a:gd name="connsiteX1-631" fmla="*/ 556334 w 1589104"/>
                  <a:gd name="connsiteY1-632" fmla="*/ 318779 h 1514679"/>
                  <a:gd name="connsiteX2-633" fmla="*/ 850996 w 1589104"/>
                  <a:gd name="connsiteY2-634" fmla="*/ 59821 h 1514679"/>
                  <a:gd name="connsiteX3-635" fmla="*/ 1004876 w 1589104"/>
                  <a:gd name="connsiteY3-636" fmla="*/ 0 h 1514679"/>
                  <a:gd name="connsiteX4-637" fmla="*/ 1583185 w 1589104"/>
                  <a:gd name="connsiteY4-638" fmla="*/ 596945 h 1514679"/>
                  <a:gd name="connsiteX5-639" fmla="*/ 1589104 w 1589104"/>
                  <a:gd name="connsiteY5-640" fmla="*/ 948210 h 1514679"/>
                  <a:gd name="connsiteX6-641" fmla="*/ 1013753 w 1589104"/>
                  <a:gd name="connsiteY6-642" fmla="*/ 1514679 h 1514679"/>
                  <a:gd name="connsiteX7-643" fmla="*/ 853956 w 1589104"/>
                  <a:gd name="connsiteY7-644" fmla="*/ 1460778 h 1514679"/>
                  <a:gd name="connsiteX8-645" fmla="*/ 582967 w 1589104"/>
                  <a:gd name="connsiteY8-646" fmla="*/ 1233178 h 1514679"/>
                  <a:gd name="connsiteX9-647" fmla="*/ 0 w 1589104"/>
                  <a:gd name="connsiteY9-648" fmla="*/ 1232918 h 1514679"/>
                  <a:gd name="connsiteX10-649" fmla="*/ 266330 w 1589104"/>
                  <a:gd name="connsiteY10-650" fmla="*/ 955011 h 1514679"/>
                  <a:gd name="connsiteX11-651" fmla="*/ 287045 w 1589104"/>
                  <a:gd name="connsiteY11-652" fmla="*/ 611742 h 1514679"/>
                  <a:gd name="connsiteX12-653" fmla="*/ 0 w 1589104"/>
                  <a:gd name="connsiteY12-654" fmla="*/ 320232 h 1514679"/>
                  <a:gd name="connsiteX0-655" fmla="*/ 0 w 1589104"/>
                  <a:gd name="connsiteY0-656" fmla="*/ 320232 h 1514679"/>
                  <a:gd name="connsiteX1-657" fmla="*/ 556334 w 1589104"/>
                  <a:gd name="connsiteY1-658" fmla="*/ 318779 h 1514679"/>
                  <a:gd name="connsiteX2-659" fmla="*/ 850996 w 1589104"/>
                  <a:gd name="connsiteY2-660" fmla="*/ 59821 h 1514679"/>
                  <a:gd name="connsiteX3-661" fmla="*/ 1004876 w 1589104"/>
                  <a:gd name="connsiteY3-662" fmla="*/ 0 h 1514679"/>
                  <a:gd name="connsiteX4-663" fmla="*/ 1583185 w 1589104"/>
                  <a:gd name="connsiteY4-664" fmla="*/ 596945 h 1514679"/>
                  <a:gd name="connsiteX5-665" fmla="*/ 1589104 w 1589104"/>
                  <a:gd name="connsiteY5-666" fmla="*/ 948210 h 1514679"/>
                  <a:gd name="connsiteX6-667" fmla="*/ 1013753 w 1589104"/>
                  <a:gd name="connsiteY6-668" fmla="*/ 1514679 h 1514679"/>
                  <a:gd name="connsiteX7-669" fmla="*/ 853956 w 1589104"/>
                  <a:gd name="connsiteY7-670" fmla="*/ 1460778 h 1514679"/>
                  <a:gd name="connsiteX8-671" fmla="*/ 582967 w 1589104"/>
                  <a:gd name="connsiteY8-672" fmla="*/ 1233178 h 1514679"/>
                  <a:gd name="connsiteX9-673" fmla="*/ 0 w 1589104"/>
                  <a:gd name="connsiteY9-674" fmla="*/ 1232918 h 1514679"/>
                  <a:gd name="connsiteX10-675" fmla="*/ 266330 w 1589104"/>
                  <a:gd name="connsiteY10-676" fmla="*/ 955011 h 1514679"/>
                  <a:gd name="connsiteX11-677" fmla="*/ 287045 w 1589104"/>
                  <a:gd name="connsiteY11-678" fmla="*/ 611742 h 1514679"/>
                  <a:gd name="connsiteX12-679" fmla="*/ 0 w 1589104"/>
                  <a:gd name="connsiteY12-680" fmla="*/ 320232 h 1514679"/>
                  <a:gd name="connsiteX0-681" fmla="*/ 0 w 1589104"/>
                  <a:gd name="connsiteY0-682" fmla="*/ 320232 h 1514679"/>
                  <a:gd name="connsiteX1-683" fmla="*/ 556334 w 1589104"/>
                  <a:gd name="connsiteY1-684" fmla="*/ 318779 h 1514679"/>
                  <a:gd name="connsiteX2-685" fmla="*/ 850996 w 1589104"/>
                  <a:gd name="connsiteY2-686" fmla="*/ 59821 h 1514679"/>
                  <a:gd name="connsiteX3-687" fmla="*/ 1004876 w 1589104"/>
                  <a:gd name="connsiteY3-688" fmla="*/ 0 h 1514679"/>
                  <a:gd name="connsiteX4-689" fmla="*/ 1583185 w 1589104"/>
                  <a:gd name="connsiteY4-690" fmla="*/ 596945 h 1514679"/>
                  <a:gd name="connsiteX5-691" fmla="*/ 1589104 w 1589104"/>
                  <a:gd name="connsiteY5-692" fmla="*/ 948210 h 1514679"/>
                  <a:gd name="connsiteX6-693" fmla="*/ 1013753 w 1589104"/>
                  <a:gd name="connsiteY6-694" fmla="*/ 1514679 h 1514679"/>
                  <a:gd name="connsiteX7-695" fmla="*/ 853956 w 1589104"/>
                  <a:gd name="connsiteY7-696" fmla="*/ 1460778 h 1514679"/>
                  <a:gd name="connsiteX8-697" fmla="*/ 582967 w 1589104"/>
                  <a:gd name="connsiteY8-698" fmla="*/ 1233178 h 1514679"/>
                  <a:gd name="connsiteX9-699" fmla="*/ 0 w 1589104"/>
                  <a:gd name="connsiteY9-700" fmla="*/ 1232918 h 1514679"/>
                  <a:gd name="connsiteX10-701" fmla="*/ 266330 w 1589104"/>
                  <a:gd name="connsiteY10-702" fmla="*/ 955011 h 1514679"/>
                  <a:gd name="connsiteX11-703" fmla="*/ 287045 w 1589104"/>
                  <a:gd name="connsiteY11-704" fmla="*/ 611742 h 1514679"/>
                  <a:gd name="connsiteX12-705" fmla="*/ 0 w 1589104"/>
                  <a:gd name="connsiteY12-706" fmla="*/ 320232 h 1514679"/>
                  <a:gd name="connsiteX0-707" fmla="*/ 0 w 1589104"/>
                  <a:gd name="connsiteY0-708" fmla="*/ 320232 h 1514679"/>
                  <a:gd name="connsiteX1-709" fmla="*/ 556334 w 1589104"/>
                  <a:gd name="connsiteY1-710" fmla="*/ 318779 h 1514679"/>
                  <a:gd name="connsiteX2-711" fmla="*/ 850996 w 1589104"/>
                  <a:gd name="connsiteY2-712" fmla="*/ 59821 h 1514679"/>
                  <a:gd name="connsiteX3-713" fmla="*/ 1004876 w 1589104"/>
                  <a:gd name="connsiteY3-714" fmla="*/ 0 h 1514679"/>
                  <a:gd name="connsiteX4-715" fmla="*/ 1583185 w 1589104"/>
                  <a:gd name="connsiteY4-716" fmla="*/ 596945 h 1514679"/>
                  <a:gd name="connsiteX5-717" fmla="*/ 1589104 w 1589104"/>
                  <a:gd name="connsiteY5-718" fmla="*/ 948210 h 1514679"/>
                  <a:gd name="connsiteX6-719" fmla="*/ 1013753 w 1589104"/>
                  <a:gd name="connsiteY6-720" fmla="*/ 1514679 h 1514679"/>
                  <a:gd name="connsiteX7-721" fmla="*/ 853956 w 1589104"/>
                  <a:gd name="connsiteY7-722" fmla="*/ 1460778 h 1514679"/>
                  <a:gd name="connsiteX8-723" fmla="*/ 582967 w 1589104"/>
                  <a:gd name="connsiteY8-724" fmla="*/ 1233178 h 1514679"/>
                  <a:gd name="connsiteX9-725" fmla="*/ 0 w 1589104"/>
                  <a:gd name="connsiteY9-726" fmla="*/ 1232918 h 1514679"/>
                  <a:gd name="connsiteX10-727" fmla="*/ 266330 w 1589104"/>
                  <a:gd name="connsiteY10-728" fmla="*/ 955011 h 1514679"/>
                  <a:gd name="connsiteX11-729" fmla="*/ 287045 w 1589104"/>
                  <a:gd name="connsiteY11-730" fmla="*/ 611742 h 1514679"/>
                  <a:gd name="connsiteX12-731" fmla="*/ 0 w 1589104"/>
                  <a:gd name="connsiteY12-732" fmla="*/ 320232 h 1514679"/>
                  <a:gd name="connsiteX0-733" fmla="*/ 0 w 1589104"/>
                  <a:gd name="connsiteY0-734" fmla="*/ 320232 h 1514679"/>
                  <a:gd name="connsiteX1-735" fmla="*/ 556334 w 1589104"/>
                  <a:gd name="connsiteY1-736" fmla="*/ 318779 h 1514679"/>
                  <a:gd name="connsiteX2-737" fmla="*/ 850996 w 1589104"/>
                  <a:gd name="connsiteY2-738" fmla="*/ 59821 h 1514679"/>
                  <a:gd name="connsiteX3-739" fmla="*/ 1004876 w 1589104"/>
                  <a:gd name="connsiteY3-740" fmla="*/ 0 h 1514679"/>
                  <a:gd name="connsiteX4-741" fmla="*/ 1583185 w 1589104"/>
                  <a:gd name="connsiteY4-742" fmla="*/ 596945 h 1514679"/>
                  <a:gd name="connsiteX5-743" fmla="*/ 1589104 w 1589104"/>
                  <a:gd name="connsiteY5-744" fmla="*/ 948210 h 1514679"/>
                  <a:gd name="connsiteX6-745" fmla="*/ 1013753 w 1589104"/>
                  <a:gd name="connsiteY6-746" fmla="*/ 1514679 h 1514679"/>
                  <a:gd name="connsiteX7-747" fmla="*/ 853956 w 1589104"/>
                  <a:gd name="connsiteY7-748" fmla="*/ 1460778 h 1514679"/>
                  <a:gd name="connsiteX8-749" fmla="*/ 582967 w 1589104"/>
                  <a:gd name="connsiteY8-750" fmla="*/ 1233178 h 1514679"/>
                  <a:gd name="connsiteX9-751" fmla="*/ 0 w 1589104"/>
                  <a:gd name="connsiteY9-752" fmla="*/ 1232918 h 1514679"/>
                  <a:gd name="connsiteX10-753" fmla="*/ 266330 w 1589104"/>
                  <a:gd name="connsiteY10-754" fmla="*/ 955011 h 1514679"/>
                  <a:gd name="connsiteX11-755" fmla="*/ 287045 w 1589104"/>
                  <a:gd name="connsiteY11-756" fmla="*/ 611742 h 1514679"/>
                  <a:gd name="connsiteX12-757" fmla="*/ 0 w 1589104"/>
                  <a:gd name="connsiteY12-758" fmla="*/ 320232 h 1514679"/>
                  <a:gd name="connsiteX0-759" fmla="*/ 0 w 1589104"/>
                  <a:gd name="connsiteY0-760" fmla="*/ 320232 h 1514679"/>
                  <a:gd name="connsiteX1-761" fmla="*/ 556334 w 1589104"/>
                  <a:gd name="connsiteY1-762" fmla="*/ 318779 h 1514679"/>
                  <a:gd name="connsiteX2-763" fmla="*/ 850996 w 1589104"/>
                  <a:gd name="connsiteY2-764" fmla="*/ 59821 h 1514679"/>
                  <a:gd name="connsiteX3-765" fmla="*/ 1004876 w 1589104"/>
                  <a:gd name="connsiteY3-766" fmla="*/ 0 h 1514679"/>
                  <a:gd name="connsiteX4-767" fmla="*/ 1583185 w 1589104"/>
                  <a:gd name="connsiteY4-768" fmla="*/ 596945 h 1514679"/>
                  <a:gd name="connsiteX5-769" fmla="*/ 1589104 w 1589104"/>
                  <a:gd name="connsiteY5-770" fmla="*/ 948210 h 1514679"/>
                  <a:gd name="connsiteX6-771" fmla="*/ 1013753 w 1589104"/>
                  <a:gd name="connsiteY6-772" fmla="*/ 1514679 h 1514679"/>
                  <a:gd name="connsiteX7-773" fmla="*/ 853956 w 1589104"/>
                  <a:gd name="connsiteY7-774" fmla="*/ 1460778 h 1514679"/>
                  <a:gd name="connsiteX8-775" fmla="*/ 582967 w 1589104"/>
                  <a:gd name="connsiteY8-776" fmla="*/ 1233178 h 1514679"/>
                  <a:gd name="connsiteX9-777" fmla="*/ 0 w 1589104"/>
                  <a:gd name="connsiteY9-778" fmla="*/ 1232918 h 1514679"/>
                  <a:gd name="connsiteX10-779" fmla="*/ 266330 w 1589104"/>
                  <a:gd name="connsiteY10-780" fmla="*/ 955011 h 1514679"/>
                  <a:gd name="connsiteX11-781" fmla="*/ 287045 w 1589104"/>
                  <a:gd name="connsiteY11-782" fmla="*/ 611742 h 1514679"/>
                  <a:gd name="connsiteX12-783" fmla="*/ 0 w 1589104"/>
                  <a:gd name="connsiteY12-784" fmla="*/ 320232 h 1514679"/>
                  <a:gd name="connsiteX0-785" fmla="*/ 0 w 1589104"/>
                  <a:gd name="connsiteY0-786" fmla="*/ 320232 h 1532336"/>
                  <a:gd name="connsiteX1-787" fmla="*/ 556334 w 1589104"/>
                  <a:gd name="connsiteY1-788" fmla="*/ 318779 h 1532336"/>
                  <a:gd name="connsiteX2-789" fmla="*/ 850996 w 1589104"/>
                  <a:gd name="connsiteY2-790" fmla="*/ 59821 h 1532336"/>
                  <a:gd name="connsiteX3-791" fmla="*/ 1004876 w 1589104"/>
                  <a:gd name="connsiteY3-792" fmla="*/ 0 h 1532336"/>
                  <a:gd name="connsiteX4-793" fmla="*/ 1583185 w 1589104"/>
                  <a:gd name="connsiteY4-794" fmla="*/ 596945 h 1532336"/>
                  <a:gd name="connsiteX5-795" fmla="*/ 1589104 w 1589104"/>
                  <a:gd name="connsiteY5-796" fmla="*/ 948210 h 1532336"/>
                  <a:gd name="connsiteX6-797" fmla="*/ 1013753 w 1589104"/>
                  <a:gd name="connsiteY6-798" fmla="*/ 1514679 h 1532336"/>
                  <a:gd name="connsiteX7-799" fmla="*/ 853956 w 1589104"/>
                  <a:gd name="connsiteY7-800" fmla="*/ 1460778 h 1532336"/>
                  <a:gd name="connsiteX8-801" fmla="*/ 582967 w 1589104"/>
                  <a:gd name="connsiteY8-802" fmla="*/ 1233178 h 1532336"/>
                  <a:gd name="connsiteX9-803" fmla="*/ 0 w 1589104"/>
                  <a:gd name="connsiteY9-804" fmla="*/ 1232918 h 1532336"/>
                  <a:gd name="connsiteX10-805" fmla="*/ 266330 w 1589104"/>
                  <a:gd name="connsiteY10-806" fmla="*/ 955011 h 1532336"/>
                  <a:gd name="connsiteX11-807" fmla="*/ 287045 w 1589104"/>
                  <a:gd name="connsiteY11-808" fmla="*/ 611742 h 1532336"/>
                  <a:gd name="connsiteX12-809" fmla="*/ 0 w 1589104"/>
                  <a:gd name="connsiteY12-810" fmla="*/ 320232 h 1532336"/>
                  <a:gd name="connsiteX0-811" fmla="*/ 0 w 1589104"/>
                  <a:gd name="connsiteY0-812" fmla="*/ 320232 h 1575133"/>
                  <a:gd name="connsiteX1-813" fmla="*/ 556334 w 1589104"/>
                  <a:gd name="connsiteY1-814" fmla="*/ 318779 h 1575133"/>
                  <a:gd name="connsiteX2-815" fmla="*/ 850996 w 1589104"/>
                  <a:gd name="connsiteY2-816" fmla="*/ 59821 h 1575133"/>
                  <a:gd name="connsiteX3-817" fmla="*/ 1004876 w 1589104"/>
                  <a:gd name="connsiteY3-818" fmla="*/ 0 h 1575133"/>
                  <a:gd name="connsiteX4-819" fmla="*/ 1583185 w 1589104"/>
                  <a:gd name="connsiteY4-820" fmla="*/ 596945 h 1575133"/>
                  <a:gd name="connsiteX5-821" fmla="*/ 1589104 w 1589104"/>
                  <a:gd name="connsiteY5-822" fmla="*/ 948210 h 1575133"/>
                  <a:gd name="connsiteX6-823" fmla="*/ 1013753 w 1589104"/>
                  <a:gd name="connsiteY6-824" fmla="*/ 1514679 h 1575133"/>
                  <a:gd name="connsiteX7-825" fmla="*/ 853956 w 1589104"/>
                  <a:gd name="connsiteY7-826" fmla="*/ 1460778 h 1575133"/>
                  <a:gd name="connsiteX8-827" fmla="*/ 582967 w 1589104"/>
                  <a:gd name="connsiteY8-828" fmla="*/ 1233178 h 1575133"/>
                  <a:gd name="connsiteX9-829" fmla="*/ 0 w 1589104"/>
                  <a:gd name="connsiteY9-830" fmla="*/ 1232918 h 1575133"/>
                  <a:gd name="connsiteX10-831" fmla="*/ 266330 w 1589104"/>
                  <a:gd name="connsiteY10-832" fmla="*/ 955011 h 1575133"/>
                  <a:gd name="connsiteX11-833" fmla="*/ 287045 w 1589104"/>
                  <a:gd name="connsiteY11-834" fmla="*/ 611742 h 1575133"/>
                  <a:gd name="connsiteX12-835" fmla="*/ 0 w 1589104"/>
                  <a:gd name="connsiteY12-836" fmla="*/ 320232 h 1575133"/>
                  <a:gd name="connsiteX0-837" fmla="*/ 0 w 1589104"/>
                  <a:gd name="connsiteY0-838" fmla="*/ 320232 h 1575133"/>
                  <a:gd name="connsiteX1-839" fmla="*/ 556334 w 1589104"/>
                  <a:gd name="connsiteY1-840" fmla="*/ 318779 h 1575133"/>
                  <a:gd name="connsiteX2-841" fmla="*/ 850996 w 1589104"/>
                  <a:gd name="connsiteY2-842" fmla="*/ 59821 h 1575133"/>
                  <a:gd name="connsiteX3-843" fmla="*/ 1004876 w 1589104"/>
                  <a:gd name="connsiteY3-844" fmla="*/ 0 h 1575133"/>
                  <a:gd name="connsiteX4-845" fmla="*/ 1583185 w 1589104"/>
                  <a:gd name="connsiteY4-846" fmla="*/ 596945 h 1575133"/>
                  <a:gd name="connsiteX5-847" fmla="*/ 1589104 w 1589104"/>
                  <a:gd name="connsiteY5-848" fmla="*/ 948210 h 1575133"/>
                  <a:gd name="connsiteX6-849" fmla="*/ 1013753 w 1589104"/>
                  <a:gd name="connsiteY6-850" fmla="*/ 1514679 h 1575133"/>
                  <a:gd name="connsiteX7-851" fmla="*/ 853956 w 1589104"/>
                  <a:gd name="connsiteY7-852" fmla="*/ 1460778 h 1575133"/>
                  <a:gd name="connsiteX8-853" fmla="*/ 582967 w 1589104"/>
                  <a:gd name="connsiteY8-854" fmla="*/ 1233178 h 1575133"/>
                  <a:gd name="connsiteX9-855" fmla="*/ 0 w 1589104"/>
                  <a:gd name="connsiteY9-856" fmla="*/ 1232918 h 1575133"/>
                  <a:gd name="connsiteX10-857" fmla="*/ 266330 w 1589104"/>
                  <a:gd name="connsiteY10-858" fmla="*/ 955011 h 1575133"/>
                  <a:gd name="connsiteX11-859" fmla="*/ 287045 w 1589104"/>
                  <a:gd name="connsiteY11-860" fmla="*/ 611742 h 1575133"/>
                  <a:gd name="connsiteX12-861" fmla="*/ 0 w 1589104"/>
                  <a:gd name="connsiteY12-862" fmla="*/ 320232 h 1575133"/>
                  <a:gd name="connsiteX0-863" fmla="*/ 0 w 1589104"/>
                  <a:gd name="connsiteY0-864" fmla="*/ 320232 h 1575133"/>
                  <a:gd name="connsiteX1-865" fmla="*/ 556334 w 1589104"/>
                  <a:gd name="connsiteY1-866" fmla="*/ 318779 h 1575133"/>
                  <a:gd name="connsiteX2-867" fmla="*/ 850996 w 1589104"/>
                  <a:gd name="connsiteY2-868" fmla="*/ 59821 h 1575133"/>
                  <a:gd name="connsiteX3-869" fmla="*/ 1004876 w 1589104"/>
                  <a:gd name="connsiteY3-870" fmla="*/ 0 h 1575133"/>
                  <a:gd name="connsiteX4-871" fmla="*/ 1583185 w 1589104"/>
                  <a:gd name="connsiteY4-872" fmla="*/ 596945 h 1575133"/>
                  <a:gd name="connsiteX5-873" fmla="*/ 1589104 w 1589104"/>
                  <a:gd name="connsiteY5-874" fmla="*/ 948210 h 1575133"/>
                  <a:gd name="connsiteX6-875" fmla="*/ 1013753 w 1589104"/>
                  <a:gd name="connsiteY6-876" fmla="*/ 1514679 h 1575133"/>
                  <a:gd name="connsiteX7-877" fmla="*/ 853956 w 1589104"/>
                  <a:gd name="connsiteY7-878" fmla="*/ 1460778 h 1575133"/>
                  <a:gd name="connsiteX8-879" fmla="*/ 582967 w 1589104"/>
                  <a:gd name="connsiteY8-880" fmla="*/ 1233178 h 1575133"/>
                  <a:gd name="connsiteX9-881" fmla="*/ 0 w 1589104"/>
                  <a:gd name="connsiteY9-882" fmla="*/ 1232918 h 1575133"/>
                  <a:gd name="connsiteX10-883" fmla="*/ 266330 w 1589104"/>
                  <a:gd name="connsiteY10-884" fmla="*/ 955011 h 1575133"/>
                  <a:gd name="connsiteX11-885" fmla="*/ 287045 w 1589104"/>
                  <a:gd name="connsiteY11-886" fmla="*/ 611742 h 1575133"/>
                  <a:gd name="connsiteX12-887" fmla="*/ 0 w 1589104"/>
                  <a:gd name="connsiteY12-888" fmla="*/ 320232 h 1575133"/>
                  <a:gd name="connsiteX0-889" fmla="*/ 0 w 1589104"/>
                  <a:gd name="connsiteY0-890" fmla="*/ 320232 h 1575133"/>
                  <a:gd name="connsiteX1-891" fmla="*/ 556334 w 1589104"/>
                  <a:gd name="connsiteY1-892" fmla="*/ 318779 h 1575133"/>
                  <a:gd name="connsiteX2-893" fmla="*/ 850996 w 1589104"/>
                  <a:gd name="connsiteY2-894" fmla="*/ 59821 h 1575133"/>
                  <a:gd name="connsiteX3-895" fmla="*/ 1004876 w 1589104"/>
                  <a:gd name="connsiteY3-896" fmla="*/ 0 h 1575133"/>
                  <a:gd name="connsiteX4-897" fmla="*/ 1583185 w 1589104"/>
                  <a:gd name="connsiteY4-898" fmla="*/ 596945 h 1575133"/>
                  <a:gd name="connsiteX5-899" fmla="*/ 1589104 w 1589104"/>
                  <a:gd name="connsiteY5-900" fmla="*/ 948210 h 1575133"/>
                  <a:gd name="connsiteX6-901" fmla="*/ 1013753 w 1589104"/>
                  <a:gd name="connsiteY6-902" fmla="*/ 1514679 h 1575133"/>
                  <a:gd name="connsiteX7-903" fmla="*/ 853956 w 1589104"/>
                  <a:gd name="connsiteY7-904" fmla="*/ 1460778 h 1575133"/>
                  <a:gd name="connsiteX8-905" fmla="*/ 582967 w 1589104"/>
                  <a:gd name="connsiteY8-906" fmla="*/ 1233178 h 1575133"/>
                  <a:gd name="connsiteX9-907" fmla="*/ 0 w 1589104"/>
                  <a:gd name="connsiteY9-908" fmla="*/ 1232918 h 1575133"/>
                  <a:gd name="connsiteX10-909" fmla="*/ 266330 w 1589104"/>
                  <a:gd name="connsiteY10-910" fmla="*/ 955011 h 1575133"/>
                  <a:gd name="connsiteX11-911" fmla="*/ 287045 w 1589104"/>
                  <a:gd name="connsiteY11-912" fmla="*/ 611742 h 1575133"/>
                  <a:gd name="connsiteX12-913" fmla="*/ 0 w 1589104"/>
                  <a:gd name="connsiteY12-914" fmla="*/ 320232 h 1575133"/>
                  <a:gd name="connsiteX0-915" fmla="*/ 0 w 1589104"/>
                  <a:gd name="connsiteY0-916" fmla="*/ 354510 h 1609411"/>
                  <a:gd name="connsiteX1-917" fmla="*/ 556334 w 1589104"/>
                  <a:gd name="connsiteY1-918" fmla="*/ 353057 h 1609411"/>
                  <a:gd name="connsiteX2-919" fmla="*/ 850996 w 1589104"/>
                  <a:gd name="connsiteY2-920" fmla="*/ 94099 h 1609411"/>
                  <a:gd name="connsiteX3-921" fmla="*/ 1004876 w 1589104"/>
                  <a:gd name="connsiteY3-922" fmla="*/ 34278 h 1609411"/>
                  <a:gd name="connsiteX4-923" fmla="*/ 1583185 w 1589104"/>
                  <a:gd name="connsiteY4-924" fmla="*/ 631223 h 1609411"/>
                  <a:gd name="connsiteX5-925" fmla="*/ 1589104 w 1589104"/>
                  <a:gd name="connsiteY5-926" fmla="*/ 982488 h 1609411"/>
                  <a:gd name="connsiteX6-927" fmla="*/ 1013753 w 1589104"/>
                  <a:gd name="connsiteY6-928" fmla="*/ 1548957 h 1609411"/>
                  <a:gd name="connsiteX7-929" fmla="*/ 853956 w 1589104"/>
                  <a:gd name="connsiteY7-930" fmla="*/ 1495056 h 1609411"/>
                  <a:gd name="connsiteX8-931" fmla="*/ 582967 w 1589104"/>
                  <a:gd name="connsiteY8-932" fmla="*/ 1267456 h 1609411"/>
                  <a:gd name="connsiteX9-933" fmla="*/ 0 w 1589104"/>
                  <a:gd name="connsiteY9-934" fmla="*/ 1267196 h 1609411"/>
                  <a:gd name="connsiteX10-935" fmla="*/ 266330 w 1589104"/>
                  <a:gd name="connsiteY10-936" fmla="*/ 989289 h 1609411"/>
                  <a:gd name="connsiteX11-937" fmla="*/ 287045 w 1589104"/>
                  <a:gd name="connsiteY11-938" fmla="*/ 646020 h 1609411"/>
                  <a:gd name="connsiteX12-939" fmla="*/ 0 w 1589104"/>
                  <a:gd name="connsiteY12-940" fmla="*/ 354510 h 1609411"/>
                  <a:gd name="connsiteX0-941" fmla="*/ 0 w 1589104"/>
                  <a:gd name="connsiteY0-942" fmla="*/ 354510 h 1609411"/>
                  <a:gd name="connsiteX1-943" fmla="*/ 556334 w 1589104"/>
                  <a:gd name="connsiteY1-944" fmla="*/ 353057 h 1609411"/>
                  <a:gd name="connsiteX2-945" fmla="*/ 850996 w 1589104"/>
                  <a:gd name="connsiteY2-946" fmla="*/ 94099 h 1609411"/>
                  <a:gd name="connsiteX3-947" fmla="*/ 1004876 w 1589104"/>
                  <a:gd name="connsiteY3-948" fmla="*/ 34278 h 1609411"/>
                  <a:gd name="connsiteX4-949" fmla="*/ 1577267 w 1589104"/>
                  <a:gd name="connsiteY4-950" fmla="*/ 619386 h 1609411"/>
                  <a:gd name="connsiteX5-951" fmla="*/ 1589104 w 1589104"/>
                  <a:gd name="connsiteY5-952" fmla="*/ 982488 h 1609411"/>
                  <a:gd name="connsiteX6-953" fmla="*/ 1013753 w 1589104"/>
                  <a:gd name="connsiteY6-954" fmla="*/ 1548957 h 1609411"/>
                  <a:gd name="connsiteX7-955" fmla="*/ 853956 w 1589104"/>
                  <a:gd name="connsiteY7-956" fmla="*/ 1495056 h 1609411"/>
                  <a:gd name="connsiteX8-957" fmla="*/ 582967 w 1589104"/>
                  <a:gd name="connsiteY8-958" fmla="*/ 1267456 h 1609411"/>
                  <a:gd name="connsiteX9-959" fmla="*/ 0 w 1589104"/>
                  <a:gd name="connsiteY9-960" fmla="*/ 1267196 h 1609411"/>
                  <a:gd name="connsiteX10-961" fmla="*/ 266330 w 1589104"/>
                  <a:gd name="connsiteY10-962" fmla="*/ 989289 h 1609411"/>
                  <a:gd name="connsiteX11-963" fmla="*/ 287045 w 1589104"/>
                  <a:gd name="connsiteY11-964" fmla="*/ 646020 h 1609411"/>
                  <a:gd name="connsiteX12-965" fmla="*/ 0 w 1589104"/>
                  <a:gd name="connsiteY12-966" fmla="*/ 354510 h 1609411"/>
                  <a:gd name="connsiteX0-967" fmla="*/ 0 w 1643112"/>
                  <a:gd name="connsiteY0-968" fmla="*/ 354510 h 1609411"/>
                  <a:gd name="connsiteX1-969" fmla="*/ 556334 w 1643112"/>
                  <a:gd name="connsiteY1-970" fmla="*/ 353057 h 1609411"/>
                  <a:gd name="connsiteX2-971" fmla="*/ 850996 w 1643112"/>
                  <a:gd name="connsiteY2-972" fmla="*/ 94099 h 1609411"/>
                  <a:gd name="connsiteX3-973" fmla="*/ 1004876 w 1643112"/>
                  <a:gd name="connsiteY3-974" fmla="*/ 34278 h 1609411"/>
                  <a:gd name="connsiteX4-975" fmla="*/ 1577267 w 1643112"/>
                  <a:gd name="connsiteY4-976" fmla="*/ 619386 h 1609411"/>
                  <a:gd name="connsiteX5-977" fmla="*/ 1589104 w 1643112"/>
                  <a:gd name="connsiteY5-978" fmla="*/ 982488 h 1609411"/>
                  <a:gd name="connsiteX6-979" fmla="*/ 1013753 w 1643112"/>
                  <a:gd name="connsiteY6-980" fmla="*/ 1548957 h 1609411"/>
                  <a:gd name="connsiteX7-981" fmla="*/ 853956 w 1643112"/>
                  <a:gd name="connsiteY7-982" fmla="*/ 1495056 h 1609411"/>
                  <a:gd name="connsiteX8-983" fmla="*/ 582967 w 1643112"/>
                  <a:gd name="connsiteY8-984" fmla="*/ 1267456 h 1609411"/>
                  <a:gd name="connsiteX9-985" fmla="*/ 0 w 1643112"/>
                  <a:gd name="connsiteY9-986" fmla="*/ 1267196 h 1609411"/>
                  <a:gd name="connsiteX10-987" fmla="*/ 266330 w 1643112"/>
                  <a:gd name="connsiteY10-988" fmla="*/ 989289 h 1609411"/>
                  <a:gd name="connsiteX11-989" fmla="*/ 287045 w 1643112"/>
                  <a:gd name="connsiteY11-990" fmla="*/ 646020 h 1609411"/>
                  <a:gd name="connsiteX12-991" fmla="*/ 0 w 1643112"/>
                  <a:gd name="connsiteY12-992" fmla="*/ 354510 h 1609411"/>
                  <a:gd name="connsiteX0-993" fmla="*/ 0 w 1669115"/>
                  <a:gd name="connsiteY0-994" fmla="*/ 354510 h 1609411"/>
                  <a:gd name="connsiteX1-995" fmla="*/ 556334 w 1669115"/>
                  <a:gd name="connsiteY1-996" fmla="*/ 353057 h 1609411"/>
                  <a:gd name="connsiteX2-997" fmla="*/ 850996 w 1669115"/>
                  <a:gd name="connsiteY2-998" fmla="*/ 94099 h 1609411"/>
                  <a:gd name="connsiteX3-999" fmla="*/ 1004876 w 1669115"/>
                  <a:gd name="connsiteY3-1000" fmla="*/ 34278 h 1609411"/>
                  <a:gd name="connsiteX4-1001" fmla="*/ 1577267 w 1669115"/>
                  <a:gd name="connsiteY4-1002" fmla="*/ 619386 h 1609411"/>
                  <a:gd name="connsiteX5-1003" fmla="*/ 1589104 w 1669115"/>
                  <a:gd name="connsiteY5-1004" fmla="*/ 982488 h 1609411"/>
                  <a:gd name="connsiteX6-1005" fmla="*/ 1013753 w 1669115"/>
                  <a:gd name="connsiteY6-1006" fmla="*/ 1548957 h 1609411"/>
                  <a:gd name="connsiteX7-1007" fmla="*/ 853956 w 1669115"/>
                  <a:gd name="connsiteY7-1008" fmla="*/ 1495056 h 1609411"/>
                  <a:gd name="connsiteX8-1009" fmla="*/ 582967 w 1669115"/>
                  <a:gd name="connsiteY8-1010" fmla="*/ 1267456 h 1609411"/>
                  <a:gd name="connsiteX9-1011" fmla="*/ 0 w 1669115"/>
                  <a:gd name="connsiteY9-1012" fmla="*/ 1267196 h 1609411"/>
                  <a:gd name="connsiteX10-1013" fmla="*/ 266330 w 1669115"/>
                  <a:gd name="connsiteY10-1014" fmla="*/ 989289 h 1609411"/>
                  <a:gd name="connsiteX11-1015" fmla="*/ 287045 w 1669115"/>
                  <a:gd name="connsiteY11-1016" fmla="*/ 646020 h 1609411"/>
                  <a:gd name="connsiteX12-1017" fmla="*/ 0 w 1669115"/>
                  <a:gd name="connsiteY12-1018" fmla="*/ 354510 h 1609411"/>
                  <a:gd name="connsiteX0-1019" fmla="*/ 0 w 1671177"/>
                  <a:gd name="connsiteY0-1020" fmla="*/ 354510 h 1609411"/>
                  <a:gd name="connsiteX1-1021" fmla="*/ 556334 w 1671177"/>
                  <a:gd name="connsiteY1-1022" fmla="*/ 353057 h 1609411"/>
                  <a:gd name="connsiteX2-1023" fmla="*/ 850996 w 1671177"/>
                  <a:gd name="connsiteY2-1024" fmla="*/ 94099 h 1609411"/>
                  <a:gd name="connsiteX3-1025" fmla="*/ 1004876 w 1671177"/>
                  <a:gd name="connsiteY3-1026" fmla="*/ 34278 h 1609411"/>
                  <a:gd name="connsiteX4-1027" fmla="*/ 1577267 w 1671177"/>
                  <a:gd name="connsiteY4-1028" fmla="*/ 619386 h 1609411"/>
                  <a:gd name="connsiteX5-1029" fmla="*/ 1589104 w 1671177"/>
                  <a:gd name="connsiteY5-1030" fmla="*/ 982488 h 1609411"/>
                  <a:gd name="connsiteX6-1031" fmla="*/ 1013753 w 1671177"/>
                  <a:gd name="connsiteY6-1032" fmla="*/ 1548957 h 1609411"/>
                  <a:gd name="connsiteX7-1033" fmla="*/ 853956 w 1671177"/>
                  <a:gd name="connsiteY7-1034" fmla="*/ 1495056 h 1609411"/>
                  <a:gd name="connsiteX8-1035" fmla="*/ 582967 w 1671177"/>
                  <a:gd name="connsiteY8-1036" fmla="*/ 1267456 h 1609411"/>
                  <a:gd name="connsiteX9-1037" fmla="*/ 0 w 1671177"/>
                  <a:gd name="connsiteY9-1038" fmla="*/ 1267196 h 1609411"/>
                  <a:gd name="connsiteX10-1039" fmla="*/ 266330 w 1671177"/>
                  <a:gd name="connsiteY10-1040" fmla="*/ 989289 h 1609411"/>
                  <a:gd name="connsiteX11-1041" fmla="*/ 287045 w 1671177"/>
                  <a:gd name="connsiteY11-1042" fmla="*/ 646020 h 1609411"/>
                  <a:gd name="connsiteX12-1043" fmla="*/ 0 w 1671177"/>
                  <a:gd name="connsiteY12-1044" fmla="*/ 354510 h 16094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 ang="0">
                    <a:pos x="connsiteX9-125" y="connsiteY9-126"/>
                  </a:cxn>
                  <a:cxn ang="0">
                    <a:pos x="connsiteX10-327" y="connsiteY10-328"/>
                  </a:cxn>
                  <a:cxn ang="0">
                    <a:pos x="connsiteX11-373" y="connsiteY11-374"/>
                  </a:cxn>
                  <a:cxn ang="0">
                    <a:pos x="connsiteX12-471" y="connsiteY12-472"/>
                  </a:cxn>
                </a:cxnLst>
                <a:rect l="l" t="t" r="r" b="b"/>
                <a:pathLst>
                  <a:path w="1671177" h="1609411">
                    <a:moveTo>
                      <a:pt x="0" y="354510"/>
                    </a:moveTo>
                    <a:lnTo>
                      <a:pt x="556334" y="353057"/>
                    </a:lnTo>
                    <a:cubicBezTo>
                      <a:pt x="746291" y="355515"/>
                      <a:pt x="856347" y="257358"/>
                      <a:pt x="850996" y="94099"/>
                    </a:cubicBezTo>
                    <a:cubicBezTo>
                      <a:pt x="849023" y="-2780"/>
                      <a:pt x="929910" y="-28640"/>
                      <a:pt x="1004876" y="34278"/>
                    </a:cubicBezTo>
                    <a:lnTo>
                      <a:pt x="1577267" y="619386"/>
                    </a:lnTo>
                    <a:cubicBezTo>
                      <a:pt x="1720296" y="767053"/>
                      <a:pt x="1679854" y="873291"/>
                      <a:pt x="1589104" y="982488"/>
                    </a:cubicBezTo>
                    <a:lnTo>
                      <a:pt x="1013753" y="1548957"/>
                    </a:lnTo>
                    <a:cubicBezTo>
                      <a:pt x="927935" y="1643440"/>
                      <a:pt x="868752" y="1628432"/>
                      <a:pt x="853956" y="1495056"/>
                    </a:cubicBezTo>
                    <a:cubicBezTo>
                      <a:pt x="849443" y="1377760"/>
                      <a:pt x="794625" y="1269343"/>
                      <a:pt x="582967" y="1267456"/>
                    </a:cubicBezTo>
                    <a:lnTo>
                      <a:pt x="0" y="1267196"/>
                    </a:lnTo>
                    <a:lnTo>
                      <a:pt x="266330" y="989289"/>
                    </a:lnTo>
                    <a:cubicBezTo>
                      <a:pt x="347215" y="886703"/>
                      <a:pt x="398509" y="775239"/>
                      <a:pt x="287045" y="646020"/>
                    </a:cubicBezTo>
                    <a:lnTo>
                      <a:pt x="0" y="35451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TextBox 40"/>
            <p:cNvSpPr txBox="1"/>
            <p:nvPr/>
          </p:nvSpPr>
          <p:spPr>
            <a:xfrm>
              <a:off x="3155122" y="2754805"/>
              <a:ext cx="556563" cy="523220"/>
            </a:xfrm>
            <a:prstGeom prst="rect">
              <a:avLst/>
            </a:prstGeom>
            <a:noFill/>
          </p:spPr>
          <p:txBody>
            <a:bodyPr wrap="none" rtlCol="0">
              <a:spAutoFit/>
            </a:bodyPr>
            <a:lstStyle/>
            <a:p>
              <a:r>
                <a:rPr lang="en-US" altLang="zh-CN" sz="2800" dirty="0">
                  <a:solidFill>
                    <a:prstClr val="white"/>
                  </a:solidFill>
                  <a:latin typeface="Impact" panose="020B0806030902050204" pitchFamily="34" charset="0"/>
                </a:rPr>
                <a:t>02</a:t>
              </a:r>
              <a:endParaRPr lang="zh-CN" altLang="en-US" sz="2800" dirty="0">
                <a:solidFill>
                  <a:prstClr val="white"/>
                </a:solidFill>
                <a:latin typeface="Impact" panose="020B0806030902050204" pitchFamily="34" charset="0"/>
              </a:endParaRPr>
            </a:p>
          </p:txBody>
        </p:sp>
      </p:grpSp>
      <p:grpSp>
        <p:nvGrpSpPr>
          <p:cNvPr id="44" name="组合 43"/>
          <p:cNvGrpSpPr/>
          <p:nvPr/>
        </p:nvGrpSpPr>
        <p:grpSpPr>
          <a:xfrm>
            <a:off x="1259632" y="2211710"/>
            <a:ext cx="1773781" cy="1609411"/>
            <a:chOff x="1259632" y="2211710"/>
            <a:chExt cx="1773781" cy="1609411"/>
          </a:xfrm>
        </p:grpSpPr>
        <p:grpSp>
          <p:nvGrpSpPr>
            <p:cNvPr id="45" name="组合 44"/>
            <p:cNvGrpSpPr/>
            <p:nvPr/>
          </p:nvGrpSpPr>
          <p:grpSpPr>
            <a:xfrm>
              <a:off x="1259632" y="2211710"/>
              <a:ext cx="1773781" cy="1609411"/>
              <a:chOff x="1074198" y="2188917"/>
              <a:chExt cx="1773781" cy="1609411"/>
            </a:xfrm>
          </p:grpSpPr>
          <p:sp>
            <p:nvSpPr>
              <p:cNvPr id="47" name="右箭头 55"/>
              <p:cNvSpPr/>
              <p:nvPr/>
            </p:nvSpPr>
            <p:spPr>
              <a:xfrm>
                <a:off x="1176802" y="2551604"/>
                <a:ext cx="1671177" cy="911035"/>
              </a:xfrm>
              <a:custGeom>
                <a:avLst/>
                <a:gdLst/>
                <a:ahLst/>
                <a:cxnLst/>
                <a:rect l="l" t="t" r="r" b="b"/>
                <a:pathLst>
                  <a:path w="1671177" h="911035">
                    <a:moveTo>
                      <a:pt x="3880" y="0"/>
                    </a:moveTo>
                    <a:lnTo>
                      <a:pt x="1322002" y="0"/>
                    </a:lnTo>
                    <a:lnTo>
                      <a:pt x="1577267" y="260936"/>
                    </a:lnTo>
                    <a:cubicBezTo>
                      <a:pt x="1720296" y="408603"/>
                      <a:pt x="1679854" y="514841"/>
                      <a:pt x="1589104" y="624038"/>
                    </a:cubicBezTo>
                    <a:lnTo>
                      <a:pt x="1297607" y="911035"/>
                    </a:lnTo>
                    <a:lnTo>
                      <a:pt x="609562" y="911035"/>
                    </a:lnTo>
                    <a:cubicBezTo>
                      <a:pt x="601030" y="909370"/>
                      <a:pt x="592146" y="909088"/>
                      <a:pt x="582967" y="909006"/>
                    </a:cubicBezTo>
                    <a:lnTo>
                      <a:pt x="0" y="908746"/>
                    </a:lnTo>
                    <a:lnTo>
                      <a:pt x="266330" y="630839"/>
                    </a:lnTo>
                    <a:cubicBezTo>
                      <a:pt x="347215" y="528253"/>
                      <a:pt x="398509" y="416789"/>
                      <a:pt x="287045" y="28757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右箭头 55"/>
              <p:cNvSpPr/>
              <p:nvPr/>
            </p:nvSpPr>
            <p:spPr>
              <a:xfrm>
                <a:off x="1074198" y="2188917"/>
                <a:ext cx="1671177" cy="1609411"/>
              </a:xfrm>
              <a:custGeom>
                <a:avLst/>
                <a:gdLst>
                  <a:gd name="connsiteX0" fmla="*/ 0 w 1731146"/>
                  <a:gd name="connsiteY0" fmla="*/ 355742 h 1624170"/>
                  <a:gd name="connsiteX1" fmla="*/ 892425 w 1731146"/>
                  <a:gd name="connsiteY1" fmla="*/ 355742 h 1624170"/>
                  <a:gd name="connsiteX2" fmla="*/ 892425 w 1731146"/>
                  <a:gd name="connsiteY2" fmla="*/ 0 h 1624170"/>
                  <a:gd name="connsiteX3" fmla="*/ 1731146 w 1731146"/>
                  <a:gd name="connsiteY3" fmla="*/ 812085 h 1624170"/>
                  <a:gd name="connsiteX4" fmla="*/ 892425 w 1731146"/>
                  <a:gd name="connsiteY4" fmla="*/ 1624170 h 1624170"/>
                  <a:gd name="connsiteX5" fmla="*/ 892425 w 1731146"/>
                  <a:gd name="connsiteY5" fmla="*/ 1268428 h 1624170"/>
                  <a:gd name="connsiteX6" fmla="*/ 0 w 1731146"/>
                  <a:gd name="connsiteY6" fmla="*/ 1268428 h 1624170"/>
                  <a:gd name="connsiteX7" fmla="*/ 0 w 1731146"/>
                  <a:gd name="connsiteY7" fmla="*/ 355742 h 1624170"/>
                  <a:gd name="connsiteX0-1" fmla="*/ 0 w 1731146"/>
                  <a:gd name="connsiteY0-2" fmla="*/ 355742 h 1624170"/>
                  <a:gd name="connsiteX1-3" fmla="*/ 508986 w 1731146"/>
                  <a:gd name="connsiteY1-4" fmla="*/ 351329 h 1624170"/>
                  <a:gd name="connsiteX2-5" fmla="*/ 892425 w 1731146"/>
                  <a:gd name="connsiteY2-6" fmla="*/ 355742 h 1624170"/>
                  <a:gd name="connsiteX3-7" fmla="*/ 892425 w 1731146"/>
                  <a:gd name="connsiteY3-8" fmla="*/ 0 h 1624170"/>
                  <a:gd name="connsiteX4-9" fmla="*/ 1731146 w 1731146"/>
                  <a:gd name="connsiteY4-10" fmla="*/ 812085 h 1624170"/>
                  <a:gd name="connsiteX5-11" fmla="*/ 892425 w 1731146"/>
                  <a:gd name="connsiteY5-12" fmla="*/ 1624170 h 1624170"/>
                  <a:gd name="connsiteX6-13" fmla="*/ 892425 w 1731146"/>
                  <a:gd name="connsiteY6-14" fmla="*/ 1268428 h 1624170"/>
                  <a:gd name="connsiteX7-15" fmla="*/ 0 w 1731146"/>
                  <a:gd name="connsiteY7-16" fmla="*/ 1268428 h 1624170"/>
                  <a:gd name="connsiteX8" fmla="*/ 0 w 1731146"/>
                  <a:gd name="connsiteY8" fmla="*/ 355742 h 1624170"/>
                  <a:gd name="connsiteX0-17" fmla="*/ 0 w 1731146"/>
                  <a:gd name="connsiteY0-18" fmla="*/ 355742 h 1624170"/>
                  <a:gd name="connsiteX1-19" fmla="*/ 556334 w 1731146"/>
                  <a:gd name="connsiteY1-20" fmla="*/ 354289 h 1624170"/>
                  <a:gd name="connsiteX2-21" fmla="*/ 892425 w 1731146"/>
                  <a:gd name="connsiteY2-22" fmla="*/ 355742 h 1624170"/>
                  <a:gd name="connsiteX3-23" fmla="*/ 892425 w 1731146"/>
                  <a:gd name="connsiteY3-24" fmla="*/ 0 h 1624170"/>
                  <a:gd name="connsiteX4-25" fmla="*/ 1731146 w 1731146"/>
                  <a:gd name="connsiteY4-26" fmla="*/ 812085 h 1624170"/>
                  <a:gd name="connsiteX5-27" fmla="*/ 892425 w 1731146"/>
                  <a:gd name="connsiteY5-28" fmla="*/ 1624170 h 1624170"/>
                  <a:gd name="connsiteX6-29" fmla="*/ 892425 w 1731146"/>
                  <a:gd name="connsiteY6-30" fmla="*/ 1268428 h 1624170"/>
                  <a:gd name="connsiteX7-31" fmla="*/ 0 w 1731146"/>
                  <a:gd name="connsiteY7-32" fmla="*/ 1268428 h 1624170"/>
                  <a:gd name="connsiteX8-33" fmla="*/ 0 w 1731146"/>
                  <a:gd name="connsiteY8-34" fmla="*/ 355742 h 1624170"/>
                  <a:gd name="connsiteX0-35" fmla="*/ 0 w 1731146"/>
                  <a:gd name="connsiteY0-36" fmla="*/ 355742 h 1624170"/>
                  <a:gd name="connsiteX1-37" fmla="*/ 556334 w 1731146"/>
                  <a:gd name="connsiteY1-38" fmla="*/ 354289 h 1624170"/>
                  <a:gd name="connsiteX2-39" fmla="*/ 848037 w 1731146"/>
                  <a:gd name="connsiteY2-40" fmla="*/ 127882 h 1624170"/>
                  <a:gd name="connsiteX3-41" fmla="*/ 892425 w 1731146"/>
                  <a:gd name="connsiteY3-42" fmla="*/ 0 h 1624170"/>
                  <a:gd name="connsiteX4-43" fmla="*/ 1731146 w 1731146"/>
                  <a:gd name="connsiteY4-44" fmla="*/ 812085 h 1624170"/>
                  <a:gd name="connsiteX5-45" fmla="*/ 892425 w 1731146"/>
                  <a:gd name="connsiteY5-46" fmla="*/ 1624170 h 1624170"/>
                  <a:gd name="connsiteX6-47" fmla="*/ 892425 w 1731146"/>
                  <a:gd name="connsiteY6-48" fmla="*/ 1268428 h 1624170"/>
                  <a:gd name="connsiteX7-49" fmla="*/ 0 w 1731146"/>
                  <a:gd name="connsiteY7-50" fmla="*/ 1268428 h 1624170"/>
                  <a:gd name="connsiteX8-51" fmla="*/ 0 w 1731146"/>
                  <a:gd name="connsiteY8-52" fmla="*/ 355742 h 1624170"/>
                  <a:gd name="connsiteX0-53" fmla="*/ 0 w 1731146"/>
                  <a:gd name="connsiteY0-54" fmla="*/ 320232 h 1588660"/>
                  <a:gd name="connsiteX1-55" fmla="*/ 556334 w 1731146"/>
                  <a:gd name="connsiteY1-56" fmla="*/ 318779 h 1588660"/>
                  <a:gd name="connsiteX2-57" fmla="*/ 848037 w 1731146"/>
                  <a:gd name="connsiteY2-58" fmla="*/ 92372 h 1588660"/>
                  <a:gd name="connsiteX3-59" fmla="*/ 1004876 w 1731146"/>
                  <a:gd name="connsiteY3-60" fmla="*/ 0 h 1588660"/>
                  <a:gd name="connsiteX4-61" fmla="*/ 1731146 w 1731146"/>
                  <a:gd name="connsiteY4-62" fmla="*/ 776575 h 1588660"/>
                  <a:gd name="connsiteX5-63" fmla="*/ 892425 w 1731146"/>
                  <a:gd name="connsiteY5-64" fmla="*/ 1588660 h 1588660"/>
                  <a:gd name="connsiteX6-65" fmla="*/ 892425 w 1731146"/>
                  <a:gd name="connsiteY6-66" fmla="*/ 1232918 h 1588660"/>
                  <a:gd name="connsiteX7-67" fmla="*/ 0 w 1731146"/>
                  <a:gd name="connsiteY7-68" fmla="*/ 1232918 h 1588660"/>
                  <a:gd name="connsiteX8-69" fmla="*/ 0 w 1731146"/>
                  <a:gd name="connsiteY8-70" fmla="*/ 320232 h 1588660"/>
                  <a:gd name="connsiteX0-71" fmla="*/ 0 w 1731146"/>
                  <a:gd name="connsiteY0-72" fmla="*/ 320232 h 1588660"/>
                  <a:gd name="connsiteX1-73" fmla="*/ 556334 w 1731146"/>
                  <a:gd name="connsiteY1-74" fmla="*/ 318779 h 1588660"/>
                  <a:gd name="connsiteX2-75" fmla="*/ 850996 w 1731146"/>
                  <a:gd name="connsiteY2-76" fmla="*/ 59821 h 1588660"/>
                  <a:gd name="connsiteX3-77" fmla="*/ 1004876 w 1731146"/>
                  <a:gd name="connsiteY3-78" fmla="*/ 0 h 1588660"/>
                  <a:gd name="connsiteX4-79" fmla="*/ 1731146 w 1731146"/>
                  <a:gd name="connsiteY4-80" fmla="*/ 776575 h 1588660"/>
                  <a:gd name="connsiteX5-81" fmla="*/ 892425 w 1731146"/>
                  <a:gd name="connsiteY5-82" fmla="*/ 1588660 h 1588660"/>
                  <a:gd name="connsiteX6-83" fmla="*/ 892425 w 1731146"/>
                  <a:gd name="connsiteY6-84" fmla="*/ 1232918 h 1588660"/>
                  <a:gd name="connsiteX7-85" fmla="*/ 0 w 1731146"/>
                  <a:gd name="connsiteY7-86" fmla="*/ 1232918 h 1588660"/>
                  <a:gd name="connsiteX8-87" fmla="*/ 0 w 1731146"/>
                  <a:gd name="connsiteY8-88" fmla="*/ 320232 h 1588660"/>
                  <a:gd name="connsiteX0-89" fmla="*/ 2959 w 1734105"/>
                  <a:gd name="connsiteY0-90" fmla="*/ 320232 h 1588660"/>
                  <a:gd name="connsiteX1-91" fmla="*/ 559293 w 1734105"/>
                  <a:gd name="connsiteY1-92" fmla="*/ 318779 h 1588660"/>
                  <a:gd name="connsiteX2-93" fmla="*/ 853955 w 1734105"/>
                  <a:gd name="connsiteY2-94" fmla="*/ 59821 h 1588660"/>
                  <a:gd name="connsiteX3-95" fmla="*/ 1007835 w 1734105"/>
                  <a:gd name="connsiteY3-96" fmla="*/ 0 h 1588660"/>
                  <a:gd name="connsiteX4-97" fmla="*/ 1734105 w 1734105"/>
                  <a:gd name="connsiteY4-98" fmla="*/ 776575 h 1588660"/>
                  <a:gd name="connsiteX5-99" fmla="*/ 895384 w 1734105"/>
                  <a:gd name="connsiteY5-100" fmla="*/ 1588660 h 1588660"/>
                  <a:gd name="connsiteX6-101" fmla="*/ 895384 w 1734105"/>
                  <a:gd name="connsiteY6-102" fmla="*/ 1232918 h 1588660"/>
                  <a:gd name="connsiteX7-103" fmla="*/ 2959 w 1734105"/>
                  <a:gd name="connsiteY7-104" fmla="*/ 1232918 h 1588660"/>
                  <a:gd name="connsiteX8-105" fmla="*/ 0 w 1734105"/>
                  <a:gd name="connsiteY8-106" fmla="*/ 576230 h 1588660"/>
                  <a:gd name="connsiteX9" fmla="*/ 2959 w 1734105"/>
                  <a:gd name="connsiteY9" fmla="*/ 320232 h 1588660"/>
                  <a:gd name="connsiteX0-107" fmla="*/ 3 w 1731149"/>
                  <a:gd name="connsiteY0-108" fmla="*/ 320232 h 1588660"/>
                  <a:gd name="connsiteX1-109" fmla="*/ 556337 w 1731149"/>
                  <a:gd name="connsiteY1-110" fmla="*/ 318779 h 1588660"/>
                  <a:gd name="connsiteX2-111" fmla="*/ 850999 w 1731149"/>
                  <a:gd name="connsiteY2-112" fmla="*/ 59821 h 1588660"/>
                  <a:gd name="connsiteX3-113" fmla="*/ 1004879 w 1731149"/>
                  <a:gd name="connsiteY3-114" fmla="*/ 0 h 1588660"/>
                  <a:gd name="connsiteX4-115" fmla="*/ 1731149 w 1731149"/>
                  <a:gd name="connsiteY4-116" fmla="*/ 776575 h 1588660"/>
                  <a:gd name="connsiteX5-117" fmla="*/ 892428 w 1731149"/>
                  <a:gd name="connsiteY5-118" fmla="*/ 1588660 h 1588660"/>
                  <a:gd name="connsiteX6-119" fmla="*/ 892428 w 1731149"/>
                  <a:gd name="connsiteY6-120" fmla="*/ 1232918 h 1588660"/>
                  <a:gd name="connsiteX7-121" fmla="*/ 3 w 1731149"/>
                  <a:gd name="connsiteY7-122" fmla="*/ 1232918 h 1588660"/>
                  <a:gd name="connsiteX8-123" fmla="*/ 275211 w 1731149"/>
                  <a:gd name="connsiteY8-124" fmla="*/ 617659 h 1588660"/>
                  <a:gd name="connsiteX9-125" fmla="*/ 3 w 1731149"/>
                  <a:gd name="connsiteY9-126" fmla="*/ 320232 h 1588660"/>
                  <a:gd name="connsiteX0-127" fmla="*/ 3 w 1731149"/>
                  <a:gd name="connsiteY0-128" fmla="*/ 320232 h 1588660"/>
                  <a:gd name="connsiteX1-129" fmla="*/ 556337 w 1731149"/>
                  <a:gd name="connsiteY1-130" fmla="*/ 318779 h 1588660"/>
                  <a:gd name="connsiteX2-131" fmla="*/ 850999 w 1731149"/>
                  <a:gd name="connsiteY2-132" fmla="*/ 59821 h 1588660"/>
                  <a:gd name="connsiteX3-133" fmla="*/ 1004879 w 1731149"/>
                  <a:gd name="connsiteY3-134" fmla="*/ 0 h 1588660"/>
                  <a:gd name="connsiteX4-135" fmla="*/ 1731149 w 1731149"/>
                  <a:gd name="connsiteY4-136" fmla="*/ 776575 h 1588660"/>
                  <a:gd name="connsiteX5-137" fmla="*/ 892428 w 1731149"/>
                  <a:gd name="connsiteY5-138" fmla="*/ 1588660 h 1588660"/>
                  <a:gd name="connsiteX6-139" fmla="*/ 892428 w 1731149"/>
                  <a:gd name="connsiteY6-140" fmla="*/ 1232918 h 1588660"/>
                  <a:gd name="connsiteX7-141" fmla="*/ 3 w 1731149"/>
                  <a:gd name="connsiteY7-142" fmla="*/ 1232918 h 1588660"/>
                  <a:gd name="connsiteX8-143" fmla="*/ 275211 w 1731149"/>
                  <a:gd name="connsiteY8-144" fmla="*/ 617659 h 1588660"/>
                  <a:gd name="connsiteX9-145" fmla="*/ 3 w 1731149"/>
                  <a:gd name="connsiteY9-146" fmla="*/ 320232 h 1588660"/>
                  <a:gd name="connsiteX0-147" fmla="*/ 5 w 1731151"/>
                  <a:gd name="connsiteY0-148" fmla="*/ 320232 h 1588660"/>
                  <a:gd name="connsiteX1-149" fmla="*/ 556339 w 1731151"/>
                  <a:gd name="connsiteY1-150" fmla="*/ 318779 h 1588660"/>
                  <a:gd name="connsiteX2-151" fmla="*/ 851001 w 1731151"/>
                  <a:gd name="connsiteY2-152" fmla="*/ 59821 h 1588660"/>
                  <a:gd name="connsiteX3-153" fmla="*/ 1004881 w 1731151"/>
                  <a:gd name="connsiteY3-154" fmla="*/ 0 h 1588660"/>
                  <a:gd name="connsiteX4-155" fmla="*/ 1731151 w 1731151"/>
                  <a:gd name="connsiteY4-156" fmla="*/ 776575 h 1588660"/>
                  <a:gd name="connsiteX5-157" fmla="*/ 892430 w 1731151"/>
                  <a:gd name="connsiteY5-158" fmla="*/ 1588660 h 1588660"/>
                  <a:gd name="connsiteX6-159" fmla="*/ 892430 w 1731151"/>
                  <a:gd name="connsiteY6-160" fmla="*/ 1232918 h 1588660"/>
                  <a:gd name="connsiteX7-161" fmla="*/ 5 w 1731151"/>
                  <a:gd name="connsiteY7-162" fmla="*/ 1232918 h 1588660"/>
                  <a:gd name="connsiteX8-163" fmla="*/ 275213 w 1731151"/>
                  <a:gd name="connsiteY8-164" fmla="*/ 617659 h 1588660"/>
                  <a:gd name="connsiteX9-165" fmla="*/ 5 w 1731151"/>
                  <a:gd name="connsiteY9-166" fmla="*/ 320232 h 1588660"/>
                  <a:gd name="connsiteX0-167" fmla="*/ 5 w 1731151"/>
                  <a:gd name="connsiteY0-168" fmla="*/ 320232 h 1588660"/>
                  <a:gd name="connsiteX1-169" fmla="*/ 556339 w 1731151"/>
                  <a:gd name="connsiteY1-170" fmla="*/ 318779 h 1588660"/>
                  <a:gd name="connsiteX2-171" fmla="*/ 851001 w 1731151"/>
                  <a:gd name="connsiteY2-172" fmla="*/ 59821 h 1588660"/>
                  <a:gd name="connsiteX3-173" fmla="*/ 1004881 w 1731151"/>
                  <a:gd name="connsiteY3-174" fmla="*/ 0 h 1588660"/>
                  <a:gd name="connsiteX4-175" fmla="*/ 1731151 w 1731151"/>
                  <a:gd name="connsiteY4-176" fmla="*/ 776575 h 1588660"/>
                  <a:gd name="connsiteX5-177" fmla="*/ 892430 w 1731151"/>
                  <a:gd name="connsiteY5-178" fmla="*/ 1588660 h 1588660"/>
                  <a:gd name="connsiteX6-179" fmla="*/ 892430 w 1731151"/>
                  <a:gd name="connsiteY6-180" fmla="*/ 1232918 h 1588660"/>
                  <a:gd name="connsiteX7-181" fmla="*/ 5 w 1731151"/>
                  <a:gd name="connsiteY7-182" fmla="*/ 1232918 h 1588660"/>
                  <a:gd name="connsiteX8-183" fmla="*/ 275213 w 1731151"/>
                  <a:gd name="connsiteY8-184" fmla="*/ 617659 h 1588660"/>
                  <a:gd name="connsiteX9-185" fmla="*/ 5 w 1731151"/>
                  <a:gd name="connsiteY9-186" fmla="*/ 320232 h 1588660"/>
                  <a:gd name="connsiteX0-187" fmla="*/ 3 w 1731149"/>
                  <a:gd name="connsiteY0-188" fmla="*/ 320232 h 1588660"/>
                  <a:gd name="connsiteX1-189" fmla="*/ 556337 w 1731149"/>
                  <a:gd name="connsiteY1-190" fmla="*/ 318779 h 1588660"/>
                  <a:gd name="connsiteX2-191" fmla="*/ 850999 w 1731149"/>
                  <a:gd name="connsiteY2-192" fmla="*/ 59821 h 1588660"/>
                  <a:gd name="connsiteX3-193" fmla="*/ 1004879 w 1731149"/>
                  <a:gd name="connsiteY3-194" fmla="*/ 0 h 1588660"/>
                  <a:gd name="connsiteX4-195" fmla="*/ 1731149 w 1731149"/>
                  <a:gd name="connsiteY4-196" fmla="*/ 776575 h 1588660"/>
                  <a:gd name="connsiteX5-197" fmla="*/ 892428 w 1731149"/>
                  <a:gd name="connsiteY5-198" fmla="*/ 1588660 h 1588660"/>
                  <a:gd name="connsiteX6-199" fmla="*/ 892428 w 1731149"/>
                  <a:gd name="connsiteY6-200" fmla="*/ 1232918 h 1588660"/>
                  <a:gd name="connsiteX7-201" fmla="*/ 3 w 1731149"/>
                  <a:gd name="connsiteY7-202" fmla="*/ 1232918 h 1588660"/>
                  <a:gd name="connsiteX8-203" fmla="*/ 275211 w 1731149"/>
                  <a:gd name="connsiteY8-204" fmla="*/ 617659 h 1588660"/>
                  <a:gd name="connsiteX9-205" fmla="*/ 3 w 1731149"/>
                  <a:gd name="connsiteY9-206" fmla="*/ 320232 h 1588660"/>
                  <a:gd name="connsiteX0-207" fmla="*/ 0 w 1731146"/>
                  <a:gd name="connsiteY0-208" fmla="*/ 320232 h 1588660"/>
                  <a:gd name="connsiteX1-209" fmla="*/ 556334 w 1731146"/>
                  <a:gd name="connsiteY1-210" fmla="*/ 318779 h 1588660"/>
                  <a:gd name="connsiteX2-211" fmla="*/ 850996 w 1731146"/>
                  <a:gd name="connsiteY2-212" fmla="*/ 59821 h 1588660"/>
                  <a:gd name="connsiteX3-213" fmla="*/ 1004876 w 1731146"/>
                  <a:gd name="connsiteY3-214" fmla="*/ 0 h 1588660"/>
                  <a:gd name="connsiteX4-215" fmla="*/ 1731146 w 1731146"/>
                  <a:gd name="connsiteY4-216" fmla="*/ 776575 h 1588660"/>
                  <a:gd name="connsiteX5-217" fmla="*/ 892425 w 1731146"/>
                  <a:gd name="connsiteY5-218" fmla="*/ 1588660 h 1588660"/>
                  <a:gd name="connsiteX6-219" fmla="*/ 892425 w 1731146"/>
                  <a:gd name="connsiteY6-220" fmla="*/ 1232918 h 1588660"/>
                  <a:gd name="connsiteX7-221" fmla="*/ 0 w 1731146"/>
                  <a:gd name="connsiteY7-222" fmla="*/ 1232918 h 1588660"/>
                  <a:gd name="connsiteX8-223" fmla="*/ 275208 w 1731146"/>
                  <a:gd name="connsiteY8-224" fmla="*/ 617659 h 1588660"/>
                  <a:gd name="connsiteX9-225" fmla="*/ 0 w 1731146"/>
                  <a:gd name="connsiteY9-226" fmla="*/ 320232 h 1588660"/>
                  <a:gd name="connsiteX0-227" fmla="*/ 0 w 1731146"/>
                  <a:gd name="connsiteY0-228" fmla="*/ 320232 h 1588660"/>
                  <a:gd name="connsiteX1-229" fmla="*/ 556334 w 1731146"/>
                  <a:gd name="connsiteY1-230" fmla="*/ 318779 h 1588660"/>
                  <a:gd name="connsiteX2-231" fmla="*/ 850996 w 1731146"/>
                  <a:gd name="connsiteY2-232" fmla="*/ 59821 h 1588660"/>
                  <a:gd name="connsiteX3-233" fmla="*/ 1004876 w 1731146"/>
                  <a:gd name="connsiteY3-234" fmla="*/ 0 h 1588660"/>
                  <a:gd name="connsiteX4-235" fmla="*/ 1731146 w 1731146"/>
                  <a:gd name="connsiteY4-236" fmla="*/ 776575 h 1588660"/>
                  <a:gd name="connsiteX5-237" fmla="*/ 892425 w 1731146"/>
                  <a:gd name="connsiteY5-238" fmla="*/ 1588660 h 1588660"/>
                  <a:gd name="connsiteX6-239" fmla="*/ 892425 w 1731146"/>
                  <a:gd name="connsiteY6-240" fmla="*/ 1232918 h 1588660"/>
                  <a:gd name="connsiteX7-241" fmla="*/ 0 w 1731146"/>
                  <a:gd name="connsiteY7-242" fmla="*/ 1232918 h 1588660"/>
                  <a:gd name="connsiteX8-243" fmla="*/ 275208 w 1731146"/>
                  <a:gd name="connsiteY8-244" fmla="*/ 617659 h 1588660"/>
                  <a:gd name="connsiteX9-245" fmla="*/ 0 w 1731146"/>
                  <a:gd name="connsiteY9-246" fmla="*/ 320232 h 1588660"/>
                  <a:gd name="connsiteX0-247" fmla="*/ 0 w 1731146"/>
                  <a:gd name="connsiteY0-248" fmla="*/ 320232 h 1588660"/>
                  <a:gd name="connsiteX1-249" fmla="*/ 556334 w 1731146"/>
                  <a:gd name="connsiteY1-250" fmla="*/ 318779 h 1588660"/>
                  <a:gd name="connsiteX2-251" fmla="*/ 850996 w 1731146"/>
                  <a:gd name="connsiteY2-252" fmla="*/ 59821 h 1588660"/>
                  <a:gd name="connsiteX3-253" fmla="*/ 1004876 w 1731146"/>
                  <a:gd name="connsiteY3-254" fmla="*/ 0 h 1588660"/>
                  <a:gd name="connsiteX4-255" fmla="*/ 1731146 w 1731146"/>
                  <a:gd name="connsiteY4-256" fmla="*/ 776575 h 1588660"/>
                  <a:gd name="connsiteX5-257" fmla="*/ 892425 w 1731146"/>
                  <a:gd name="connsiteY5-258" fmla="*/ 1588660 h 1588660"/>
                  <a:gd name="connsiteX6-259" fmla="*/ 892425 w 1731146"/>
                  <a:gd name="connsiteY6-260" fmla="*/ 1232918 h 1588660"/>
                  <a:gd name="connsiteX7-261" fmla="*/ 0 w 1731146"/>
                  <a:gd name="connsiteY7-262" fmla="*/ 1232918 h 1588660"/>
                  <a:gd name="connsiteX8-263" fmla="*/ 275208 w 1731146"/>
                  <a:gd name="connsiteY8-264" fmla="*/ 617659 h 1588660"/>
                  <a:gd name="connsiteX9-265" fmla="*/ 0 w 1731146"/>
                  <a:gd name="connsiteY9-266" fmla="*/ 320232 h 1588660"/>
                  <a:gd name="connsiteX0-267" fmla="*/ 0 w 1731146"/>
                  <a:gd name="connsiteY0-268" fmla="*/ 320232 h 1588660"/>
                  <a:gd name="connsiteX1-269" fmla="*/ 556334 w 1731146"/>
                  <a:gd name="connsiteY1-270" fmla="*/ 318779 h 1588660"/>
                  <a:gd name="connsiteX2-271" fmla="*/ 850996 w 1731146"/>
                  <a:gd name="connsiteY2-272" fmla="*/ 59821 h 1588660"/>
                  <a:gd name="connsiteX3-273" fmla="*/ 1004876 w 1731146"/>
                  <a:gd name="connsiteY3-274" fmla="*/ 0 h 1588660"/>
                  <a:gd name="connsiteX4-275" fmla="*/ 1731146 w 1731146"/>
                  <a:gd name="connsiteY4-276" fmla="*/ 776575 h 1588660"/>
                  <a:gd name="connsiteX5-277" fmla="*/ 892425 w 1731146"/>
                  <a:gd name="connsiteY5-278" fmla="*/ 1588660 h 1588660"/>
                  <a:gd name="connsiteX6-279" fmla="*/ 892425 w 1731146"/>
                  <a:gd name="connsiteY6-280" fmla="*/ 1232918 h 1588660"/>
                  <a:gd name="connsiteX7-281" fmla="*/ 0 w 1731146"/>
                  <a:gd name="connsiteY7-282" fmla="*/ 1232918 h 1588660"/>
                  <a:gd name="connsiteX8-283" fmla="*/ 281126 w 1731146"/>
                  <a:gd name="connsiteY8-284" fmla="*/ 620619 h 1588660"/>
                  <a:gd name="connsiteX9-285" fmla="*/ 0 w 1731146"/>
                  <a:gd name="connsiteY9-286" fmla="*/ 320232 h 1588660"/>
                  <a:gd name="connsiteX0-287" fmla="*/ 0 w 1731146"/>
                  <a:gd name="connsiteY0-288" fmla="*/ 320232 h 1588660"/>
                  <a:gd name="connsiteX1-289" fmla="*/ 556334 w 1731146"/>
                  <a:gd name="connsiteY1-290" fmla="*/ 318779 h 1588660"/>
                  <a:gd name="connsiteX2-291" fmla="*/ 850996 w 1731146"/>
                  <a:gd name="connsiteY2-292" fmla="*/ 59821 h 1588660"/>
                  <a:gd name="connsiteX3-293" fmla="*/ 1004876 w 1731146"/>
                  <a:gd name="connsiteY3-294" fmla="*/ 0 h 1588660"/>
                  <a:gd name="connsiteX4-295" fmla="*/ 1731146 w 1731146"/>
                  <a:gd name="connsiteY4-296" fmla="*/ 776575 h 1588660"/>
                  <a:gd name="connsiteX5-297" fmla="*/ 892425 w 1731146"/>
                  <a:gd name="connsiteY5-298" fmla="*/ 1588660 h 1588660"/>
                  <a:gd name="connsiteX6-299" fmla="*/ 892425 w 1731146"/>
                  <a:gd name="connsiteY6-300" fmla="*/ 1232918 h 1588660"/>
                  <a:gd name="connsiteX7-301" fmla="*/ 0 w 1731146"/>
                  <a:gd name="connsiteY7-302" fmla="*/ 1232918 h 1588660"/>
                  <a:gd name="connsiteX8-303" fmla="*/ 136124 w 1731146"/>
                  <a:gd name="connsiteY8-304" fmla="*/ 922459 h 1588660"/>
                  <a:gd name="connsiteX9-305" fmla="*/ 281126 w 1731146"/>
                  <a:gd name="connsiteY9-306" fmla="*/ 620619 h 1588660"/>
                  <a:gd name="connsiteX10" fmla="*/ 0 w 1731146"/>
                  <a:gd name="connsiteY10" fmla="*/ 320232 h 1588660"/>
                  <a:gd name="connsiteX0-307" fmla="*/ 0 w 1731146"/>
                  <a:gd name="connsiteY0-308" fmla="*/ 320232 h 1588660"/>
                  <a:gd name="connsiteX1-309" fmla="*/ 556334 w 1731146"/>
                  <a:gd name="connsiteY1-310" fmla="*/ 318779 h 1588660"/>
                  <a:gd name="connsiteX2-311" fmla="*/ 850996 w 1731146"/>
                  <a:gd name="connsiteY2-312" fmla="*/ 59821 h 1588660"/>
                  <a:gd name="connsiteX3-313" fmla="*/ 1004876 w 1731146"/>
                  <a:gd name="connsiteY3-314" fmla="*/ 0 h 1588660"/>
                  <a:gd name="connsiteX4-315" fmla="*/ 1731146 w 1731146"/>
                  <a:gd name="connsiteY4-316" fmla="*/ 776575 h 1588660"/>
                  <a:gd name="connsiteX5-317" fmla="*/ 892425 w 1731146"/>
                  <a:gd name="connsiteY5-318" fmla="*/ 1588660 h 1588660"/>
                  <a:gd name="connsiteX6-319" fmla="*/ 892425 w 1731146"/>
                  <a:gd name="connsiteY6-320" fmla="*/ 1232918 h 1588660"/>
                  <a:gd name="connsiteX7-321" fmla="*/ 0 w 1731146"/>
                  <a:gd name="connsiteY7-322" fmla="*/ 1232918 h 1588660"/>
                  <a:gd name="connsiteX8-323" fmla="*/ 266330 w 1731146"/>
                  <a:gd name="connsiteY8-324" fmla="*/ 955011 h 1588660"/>
                  <a:gd name="connsiteX9-325" fmla="*/ 281126 w 1731146"/>
                  <a:gd name="connsiteY9-326" fmla="*/ 620619 h 1588660"/>
                  <a:gd name="connsiteX10-327" fmla="*/ 0 w 1731146"/>
                  <a:gd name="connsiteY10-328" fmla="*/ 320232 h 1588660"/>
                  <a:gd name="connsiteX0-329" fmla="*/ 0 w 1731146"/>
                  <a:gd name="connsiteY0-330" fmla="*/ 320232 h 1588660"/>
                  <a:gd name="connsiteX1-331" fmla="*/ 556334 w 1731146"/>
                  <a:gd name="connsiteY1-332" fmla="*/ 318779 h 1588660"/>
                  <a:gd name="connsiteX2-333" fmla="*/ 850996 w 1731146"/>
                  <a:gd name="connsiteY2-334" fmla="*/ 59821 h 1588660"/>
                  <a:gd name="connsiteX3-335" fmla="*/ 1004876 w 1731146"/>
                  <a:gd name="connsiteY3-336" fmla="*/ 0 h 1588660"/>
                  <a:gd name="connsiteX4-337" fmla="*/ 1731146 w 1731146"/>
                  <a:gd name="connsiteY4-338" fmla="*/ 776575 h 1588660"/>
                  <a:gd name="connsiteX5-339" fmla="*/ 892425 w 1731146"/>
                  <a:gd name="connsiteY5-340" fmla="*/ 1588660 h 1588660"/>
                  <a:gd name="connsiteX6-341" fmla="*/ 892425 w 1731146"/>
                  <a:gd name="connsiteY6-342" fmla="*/ 1232918 h 1588660"/>
                  <a:gd name="connsiteX7-343" fmla="*/ 582967 w 1731146"/>
                  <a:gd name="connsiteY7-344" fmla="*/ 1233178 h 1588660"/>
                  <a:gd name="connsiteX8-345" fmla="*/ 0 w 1731146"/>
                  <a:gd name="connsiteY8-346" fmla="*/ 1232918 h 1588660"/>
                  <a:gd name="connsiteX9-347" fmla="*/ 266330 w 1731146"/>
                  <a:gd name="connsiteY9-348" fmla="*/ 955011 h 1588660"/>
                  <a:gd name="connsiteX10-349" fmla="*/ 281126 w 1731146"/>
                  <a:gd name="connsiteY10-350" fmla="*/ 620619 h 1588660"/>
                  <a:gd name="connsiteX11" fmla="*/ 0 w 1731146"/>
                  <a:gd name="connsiteY11" fmla="*/ 320232 h 1588660"/>
                  <a:gd name="connsiteX0-351" fmla="*/ 0 w 1731146"/>
                  <a:gd name="connsiteY0-352" fmla="*/ 320232 h 1588660"/>
                  <a:gd name="connsiteX1-353" fmla="*/ 556334 w 1731146"/>
                  <a:gd name="connsiteY1-354" fmla="*/ 318779 h 1588660"/>
                  <a:gd name="connsiteX2-355" fmla="*/ 850996 w 1731146"/>
                  <a:gd name="connsiteY2-356" fmla="*/ 59821 h 1588660"/>
                  <a:gd name="connsiteX3-357" fmla="*/ 1004876 w 1731146"/>
                  <a:gd name="connsiteY3-358" fmla="*/ 0 h 1588660"/>
                  <a:gd name="connsiteX4-359" fmla="*/ 1731146 w 1731146"/>
                  <a:gd name="connsiteY4-360" fmla="*/ 776575 h 1588660"/>
                  <a:gd name="connsiteX5-361" fmla="*/ 892425 w 1731146"/>
                  <a:gd name="connsiteY5-362" fmla="*/ 1588660 h 1588660"/>
                  <a:gd name="connsiteX6-363" fmla="*/ 853956 w 1731146"/>
                  <a:gd name="connsiteY6-364" fmla="*/ 1460778 h 1588660"/>
                  <a:gd name="connsiteX7-365" fmla="*/ 582967 w 1731146"/>
                  <a:gd name="connsiteY7-366" fmla="*/ 1233178 h 1588660"/>
                  <a:gd name="connsiteX8-367" fmla="*/ 0 w 1731146"/>
                  <a:gd name="connsiteY8-368" fmla="*/ 1232918 h 1588660"/>
                  <a:gd name="connsiteX9-369" fmla="*/ 266330 w 1731146"/>
                  <a:gd name="connsiteY9-370" fmla="*/ 955011 h 1588660"/>
                  <a:gd name="connsiteX10-371" fmla="*/ 281126 w 1731146"/>
                  <a:gd name="connsiteY10-372" fmla="*/ 620619 h 1588660"/>
                  <a:gd name="connsiteX11-373" fmla="*/ 0 w 1731146"/>
                  <a:gd name="connsiteY11-374" fmla="*/ 320232 h 1588660"/>
                  <a:gd name="connsiteX0-375" fmla="*/ 0 w 1731146"/>
                  <a:gd name="connsiteY0-376" fmla="*/ 320232 h 1517638"/>
                  <a:gd name="connsiteX1-377" fmla="*/ 556334 w 1731146"/>
                  <a:gd name="connsiteY1-378" fmla="*/ 318779 h 1517638"/>
                  <a:gd name="connsiteX2-379" fmla="*/ 850996 w 1731146"/>
                  <a:gd name="connsiteY2-380" fmla="*/ 59821 h 1517638"/>
                  <a:gd name="connsiteX3-381" fmla="*/ 1004876 w 1731146"/>
                  <a:gd name="connsiteY3-382" fmla="*/ 0 h 1517638"/>
                  <a:gd name="connsiteX4-383" fmla="*/ 1731146 w 1731146"/>
                  <a:gd name="connsiteY4-384" fmla="*/ 776575 h 1517638"/>
                  <a:gd name="connsiteX5-385" fmla="*/ 1010794 w 1731146"/>
                  <a:gd name="connsiteY5-386" fmla="*/ 1517638 h 1517638"/>
                  <a:gd name="connsiteX6-387" fmla="*/ 853956 w 1731146"/>
                  <a:gd name="connsiteY6-388" fmla="*/ 1460778 h 1517638"/>
                  <a:gd name="connsiteX7-389" fmla="*/ 582967 w 1731146"/>
                  <a:gd name="connsiteY7-390" fmla="*/ 1233178 h 1517638"/>
                  <a:gd name="connsiteX8-391" fmla="*/ 0 w 1731146"/>
                  <a:gd name="connsiteY8-392" fmla="*/ 1232918 h 1517638"/>
                  <a:gd name="connsiteX9-393" fmla="*/ 266330 w 1731146"/>
                  <a:gd name="connsiteY9-394" fmla="*/ 955011 h 1517638"/>
                  <a:gd name="connsiteX10-395" fmla="*/ 281126 w 1731146"/>
                  <a:gd name="connsiteY10-396" fmla="*/ 620619 h 1517638"/>
                  <a:gd name="connsiteX11-397" fmla="*/ 0 w 1731146"/>
                  <a:gd name="connsiteY11-398" fmla="*/ 320232 h 1517638"/>
                  <a:gd name="connsiteX0-399" fmla="*/ 0 w 1589104"/>
                  <a:gd name="connsiteY0-400" fmla="*/ 320232 h 1517638"/>
                  <a:gd name="connsiteX1-401" fmla="*/ 556334 w 1589104"/>
                  <a:gd name="connsiteY1-402" fmla="*/ 318779 h 1517638"/>
                  <a:gd name="connsiteX2-403" fmla="*/ 850996 w 1589104"/>
                  <a:gd name="connsiteY2-404" fmla="*/ 59821 h 1517638"/>
                  <a:gd name="connsiteX3-405" fmla="*/ 1004876 w 1589104"/>
                  <a:gd name="connsiteY3-406" fmla="*/ 0 h 1517638"/>
                  <a:gd name="connsiteX4-407" fmla="*/ 1589104 w 1589104"/>
                  <a:gd name="connsiteY4-408" fmla="*/ 936373 h 1517638"/>
                  <a:gd name="connsiteX5-409" fmla="*/ 1010794 w 1589104"/>
                  <a:gd name="connsiteY5-410" fmla="*/ 1517638 h 1517638"/>
                  <a:gd name="connsiteX6-411" fmla="*/ 853956 w 1589104"/>
                  <a:gd name="connsiteY6-412" fmla="*/ 1460778 h 1517638"/>
                  <a:gd name="connsiteX7-413" fmla="*/ 582967 w 1589104"/>
                  <a:gd name="connsiteY7-414" fmla="*/ 1233178 h 1517638"/>
                  <a:gd name="connsiteX8-415" fmla="*/ 0 w 1589104"/>
                  <a:gd name="connsiteY8-416" fmla="*/ 1232918 h 1517638"/>
                  <a:gd name="connsiteX9-417" fmla="*/ 266330 w 1589104"/>
                  <a:gd name="connsiteY9-418" fmla="*/ 955011 h 1517638"/>
                  <a:gd name="connsiteX10-419" fmla="*/ 281126 w 1589104"/>
                  <a:gd name="connsiteY10-420" fmla="*/ 620619 h 1517638"/>
                  <a:gd name="connsiteX11-421" fmla="*/ 0 w 1589104"/>
                  <a:gd name="connsiteY11-422" fmla="*/ 320232 h 1517638"/>
                  <a:gd name="connsiteX0-423" fmla="*/ 0 w 1589104"/>
                  <a:gd name="connsiteY0-424" fmla="*/ 320232 h 1517638"/>
                  <a:gd name="connsiteX1-425" fmla="*/ 556334 w 1589104"/>
                  <a:gd name="connsiteY1-426" fmla="*/ 318779 h 1517638"/>
                  <a:gd name="connsiteX2-427" fmla="*/ 850996 w 1589104"/>
                  <a:gd name="connsiteY2-428" fmla="*/ 59821 h 1517638"/>
                  <a:gd name="connsiteX3-429" fmla="*/ 1004876 w 1589104"/>
                  <a:gd name="connsiteY3-430" fmla="*/ 0 h 1517638"/>
                  <a:gd name="connsiteX4-431" fmla="*/ 1373080 w 1589104"/>
                  <a:gd name="connsiteY4-432" fmla="*/ 591026 h 1517638"/>
                  <a:gd name="connsiteX5-433" fmla="*/ 1589104 w 1589104"/>
                  <a:gd name="connsiteY5-434" fmla="*/ 936373 h 1517638"/>
                  <a:gd name="connsiteX6-435" fmla="*/ 1010794 w 1589104"/>
                  <a:gd name="connsiteY6-436" fmla="*/ 1517638 h 1517638"/>
                  <a:gd name="connsiteX7-437" fmla="*/ 853956 w 1589104"/>
                  <a:gd name="connsiteY7-438" fmla="*/ 1460778 h 1517638"/>
                  <a:gd name="connsiteX8-439" fmla="*/ 582967 w 1589104"/>
                  <a:gd name="connsiteY8-440" fmla="*/ 1233178 h 1517638"/>
                  <a:gd name="connsiteX9-441" fmla="*/ 0 w 1589104"/>
                  <a:gd name="connsiteY9-442" fmla="*/ 1232918 h 1517638"/>
                  <a:gd name="connsiteX10-443" fmla="*/ 266330 w 1589104"/>
                  <a:gd name="connsiteY10-444" fmla="*/ 955011 h 1517638"/>
                  <a:gd name="connsiteX11-445" fmla="*/ 281126 w 1589104"/>
                  <a:gd name="connsiteY11-446" fmla="*/ 620619 h 1517638"/>
                  <a:gd name="connsiteX12" fmla="*/ 0 w 1589104"/>
                  <a:gd name="connsiteY12" fmla="*/ 320232 h 1517638"/>
                  <a:gd name="connsiteX0-447" fmla="*/ 0 w 1589104"/>
                  <a:gd name="connsiteY0-448" fmla="*/ 320232 h 1517638"/>
                  <a:gd name="connsiteX1-449" fmla="*/ 556334 w 1589104"/>
                  <a:gd name="connsiteY1-450" fmla="*/ 318779 h 1517638"/>
                  <a:gd name="connsiteX2-451" fmla="*/ 850996 w 1589104"/>
                  <a:gd name="connsiteY2-452" fmla="*/ 59821 h 1517638"/>
                  <a:gd name="connsiteX3-453" fmla="*/ 1004876 w 1589104"/>
                  <a:gd name="connsiteY3-454" fmla="*/ 0 h 1517638"/>
                  <a:gd name="connsiteX4-455" fmla="*/ 1583185 w 1589104"/>
                  <a:gd name="connsiteY4-456" fmla="*/ 596945 h 1517638"/>
                  <a:gd name="connsiteX5-457" fmla="*/ 1589104 w 1589104"/>
                  <a:gd name="connsiteY5-458" fmla="*/ 936373 h 1517638"/>
                  <a:gd name="connsiteX6-459" fmla="*/ 1010794 w 1589104"/>
                  <a:gd name="connsiteY6-460" fmla="*/ 1517638 h 1517638"/>
                  <a:gd name="connsiteX7-461" fmla="*/ 853956 w 1589104"/>
                  <a:gd name="connsiteY7-462" fmla="*/ 1460778 h 1517638"/>
                  <a:gd name="connsiteX8-463" fmla="*/ 582967 w 1589104"/>
                  <a:gd name="connsiteY8-464" fmla="*/ 1233178 h 1517638"/>
                  <a:gd name="connsiteX9-465" fmla="*/ 0 w 1589104"/>
                  <a:gd name="connsiteY9-466" fmla="*/ 1232918 h 1517638"/>
                  <a:gd name="connsiteX10-467" fmla="*/ 266330 w 1589104"/>
                  <a:gd name="connsiteY10-468" fmla="*/ 955011 h 1517638"/>
                  <a:gd name="connsiteX11-469" fmla="*/ 281126 w 1589104"/>
                  <a:gd name="connsiteY11-470" fmla="*/ 620619 h 1517638"/>
                  <a:gd name="connsiteX12-471" fmla="*/ 0 w 1589104"/>
                  <a:gd name="connsiteY12-472" fmla="*/ 320232 h 1517638"/>
                  <a:gd name="connsiteX0-473" fmla="*/ 0 w 1592063"/>
                  <a:gd name="connsiteY0-474" fmla="*/ 320232 h 1517638"/>
                  <a:gd name="connsiteX1-475" fmla="*/ 556334 w 1592063"/>
                  <a:gd name="connsiteY1-476" fmla="*/ 318779 h 1517638"/>
                  <a:gd name="connsiteX2-477" fmla="*/ 850996 w 1592063"/>
                  <a:gd name="connsiteY2-478" fmla="*/ 59821 h 1517638"/>
                  <a:gd name="connsiteX3-479" fmla="*/ 1004876 w 1592063"/>
                  <a:gd name="connsiteY3-480" fmla="*/ 0 h 1517638"/>
                  <a:gd name="connsiteX4-481" fmla="*/ 1583185 w 1592063"/>
                  <a:gd name="connsiteY4-482" fmla="*/ 596945 h 1517638"/>
                  <a:gd name="connsiteX5-483" fmla="*/ 1592063 w 1592063"/>
                  <a:gd name="connsiteY5-484" fmla="*/ 942292 h 1517638"/>
                  <a:gd name="connsiteX6-485" fmla="*/ 1010794 w 1592063"/>
                  <a:gd name="connsiteY6-486" fmla="*/ 1517638 h 1517638"/>
                  <a:gd name="connsiteX7-487" fmla="*/ 853956 w 1592063"/>
                  <a:gd name="connsiteY7-488" fmla="*/ 1460778 h 1517638"/>
                  <a:gd name="connsiteX8-489" fmla="*/ 582967 w 1592063"/>
                  <a:gd name="connsiteY8-490" fmla="*/ 1233178 h 1517638"/>
                  <a:gd name="connsiteX9-491" fmla="*/ 0 w 1592063"/>
                  <a:gd name="connsiteY9-492" fmla="*/ 1232918 h 1517638"/>
                  <a:gd name="connsiteX10-493" fmla="*/ 266330 w 1592063"/>
                  <a:gd name="connsiteY10-494" fmla="*/ 955011 h 1517638"/>
                  <a:gd name="connsiteX11-495" fmla="*/ 281126 w 1592063"/>
                  <a:gd name="connsiteY11-496" fmla="*/ 620619 h 1517638"/>
                  <a:gd name="connsiteX12-497" fmla="*/ 0 w 1592063"/>
                  <a:gd name="connsiteY12-498" fmla="*/ 320232 h 1517638"/>
                  <a:gd name="connsiteX0-499" fmla="*/ 0 w 1589104"/>
                  <a:gd name="connsiteY0-500" fmla="*/ 320232 h 1517638"/>
                  <a:gd name="connsiteX1-501" fmla="*/ 556334 w 1589104"/>
                  <a:gd name="connsiteY1-502" fmla="*/ 318779 h 1517638"/>
                  <a:gd name="connsiteX2-503" fmla="*/ 850996 w 1589104"/>
                  <a:gd name="connsiteY2-504" fmla="*/ 59821 h 1517638"/>
                  <a:gd name="connsiteX3-505" fmla="*/ 1004876 w 1589104"/>
                  <a:gd name="connsiteY3-506" fmla="*/ 0 h 1517638"/>
                  <a:gd name="connsiteX4-507" fmla="*/ 1583185 w 1589104"/>
                  <a:gd name="connsiteY4-508" fmla="*/ 596945 h 1517638"/>
                  <a:gd name="connsiteX5-509" fmla="*/ 1589104 w 1589104"/>
                  <a:gd name="connsiteY5-510" fmla="*/ 948210 h 1517638"/>
                  <a:gd name="connsiteX6-511" fmla="*/ 1010794 w 1589104"/>
                  <a:gd name="connsiteY6-512" fmla="*/ 1517638 h 1517638"/>
                  <a:gd name="connsiteX7-513" fmla="*/ 853956 w 1589104"/>
                  <a:gd name="connsiteY7-514" fmla="*/ 1460778 h 1517638"/>
                  <a:gd name="connsiteX8-515" fmla="*/ 582967 w 1589104"/>
                  <a:gd name="connsiteY8-516" fmla="*/ 1233178 h 1517638"/>
                  <a:gd name="connsiteX9-517" fmla="*/ 0 w 1589104"/>
                  <a:gd name="connsiteY9-518" fmla="*/ 1232918 h 1517638"/>
                  <a:gd name="connsiteX10-519" fmla="*/ 266330 w 1589104"/>
                  <a:gd name="connsiteY10-520" fmla="*/ 955011 h 1517638"/>
                  <a:gd name="connsiteX11-521" fmla="*/ 281126 w 1589104"/>
                  <a:gd name="connsiteY11-522" fmla="*/ 620619 h 1517638"/>
                  <a:gd name="connsiteX12-523" fmla="*/ 0 w 1589104"/>
                  <a:gd name="connsiteY12-524" fmla="*/ 320232 h 1517638"/>
                  <a:gd name="connsiteX0-525" fmla="*/ 0 w 1589104"/>
                  <a:gd name="connsiteY0-526" fmla="*/ 320232 h 1514679"/>
                  <a:gd name="connsiteX1-527" fmla="*/ 556334 w 1589104"/>
                  <a:gd name="connsiteY1-528" fmla="*/ 318779 h 1514679"/>
                  <a:gd name="connsiteX2-529" fmla="*/ 850996 w 1589104"/>
                  <a:gd name="connsiteY2-530" fmla="*/ 59821 h 1514679"/>
                  <a:gd name="connsiteX3-531" fmla="*/ 1004876 w 1589104"/>
                  <a:gd name="connsiteY3-532" fmla="*/ 0 h 1514679"/>
                  <a:gd name="connsiteX4-533" fmla="*/ 1583185 w 1589104"/>
                  <a:gd name="connsiteY4-534" fmla="*/ 596945 h 1514679"/>
                  <a:gd name="connsiteX5-535" fmla="*/ 1589104 w 1589104"/>
                  <a:gd name="connsiteY5-536" fmla="*/ 948210 h 1514679"/>
                  <a:gd name="connsiteX6-537" fmla="*/ 1013753 w 1589104"/>
                  <a:gd name="connsiteY6-538" fmla="*/ 1514679 h 1514679"/>
                  <a:gd name="connsiteX7-539" fmla="*/ 853956 w 1589104"/>
                  <a:gd name="connsiteY7-540" fmla="*/ 1460778 h 1514679"/>
                  <a:gd name="connsiteX8-541" fmla="*/ 582967 w 1589104"/>
                  <a:gd name="connsiteY8-542" fmla="*/ 1233178 h 1514679"/>
                  <a:gd name="connsiteX9-543" fmla="*/ 0 w 1589104"/>
                  <a:gd name="connsiteY9-544" fmla="*/ 1232918 h 1514679"/>
                  <a:gd name="connsiteX10-545" fmla="*/ 266330 w 1589104"/>
                  <a:gd name="connsiteY10-546" fmla="*/ 955011 h 1514679"/>
                  <a:gd name="connsiteX11-547" fmla="*/ 281126 w 1589104"/>
                  <a:gd name="connsiteY11-548" fmla="*/ 620619 h 1514679"/>
                  <a:gd name="connsiteX12-549" fmla="*/ 0 w 1589104"/>
                  <a:gd name="connsiteY12-550" fmla="*/ 320232 h 1514679"/>
                  <a:gd name="connsiteX0-551" fmla="*/ 0 w 1589104"/>
                  <a:gd name="connsiteY0-552" fmla="*/ 320232 h 1514679"/>
                  <a:gd name="connsiteX1-553" fmla="*/ 556334 w 1589104"/>
                  <a:gd name="connsiteY1-554" fmla="*/ 318779 h 1514679"/>
                  <a:gd name="connsiteX2-555" fmla="*/ 850996 w 1589104"/>
                  <a:gd name="connsiteY2-556" fmla="*/ 59821 h 1514679"/>
                  <a:gd name="connsiteX3-557" fmla="*/ 1004876 w 1589104"/>
                  <a:gd name="connsiteY3-558" fmla="*/ 0 h 1514679"/>
                  <a:gd name="connsiteX4-559" fmla="*/ 1583185 w 1589104"/>
                  <a:gd name="connsiteY4-560" fmla="*/ 596945 h 1514679"/>
                  <a:gd name="connsiteX5-561" fmla="*/ 1589104 w 1589104"/>
                  <a:gd name="connsiteY5-562" fmla="*/ 948210 h 1514679"/>
                  <a:gd name="connsiteX6-563" fmla="*/ 1013753 w 1589104"/>
                  <a:gd name="connsiteY6-564" fmla="*/ 1514679 h 1514679"/>
                  <a:gd name="connsiteX7-565" fmla="*/ 853956 w 1589104"/>
                  <a:gd name="connsiteY7-566" fmla="*/ 1460778 h 1514679"/>
                  <a:gd name="connsiteX8-567" fmla="*/ 582967 w 1589104"/>
                  <a:gd name="connsiteY8-568" fmla="*/ 1233178 h 1514679"/>
                  <a:gd name="connsiteX9-569" fmla="*/ 0 w 1589104"/>
                  <a:gd name="connsiteY9-570" fmla="*/ 1232918 h 1514679"/>
                  <a:gd name="connsiteX10-571" fmla="*/ 266330 w 1589104"/>
                  <a:gd name="connsiteY10-572" fmla="*/ 955011 h 1514679"/>
                  <a:gd name="connsiteX11-573" fmla="*/ 287045 w 1589104"/>
                  <a:gd name="connsiteY11-574" fmla="*/ 611742 h 1514679"/>
                  <a:gd name="connsiteX12-575" fmla="*/ 0 w 1589104"/>
                  <a:gd name="connsiteY12-576" fmla="*/ 320232 h 1514679"/>
                  <a:gd name="connsiteX0-577" fmla="*/ 0 w 1589104"/>
                  <a:gd name="connsiteY0-578" fmla="*/ 320232 h 1514679"/>
                  <a:gd name="connsiteX1-579" fmla="*/ 556334 w 1589104"/>
                  <a:gd name="connsiteY1-580" fmla="*/ 318779 h 1514679"/>
                  <a:gd name="connsiteX2-581" fmla="*/ 850996 w 1589104"/>
                  <a:gd name="connsiteY2-582" fmla="*/ 59821 h 1514679"/>
                  <a:gd name="connsiteX3-583" fmla="*/ 1004876 w 1589104"/>
                  <a:gd name="connsiteY3-584" fmla="*/ 0 h 1514679"/>
                  <a:gd name="connsiteX4-585" fmla="*/ 1583185 w 1589104"/>
                  <a:gd name="connsiteY4-586" fmla="*/ 596945 h 1514679"/>
                  <a:gd name="connsiteX5-587" fmla="*/ 1589104 w 1589104"/>
                  <a:gd name="connsiteY5-588" fmla="*/ 948210 h 1514679"/>
                  <a:gd name="connsiteX6-589" fmla="*/ 1013753 w 1589104"/>
                  <a:gd name="connsiteY6-590" fmla="*/ 1514679 h 1514679"/>
                  <a:gd name="connsiteX7-591" fmla="*/ 853956 w 1589104"/>
                  <a:gd name="connsiteY7-592" fmla="*/ 1460778 h 1514679"/>
                  <a:gd name="connsiteX8-593" fmla="*/ 582967 w 1589104"/>
                  <a:gd name="connsiteY8-594" fmla="*/ 1233178 h 1514679"/>
                  <a:gd name="connsiteX9-595" fmla="*/ 0 w 1589104"/>
                  <a:gd name="connsiteY9-596" fmla="*/ 1232918 h 1514679"/>
                  <a:gd name="connsiteX10-597" fmla="*/ 266330 w 1589104"/>
                  <a:gd name="connsiteY10-598" fmla="*/ 955011 h 1514679"/>
                  <a:gd name="connsiteX11-599" fmla="*/ 287045 w 1589104"/>
                  <a:gd name="connsiteY11-600" fmla="*/ 611742 h 1514679"/>
                  <a:gd name="connsiteX12-601" fmla="*/ 0 w 1589104"/>
                  <a:gd name="connsiteY12-602" fmla="*/ 320232 h 1514679"/>
                  <a:gd name="connsiteX0-603" fmla="*/ 0 w 1589104"/>
                  <a:gd name="connsiteY0-604" fmla="*/ 320232 h 1514679"/>
                  <a:gd name="connsiteX1-605" fmla="*/ 556334 w 1589104"/>
                  <a:gd name="connsiteY1-606" fmla="*/ 318779 h 1514679"/>
                  <a:gd name="connsiteX2-607" fmla="*/ 850996 w 1589104"/>
                  <a:gd name="connsiteY2-608" fmla="*/ 59821 h 1514679"/>
                  <a:gd name="connsiteX3-609" fmla="*/ 1004876 w 1589104"/>
                  <a:gd name="connsiteY3-610" fmla="*/ 0 h 1514679"/>
                  <a:gd name="connsiteX4-611" fmla="*/ 1583185 w 1589104"/>
                  <a:gd name="connsiteY4-612" fmla="*/ 596945 h 1514679"/>
                  <a:gd name="connsiteX5-613" fmla="*/ 1589104 w 1589104"/>
                  <a:gd name="connsiteY5-614" fmla="*/ 948210 h 1514679"/>
                  <a:gd name="connsiteX6-615" fmla="*/ 1013753 w 1589104"/>
                  <a:gd name="connsiteY6-616" fmla="*/ 1514679 h 1514679"/>
                  <a:gd name="connsiteX7-617" fmla="*/ 853956 w 1589104"/>
                  <a:gd name="connsiteY7-618" fmla="*/ 1460778 h 1514679"/>
                  <a:gd name="connsiteX8-619" fmla="*/ 582967 w 1589104"/>
                  <a:gd name="connsiteY8-620" fmla="*/ 1233178 h 1514679"/>
                  <a:gd name="connsiteX9-621" fmla="*/ 0 w 1589104"/>
                  <a:gd name="connsiteY9-622" fmla="*/ 1232918 h 1514679"/>
                  <a:gd name="connsiteX10-623" fmla="*/ 266330 w 1589104"/>
                  <a:gd name="connsiteY10-624" fmla="*/ 955011 h 1514679"/>
                  <a:gd name="connsiteX11-625" fmla="*/ 287045 w 1589104"/>
                  <a:gd name="connsiteY11-626" fmla="*/ 611742 h 1514679"/>
                  <a:gd name="connsiteX12-627" fmla="*/ 0 w 1589104"/>
                  <a:gd name="connsiteY12-628" fmla="*/ 320232 h 1514679"/>
                  <a:gd name="connsiteX0-629" fmla="*/ 0 w 1589104"/>
                  <a:gd name="connsiteY0-630" fmla="*/ 320232 h 1514679"/>
                  <a:gd name="connsiteX1-631" fmla="*/ 556334 w 1589104"/>
                  <a:gd name="connsiteY1-632" fmla="*/ 318779 h 1514679"/>
                  <a:gd name="connsiteX2-633" fmla="*/ 850996 w 1589104"/>
                  <a:gd name="connsiteY2-634" fmla="*/ 59821 h 1514679"/>
                  <a:gd name="connsiteX3-635" fmla="*/ 1004876 w 1589104"/>
                  <a:gd name="connsiteY3-636" fmla="*/ 0 h 1514679"/>
                  <a:gd name="connsiteX4-637" fmla="*/ 1583185 w 1589104"/>
                  <a:gd name="connsiteY4-638" fmla="*/ 596945 h 1514679"/>
                  <a:gd name="connsiteX5-639" fmla="*/ 1589104 w 1589104"/>
                  <a:gd name="connsiteY5-640" fmla="*/ 948210 h 1514679"/>
                  <a:gd name="connsiteX6-641" fmla="*/ 1013753 w 1589104"/>
                  <a:gd name="connsiteY6-642" fmla="*/ 1514679 h 1514679"/>
                  <a:gd name="connsiteX7-643" fmla="*/ 853956 w 1589104"/>
                  <a:gd name="connsiteY7-644" fmla="*/ 1460778 h 1514679"/>
                  <a:gd name="connsiteX8-645" fmla="*/ 582967 w 1589104"/>
                  <a:gd name="connsiteY8-646" fmla="*/ 1233178 h 1514679"/>
                  <a:gd name="connsiteX9-647" fmla="*/ 0 w 1589104"/>
                  <a:gd name="connsiteY9-648" fmla="*/ 1232918 h 1514679"/>
                  <a:gd name="connsiteX10-649" fmla="*/ 266330 w 1589104"/>
                  <a:gd name="connsiteY10-650" fmla="*/ 955011 h 1514679"/>
                  <a:gd name="connsiteX11-651" fmla="*/ 287045 w 1589104"/>
                  <a:gd name="connsiteY11-652" fmla="*/ 611742 h 1514679"/>
                  <a:gd name="connsiteX12-653" fmla="*/ 0 w 1589104"/>
                  <a:gd name="connsiteY12-654" fmla="*/ 320232 h 1514679"/>
                  <a:gd name="connsiteX0-655" fmla="*/ 0 w 1589104"/>
                  <a:gd name="connsiteY0-656" fmla="*/ 320232 h 1514679"/>
                  <a:gd name="connsiteX1-657" fmla="*/ 556334 w 1589104"/>
                  <a:gd name="connsiteY1-658" fmla="*/ 318779 h 1514679"/>
                  <a:gd name="connsiteX2-659" fmla="*/ 850996 w 1589104"/>
                  <a:gd name="connsiteY2-660" fmla="*/ 59821 h 1514679"/>
                  <a:gd name="connsiteX3-661" fmla="*/ 1004876 w 1589104"/>
                  <a:gd name="connsiteY3-662" fmla="*/ 0 h 1514679"/>
                  <a:gd name="connsiteX4-663" fmla="*/ 1583185 w 1589104"/>
                  <a:gd name="connsiteY4-664" fmla="*/ 596945 h 1514679"/>
                  <a:gd name="connsiteX5-665" fmla="*/ 1589104 w 1589104"/>
                  <a:gd name="connsiteY5-666" fmla="*/ 948210 h 1514679"/>
                  <a:gd name="connsiteX6-667" fmla="*/ 1013753 w 1589104"/>
                  <a:gd name="connsiteY6-668" fmla="*/ 1514679 h 1514679"/>
                  <a:gd name="connsiteX7-669" fmla="*/ 853956 w 1589104"/>
                  <a:gd name="connsiteY7-670" fmla="*/ 1460778 h 1514679"/>
                  <a:gd name="connsiteX8-671" fmla="*/ 582967 w 1589104"/>
                  <a:gd name="connsiteY8-672" fmla="*/ 1233178 h 1514679"/>
                  <a:gd name="connsiteX9-673" fmla="*/ 0 w 1589104"/>
                  <a:gd name="connsiteY9-674" fmla="*/ 1232918 h 1514679"/>
                  <a:gd name="connsiteX10-675" fmla="*/ 266330 w 1589104"/>
                  <a:gd name="connsiteY10-676" fmla="*/ 955011 h 1514679"/>
                  <a:gd name="connsiteX11-677" fmla="*/ 287045 w 1589104"/>
                  <a:gd name="connsiteY11-678" fmla="*/ 611742 h 1514679"/>
                  <a:gd name="connsiteX12-679" fmla="*/ 0 w 1589104"/>
                  <a:gd name="connsiteY12-680" fmla="*/ 320232 h 1514679"/>
                  <a:gd name="connsiteX0-681" fmla="*/ 0 w 1589104"/>
                  <a:gd name="connsiteY0-682" fmla="*/ 320232 h 1514679"/>
                  <a:gd name="connsiteX1-683" fmla="*/ 556334 w 1589104"/>
                  <a:gd name="connsiteY1-684" fmla="*/ 318779 h 1514679"/>
                  <a:gd name="connsiteX2-685" fmla="*/ 850996 w 1589104"/>
                  <a:gd name="connsiteY2-686" fmla="*/ 59821 h 1514679"/>
                  <a:gd name="connsiteX3-687" fmla="*/ 1004876 w 1589104"/>
                  <a:gd name="connsiteY3-688" fmla="*/ 0 h 1514679"/>
                  <a:gd name="connsiteX4-689" fmla="*/ 1583185 w 1589104"/>
                  <a:gd name="connsiteY4-690" fmla="*/ 596945 h 1514679"/>
                  <a:gd name="connsiteX5-691" fmla="*/ 1589104 w 1589104"/>
                  <a:gd name="connsiteY5-692" fmla="*/ 948210 h 1514679"/>
                  <a:gd name="connsiteX6-693" fmla="*/ 1013753 w 1589104"/>
                  <a:gd name="connsiteY6-694" fmla="*/ 1514679 h 1514679"/>
                  <a:gd name="connsiteX7-695" fmla="*/ 853956 w 1589104"/>
                  <a:gd name="connsiteY7-696" fmla="*/ 1460778 h 1514679"/>
                  <a:gd name="connsiteX8-697" fmla="*/ 582967 w 1589104"/>
                  <a:gd name="connsiteY8-698" fmla="*/ 1233178 h 1514679"/>
                  <a:gd name="connsiteX9-699" fmla="*/ 0 w 1589104"/>
                  <a:gd name="connsiteY9-700" fmla="*/ 1232918 h 1514679"/>
                  <a:gd name="connsiteX10-701" fmla="*/ 266330 w 1589104"/>
                  <a:gd name="connsiteY10-702" fmla="*/ 955011 h 1514679"/>
                  <a:gd name="connsiteX11-703" fmla="*/ 287045 w 1589104"/>
                  <a:gd name="connsiteY11-704" fmla="*/ 611742 h 1514679"/>
                  <a:gd name="connsiteX12-705" fmla="*/ 0 w 1589104"/>
                  <a:gd name="connsiteY12-706" fmla="*/ 320232 h 1514679"/>
                  <a:gd name="connsiteX0-707" fmla="*/ 0 w 1589104"/>
                  <a:gd name="connsiteY0-708" fmla="*/ 320232 h 1514679"/>
                  <a:gd name="connsiteX1-709" fmla="*/ 556334 w 1589104"/>
                  <a:gd name="connsiteY1-710" fmla="*/ 318779 h 1514679"/>
                  <a:gd name="connsiteX2-711" fmla="*/ 850996 w 1589104"/>
                  <a:gd name="connsiteY2-712" fmla="*/ 59821 h 1514679"/>
                  <a:gd name="connsiteX3-713" fmla="*/ 1004876 w 1589104"/>
                  <a:gd name="connsiteY3-714" fmla="*/ 0 h 1514679"/>
                  <a:gd name="connsiteX4-715" fmla="*/ 1583185 w 1589104"/>
                  <a:gd name="connsiteY4-716" fmla="*/ 596945 h 1514679"/>
                  <a:gd name="connsiteX5-717" fmla="*/ 1589104 w 1589104"/>
                  <a:gd name="connsiteY5-718" fmla="*/ 948210 h 1514679"/>
                  <a:gd name="connsiteX6-719" fmla="*/ 1013753 w 1589104"/>
                  <a:gd name="connsiteY6-720" fmla="*/ 1514679 h 1514679"/>
                  <a:gd name="connsiteX7-721" fmla="*/ 853956 w 1589104"/>
                  <a:gd name="connsiteY7-722" fmla="*/ 1460778 h 1514679"/>
                  <a:gd name="connsiteX8-723" fmla="*/ 582967 w 1589104"/>
                  <a:gd name="connsiteY8-724" fmla="*/ 1233178 h 1514679"/>
                  <a:gd name="connsiteX9-725" fmla="*/ 0 w 1589104"/>
                  <a:gd name="connsiteY9-726" fmla="*/ 1232918 h 1514679"/>
                  <a:gd name="connsiteX10-727" fmla="*/ 266330 w 1589104"/>
                  <a:gd name="connsiteY10-728" fmla="*/ 955011 h 1514679"/>
                  <a:gd name="connsiteX11-729" fmla="*/ 287045 w 1589104"/>
                  <a:gd name="connsiteY11-730" fmla="*/ 611742 h 1514679"/>
                  <a:gd name="connsiteX12-731" fmla="*/ 0 w 1589104"/>
                  <a:gd name="connsiteY12-732" fmla="*/ 320232 h 1514679"/>
                  <a:gd name="connsiteX0-733" fmla="*/ 0 w 1589104"/>
                  <a:gd name="connsiteY0-734" fmla="*/ 320232 h 1514679"/>
                  <a:gd name="connsiteX1-735" fmla="*/ 556334 w 1589104"/>
                  <a:gd name="connsiteY1-736" fmla="*/ 318779 h 1514679"/>
                  <a:gd name="connsiteX2-737" fmla="*/ 850996 w 1589104"/>
                  <a:gd name="connsiteY2-738" fmla="*/ 59821 h 1514679"/>
                  <a:gd name="connsiteX3-739" fmla="*/ 1004876 w 1589104"/>
                  <a:gd name="connsiteY3-740" fmla="*/ 0 h 1514679"/>
                  <a:gd name="connsiteX4-741" fmla="*/ 1583185 w 1589104"/>
                  <a:gd name="connsiteY4-742" fmla="*/ 596945 h 1514679"/>
                  <a:gd name="connsiteX5-743" fmla="*/ 1589104 w 1589104"/>
                  <a:gd name="connsiteY5-744" fmla="*/ 948210 h 1514679"/>
                  <a:gd name="connsiteX6-745" fmla="*/ 1013753 w 1589104"/>
                  <a:gd name="connsiteY6-746" fmla="*/ 1514679 h 1514679"/>
                  <a:gd name="connsiteX7-747" fmla="*/ 853956 w 1589104"/>
                  <a:gd name="connsiteY7-748" fmla="*/ 1460778 h 1514679"/>
                  <a:gd name="connsiteX8-749" fmla="*/ 582967 w 1589104"/>
                  <a:gd name="connsiteY8-750" fmla="*/ 1233178 h 1514679"/>
                  <a:gd name="connsiteX9-751" fmla="*/ 0 w 1589104"/>
                  <a:gd name="connsiteY9-752" fmla="*/ 1232918 h 1514679"/>
                  <a:gd name="connsiteX10-753" fmla="*/ 266330 w 1589104"/>
                  <a:gd name="connsiteY10-754" fmla="*/ 955011 h 1514679"/>
                  <a:gd name="connsiteX11-755" fmla="*/ 287045 w 1589104"/>
                  <a:gd name="connsiteY11-756" fmla="*/ 611742 h 1514679"/>
                  <a:gd name="connsiteX12-757" fmla="*/ 0 w 1589104"/>
                  <a:gd name="connsiteY12-758" fmla="*/ 320232 h 1514679"/>
                  <a:gd name="connsiteX0-759" fmla="*/ 0 w 1589104"/>
                  <a:gd name="connsiteY0-760" fmla="*/ 320232 h 1514679"/>
                  <a:gd name="connsiteX1-761" fmla="*/ 556334 w 1589104"/>
                  <a:gd name="connsiteY1-762" fmla="*/ 318779 h 1514679"/>
                  <a:gd name="connsiteX2-763" fmla="*/ 850996 w 1589104"/>
                  <a:gd name="connsiteY2-764" fmla="*/ 59821 h 1514679"/>
                  <a:gd name="connsiteX3-765" fmla="*/ 1004876 w 1589104"/>
                  <a:gd name="connsiteY3-766" fmla="*/ 0 h 1514679"/>
                  <a:gd name="connsiteX4-767" fmla="*/ 1583185 w 1589104"/>
                  <a:gd name="connsiteY4-768" fmla="*/ 596945 h 1514679"/>
                  <a:gd name="connsiteX5-769" fmla="*/ 1589104 w 1589104"/>
                  <a:gd name="connsiteY5-770" fmla="*/ 948210 h 1514679"/>
                  <a:gd name="connsiteX6-771" fmla="*/ 1013753 w 1589104"/>
                  <a:gd name="connsiteY6-772" fmla="*/ 1514679 h 1514679"/>
                  <a:gd name="connsiteX7-773" fmla="*/ 853956 w 1589104"/>
                  <a:gd name="connsiteY7-774" fmla="*/ 1460778 h 1514679"/>
                  <a:gd name="connsiteX8-775" fmla="*/ 582967 w 1589104"/>
                  <a:gd name="connsiteY8-776" fmla="*/ 1233178 h 1514679"/>
                  <a:gd name="connsiteX9-777" fmla="*/ 0 w 1589104"/>
                  <a:gd name="connsiteY9-778" fmla="*/ 1232918 h 1514679"/>
                  <a:gd name="connsiteX10-779" fmla="*/ 266330 w 1589104"/>
                  <a:gd name="connsiteY10-780" fmla="*/ 955011 h 1514679"/>
                  <a:gd name="connsiteX11-781" fmla="*/ 287045 w 1589104"/>
                  <a:gd name="connsiteY11-782" fmla="*/ 611742 h 1514679"/>
                  <a:gd name="connsiteX12-783" fmla="*/ 0 w 1589104"/>
                  <a:gd name="connsiteY12-784" fmla="*/ 320232 h 1514679"/>
                  <a:gd name="connsiteX0-785" fmla="*/ 0 w 1589104"/>
                  <a:gd name="connsiteY0-786" fmla="*/ 320232 h 1532336"/>
                  <a:gd name="connsiteX1-787" fmla="*/ 556334 w 1589104"/>
                  <a:gd name="connsiteY1-788" fmla="*/ 318779 h 1532336"/>
                  <a:gd name="connsiteX2-789" fmla="*/ 850996 w 1589104"/>
                  <a:gd name="connsiteY2-790" fmla="*/ 59821 h 1532336"/>
                  <a:gd name="connsiteX3-791" fmla="*/ 1004876 w 1589104"/>
                  <a:gd name="connsiteY3-792" fmla="*/ 0 h 1532336"/>
                  <a:gd name="connsiteX4-793" fmla="*/ 1583185 w 1589104"/>
                  <a:gd name="connsiteY4-794" fmla="*/ 596945 h 1532336"/>
                  <a:gd name="connsiteX5-795" fmla="*/ 1589104 w 1589104"/>
                  <a:gd name="connsiteY5-796" fmla="*/ 948210 h 1532336"/>
                  <a:gd name="connsiteX6-797" fmla="*/ 1013753 w 1589104"/>
                  <a:gd name="connsiteY6-798" fmla="*/ 1514679 h 1532336"/>
                  <a:gd name="connsiteX7-799" fmla="*/ 853956 w 1589104"/>
                  <a:gd name="connsiteY7-800" fmla="*/ 1460778 h 1532336"/>
                  <a:gd name="connsiteX8-801" fmla="*/ 582967 w 1589104"/>
                  <a:gd name="connsiteY8-802" fmla="*/ 1233178 h 1532336"/>
                  <a:gd name="connsiteX9-803" fmla="*/ 0 w 1589104"/>
                  <a:gd name="connsiteY9-804" fmla="*/ 1232918 h 1532336"/>
                  <a:gd name="connsiteX10-805" fmla="*/ 266330 w 1589104"/>
                  <a:gd name="connsiteY10-806" fmla="*/ 955011 h 1532336"/>
                  <a:gd name="connsiteX11-807" fmla="*/ 287045 w 1589104"/>
                  <a:gd name="connsiteY11-808" fmla="*/ 611742 h 1532336"/>
                  <a:gd name="connsiteX12-809" fmla="*/ 0 w 1589104"/>
                  <a:gd name="connsiteY12-810" fmla="*/ 320232 h 1532336"/>
                  <a:gd name="connsiteX0-811" fmla="*/ 0 w 1589104"/>
                  <a:gd name="connsiteY0-812" fmla="*/ 320232 h 1575133"/>
                  <a:gd name="connsiteX1-813" fmla="*/ 556334 w 1589104"/>
                  <a:gd name="connsiteY1-814" fmla="*/ 318779 h 1575133"/>
                  <a:gd name="connsiteX2-815" fmla="*/ 850996 w 1589104"/>
                  <a:gd name="connsiteY2-816" fmla="*/ 59821 h 1575133"/>
                  <a:gd name="connsiteX3-817" fmla="*/ 1004876 w 1589104"/>
                  <a:gd name="connsiteY3-818" fmla="*/ 0 h 1575133"/>
                  <a:gd name="connsiteX4-819" fmla="*/ 1583185 w 1589104"/>
                  <a:gd name="connsiteY4-820" fmla="*/ 596945 h 1575133"/>
                  <a:gd name="connsiteX5-821" fmla="*/ 1589104 w 1589104"/>
                  <a:gd name="connsiteY5-822" fmla="*/ 948210 h 1575133"/>
                  <a:gd name="connsiteX6-823" fmla="*/ 1013753 w 1589104"/>
                  <a:gd name="connsiteY6-824" fmla="*/ 1514679 h 1575133"/>
                  <a:gd name="connsiteX7-825" fmla="*/ 853956 w 1589104"/>
                  <a:gd name="connsiteY7-826" fmla="*/ 1460778 h 1575133"/>
                  <a:gd name="connsiteX8-827" fmla="*/ 582967 w 1589104"/>
                  <a:gd name="connsiteY8-828" fmla="*/ 1233178 h 1575133"/>
                  <a:gd name="connsiteX9-829" fmla="*/ 0 w 1589104"/>
                  <a:gd name="connsiteY9-830" fmla="*/ 1232918 h 1575133"/>
                  <a:gd name="connsiteX10-831" fmla="*/ 266330 w 1589104"/>
                  <a:gd name="connsiteY10-832" fmla="*/ 955011 h 1575133"/>
                  <a:gd name="connsiteX11-833" fmla="*/ 287045 w 1589104"/>
                  <a:gd name="connsiteY11-834" fmla="*/ 611742 h 1575133"/>
                  <a:gd name="connsiteX12-835" fmla="*/ 0 w 1589104"/>
                  <a:gd name="connsiteY12-836" fmla="*/ 320232 h 1575133"/>
                  <a:gd name="connsiteX0-837" fmla="*/ 0 w 1589104"/>
                  <a:gd name="connsiteY0-838" fmla="*/ 320232 h 1575133"/>
                  <a:gd name="connsiteX1-839" fmla="*/ 556334 w 1589104"/>
                  <a:gd name="connsiteY1-840" fmla="*/ 318779 h 1575133"/>
                  <a:gd name="connsiteX2-841" fmla="*/ 850996 w 1589104"/>
                  <a:gd name="connsiteY2-842" fmla="*/ 59821 h 1575133"/>
                  <a:gd name="connsiteX3-843" fmla="*/ 1004876 w 1589104"/>
                  <a:gd name="connsiteY3-844" fmla="*/ 0 h 1575133"/>
                  <a:gd name="connsiteX4-845" fmla="*/ 1583185 w 1589104"/>
                  <a:gd name="connsiteY4-846" fmla="*/ 596945 h 1575133"/>
                  <a:gd name="connsiteX5-847" fmla="*/ 1589104 w 1589104"/>
                  <a:gd name="connsiteY5-848" fmla="*/ 948210 h 1575133"/>
                  <a:gd name="connsiteX6-849" fmla="*/ 1013753 w 1589104"/>
                  <a:gd name="connsiteY6-850" fmla="*/ 1514679 h 1575133"/>
                  <a:gd name="connsiteX7-851" fmla="*/ 853956 w 1589104"/>
                  <a:gd name="connsiteY7-852" fmla="*/ 1460778 h 1575133"/>
                  <a:gd name="connsiteX8-853" fmla="*/ 582967 w 1589104"/>
                  <a:gd name="connsiteY8-854" fmla="*/ 1233178 h 1575133"/>
                  <a:gd name="connsiteX9-855" fmla="*/ 0 w 1589104"/>
                  <a:gd name="connsiteY9-856" fmla="*/ 1232918 h 1575133"/>
                  <a:gd name="connsiteX10-857" fmla="*/ 266330 w 1589104"/>
                  <a:gd name="connsiteY10-858" fmla="*/ 955011 h 1575133"/>
                  <a:gd name="connsiteX11-859" fmla="*/ 287045 w 1589104"/>
                  <a:gd name="connsiteY11-860" fmla="*/ 611742 h 1575133"/>
                  <a:gd name="connsiteX12-861" fmla="*/ 0 w 1589104"/>
                  <a:gd name="connsiteY12-862" fmla="*/ 320232 h 1575133"/>
                  <a:gd name="connsiteX0-863" fmla="*/ 0 w 1589104"/>
                  <a:gd name="connsiteY0-864" fmla="*/ 320232 h 1575133"/>
                  <a:gd name="connsiteX1-865" fmla="*/ 556334 w 1589104"/>
                  <a:gd name="connsiteY1-866" fmla="*/ 318779 h 1575133"/>
                  <a:gd name="connsiteX2-867" fmla="*/ 850996 w 1589104"/>
                  <a:gd name="connsiteY2-868" fmla="*/ 59821 h 1575133"/>
                  <a:gd name="connsiteX3-869" fmla="*/ 1004876 w 1589104"/>
                  <a:gd name="connsiteY3-870" fmla="*/ 0 h 1575133"/>
                  <a:gd name="connsiteX4-871" fmla="*/ 1583185 w 1589104"/>
                  <a:gd name="connsiteY4-872" fmla="*/ 596945 h 1575133"/>
                  <a:gd name="connsiteX5-873" fmla="*/ 1589104 w 1589104"/>
                  <a:gd name="connsiteY5-874" fmla="*/ 948210 h 1575133"/>
                  <a:gd name="connsiteX6-875" fmla="*/ 1013753 w 1589104"/>
                  <a:gd name="connsiteY6-876" fmla="*/ 1514679 h 1575133"/>
                  <a:gd name="connsiteX7-877" fmla="*/ 853956 w 1589104"/>
                  <a:gd name="connsiteY7-878" fmla="*/ 1460778 h 1575133"/>
                  <a:gd name="connsiteX8-879" fmla="*/ 582967 w 1589104"/>
                  <a:gd name="connsiteY8-880" fmla="*/ 1233178 h 1575133"/>
                  <a:gd name="connsiteX9-881" fmla="*/ 0 w 1589104"/>
                  <a:gd name="connsiteY9-882" fmla="*/ 1232918 h 1575133"/>
                  <a:gd name="connsiteX10-883" fmla="*/ 266330 w 1589104"/>
                  <a:gd name="connsiteY10-884" fmla="*/ 955011 h 1575133"/>
                  <a:gd name="connsiteX11-885" fmla="*/ 287045 w 1589104"/>
                  <a:gd name="connsiteY11-886" fmla="*/ 611742 h 1575133"/>
                  <a:gd name="connsiteX12-887" fmla="*/ 0 w 1589104"/>
                  <a:gd name="connsiteY12-888" fmla="*/ 320232 h 1575133"/>
                  <a:gd name="connsiteX0-889" fmla="*/ 0 w 1589104"/>
                  <a:gd name="connsiteY0-890" fmla="*/ 320232 h 1575133"/>
                  <a:gd name="connsiteX1-891" fmla="*/ 556334 w 1589104"/>
                  <a:gd name="connsiteY1-892" fmla="*/ 318779 h 1575133"/>
                  <a:gd name="connsiteX2-893" fmla="*/ 850996 w 1589104"/>
                  <a:gd name="connsiteY2-894" fmla="*/ 59821 h 1575133"/>
                  <a:gd name="connsiteX3-895" fmla="*/ 1004876 w 1589104"/>
                  <a:gd name="connsiteY3-896" fmla="*/ 0 h 1575133"/>
                  <a:gd name="connsiteX4-897" fmla="*/ 1583185 w 1589104"/>
                  <a:gd name="connsiteY4-898" fmla="*/ 596945 h 1575133"/>
                  <a:gd name="connsiteX5-899" fmla="*/ 1589104 w 1589104"/>
                  <a:gd name="connsiteY5-900" fmla="*/ 948210 h 1575133"/>
                  <a:gd name="connsiteX6-901" fmla="*/ 1013753 w 1589104"/>
                  <a:gd name="connsiteY6-902" fmla="*/ 1514679 h 1575133"/>
                  <a:gd name="connsiteX7-903" fmla="*/ 853956 w 1589104"/>
                  <a:gd name="connsiteY7-904" fmla="*/ 1460778 h 1575133"/>
                  <a:gd name="connsiteX8-905" fmla="*/ 582967 w 1589104"/>
                  <a:gd name="connsiteY8-906" fmla="*/ 1233178 h 1575133"/>
                  <a:gd name="connsiteX9-907" fmla="*/ 0 w 1589104"/>
                  <a:gd name="connsiteY9-908" fmla="*/ 1232918 h 1575133"/>
                  <a:gd name="connsiteX10-909" fmla="*/ 266330 w 1589104"/>
                  <a:gd name="connsiteY10-910" fmla="*/ 955011 h 1575133"/>
                  <a:gd name="connsiteX11-911" fmla="*/ 287045 w 1589104"/>
                  <a:gd name="connsiteY11-912" fmla="*/ 611742 h 1575133"/>
                  <a:gd name="connsiteX12-913" fmla="*/ 0 w 1589104"/>
                  <a:gd name="connsiteY12-914" fmla="*/ 320232 h 1575133"/>
                  <a:gd name="connsiteX0-915" fmla="*/ 0 w 1589104"/>
                  <a:gd name="connsiteY0-916" fmla="*/ 354510 h 1609411"/>
                  <a:gd name="connsiteX1-917" fmla="*/ 556334 w 1589104"/>
                  <a:gd name="connsiteY1-918" fmla="*/ 353057 h 1609411"/>
                  <a:gd name="connsiteX2-919" fmla="*/ 850996 w 1589104"/>
                  <a:gd name="connsiteY2-920" fmla="*/ 94099 h 1609411"/>
                  <a:gd name="connsiteX3-921" fmla="*/ 1004876 w 1589104"/>
                  <a:gd name="connsiteY3-922" fmla="*/ 34278 h 1609411"/>
                  <a:gd name="connsiteX4-923" fmla="*/ 1583185 w 1589104"/>
                  <a:gd name="connsiteY4-924" fmla="*/ 631223 h 1609411"/>
                  <a:gd name="connsiteX5-925" fmla="*/ 1589104 w 1589104"/>
                  <a:gd name="connsiteY5-926" fmla="*/ 982488 h 1609411"/>
                  <a:gd name="connsiteX6-927" fmla="*/ 1013753 w 1589104"/>
                  <a:gd name="connsiteY6-928" fmla="*/ 1548957 h 1609411"/>
                  <a:gd name="connsiteX7-929" fmla="*/ 853956 w 1589104"/>
                  <a:gd name="connsiteY7-930" fmla="*/ 1495056 h 1609411"/>
                  <a:gd name="connsiteX8-931" fmla="*/ 582967 w 1589104"/>
                  <a:gd name="connsiteY8-932" fmla="*/ 1267456 h 1609411"/>
                  <a:gd name="connsiteX9-933" fmla="*/ 0 w 1589104"/>
                  <a:gd name="connsiteY9-934" fmla="*/ 1267196 h 1609411"/>
                  <a:gd name="connsiteX10-935" fmla="*/ 266330 w 1589104"/>
                  <a:gd name="connsiteY10-936" fmla="*/ 989289 h 1609411"/>
                  <a:gd name="connsiteX11-937" fmla="*/ 287045 w 1589104"/>
                  <a:gd name="connsiteY11-938" fmla="*/ 646020 h 1609411"/>
                  <a:gd name="connsiteX12-939" fmla="*/ 0 w 1589104"/>
                  <a:gd name="connsiteY12-940" fmla="*/ 354510 h 1609411"/>
                  <a:gd name="connsiteX0-941" fmla="*/ 0 w 1589104"/>
                  <a:gd name="connsiteY0-942" fmla="*/ 354510 h 1609411"/>
                  <a:gd name="connsiteX1-943" fmla="*/ 556334 w 1589104"/>
                  <a:gd name="connsiteY1-944" fmla="*/ 353057 h 1609411"/>
                  <a:gd name="connsiteX2-945" fmla="*/ 850996 w 1589104"/>
                  <a:gd name="connsiteY2-946" fmla="*/ 94099 h 1609411"/>
                  <a:gd name="connsiteX3-947" fmla="*/ 1004876 w 1589104"/>
                  <a:gd name="connsiteY3-948" fmla="*/ 34278 h 1609411"/>
                  <a:gd name="connsiteX4-949" fmla="*/ 1577267 w 1589104"/>
                  <a:gd name="connsiteY4-950" fmla="*/ 619386 h 1609411"/>
                  <a:gd name="connsiteX5-951" fmla="*/ 1589104 w 1589104"/>
                  <a:gd name="connsiteY5-952" fmla="*/ 982488 h 1609411"/>
                  <a:gd name="connsiteX6-953" fmla="*/ 1013753 w 1589104"/>
                  <a:gd name="connsiteY6-954" fmla="*/ 1548957 h 1609411"/>
                  <a:gd name="connsiteX7-955" fmla="*/ 853956 w 1589104"/>
                  <a:gd name="connsiteY7-956" fmla="*/ 1495056 h 1609411"/>
                  <a:gd name="connsiteX8-957" fmla="*/ 582967 w 1589104"/>
                  <a:gd name="connsiteY8-958" fmla="*/ 1267456 h 1609411"/>
                  <a:gd name="connsiteX9-959" fmla="*/ 0 w 1589104"/>
                  <a:gd name="connsiteY9-960" fmla="*/ 1267196 h 1609411"/>
                  <a:gd name="connsiteX10-961" fmla="*/ 266330 w 1589104"/>
                  <a:gd name="connsiteY10-962" fmla="*/ 989289 h 1609411"/>
                  <a:gd name="connsiteX11-963" fmla="*/ 287045 w 1589104"/>
                  <a:gd name="connsiteY11-964" fmla="*/ 646020 h 1609411"/>
                  <a:gd name="connsiteX12-965" fmla="*/ 0 w 1589104"/>
                  <a:gd name="connsiteY12-966" fmla="*/ 354510 h 1609411"/>
                  <a:gd name="connsiteX0-967" fmla="*/ 0 w 1643112"/>
                  <a:gd name="connsiteY0-968" fmla="*/ 354510 h 1609411"/>
                  <a:gd name="connsiteX1-969" fmla="*/ 556334 w 1643112"/>
                  <a:gd name="connsiteY1-970" fmla="*/ 353057 h 1609411"/>
                  <a:gd name="connsiteX2-971" fmla="*/ 850996 w 1643112"/>
                  <a:gd name="connsiteY2-972" fmla="*/ 94099 h 1609411"/>
                  <a:gd name="connsiteX3-973" fmla="*/ 1004876 w 1643112"/>
                  <a:gd name="connsiteY3-974" fmla="*/ 34278 h 1609411"/>
                  <a:gd name="connsiteX4-975" fmla="*/ 1577267 w 1643112"/>
                  <a:gd name="connsiteY4-976" fmla="*/ 619386 h 1609411"/>
                  <a:gd name="connsiteX5-977" fmla="*/ 1589104 w 1643112"/>
                  <a:gd name="connsiteY5-978" fmla="*/ 982488 h 1609411"/>
                  <a:gd name="connsiteX6-979" fmla="*/ 1013753 w 1643112"/>
                  <a:gd name="connsiteY6-980" fmla="*/ 1548957 h 1609411"/>
                  <a:gd name="connsiteX7-981" fmla="*/ 853956 w 1643112"/>
                  <a:gd name="connsiteY7-982" fmla="*/ 1495056 h 1609411"/>
                  <a:gd name="connsiteX8-983" fmla="*/ 582967 w 1643112"/>
                  <a:gd name="connsiteY8-984" fmla="*/ 1267456 h 1609411"/>
                  <a:gd name="connsiteX9-985" fmla="*/ 0 w 1643112"/>
                  <a:gd name="connsiteY9-986" fmla="*/ 1267196 h 1609411"/>
                  <a:gd name="connsiteX10-987" fmla="*/ 266330 w 1643112"/>
                  <a:gd name="connsiteY10-988" fmla="*/ 989289 h 1609411"/>
                  <a:gd name="connsiteX11-989" fmla="*/ 287045 w 1643112"/>
                  <a:gd name="connsiteY11-990" fmla="*/ 646020 h 1609411"/>
                  <a:gd name="connsiteX12-991" fmla="*/ 0 w 1643112"/>
                  <a:gd name="connsiteY12-992" fmla="*/ 354510 h 1609411"/>
                  <a:gd name="connsiteX0-993" fmla="*/ 0 w 1669115"/>
                  <a:gd name="connsiteY0-994" fmla="*/ 354510 h 1609411"/>
                  <a:gd name="connsiteX1-995" fmla="*/ 556334 w 1669115"/>
                  <a:gd name="connsiteY1-996" fmla="*/ 353057 h 1609411"/>
                  <a:gd name="connsiteX2-997" fmla="*/ 850996 w 1669115"/>
                  <a:gd name="connsiteY2-998" fmla="*/ 94099 h 1609411"/>
                  <a:gd name="connsiteX3-999" fmla="*/ 1004876 w 1669115"/>
                  <a:gd name="connsiteY3-1000" fmla="*/ 34278 h 1609411"/>
                  <a:gd name="connsiteX4-1001" fmla="*/ 1577267 w 1669115"/>
                  <a:gd name="connsiteY4-1002" fmla="*/ 619386 h 1609411"/>
                  <a:gd name="connsiteX5-1003" fmla="*/ 1589104 w 1669115"/>
                  <a:gd name="connsiteY5-1004" fmla="*/ 982488 h 1609411"/>
                  <a:gd name="connsiteX6-1005" fmla="*/ 1013753 w 1669115"/>
                  <a:gd name="connsiteY6-1006" fmla="*/ 1548957 h 1609411"/>
                  <a:gd name="connsiteX7-1007" fmla="*/ 853956 w 1669115"/>
                  <a:gd name="connsiteY7-1008" fmla="*/ 1495056 h 1609411"/>
                  <a:gd name="connsiteX8-1009" fmla="*/ 582967 w 1669115"/>
                  <a:gd name="connsiteY8-1010" fmla="*/ 1267456 h 1609411"/>
                  <a:gd name="connsiteX9-1011" fmla="*/ 0 w 1669115"/>
                  <a:gd name="connsiteY9-1012" fmla="*/ 1267196 h 1609411"/>
                  <a:gd name="connsiteX10-1013" fmla="*/ 266330 w 1669115"/>
                  <a:gd name="connsiteY10-1014" fmla="*/ 989289 h 1609411"/>
                  <a:gd name="connsiteX11-1015" fmla="*/ 287045 w 1669115"/>
                  <a:gd name="connsiteY11-1016" fmla="*/ 646020 h 1609411"/>
                  <a:gd name="connsiteX12-1017" fmla="*/ 0 w 1669115"/>
                  <a:gd name="connsiteY12-1018" fmla="*/ 354510 h 1609411"/>
                  <a:gd name="connsiteX0-1019" fmla="*/ 0 w 1671177"/>
                  <a:gd name="connsiteY0-1020" fmla="*/ 354510 h 1609411"/>
                  <a:gd name="connsiteX1-1021" fmla="*/ 556334 w 1671177"/>
                  <a:gd name="connsiteY1-1022" fmla="*/ 353057 h 1609411"/>
                  <a:gd name="connsiteX2-1023" fmla="*/ 850996 w 1671177"/>
                  <a:gd name="connsiteY2-1024" fmla="*/ 94099 h 1609411"/>
                  <a:gd name="connsiteX3-1025" fmla="*/ 1004876 w 1671177"/>
                  <a:gd name="connsiteY3-1026" fmla="*/ 34278 h 1609411"/>
                  <a:gd name="connsiteX4-1027" fmla="*/ 1577267 w 1671177"/>
                  <a:gd name="connsiteY4-1028" fmla="*/ 619386 h 1609411"/>
                  <a:gd name="connsiteX5-1029" fmla="*/ 1589104 w 1671177"/>
                  <a:gd name="connsiteY5-1030" fmla="*/ 982488 h 1609411"/>
                  <a:gd name="connsiteX6-1031" fmla="*/ 1013753 w 1671177"/>
                  <a:gd name="connsiteY6-1032" fmla="*/ 1548957 h 1609411"/>
                  <a:gd name="connsiteX7-1033" fmla="*/ 853956 w 1671177"/>
                  <a:gd name="connsiteY7-1034" fmla="*/ 1495056 h 1609411"/>
                  <a:gd name="connsiteX8-1035" fmla="*/ 582967 w 1671177"/>
                  <a:gd name="connsiteY8-1036" fmla="*/ 1267456 h 1609411"/>
                  <a:gd name="connsiteX9-1037" fmla="*/ 0 w 1671177"/>
                  <a:gd name="connsiteY9-1038" fmla="*/ 1267196 h 1609411"/>
                  <a:gd name="connsiteX10-1039" fmla="*/ 266330 w 1671177"/>
                  <a:gd name="connsiteY10-1040" fmla="*/ 989289 h 1609411"/>
                  <a:gd name="connsiteX11-1041" fmla="*/ 287045 w 1671177"/>
                  <a:gd name="connsiteY11-1042" fmla="*/ 646020 h 1609411"/>
                  <a:gd name="connsiteX12-1043" fmla="*/ 0 w 1671177"/>
                  <a:gd name="connsiteY12-1044" fmla="*/ 354510 h 160941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 ang="0">
                    <a:pos x="connsiteX9-125" y="connsiteY9-126"/>
                  </a:cxn>
                  <a:cxn ang="0">
                    <a:pos x="connsiteX10-327" y="connsiteY10-328"/>
                  </a:cxn>
                  <a:cxn ang="0">
                    <a:pos x="connsiteX11-373" y="connsiteY11-374"/>
                  </a:cxn>
                  <a:cxn ang="0">
                    <a:pos x="connsiteX12-471" y="connsiteY12-472"/>
                  </a:cxn>
                </a:cxnLst>
                <a:rect l="l" t="t" r="r" b="b"/>
                <a:pathLst>
                  <a:path w="1671177" h="1609411">
                    <a:moveTo>
                      <a:pt x="0" y="354510"/>
                    </a:moveTo>
                    <a:lnTo>
                      <a:pt x="556334" y="353057"/>
                    </a:lnTo>
                    <a:cubicBezTo>
                      <a:pt x="746291" y="355515"/>
                      <a:pt x="856347" y="257358"/>
                      <a:pt x="850996" y="94099"/>
                    </a:cubicBezTo>
                    <a:cubicBezTo>
                      <a:pt x="849023" y="-2780"/>
                      <a:pt x="929910" y="-28640"/>
                      <a:pt x="1004876" y="34278"/>
                    </a:cubicBezTo>
                    <a:lnTo>
                      <a:pt x="1577267" y="619386"/>
                    </a:lnTo>
                    <a:cubicBezTo>
                      <a:pt x="1720296" y="767053"/>
                      <a:pt x="1679854" y="873291"/>
                      <a:pt x="1589104" y="982488"/>
                    </a:cubicBezTo>
                    <a:lnTo>
                      <a:pt x="1013753" y="1548957"/>
                    </a:lnTo>
                    <a:cubicBezTo>
                      <a:pt x="927935" y="1643440"/>
                      <a:pt x="868752" y="1628432"/>
                      <a:pt x="853956" y="1495056"/>
                    </a:cubicBezTo>
                    <a:cubicBezTo>
                      <a:pt x="849443" y="1377760"/>
                      <a:pt x="794625" y="1269343"/>
                      <a:pt x="582967" y="1267456"/>
                    </a:cubicBezTo>
                    <a:lnTo>
                      <a:pt x="0" y="1267196"/>
                    </a:lnTo>
                    <a:lnTo>
                      <a:pt x="266330" y="989289"/>
                    </a:lnTo>
                    <a:cubicBezTo>
                      <a:pt x="347215" y="886703"/>
                      <a:pt x="398509" y="775239"/>
                      <a:pt x="287045" y="646020"/>
                    </a:cubicBezTo>
                    <a:lnTo>
                      <a:pt x="0" y="35451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TextBox 45"/>
            <p:cNvSpPr txBox="1"/>
            <p:nvPr/>
          </p:nvSpPr>
          <p:spPr>
            <a:xfrm>
              <a:off x="1941183" y="2754805"/>
              <a:ext cx="513282" cy="523220"/>
            </a:xfrm>
            <a:prstGeom prst="rect">
              <a:avLst/>
            </a:prstGeom>
            <a:noFill/>
          </p:spPr>
          <p:txBody>
            <a:bodyPr wrap="none" rtlCol="0">
              <a:spAutoFit/>
            </a:bodyPr>
            <a:lstStyle/>
            <a:p>
              <a:r>
                <a:rPr lang="en-US" altLang="zh-CN" sz="2800" dirty="0">
                  <a:solidFill>
                    <a:prstClr val="white"/>
                  </a:solidFill>
                  <a:latin typeface="Impact" panose="020B0806030902050204" pitchFamily="34" charset="0"/>
                </a:rPr>
                <a:t>01</a:t>
              </a:r>
              <a:endParaRPr lang="zh-CN" altLang="en-US" sz="2800" dirty="0">
                <a:solidFill>
                  <a:prstClr val="white"/>
                </a:solidFill>
                <a:latin typeface="Impact" panose="020B0806030902050204" pitchFamily="34" charset="0"/>
              </a:endParaRPr>
            </a:p>
          </p:txBody>
        </p:sp>
      </p:grpSp>
      <p:cxnSp>
        <p:nvCxnSpPr>
          <p:cNvPr id="49" name="直接连接符 48"/>
          <p:cNvCxnSpPr/>
          <p:nvPr/>
        </p:nvCxnSpPr>
        <p:spPr>
          <a:xfrm flipV="1">
            <a:off x="1619672" y="1491630"/>
            <a:ext cx="0" cy="87466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0" name="矩形 1"/>
          <p:cNvSpPr>
            <a:spLocks noChangeArrowheads="1"/>
          </p:cNvSpPr>
          <p:nvPr/>
        </p:nvSpPr>
        <p:spPr bwMode="auto">
          <a:xfrm>
            <a:off x="1730252" y="143181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随着计算机技术的发展及印刷技术进步，平面设计在视觉感观领域的表现也越来越丰富这真正的对今天的平面设计的新。</a:t>
            </a:r>
          </a:p>
        </p:txBody>
      </p:sp>
      <p:cxnSp>
        <p:nvCxnSpPr>
          <p:cNvPr id="51" name="直接连接符 50"/>
          <p:cNvCxnSpPr/>
          <p:nvPr/>
        </p:nvCxnSpPr>
        <p:spPr>
          <a:xfrm flipV="1">
            <a:off x="2807044" y="3761307"/>
            <a:ext cx="0" cy="87466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2" name="矩形 1"/>
          <p:cNvSpPr>
            <a:spLocks noChangeArrowheads="1"/>
          </p:cNvSpPr>
          <p:nvPr/>
        </p:nvSpPr>
        <p:spPr bwMode="auto">
          <a:xfrm>
            <a:off x="2917624" y="4024104"/>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随着计算机技术的发展及印刷技术进步，平面设计在视觉感观领域的表现也越来越丰富这真正的对今天的平面设计的新。</a:t>
            </a:r>
          </a:p>
        </p:txBody>
      </p:sp>
      <p:cxnSp>
        <p:nvCxnSpPr>
          <p:cNvPr id="53" name="直接连接符 52"/>
          <p:cNvCxnSpPr/>
          <p:nvPr/>
        </p:nvCxnSpPr>
        <p:spPr>
          <a:xfrm flipV="1">
            <a:off x="3869951" y="1491630"/>
            <a:ext cx="0" cy="87466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4" name="矩形 1"/>
          <p:cNvSpPr>
            <a:spLocks noChangeArrowheads="1"/>
          </p:cNvSpPr>
          <p:nvPr/>
        </p:nvSpPr>
        <p:spPr bwMode="auto">
          <a:xfrm>
            <a:off x="3980531" y="143181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随着计算机技术的发展及印刷技术进步，平面设计在视觉感观领域的表现也越来越丰富这真正的对今天的平面设计的新。</a:t>
            </a:r>
          </a:p>
        </p:txBody>
      </p:sp>
      <p:cxnSp>
        <p:nvCxnSpPr>
          <p:cNvPr id="55" name="直接连接符 54"/>
          <p:cNvCxnSpPr/>
          <p:nvPr/>
        </p:nvCxnSpPr>
        <p:spPr>
          <a:xfrm flipV="1">
            <a:off x="5051586" y="3761307"/>
            <a:ext cx="0" cy="87466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6" name="矩形 1"/>
          <p:cNvSpPr>
            <a:spLocks noChangeArrowheads="1"/>
          </p:cNvSpPr>
          <p:nvPr/>
        </p:nvSpPr>
        <p:spPr bwMode="auto">
          <a:xfrm>
            <a:off x="5162166" y="4024104"/>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随着计算机技术的发展及印刷技术进步，平面设计在视觉感观领域的表现也越来越丰富这真正的对今天的平面设计的新。</a:t>
            </a:r>
          </a:p>
        </p:txBody>
      </p:sp>
      <p:cxnSp>
        <p:nvCxnSpPr>
          <p:cNvPr id="57" name="直接连接符 56"/>
          <p:cNvCxnSpPr/>
          <p:nvPr/>
        </p:nvCxnSpPr>
        <p:spPr>
          <a:xfrm flipV="1">
            <a:off x="6195615" y="1491630"/>
            <a:ext cx="0" cy="87466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8" name="矩形 1"/>
          <p:cNvSpPr>
            <a:spLocks noChangeArrowheads="1"/>
          </p:cNvSpPr>
          <p:nvPr/>
        </p:nvSpPr>
        <p:spPr bwMode="auto">
          <a:xfrm>
            <a:off x="6306195" y="143181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随着计算机技术的发展及印刷技术进步，平面设计在视觉感观领域的表现也越来越丰富这真正的对今天的平面设计的新。</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500" fill="hold"/>
                                            <p:tgtEl>
                                              <p:spTgt spid="44"/>
                                            </p:tgtEl>
                                            <p:attrNameLst>
                                              <p:attrName>ppt_x</p:attrName>
                                            </p:attrNameLst>
                                          </p:cBhvr>
                                          <p:tavLst>
                                            <p:tav tm="0">
                                              <p:val>
                                                <p:strVal val="0-#ppt_w/2"/>
                                              </p:val>
                                            </p:tav>
                                            <p:tav tm="100000">
                                              <p:val>
                                                <p:strVal val="#ppt_x"/>
                                              </p:val>
                                            </p:tav>
                                          </p:tavLst>
                                        </p:anim>
                                        <p:anim calcmode="lin" valueType="num">
                                          <p:cBhvr additive="base">
                                            <p:cTn id="21" dur="500" fill="hold"/>
                                            <p:tgtEl>
                                              <p:spTgt spid="44"/>
                                            </p:tgtEl>
                                            <p:attrNameLst>
                                              <p:attrName>ppt_y</p:attrName>
                                            </p:attrNameLst>
                                          </p:cBhvr>
                                          <p:tavLst>
                                            <p:tav tm="0">
                                              <p:val>
                                                <p:strVal val="#ppt_y"/>
                                              </p:val>
                                            </p:tav>
                                            <p:tav tm="100000">
                                              <p:val>
                                                <p:strVal val="#ppt_y"/>
                                              </p:val>
                                            </p:tav>
                                          </p:tavLst>
                                        </p:anim>
                                      </p:childTnLst>
                                    </p:cTn>
                                  </p:par>
                                  <p:par>
                                    <p:cTn id="22" presetID="12" presetClass="entr" presetSubtype="8" fill="hold" nodeType="withEffect">
                                      <p:stCondLst>
                                        <p:cond delay="20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p:tgtEl>
                                              <p:spTgt spid="39"/>
                                            </p:tgtEl>
                                            <p:attrNameLst>
                                              <p:attrName>ppt_x</p:attrName>
                                            </p:attrNameLst>
                                          </p:cBhvr>
                                          <p:tavLst>
                                            <p:tav tm="0">
                                              <p:val>
                                                <p:strVal val="#ppt_x-#ppt_w*1.125000"/>
                                              </p:val>
                                            </p:tav>
                                            <p:tav tm="100000">
                                              <p:val>
                                                <p:strVal val="#ppt_x"/>
                                              </p:val>
                                            </p:tav>
                                          </p:tavLst>
                                        </p:anim>
                                        <p:animEffect transition="in" filter="wipe(right)">
                                          <p:cBhvr>
                                            <p:cTn id="25" dur="500"/>
                                            <p:tgtEl>
                                              <p:spTgt spid="39"/>
                                            </p:tgtEl>
                                          </p:cBhvr>
                                        </p:animEffect>
                                      </p:childTnLst>
                                    </p:cTn>
                                  </p:par>
                                  <p:par>
                                    <p:cTn id="26" presetID="12" presetClass="entr" presetSubtype="8" fill="hold" nodeType="withEffect">
                                      <p:stCondLst>
                                        <p:cond delay="40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p:tgtEl>
                                              <p:spTgt spid="34"/>
                                            </p:tgtEl>
                                            <p:attrNameLst>
                                              <p:attrName>ppt_x</p:attrName>
                                            </p:attrNameLst>
                                          </p:cBhvr>
                                          <p:tavLst>
                                            <p:tav tm="0">
                                              <p:val>
                                                <p:strVal val="#ppt_x-#ppt_w*1.125000"/>
                                              </p:val>
                                            </p:tav>
                                            <p:tav tm="100000">
                                              <p:val>
                                                <p:strVal val="#ppt_x"/>
                                              </p:val>
                                            </p:tav>
                                          </p:tavLst>
                                        </p:anim>
                                        <p:animEffect transition="in" filter="wipe(right)">
                                          <p:cBhvr>
                                            <p:cTn id="29" dur="500"/>
                                            <p:tgtEl>
                                              <p:spTgt spid="34"/>
                                            </p:tgtEl>
                                          </p:cBhvr>
                                        </p:animEffect>
                                      </p:childTnLst>
                                    </p:cTn>
                                  </p:par>
                                  <p:par>
                                    <p:cTn id="30" presetID="12" presetClass="entr" presetSubtype="8" fill="hold" nodeType="withEffect">
                                      <p:stCondLst>
                                        <p:cond delay="6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p:tgtEl>
                                              <p:spTgt spid="29"/>
                                            </p:tgtEl>
                                            <p:attrNameLst>
                                              <p:attrName>ppt_x</p:attrName>
                                            </p:attrNameLst>
                                          </p:cBhvr>
                                          <p:tavLst>
                                            <p:tav tm="0">
                                              <p:val>
                                                <p:strVal val="#ppt_x-#ppt_w*1.125000"/>
                                              </p:val>
                                            </p:tav>
                                            <p:tav tm="100000">
                                              <p:val>
                                                <p:strVal val="#ppt_x"/>
                                              </p:val>
                                            </p:tav>
                                          </p:tavLst>
                                        </p:anim>
                                        <p:animEffect transition="in" filter="wipe(right)">
                                          <p:cBhvr>
                                            <p:cTn id="33" dur="500"/>
                                            <p:tgtEl>
                                              <p:spTgt spid="29"/>
                                            </p:tgtEl>
                                          </p:cBhvr>
                                        </p:animEffect>
                                      </p:childTnLst>
                                    </p:cTn>
                                  </p:par>
                                  <p:par>
                                    <p:cTn id="34" presetID="12" presetClass="entr" presetSubtype="8" fill="hold" nodeType="withEffect">
                                      <p:stCondLst>
                                        <p:cond delay="80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p:tgtEl>
                                              <p:spTgt spid="26"/>
                                            </p:tgtEl>
                                            <p:attrNameLst>
                                              <p:attrName>ppt_x</p:attrName>
                                            </p:attrNameLst>
                                          </p:cBhvr>
                                          <p:tavLst>
                                            <p:tav tm="0">
                                              <p:val>
                                                <p:strVal val="#ppt_x-#ppt_w*1.125000"/>
                                              </p:val>
                                            </p:tav>
                                            <p:tav tm="100000">
                                              <p:val>
                                                <p:strVal val="#ppt_x"/>
                                              </p:val>
                                            </p:tav>
                                          </p:tavLst>
                                        </p:anim>
                                        <p:animEffect transition="in" filter="wipe(right)">
                                          <p:cBhvr>
                                            <p:cTn id="37" dur="500"/>
                                            <p:tgtEl>
                                              <p:spTgt spid="26"/>
                                            </p:tgtEl>
                                          </p:cBhvr>
                                        </p:animEffect>
                                      </p:childTnLst>
                                    </p:cTn>
                                  </p:par>
                                </p:childTnLst>
                              </p:cTn>
                            </p:par>
                            <p:par>
                              <p:cTn id="38" fill="hold">
                                <p:stCondLst>
                                  <p:cond delay="1500"/>
                                </p:stCondLst>
                                <p:childTnLst>
                                  <p:par>
                                    <p:cTn id="39" presetID="22" presetClass="entr" presetSubtype="4"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down)">
                                          <p:cBhvr>
                                            <p:cTn id="41" dur="500"/>
                                            <p:tgtEl>
                                              <p:spTgt spid="49"/>
                                            </p:tgtEl>
                                          </p:cBhvr>
                                        </p:animEffect>
                                      </p:childTnLst>
                                    </p:cTn>
                                  </p:par>
                                </p:childTnLst>
                              </p:cTn>
                            </p:par>
                            <p:par>
                              <p:cTn id="42" fill="hold">
                                <p:stCondLst>
                                  <p:cond delay="2000"/>
                                </p:stCondLst>
                                <p:childTnLst>
                                  <p:par>
                                    <p:cTn id="43" presetID="2" presetClass="entr" presetSubtype="8" fill="hold" grpId="0" nodeType="afterEffect" p14:presetBounceEnd="50000">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14:bounceEnd="50000">
                                          <p:cBhvr additive="base">
                                            <p:cTn id="45" dur="300" fill="hold"/>
                                            <p:tgtEl>
                                              <p:spTgt spid="50"/>
                                            </p:tgtEl>
                                            <p:attrNameLst>
                                              <p:attrName>ppt_x</p:attrName>
                                            </p:attrNameLst>
                                          </p:cBhvr>
                                          <p:tavLst>
                                            <p:tav tm="0">
                                              <p:val>
                                                <p:strVal val="0-#ppt_w/2"/>
                                              </p:val>
                                            </p:tav>
                                            <p:tav tm="100000">
                                              <p:val>
                                                <p:strVal val="#ppt_x"/>
                                              </p:val>
                                            </p:tav>
                                          </p:tavLst>
                                        </p:anim>
                                        <p:anim calcmode="lin" valueType="num" p14:bounceEnd="50000">
                                          <p:cBhvr additive="base">
                                            <p:cTn id="46" dur="300" fill="hold"/>
                                            <p:tgtEl>
                                              <p:spTgt spid="50"/>
                                            </p:tgtEl>
                                            <p:attrNameLst>
                                              <p:attrName>ppt_y</p:attrName>
                                            </p:attrNameLst>
                                          </p:cBhvr>
                                          <p:tavLst>
                                            <p:tav tm="0">
                                              <p:val>
                                                <p:strVal val="#ppt_y"/>
                                              </p:val>
                                            </p:tav>
                                            <p:tav tm="100000">
                                              <p:val>
                                                <p:strVal val="#ppt_y"/>
                                              </p:val>
                                            </p:tav>
                                          </p:tavLst>
                                        </p:anim>
                                      </p:childTnLst>
                                    </p:cTn>
                                  </p:par>
                                </p:childTnLst>
                              </p:cTn>
                            </p:par>
                            <p:par>
                              <p:cTn id="47" fill="hold">
                                <p:stCondLst>
                                  <p:cond delay="2500"/>
                                </p:stCondLst>
                                <p:childTnLst>
                                  <p:par>
                                    <p:cTn id="48" presetID="22" presetClass="entr" presetSubtype="4"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down)">
                                          <p:cBhvr>
                                            <p:cTn id="50" dur="500"/>
                                            <p:tgtEl>
                                              <p:spTgt spid="51"/>
                                            </p:tgtEl>
                                          </p:cBhvr>
                                        </p:animEffect>
                                      </p:childTnLst>
                                    </p:cTn>
                                  </p:par>
                                </p:childTnLst>
                              </p:cTn>
                            </p:par>
                            <p:par>
                              <p:cTn id="51" fill="hold">
                                <p:stCondLst>
                                  <p:cond delay="3000"/>
                                </p:stCondLst>
                                <p:childTnLst>
                                  <p:par>
                                    <p:cTn id="52" presetID="2" presetClass="entr" presetSubtype="8" fill="hold" grpId="0" nodeType="afterEffect" p14:presetBounceEnd="50000">
                                      <p:stCondLst>
                                        <p:cond delay="0"/>
                                      </p:stCondLst>
                                      <p:childTnLst>
                                        <p:set>
                                          <p:cBhvr>
                                            <p:cTn id="53" dur="1" fill="hold">
                                              <p:stCondLst>
                                                <p:cond delay="0"/>
                                              </p:stCondLst>
                                            </p:cTn>
                                            <p:tgtEl>
                                              <p:spTgt spid="52"/>
                                            </p:tgtEl>
                                            <p:attrNameLst>
                                              <p:attrName>style.visibility</p:attrName>
                                            </p:attrNameLst>
                                          </p:cBhvr>
                                          <p:to>
                                            <p:strVal val="visible"/>
                                          </p:to>
                                        </p:set>
                                        <p:anim calcmode="lin" valueType="num" p14:bounceEnd="50000">
                                          <p:cBhvr additive="base">
                                            <p:cTn id="54" dur="300" fill="hold"/>
                                            <p:tgtEl>
                                              <p:spTgt spid="52"/>
                                            </p:tgtEl>
                                            <p:attrNameLst>
                                              <p:attrName>ppt_x</p:attrName>
                                            </p:attrNameLst>
                                          </p:cBhvr>
                                          <p:tavLst>
                                            <p:tav tm="0">
                                              <p:val>
                                                <p:strVal val="0-#ppt_w/2"/>
                                              </p:val>
                                            </p:tav>
                                            <p:tav tm="100000">
                                              <p:val>
                                                <p:strVal val="#ppt_x"/>
                                              </p:val>
                                            </p:tav>
                                          </p:tavLst>
                                        </p:anim>
                                        <p:anim calcmode="lin" valueType="num" p14:bounceEnd="50000">
                                          <p:cBhvr additive="base">
                                            <p:cTn id="55" dur="300" fill="hold"/>
                                            <p:tgtEl>
                                              <p:spTgt spid="52"/>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2" presetClass="entr" presetSubtype="4"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down)">
                                          <p:cBhvr>
                                            <p:cTn id="59" dur="500"/>
                                            <p:tgtEl>
                                              <p:spTgt spid="53"/>
                                            </p:tgtEl>
                                          </p:cBhvr>
                                        </p:animEffect>
                                      </p:childTnLst>
                                    </p:cTn>
                                  </p:par>
                                </p:childTnLst>
                              </p:cTn>
                            </p:par>
                            <p:par>
                              <p:cTn id="60" fill="hold">
                                <p:stCondLst>
                                  <p:cond delay="4000"/>
                                </p:stCondLst>
                                <p:childTnLst>
                                  <p:par>
                                    <p:cTn id="61" presetID="2" presetClass="entr" presetSubtype="8" fill="hold" grpId="0" nodeType="afterEffect" p14:presetBounceEnd="50000">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14:bounceEnd="50000">
                                          <p:cBhvr additive="base">
                                            <p:cTn id="63" dur="300" fill="hold"/>
                                            <p:tgtEl>
                                              <p:spTgt spid="54"/>
                                            </p:tgtEl>
                                            <p:attrNameLst>
                                              <p:attrName>ppt_x</p:attrName>
                                            </p:attrNameLst>
                                          </p:cBhvr>
                                          <p:tavLst>
                                            <p:tav tm="0">
                                              <p:val>
                                                <p:strVal val="0-#ppt_w/2"/>
                                              </p:val>
                                            </p:tav>
                                            <p:tav tm="100000">
                                              <p:val>
                                                <p:strVal val="#ppt_x"/>
                                              </p:val>
                                            </p:tav>
                                          </p:tavLst>
                                        </p:anim>
                                        <p:anim calcmode="lin" valueType="num" p14:bounceEnd="50000">
                                          <p:cBhvr additive="base">
                                            <p:cTn id="64" dur="300" fill="hold"/>
                                            <p:tgtEl>
                                              <p:spTgt spid="54"/>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2" presetClass="entr" presetSubtype="4" fill="hold"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wipe(down)">
                                          <p:cBhvr>
                                            <p:cTn id="68" dur="500"/>
                                            <p:tgtEl>
                                              <p:spTgt spid="55"/>
                                            </p:tgtEl>
                                          </p:cBhvr>
                                        </p:animEffect>
                                      </p:childTnLst>
                                    </p:cTn>
                                  </p:par>
                                </p:childTnLst>
                              </p:cTn>
                            </p:par>
                            <p:par>
                              <p:cTn id="69" fill="hold">
                                <p:stCondLst>
                                  <p:cond delay="5000"/>
                                </p:stCondLst>
                                <p:childTnLst>
                                  <p:par>
                                    <p:cTn id="70" presetID="2" presetClass="entr" presetSubtype="8" fill="hold" grpId="0" nodeType="afterEffect" p14:presetBounceEnd="50000">
                                      <p:stCondLst>
                                        <p:cond delay="0"/>
                                      </p:stCondLst>
                                      <p:childTnLst>
                                        <p:set>
                                          <p:cBhvr>
                                            <p:cTn id="71" dur="1" fill="hold">
                                              <p:stCondLst>
                                                <p:cond delay="0"/>
                                              </p:stCondLst>
                                            </p:cTn>
                                            <p:tgtEl>
                                              <p:spTgt spid="56"/>
                                            </p:tgtEl>
                                            <p:attrNameLst>
                                              <p:attrName>style.visibility</p:attrName>
                                            </p:attrNameLst>
                                          </p:cBhvr>
                                          <p:to>
                                            <p:strVal val="visible"/>
                                          </p:to>
                                        </p:set>
                                        <p:anim calcmode="lin" valueType="num" p14:bounceEnd="50000">
                                          <p:cBhvr additive="base">
                                            <p:cTn id="72" dur="300" fill="hold"/>
                                            <p:tgtEl>
                                              <p:spTgt spid="56"/>
                                            </p:tgtEl>
                                            <p:attrNameLst>
                                              <p:attrName>ppt_x</p:attrName>
                                            </p:attrNameLst>
                                          </p:cBhvr>
                                          <p:tavLst>
                                            <p:tav tm="0">
                                              <p:val>
                                                <p:strVal val="0-#ppt_w/2"/>
                                              </p:val>
                                            </p:tav>
                                            <p:tav tm="100000">
                                              <p:val>
                                                <p:strVal val="#ppt_x"/>
                                              </p:val>
                                            </p:tav>
                                          </p:tavLst>
                                        </p:anim>
                                        <p:anim calcmode="lin" valueType="num" p14:bounceEnd="50000">
                                          <p:cBhvr additive="base">
                                            <p:cTn id="73" dur="300" fill="hold"/>
                                            <p:tgtEl>
                                              <p:spTgt spid="56"/>
                                            </p:tgtEl>
                                            <p:attrNameLst>
                                              <p:attrName>ppt_y</p:attrName>
                                            </p:attrNameLst>
                                          </p:cBhvr>
                                          <p:tavLst>
                                            <p:tav tm="0">
                                              <p:val>
                                                <p:strVal val="#ppt_y"/>
                                              </p:val>
                                            </p:tav>
                                            <p:tav tm="100000">
                                              <p:val>
                                                <p:strVal val="#ppt_y"/>
                                              </p:val>
                                            </p:tav>
                                          </p:tavLst>
                                        </p:anim>
                                      </p:childTnLst>
                                    </p:cTn>
                                  </p:par>
                                </p:childTnLst>
                              </p:cTn>
                            </p:par>
                            <p:par>
                              <p:cTn id="74" fill="hold">
                                <p:stCondLst>
                                  <p:cond delay="5500"/>
                                </p:stCondLst>
                                <p:childTnLst>
                                  <p:par>
                                    <p:cTn id="75" presetID="22" presetClass="entr" presetSubtype="4"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Effect transition="in" filter="wipe(down)">
                                          <p:cBhvr>
                                            <p:cTn id="77" dur="500"/>
                                            <p:tgtEl>
                                              <p:spTgt spid="57"/>
                                            </p:tgtEl>
                                          </p:cBhvr>
                                        </p:animEffect>
                                      </p:childTnLst>
                                    </p:cTn>
                                  </p:par>
                                </p:childTnLst>
                              </p:cTn>
                            </p:par>
                            <p:par>
                              <p:cTn id="78" fill="hold">
                                <p:stCondLst>
                                  <p:cond delay="6000"/>
                                </p:stCondLst>
                                <p:childTnLst>
                                  <p:par>
                                    <p:cTn id="79" presetID="2" presetClass="entr" presetSubtype="8" fill="hold" grpId="0" nodeType="afterEffect" p14:presetBounceEnd="50000">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14:bounceEnd="50000">
                                          <p:cBhvr additive="base">
                                            <p:cTn id="81" dur="300" fill="hold"/>
                                            <p:tgtEl>
                                              <p:spTgt spid="58"/>
                                            </p:tgtEl>
                                            <p:attrNameLst>
                                              <p:attrName>ppt_x</p:attrName>
                                            </p:attrNameLst>
                                          </p:cBhvr>
                                          <p:tavLst>
                                            <p:tav tm="0">
                                              <p:val>
                                                <p:strVal val="0-#ppt_w/2"/>
                                              </p:val>
                                            </p:tav>
                                            <p:tav tm="100000">
                                              <p:val>
                                                <p:strVal val="#ppt_x"/>
                                              </p:val>
                                            </p:tav>
                                          </p:tavLst>
                                        </p:anim>
                                        <p:anim calcmode="lin" valueType="num" p14:bounceEnd="50000">
                                          <p:cBhvr additive="base">
                                            <p:cTn id="82" dur="3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0" grpId="0"/>
          <p:bldP spid="52" grpId="0"/>
          <p:bldP spid="54" grpId="0"/>
          <p:bldP spid="56" grpId="0"/>
          <p:bldP spid="5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500" fill="hold"/>
                                            <p:tgtEl>
                                              <p:spTgt spid="44"/>
                                            </p:tgtEl>
                                            <p:attrNameLst>
                                              <p:attrName>ppt_x</p:attrName>
                                            </p:attrNameLst>
                                          </p:cBhvr>
                                          <p:tavLst>
                                            <p:tav tm="0">
                                              <p:val>
                                                <p:strVal val="0-#ppt_w/2"/>
                                              </p:val>
                                            </p:tav>
                                            <p:tav tm="100000">
                                              <p:val>
                                                <p:strVal val="#ppt_x"/>
                                              </p:val>
                                            </p:tav>
                                          </p:tavLst>
                                        </p:anim>
                                        <p:anim calcmode="lin" valueType="num">
                                          <p:cBhvr additive="base">
                                            <p:cTn id="21" dur="500" fill="hold"/>
                                            <p:tgtEl>
                                              <p:spTgt spid="44"/>
                                            </p:tgtEl>
                                            <p:attrNameLst>
                                              <p:attrName>ppt_y</p:attrName>
                                            </p:attrNameLst>
                                          </p:cBhvr>
                                          <p:tavLst>
                                            <p:tav tm="0">
                                              <p:val>
                                                <p:strVal val="#ppt_y"/>
                                              </p:val>
                                            </p:tav>
                                            <p:tav tm="100000">
                                              <p:val>
                                                <p:strVal val="#ppt_y"/>
                                              </p:val>
                                            </p:tav>
                                          </p:tavLst>
                                        </p:anim>
                                      </p:childTnLst>
                                    </p:cTn>
                                  </p:par>
                                  <p:par>
                                    <p:cTn id="22" presetID="12" presetClass="entr" presetSubtype="8" fill="hold" nodeType="withEffect">
                                      <p:stCondLst>
                                        <p:cond delay="20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p:tgtEl>
                                              <p:spTgt spid="39"/>
                                            </p:tgtEl>
                                            <p:attrNameLst>
                                              <p:attrName>ppt_x</p:attrName>
                                            </p:attrNameLst>
                                          </p:cBhvr>
                                          <p:tavLst>
                                            <p:tav tm="0">
                                              <p:val>
                                                <p:strVal val="#ppt_x-#ppt_w*1.125000"/>
                                              </p:val>
                                            </p:tav>
                                            <p:tav tm="100000">
                                              <p:val>
                                                <p:strVal val="#ppt_x"/>
                                              </p:val>
                                            </p:tav>
                                          </p:tavLst>
                                        </p:anim>
                                        <p:animEffect transition="in" filter="wipe(right)">
                                          <p:cBhvr>
                                            <p:cTn id="25" dur="500"/>
                                            <p:tgtEl>
                                              <p:spTgt spid="39"/>
                                            </p:tgtEl>
                                          </p:cBhvr>
                                        </p:animEffect>
                                      </p:childTnLst>
                                    </p:cTn>
                                  </p:par>
                                  <p:par>
                                    <p:cTn id="26" presetID="12" presetClass="entr" presetSubtype="8" fill="hold" nodeType="withEffect">
                                      <p:stCondLst>
                                        <p:cond delay="40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p:tgtEl>
                                              <p:spTgt spid="34"/>
                                            </p:tgtEl>
                                            <p:attrNameLst>
                                              <p:attrName>ppt_x</p:attrName>
                                            </p:attrNameLst>
                                          </p:cBhvr>
                                          <p:tavLst>
                                            <p:tav tm="0">
                                              <p:val>
                                                <p:strVal val="#ppt_x-#ppt_w*1.125000"/>
                                              </p:val>
                                            </p:tav>
                                            <p:tav tm="100000">
                                              <p:val>
                                                <p:strVal val="#ppt_x"/>
                                              </p:val>
                                            </p:tav>
                                          </p:tavLst>
                                        </p:anim>
                                        <p:animEffect transition="in" filter="wipe(right)">
                                          <p:cBhvr>
                                            <p:cTn id="29" dur="500"/>
                                            <p:tgtEl>
                                              <p:spTgt spid="34"/>
                                            </p:tgtEl>
                                          </p:cBhvr>
                                        </p:animEffect>
                                      </p:childTnLst>
                                    </p:cTn>
                                  </p:par>
                                  <p:par>
                                    <p:cTn id="30" presetID="12" presetClass="entr" presetSubtype="8" fill="hold" nodeType="withEffect">
                                      <p:stCondLst>
                                        <p:cond delay="60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p:tgtEl>
                                              <p:spTgt spid="29"/>
                                            </p:tgtEl>
                                            <p:attrNameLst>
                                              <p:attrName>ppt_x</p:attrName>
                                            </p:attrNameLst>
                                          </p:cBhvr>
                                          <p:tavLst>
                                            <p:tav tm="0">
                                              <p:val>
                                                <p:strVal val="#ppt_x-#ppt_w*1.125000"/>
                                              </p:val>
                                            </p:tav>
                                            <p:tav tm="100000">
                                              <p:val>
                                                <p:strVal val="#ppt_x"/>
                                              </p:val>
                                            </p:tav>
                                          </p:tavLst>
                                        </p:anim>
                                        <p:animEffect transition="in" filter="wipe(right)">
                                          <p:cBhvr>
                                            <p:cTn id="33" dur="500"/>
                                            <p:tgtEl>
                                              <p:spTgt spid="29"/>
                                            </p:tgtEl>
                                          </p:cBhvr>
                                        </p:animEffect>
                                      </p:childTnLst>
                                    </p:cTn>
                                  </p:par>
                                  <p:par>
                                    <p:cTn id="34" presetID="12" presetClass="entr" presetSubtype="8" fill="hold" nodeType="withEffect">
                                      <p:stCondLst>
                                        <p:cond delay="80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p:tgtEl>
                                              <p:spTgt spid="26"/>
                                            </p:tgtEl>
                                            <p:attrNameLst>
                                              <p:attrName>ppt_x</p:attrName>
                                            </p:attrNameLst>
                                          </p:cBhvr>
                                          <p:tavLst>
                                            <p:tav tm="0">
                                              <p:val>
                                                <p:strVal val="#ppt_x-#ppt_w*1.125000"/>
                                              </p:val>
                                            </p:tav>
                                            <p:tav tm="100000">
                                              <p:val>
                                                <p:strVal val="#ppt_x"/>
                                              </p:val>
                                            </p:tav>
                                          </p:tavLst>
                                        </p:anim>
                                        <p:animEffect transition="in" filter="wipe(right)">
                                          <p:cBhvr>
                                            <p:cTn id="37" dur="500"/>
                                            <p:tgtEl>
                                              <p:spTgt spid="26"/>
                                            </p:tgtEl>
                                          </p:cBhvr>
                                        </p:animEffect>
                                      </p:childTnLst>
                                    </p:cTn>
                                  </p:par>
                                </p:childTnLst>
                              </p:cTn>
                            </p:par>
                            <p:par>
                              <p:cTn id="38" fill="hold">
                                <p:stCondLst>
                                  <p:cond delay="1500"/>
                                </p:stCondLst>
                                <p:childTnLst>
                                  <p:par>
                                    <p:cTn id="39" presetID="22" presetClass="entr" presetSubtype="4"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down)">
                                          <p:cBhvr>
                                            <p:cTn id="41" dur="500"/>
                                            <p:tgtEl>
                                              <p:spTgt spid="49"/>
                                            </p:tgtEl>
                                          </p:cBhvr>
                                        </p:animEffect>
                                      </p:childTnLst>
                                    </p:cTn>
                                  </p:par>
                                </p:childTnLst>
                              </p:cTn>
                            </p:par>
                            <p:par>
                              <p:cTn id="42" fill="hold">
                                <p:stCondLst>
                                  <p:cond delay="2000"/>
                                </p:stCondLst>
                                <p:childTnLst>
                                  <p:par>
                                    <p:cTn id="43" presetID="2" presetClass="entr" presetSubtype="8"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300" fill="hold"/>
                                            <p:tgtEl>
                                              <p:spTgt spid="50"/>
                                            </p:tgtEl>
                                            <p:attrNameLst>
                                              <p:attrName>ppt_x</p:attrName>
                                            </p:attrNameLst>
                                          </p:cBhvr>
                                          <p:tavLst>
                                            <p:tav tm="0">
                                              <p:val>
                                                <p:strVal val="0-#ppt_w/2"/>
                                              </p:val>
                                            </p:tav>
                                            <p:tav tm="100000">
                                              <p:val>
                                                <p:strVal val="#ppt_x"/>
                                              </p:val>
                                            </p:tav>
                                          </p:tavLst>
                                        </p:anim>
                                        <p:anim calcmode="lin" valueType="num">
                                          <p:cBhvr additive="base">
                                            <p:cTn id="46" dur="300" fill="hold"/>
                                            <p:tgtEl>
                                              <p:spTgt spid="50"/>
                                            </p:tgtEl>
                                            <p:attrNameLst>
                                              <p:attrName>ppt_y</p:attrName>
                                            </p:attrNameLst>
                                          </p:cBhvr>
                                          <p:tavLst>
                                            <p:tav tm="0">
                                              <p:val>
                                                <p:strVal val="#ppt_y"/>
                                              </p:val>
                                            </p:tav>
                                            <p:tav tm="100000">
                                              <p:val>
                                                <p:strVal val="#ppt_y"/>
                                              </p:val>
                                            </p:tav>
                                          </p:tavLst>
                                        </p:anim>
                                      </p:childTnLst>
                                    </p:cTn>
                                  </p:par>
                                </p:childTnLst>
                              </p:cTn>
                            </p:par>
                            <p:par>
                              <p:cTn id="47" fill="hold">
                                <p:stCondLst>
                                  <p:cond delay="2500"/>
                                </p:stCondLst>
                                <p:childTnLst>
                                  <p:par>
                                    <p:cTn id="48" presetID="22" presetClass="entr" presetSubtype="4"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down)">
                                          <p:cBhvr>
                                            <p:cTn id="50" dur="500"/>
                                            <p:tgtEl>
                                              <p:spTgt spid="51"/>
                                            </p:tgtEl>
                                          </p:cBhvr>
                                        </p:animEffect>
                                      </p:childTnLst>
                                    </p:cTn>
                                  </p:par>
                                </p:childTnLst>
                              </p:cTn>
                            </p:par>
                            <p:par>
                              <p:cTn id="51" fill="hold">
                                <p:stCondLst>
                                  <p:cond delay="3000"/>
                                </p:stCondLst>
                                <p:childTnLst>
                                  <p:par>
                                    <p:cTn id="52" presetID="2" presetClass="entr" presetSubtype="8" fill="hold" grpId="0" nodeType="afterEffect">
                                      <p:stCondLst>
                                        <p:cond delay="0"/>
                                      </p:stCondLst>
                                      <p:childTnLst>
                                        <p:set>
                                          <p:cBhvr>
                                            <p:cTn id="53" dur="1" fill="hold">
                                              <p:stCondLst>
                                                <p:cond delay="0"/>
                                              </p:stCondLst>
                                            </p:cTn>
                                            <p:tgtEl>
                                              <p:spTgt spid="52"/>
                                            </p:tgtEl>
                                            <p:attrNameLst>
                                              <p:attrName>style.visibility</p:attrName>
                                            </p:attrNameLst>
                                          </p:cBhvr>
                                          <p:to>
                                            <p:strVal val="visible"/>
                                          </p:to>
                                        </p:set>
                                        <p:anim calcmode="lin" valueType="num">
                                          <p:cBhvr additive="base">
                                            <p:cTn id="54" dur="300" fill="hold"/>
                                            <p:tgtEl>
                                              <p:spTgt spid="52"/>
                                            </p:tgtEl>
                                            <p:attrNameLst>
                                              <p:attrName>ppt_x</p:attrName>
                                            </p:attrNameLst>
                                          </p:cBhvr>
                                          <p:tavLst>
                                            <p:tav tm="0">
                                              <p:val>
                                                <p:strVal val="0-#ppt_w/2"/>
                                              </p:val>
                                            </p:tav>
                                            <p:tav tm="100000">
                                              <p:val>
                                                <p:strVal val="#ppt_x"/>
                                              </p:val>
                                            </p:tav>
                                          </p:tavLst>
                                        </p:anim>
                                        <p:anim calcmode="lin" valueType="num">
                                          <p:cBhvr additive="base">
                                            <p:cTn id="55" dur="300" fill="hold"/>
                                            <p:tgtEl>
                                              <p:spTgt spid="52"/>
                                            </p:tgtEl>
                                            <p:attrNameLst>
                                              <p:attrName>ppt_y</p:attrName>
                                            </p:attrNameLst>
                                          </p:cBhvr>
                                          <p:tavLst>
                                            <p:tav tm="0">
                                              <p:val>
                                                <p:strVal val="#ppt_y"/>
                                              </p:val>
                                            </p:tav>
                                            <p:tav tm="100000">
                                              <p:val>
                                                <p:strVal val="#ppt_y"/>
                                              </p:val>
                                            </p:tav>
                                          </p:tavLst>
                                        </p:anim>
                                      </p:childTnLst>
                                    </p:cTn>
                                  </p:par>
                                </p:childTnLst>
                              </p:cTn>
                            </p:par>
                            <p:par>
                              <p:cTn id="56" fill="hold">
                                <p:stCondLst>
                                  <p:cond delay="3500"/>
                                </p:stCondLst>
                                <p:childTnLst>
                                  <p:par>
                                    <p:cTn id="57" presetID="22" presetClass="entr" presetSubtype="4"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down)">
                                          <p:cBhvr>
                                            <p:cTn id="59" dur="500"/>
                                            <p:tgtEl>
                                              <p:spTgt spid="53"/>
                                            </p:tgtEl>
                                          </p:cBhvr>
                                        </p:animEffect>
                                      </p:childTnLst>
                                    </p:cTn>
                                  </p:par>
                                </p:childTnLst>
                              </p:cTn>
                            </p:par>
                            <p:par>
                              <p:cTn id="60" fill="hold">
                                <p:stCondLst>
                                  <p:cond delay="4000"/>
                                </p:stCondLst>
                                <p:childTnLst>
                                  <p:par>
                                    <p:cTn id="61" presetID="2" presetClass="entr" presetSubtype="8"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additive="base">
                                            <p:cTn id="63" dur="300" fill="hold"/>
                                            <p:tgtEl>
                                              <p:spTgt spid="54"/>
                                            </p:tgtEl>
                                            <p:attrNameLst>
                                              <p:attrName>ppt_x</p:attrName>
                                            </p:attrNameLst>
                                          </p:cBhvr>
                                          <p:tavLst>
                                            <p:tav tm="0">
                                              <p:val>
                                                <p:strVal val="0-#ppt_w/2"/>
                                              </p:val>
                                            </p:tav>
                                            <p:tav tm="100000">
                                              <p:val>
                                                <p:strVal val="#ppt_x"/>
                                              </p:val>
                                            </p:tav>
                                          </p:tavLst>
                                        </p:anim>
                                        <p:anim calcmode="lin" valueType="num">
                                          <p:cBhvr additive="base">
                                            <p:cTn id="64" dur="300" fill="hold"/>
                                            <p:tgtEl>
                                              <p:spTgt spid="54"/>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2" presetClass="entr" presetSubtype="4" fill="hold"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wipe(down)">
                                          <p:cBhvr>
                                            <p:cTn id="68" dur="500"/>
                                            <p:tgtEl>
                                              <p:spTgt spid="55"/>
                                            </p:tgtEl>
                                          </p:cBhvr>
                                        </p:animEffect>
                                      </p:childTnLst>
                                    </p:cTn>
                                  </p:par>
                                </p:childTnLst>
                              </p:cTn>
                            </p:par>
                            <p:par>
                              <p:cTn id="69" fill="hold">
                                <p:stCondLst>
                                  <p:cond delay="5000"/>
                                </p:stCondLst>
                                <p:childTnLst>
                                  <p:par>
                                    <p:cTn id="70" presetID="2" presetClass="entr" presetSubtype="8" fill="hold" grpId="0" nodeType="afterEffect">
                                      <p:stCondLst>
                                        <p:cond delay="0"/>
                                      </p:stCondLst>
                                      <p:childTnLst>
                                        <p:set>
                                          <p:cBhvr>
                                            <p:cTn id="71" dur="1" fill="hold">
                                              <p:stCondLst>
                                                <p:cond delay="0"/>
                                              </p:stCondLst>
                                            </p:cTn>
                                            <p:tgtEl>
                                              <p:spTgt spid="56"/>
                                            </p:tgtEl>
                                            <p:attrNameLst>
                                              <p:attrName>style.visibility</p:attrName>
                                            </p:attrNameLst>
                                          </p:cBhvr>
                                          <p:to>
                                            <p:strVal val="visible"/>
                                          </p:to>
                                        </p:set>
                                        <p:anim calcmode="lin" valueType="num">
                                          <p:cBhvr additive="base">
                                            <p:cTn id="72" dur="300" fill="hold"/>
                                            <p:tgtEl>
                                              <p:spTgt spid="56"/>
                                            </p:tgtEl>
                                            <p:attrNameLst>
                                              <p:attrName>ppt_x</p:attrName>
                                            </p:attrNameLst>
                                          </p:cBhvr>
                                          <p:tavLst>
                                            <p:tav tm="0">
                                              <p:val>
                                                <p:strVal val="0-#ppt_w/2"/>
                                              </p:val>
                                            </p:tav>
                                            <p:tav tm="100000">
                                              <p:val>
                                                <p:strVal val="#ppt_x"/>
                                              </p:val>
                                            </p:tav>
                                          </p:tavLst>
                                        </p:anim>
                                        <p:anim calcmode="lin" valueType="num">
                                          <p:cBhvr additive="base">
                                            <p:cTn id="73" dur="300" fill="hold"/>
                                            <p:tgtEl>
                                              <p:spTgt spid="56"/>
                                            </p:tgtEl>
                                            <p:attrNameLst>
                                              <p:attrName>ppt_y</p:attrName>
                                            </p:attrNameLst>
                                          </p:cBhvr>
                                          <p:tavLst>
                                            <p:tav tm="0">
                                              <p:val>
                                                <p:strVal val="#ppt_y"/>
                                              </p:val>
                                            </p:tav>
                                            <p:tav tm="100000">
                                              <p:val>
                                                <p:strVal val="#ppt_y"/>
                                              </p:val>
                                            </p:tav>
                                          </p:tavLst>
                                        </p:anim>
                                      </p:childTnLst>
                                    </p:cTn>
                                  </p:par>
                                </p:childTnLst>
                              </p:cTn>
                            </p:par>
                            <p:par>
                              <p:cTn id="74" fill="hold">
                                <p:stCondLst>
                                  <p:cond delay="5500"/>
                                </p:stCondLst>
                                <p:childTnLst>
                                  <p:par>
                                    <p:cTn id="75" presetID="22" presetClass="entr" presetSubtype="4" fill="hold" nodeType="afterEffect">
                                      <p:stCondLst>
                                        <p:cond delay="0"/>
                                      </p:stCondLst>
                                      <p:childTnLst>
                                        <p:set>
                                          <p:cBhvr>
                                            <p:cTn id="76" dur="1" fill="hold">
                                              <p:stCondLst>
                                                <p:cond delay="0"/>
                                              </p:stCondLst>
                                            </p:cTn>
                                            <p:tgtEl>
                                              <p:spTgt spid="57"/>
                                            </p:tgtEl>
                                            <p:attrNameLst>
                                              <p:attrName>style.visibility</p:attrName>
                                            </p:attrNameLst>
                                          </p:cBhvr>
                                          <p:to>
                                            <p:strVal val="visible"/>
                                          </p:to>
                                        </p:set>
                                        <p:animEffect transition="in" filter="wipe(down)">
                                          <p:cBhvr>
                                            <p:cTn id="77" dur="500"/>
                                            <p:tgtEl>
                                              <p:spTgt spid="57"/>
                                            </p:tgtEl>
                                          </p:cBhvr>
                                        </p:animEffect>
                                      </p:childTnLst>
                                    </p:cTn>
                                  </p:par>
                                </p:childTnLst>
                              </p:cTn>
                            </p:par>
                            <p:par>
                              <p:cTn id="78" fill="hold">
                                <p:stCondLst>
                                  <p:cond delay="6000"/>
                                </p:stCondLst>
                                <p:childTnLst>
                                  <p:par>
                                    <p:cTn id="79" presetID="2" presetClass="entr" presetSubtype="8"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additive="base">
                                            <p:cTn id="81" dur="300" fill="hold"/>
                                            <p:tgtEl>
                                              <p:spTgt spid="58"/>
                                            </p:tgtEl>
                                            <p:attrNameLst>
                                              <p:attrName>ppt_x</p:attrName>
                                            </p:attrNameLst>
                                          </p:cBhvr>
                                          <p:tavLst>
                                            <p:tav tm="0">
                                              <p:val>
                                                <p:strVal val="0-#ppt_w/2"/>
                                              </p:val>
                                            </p:tav>
                                            <p:tav tm="100000">
                                              <p:val>
                                                <p:strVal val="#ppt_x"/>
                                              </p:val>
                                            </p:tav>
                                          </p:tavLst>
                                        </p:anim>
                                        <p:anim calcmode="lin" valueType="num">
                                          <p:cBhvr additive="base">
                                            <p:cTn id="82" dur="3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0" grpId="0"/>
          <p:bldP spid="52" grpId="0"/>
          <p:bldP spid="54" grpId="0"/>
          <p:bldP spid="56" grpId="0"/>
          <p:bldP spid="58"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59" name="菱形 58"/>
          <p:cNvSpPr/>
          <p:nvPr/>
        </p:nvSpPr>
        <p:spPr>
          <a:xfrm>
            <a:off x="5730205" y="1497707"/>
            <a:ext cx="2874243" cy="2874243"/>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0" name="组合 59"/>
          <p:cNvGrpSpPr/>
          <p:nvPr/>
        </p:nvGrpSpPr>
        <p:grpSpPr>
          <a:xfrm>
            <a:off x="6087206" y="1854708"/>
            <a:ext cx="2160240" cy="2160240"/>
            <a:chOff x="5649081" y="1491629"/>
            <a:chExt cx="2160240" cy="2160240"/>
          </a:xfrm>
        </p:grpSpPr>
        <p:sp>
          <p:nvSpPr>
            <p:cNvPr id="61" name="菱形 60"/>
            <p:cNvSpPr/>
            <p:nvPr/>
          </p:nvSpPr>
          <p:spPr>
            <a:xfrm>
              <a:off x="5649081" y="1491629"/>
              <a:ext cx="2160240" cy="2160240"/>
            </a:xfrm>
            <a:prstGeom prst="diamond">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Freeform 37"/>
            <p:cNvSpPr>
              <a:spLocks noEditPoints="1"/>
            </p:cNvSpPr>
            <p:nvPr/>
          </p:nvSpPr>
          <p:spPr bwMode="auto">
            <a:xfrm>
              <a:off x="6444208" y="2280268"/>
              <a:ext cx="701089" cy="582961"/>
            </a:xfrm>
            <a:custGeom>
              <a:avLst/>
              <a:gdLst>
                <a:gd name="T0" fmla="*/ 274 w 309"/>
                <a:gd name="T1" fmla="*/ 0 h 257"/>
                <a:gd name="T2" fmla="*/ 309 w 309"/>
                <a:gd name="T3" fmla="*/ 34 h 257"/>
                <a:gd name="T4" fmla="*/ 299 w 309"/>
                <a:gd name="T5" fmla="*/ 129 h 257"/>
                <a:gd name="T6" fmla="*/ 247 w 309"/>
                <a:gd name="T7" fmla="*/ 139 h 257"/>
                <a:gd name="T8" fmla="*/ 195 w 309"/>
                <a:gd name="T9" fmla="*/ 202 h 257"/>
                <a:gd name="T10" fmla="*/ 195 w 309"/>
                <a:gd name="T11" fmla="*/ 139 h 257"/>
                <a:gd name="T12" fmla="*/ 168 w 309"/>
                <a:gd name="T13" fmla="*/ 123 h 257"/>
                <a:gd name="T14" fmla="*/ 211 w 309"/>
                <a:gd name="T15" fmla="*/ 123 h 257"/>
                <a:gd name="T16" fmla="*/ 211 w 309"/>
                <a:gd name="T17" fmla="*/ 157 h 257"/>
                <a:gd name="T18" fmla="*/ 239 w 309"/>
                <a:gd name="T19" fmla="*/ 123 h 257"/>
                <a:gd name="T20" fmla="*/ 274 w 309"/>
                <a:gd name="T21" fmla="*/ 123 h 257"/>
                <a:gd name="T22" fmla="*/ 293 w 309"/>
                <a:gd name="T23" fmla="*/ 104 h 257"/>
                <a:gd name="T24" fmla="*/ 287 w 309"/>
                <a:gd name="T25" fmla="*/ 21 h 257"/>
                <a:gd name="T26" fmla="*/ 102 w 309"/>
                <a:gd name="T27" fmla="*/ 16 h 257"/>
                <a:gd name="T28" fmla="*/ 83 w 309"/>
                <a:gd name="T29" fmla="*/ 34 h 257"/>
                <a:gd name="T30" fmla="*/ 76 w 309"/>
                <a:gd name="T31" fmla="*/ 118 h 257"/>
                <a:gd name="T32" fmla="*/ 67 w 309"/>
                <a:gd name="T33" fmla="*/ 104 h 257"/>
                <a:gd name="T34" fmla="*/ 77 w 309"/>
                <a:gd name="T35" fmla="*/ 10 h 257"/>
                <a:gd name="T36" fmla="*/ 44 w 309"/>
                <a:gd name="T37" fmla="*/ 115 h 257"/>
                <a:gd name="T38" fmla="*/ 44 w 309"/>
                <a:gd name="T39" fmla="*/ 171 h 257"/>
                <a:gd name="T40" fmla="*/ 44 w 309"/>
                <a:gd name="T41" fmla="*/ 115 h 257"/>
                <a:gd name="T42" fmla="*/ 88 w 309"/>
                <a:gd name="T43" fmla="*/ 123 h 257"/>
                <a:gd name="T44" fmla="*/ 156 w 309"/>
                <a:gd name="T45" fmla="*/ 123 h 257"/>
                <a:gd name="T46" fmla="*/ 92 w 309"/>
                <a:gd name="T47" fmla="*/ 250 h 257"/>
                <a:gd name="T48" fmla="*/ 96 w 309"/>
                <a:gd name="T49" fmla="*/ 201 h 257"/>
                <a:gd name="T50" fmla="*/ 96 w 309"/>
                <a:gd name="T51" fmla="*/ 257 h 257"/>
                <a:gd name="T52" fmla="*/ 149 w 309"/>
                <a:gd name="T53" fmla="*/ 250 h 257"/>
                <a:gd name="T54" fmla="*/ 153 w 309"/>
                <a:gd name="T55" fmla="*/ 201 h 257"/>
                <a:gd name="T56" fmla="*/ 175 w 309"/>
                <a:gd name="T57" fmla="*/ 250 h 257"/>
                <a:gd name="T58" fmla="*/ 153 w 309"/>
                <a:gd name="T59" fmla="*/ 161 h 257"/>
                <a:gd name="T60" fmla="*/ 70 w 309"/>
                <a:gd name="T61" fmla="*/ 183 h 257"/>
                <a:gd name="T62" fmla="*/ 92 w 309"/>
                <a:gd name="T63" fmla="*/ 250 h 257"/>
                <a:gd name="T64" fmla="*/ 19 w 309"/>
                <a:gd name="T65" fmla="*/ 207 h 257"/>
                <a:gd name="T66" fmla="*/ 22 w 309"/>
                <a:gd name="T67" fmla="*/ 248 h 257"/>
                <a:gd name="T68" fmla="*/ 58 w 309"/>
                <a:gd name="T69" fmla="*/ 252 h 257"/>
                <a:gd name="T70" fmla="*/ 59 w 309"/>
                <a:gd name="T71" fmla="*/ 175 h 257"/>
                <a:gd name="T72" fmla="*/ 0 w 309"/>
                <a:gd name="T73" fmla="*/ 193 h 257"/>
                <a:gd name="T74" fmla="*/ 19 w 309"/>
                <a:gd name="T75" fmla="*/ 24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9" h="257">
                  <a:moveTo>
                    <a:pt x="102" y="0"/>
                  </a:moveTo>
                  <a:cubicBezTo>
                    <a:pt x="274" y="0"/>
                    <a:pt x="274" y="0"/>
                    <a:pt x="274" y="0"/>
                  </a:cubicBezTo>
                  <a:cubicBezTo>
                    <a:pt x="284" y="0"/>
                    <a:pt x="292" y="4"/>
                    <a:pt x="299" y="10"/>
                  </a:cubicBezTo>
                  <a:cubicBezTo>
                    <a:pt x="305" y="16"/>
                    <a:pt x="309" y="25"/>
                    <a:pt x="309" y="34"/>
                  </a:cubicBezTo>
                  <a:cubicBezTo>
                    <a:pt x="309" y="104"/>
                    <a:pt x="309" y="104"/>
                    <a:pt x="309" y="104"/>
                  </a:cubicBezTo>
                  <a:cubicBezTo>
                    <a:pt x="309" y="114"/>
                    <a:pt x="305" y="122"/>
                    <a:pt x="299" y="129"/>
                  </a:cubicBezTo>
                  <a:cubicBezTo>
                    <a:pt x="292" y="135"/>
                    <a:pt x="284" y="139"/>
                    <a:pt x="274" y="139"/>
                  </a:cubicBezTo>
                  <a:cubicBezTo>
                    <a:pt x="247" y="139"/>
                    <a:pt x="247" y="139"/>
                    <a:pt x="247" y="139"/>
                  </a:cubicBezTo>
                  <a:cubicBezTo>
                    <a:pt x="210" y="184"/>
                    <a:pt x="210" y="184"/>
                    <a:pt x="210" y="184"/>
                  </a:cubicBezTo>
                  <a:cubicBezTo>
                    <a:pt x="195" y="202"/>
                    <a:pt x="195" y="202"/>
                    <a:pt x="195" y="202"/>
                  </a:cubicBezTo>
                  <a:cubicBezTo>
                    <a:pt x="195" y="179"/>
                    <a:pt x="195" y="179"/>
                    <a:pt x="195" y="179"/>
                  </a:cubicBezTo>
                  <a:cubicBezTo>
                    <a:pt x="195" y="139"/>
                    <a:pt x="195" y="139"/>
                    <a:pt x="195" y="139"/>
                  </a:cubicBezTo>
                  <a:cubicBezTo>
                    <a:pt x="165" y="139"/>
                    <a:pt x="165" y="139"/>
                    <a:pt x="165" y="139"/>
                  </a:cubicBezTo>
                  <a:cubicBezTo>
                    <a:pt x="167" y="134"/>
                    <a:pt x="168" y="128"/>
                    <a:pt x="168" y="123"/>
                  </a:cubicBezTo>
                  <a:cubicBezTo>
                    <a:pt x="203" y="123"/>
                    <a:pt x="203" y="123"/>
                    <a:pt x="203" y="123"/>
                  </a:cubicBezTo>
                  <a:cubicBezTo>
                    <a:pt x="211" y="123"/>
                    <a:pt x="211" y="123"/>
                    <a:pt x="211" y="123"/>
                  </a:cubicBezTo>
                  <a:cubicBezTo>
                    <a:pt x="211" y="131"/>
                    <a:pt x="211" y="131"/>
                    <a:pt x="211" y="131"/>
                  </a:cubicBezTo>
                  <a:cubicBezTo>
                    <a:pt x="211" y="157"/>
                    <a:pt x="211" y="157"/>
                    <a:pt x="211" y="157"/>
                  </a:cubicBezTo>
                  <a:cubicBezTo>
                    <a:pt x="237" y="126"/>
                    <a:pt x="237" y="126"/>
                    <a:pt x="237" y="126"/>
                  </a:cubicBezTo>
                  <a:cubicBezTo>
                    <a:pt x="239" y="123"/>
                    <a:pt x="239" y="123"/>
                    <a:pt x="239" y="123"/>
                  </a:cubicBezTo>
                  <a:cubicBezTo>
                    <a:pt x="243" y="123"/>
                    <a:pt x="243" y="123"/>
                    <a:pt x="243" y="123"/>
                  </a:cubicBezTo>
                  <a:cubicBezTo>
                    <a:pt x="274" y="123"/>
                    <a:pt x="274" y="123"/>
                    <a:pt x="274" y="123"/>
                  </a:cubicBezTo>
                  <a:cubicBezTo>
                    <a:pt x="279" y="123"/>
                    <a:pt x="284" y="121"/>
                    <a:pt x="287" y="117"/>
                  </a:cubicBezTo>
                  <a:cubicBezTo>
                    <a:pt x="291" y="114"/>
                    <a:pt x="293" y="109"/>
                    <a:pt x="293" y="104"/>
                  </a:cubicBezTo>
                  <a:cubicBezTo>
                    <a:pt x="293" y="34"/>
                    <a:pt x="293" y="34"/>
                    <a:pt x="293" y="34"/>
                  </a:cubicBezTo>
                  <a:cubicBezTo>
                    <a:pt x="293" y="29"/>
                    <a:pt x="291" y="25"/>
                    <a:pt x="287" y="21"/>
                  </a:cubicBezTo>
                  <a:cubicBezTo>
                    <a:pt x="284" y="18"/>
                    <a:pt x="279" y="16"/>
                    <a:pt x="274" y="16"/>
                  </a:cubicBezTo>
                  <a:cubicBezTo>
                    <a:pt x="102" y="16"/>
                    <a:pt x="102" y="16"/>
                    <a:pt x="102" y="16"/>
                  </a:cubicBezTo>
                  <a:cubicBezTo>
                    <a:pt x="96" y="16"/>
                    <a:pt x="92" y="18"/>
                    <a:pt x="88" y="21"/>
                  </a:cubicBezTo>
                  <a:cubicBezTo>
                    <a:pt x="85" y="25"/>
                    <a:pt x="83" y="29"/>
                    <a:pt x="83" y="34"/>
                  </a:cubicBezTo>
                  <a:cubicBezTo>
                    <a:pt x="83" y="97"/>
                    <a:pt x="83" y="97"/>
                    <a:pt x="83" y="97"/>
                  </a:cubicBezTo>
                  <a:cubicBezTo>
                    <a:pt x="79" y="104"/>
                    <a:pt x="76" y="111"/>
                    <a:pt x="76" y="118"/>
                  </a:cubicBezTo>
                  <a:cubicBezTo>
                    <a:pt x="73" y="115"/>
                    <a:pt x="71" y="113"/>
                    <a:pt x="68" y="110"/>
                  </a:cubicBezTo>
                  <a:cubicBezTo>
                    <a:pt x="67" y="108"/>
                    <a:pt x="67" y="106"/>
                    <a:pt x="67" y="104"/>
                  </a:cubicBezTo>
                  <a:cubicBezTo>
                    <a:pt x="67" y="34"/>
                    <a:pt x="67" y="34"/>
                    <a:pt x="67" y="34"/>
                  </a:cubicBezTo>
                  <a:cubicBezTo>
                    <a:pt x="67" y="25"/>
                    <a:pt x="71" y="16"/>
                    <a:pt x="77" y="10"/>
                  </a:cubicBezTo>
                  <a:cubicBezTo>
                    <a:pt x="83" y="4"/>
                    <a:pt x="92" y="0"/>
                    <a:pt x="102" y="0"/>
                  </a:cubicBezTo>
                  <a:close/>
                  <a:moveTo>
                    <a:pt x="44" y="115"/>
                  </a:moveTo>
                  <a:cubicBezTo>
                    <a:pt x="28" y="115"/>
                    <a:pt x="15" y="127"/>
                    <a:pt x="15" y="143"/>
                  </a:cubicBezTo>
                  <a:cubicBezTo>
                    <a:pt x="15" y="159"/>
                    <a:pt x="28" y="171"/>
                    <a:pt x="44" y="171"/>
                  </a:cubicBezTo>
                  <a:cubicBezTo>
                    <a:pt x="59" y="171"/>
                    <a:pt x="72" y="159"/>
                    <a:pt x="72" y="143"/>
                  </a:cubicBezTo>
                  <a:cubicBezTo>
                    <a:pt x="72" y="127"/>
                    <a:pt x="59" y="115"/>
                    <a:pt x="44" y="115"/>
                  </a:cubicBezTo>
                  <a:close/>
                  <a:moveTo>
                    <a:pt x="122" y="88"/>
                  </a:moveTo>
                  <a:cubicBezTo>
                    <a:pt x="103" y="88"/>
                    <a:pt x="88" y="104"/>
                    <a:pt x="88" y="123"/>
                  </a:cubicBezTo>
                  <a:cubicBezTo>
                    <a:pt x="88" y="141"/>
                    <a:pt x="103" y="157"/>
                    <a:pt x="122" y="157"/>
                  </a:cubicBezTo>
                  <a:cubicBezTo>
                    <a:pt x="141" y="157"/>
                    <a:pt x="156" y="141"/>
                    <a:pt x="156" y="123"/>
                  </a:cubicBezTo>
                  <a:cubicBezTo>
                    <a:pt x="156" y="104"/>
                    <a:pt x="141" y="88"/>
                    <a:pt x="122" y="88"/>
                  </a:cubicBezTo>
                  <a:close/>
                  <a:moveTo>
                    <a:pt x="92" y="250"/>
                  </a:moveTo>
                  <a:cubicBezTo>
                    <a:pt x="92" y="201"/>
                    <a:pt x="92" y="201"/>
                    <a:pt x="92" y="201"/>
                  </a:cubicBezTo>
                  <a:cubicBezTo>
                    <a:pt x="96" y="201"/>
                    <a:pt x="96" y="201"/>
                    <a:pt x="96" y="201"/>
                  </a:cubicBezTo>
                  <a:cubicBezTo>
                    <a:pt x="96" y="250"/>
                    <a:pt x="96" y="250"/>
                    <a:pt x="96" y="250"/>
                  </a:cubicBezTo>
                  <a:cubicBezTo>
                    <a:pt x="96" y="257"/>
                    <a:pt x="96" y="257"/>
                    <a:pt x="96" y="257"/>
                  </a:cubicBezTo>
                  <a:cubicBezTo>
                    <a:pt x="149" y="257"/>
                    <a:pt x="149" y="257"/>
                    <a:pt x="149" y="257"/>
                  </a:cubicBezTo>
                  <a:cubicBezTo>
                    <a:pt x="149" y="250"/>
                    <a:pt x="149" y="250"/>
                    <a:pt x="149" y="250"/>
                  </a:cubicBezTo>
                  <a:cubicBezTo>
                    <a:pt x="149" y="201"/>
                    <a:pt x="149" y="201"/>
                    <a:pt x="149" y="201"/>
                  </a:cubicBezTo>
                  <a:cubicBezTo>
                    <a:pt x="153" y="201"/>
                    <a:pt x="153" y="201"/>
                    <a:pt x="153" y="201"/>
                  </a:cubicBezTo>
                  <a:cubicBezTo>
                    <a:pt x="153" y="250"/>
                    <a:pt x="153" y="250"/>
                    <a:pt x="153" y="250"/>
                  </a:cubicBezTo>
                  <a:cubicBezTo>
                    <a:pt x="175" y="250"/>
                    <a:pt x="175" y="250"/>
                    <a:pt x="175" y="250"/>
                  </a:cubicBezTo>
                  <a:cubicBezTo>
                    <a:pt x="175" y="183"/>
                    <a:pt x="175" y="183"/>
                    <a:pt x="175" y="183"/>
                  </a:cubicBezTo>
                  <a:cubicBezTo>
                    <a:pt x="175" y="171"/>
                    <a:pt x="165" y="161"/>
                    <a:pt x="153" y="161"/>
                  </a:cubicBezTo>
                  <a:cubicBezTo>
                    <a:pt x="88" y="161"/>
                    <a:pt x="157" y="161"/>
                    <a:pt x="91" y="161"/>
                  </a:cubicBezTo>
                  <a:cubicBezTo>
                    <a:pt x="79" y="161"/>
                    <a:pt x="70" y="171"/>
                    <a:pt x="70" y="183"/>
                  </a:cubicBezTo>
                  <a:cubicBezTo>
                    <a:pt x="70" y="250"/>
                    <a:pt x="70" y="250"/>
                    <a:pt x="70" y="250"/>
                  </a:cubicBezTo>
                  <a:cubicBezTo>
                    <a:pt x="73" y="250"/>
                    <a:pt x="82" y="250"/>
                    <a:pt x="92" y="250"/>
                  </a:cubicBezTo>
                  <a:close/>
                  <a:moveTo>
                    <a:pt x="19" y="248"/>
                  </a:moveTo>
                  <a:cubicBezTo>
                    <a:pt x="19" y="207"/>
                    <a:pt x="19" y="207"/>
                    <a:pt x="19" y="207"/>
                  </a:cubicBezTo>
                  <a:cubicBezTo>
                    <a:pt x="22" y="207"/>
                    <a:pt x="22" y="207"/>
                    <a:pt x="22" y="207"/>
                  </a:cubicBezTo>
                  <a:cubicBezTo>
                    <a:pt x="22" y="248"/>
                    <a:pt x="22" y="248"/>
                    <a:pt x="22" y="248"/>
                  </a:cubicBezTo>
                  <a:cubicBezTo>
                    <a:pt x="22" y="252"/>
                    <a:pt x="22" y="252"/>
                    <a:pt x="22" y="252"/>
                  </a:cubicBezTo>
                  <a:cubicBezTo>
                    <a:pt x="58" y="252"/>
                    <a:pt x="58" y="252"/>
                    <a:pt x="58" y="252"/>
                  </a:cubicBezTo>
                  <a:cubicBezTo>
                    <a:pt x="58" y="183"/>
                    <a:pt x="58" y="183"/>
                    <a:pt x="58" y="183"/>
                  </a:cubicBezTo>
                  <a:cubicBezTo>
                    <a:pt x="58" y="180"/>
                    <a:pt x="59" y="177"/>
                    <a:pt x="59" y="175"/>
                  </a:cubicBezTo>
                  <a:cubicBezTo>
                    <a:pt x="18" y="175"/>
                    <a:pt x="18" y="175"/>
                    <a:pt x="18" y="175"/>
                  </a:cubicBezTo>
                  <a:cubicBezTo>
                    <a:pt x="8" y="175"/>
                    <a:pt x="0" y="183"/>
                    <a:pt x="0" y="193"/>
                  </a:cubicBezTo>
                  <a:cubicBezTo>
                    <a:pt x="0" y="248"/>
                    <a:pt x="0" y="248"/>
                    <a:pt x="0" y="248"/>
                  </a:cubicBezTo>
                  <a:cubicBezTo>
                    <a:pt x="4" y="248"/>
                    <a:pt x="11" y="248"/>
                    <a:pt x="19" y="24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63" name="组合 62"/>
          <p:cNvGrpSpPr/>
          <p:nvPr/>
        </p:nvGrpSpPr>
        <p:grpSpPr>
          <a:xfrm>
            <a:off x="5730205" y="1503028"/>
            <a:ext cx="1152128" cy="1152128"/>
            <a:chOff x="5292080" y="1139949"/>
            <a:chExt cx="1152128" cy="1152128"/>
          </a:xfrm>
        </p:grpSpPr>
        <p:sp>
          <p:nvSpPr>
            <p:cNvPr id="64" name="椭圆 63"/>
            <p:cNvSpPr/>
            <p:nvPr/>
          </p:nvSpPr>
          <p:spPr>
            <a:xfrm>
              <a:off x="5292080" y="1139949"/>
              <a:ext cx="1152128" cy="115212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Freeform 42"/>
            <p:cNvSpPr>
              <a:spLocks noChangeAspect="1" noEditPoints="1"/>
            </p:cNvSpPr>
            <p:nvPr/>
          </p:nvSpPr>
          <p:spPr bwMode="auto">
            <a:xfrm>
              <a:off x="5629237" y="1424413"/>
              <a:ext cx="455894" cy="583200"/>
            </a:xfrm>
            <a:custGeom>
              <a:avLst/>
              <a:gdLst>
                <a:gd name="T0" fmla="*/ 49 w 224"/>
                <a:gd name="T1" fmla="*/ 93 h 287"/>
                <a:gd name="T2" fmla="*/ 54 w 224"/>
                <a:gd name="T3" fmla="*/ 281 h 287"/>
                <a:gd name="T4" fmla="*/ 21 w 224"/>
                <a:gd name="T5" fmla="*/ 279 h 287"/>
                <a:gd name="T6" fmla="*/ 0 w 224"/>
                <a:gd name="T7" fmla="*/ 254 h 287"/>
                <a:gd name="T8" fmla="*/ 12 w 224"/>
                <a:gd name="T9" fmla="*/ 70 h 287"/>
                <a:gd name="T10" fmla="*/ 171 w 224"/>
                <a:gd name="T11" fmla="*/ 217 h 287"/>
                <a:gd name="T12" fmla="*/ 190 w 224"/>
                <a:gd name="T13" fmla="*/ 166 h 287"/>
                <a:gd name="T14" fmla="*/ 185 w 224"/>
                <a:gd name="T15" fmla="*/ 183 h 287"/>
                <a:gd name="T16" fmla="*/ 181 w 224"/>
                <a:gd name="T17" fmla="*/ 188 h 287"/>
                <a:gd name="T18" fmla="*/ 161 w 224"/>
                <a:gd name="T19" fmla="*/ 188 h 287"/>
                <a:gd name="T20" fmla="*/ 156 w 224"/>
                <a:gd name="T21" fmla="*/ 183 h 287"/>
                <a:gd name="T22" fmla="*/ 192 w 224"/>
                <a:gd name="T23" fmla="*/ 137 h 287"/>
                <a:gd name="T24" fmla="*/ 193 w 224"/>
                <a:gd name="T25" fmla="*/ 138 h 287"/>
                <a:gd name="T26" fmla="*/ 196 w 224"/>
                <a:gd name="T27" fmla="*/ 139 h 287"/>
                <a:gd name="T28" fmla="*/ 197 w 224"/>
                <a:gd name="T29" fmla="*/ 139 h 287"/>
                <a:gd name="T30" fmla="*/ 198 w 224"/>
                <a:gd name="T31" fmla="*/ 140 h 287"/>
                <a:gd name="T32" fmla="*/ 199 w 224"/>
                <a:gd name="T33" fmla="*/ 141 h 287"/>
                <a:gd name="T34" fmla="*/ 200 w 224"/>
                <a:gd name="T35" fmla="*/ 142 h 287"/>
                <a:gd name="T36" fmla="*/ 202 w 224"/>
                <a:gd name="T37" fmla="*/ 143 h 287"/>
                <a:gd name="T38" fmla="*/ 203 w 224"/>
                <a:gd name="T39" fmla="*/ 144 h 287"/>
                <a:gd name="T40" fmla="*/ 204 w 224"/>
                <a:gd name="T41" fmla="*/ 145 h 287"/>
                <a:gd name="T42" fmla="*/ 205 w 224"/>
                <a:gd name="T43" fmla="*/ 146 h 287"/>
                <a:gd name="T44" fmla="*/ 219 w 224"/>
                <a:gd name="T45" fmla="*/ 185 h 287"/>
                <a:gd name="T46" fmla="*/ 219 w 224"/>
                <a:gd name="T47" fmla="*/ 250 h 287"/>
                <a:gd name="T48" fmla="*/ 124 w 224"/>
                <a:gd name="T49" fmla="*/ 178 h 287"/>
                <a:gd name="T50" fmla="*/ 124 w 224"/>
                <a:gd name="T51" fmla="*/ 178 h 287"/>
                <a:gd name="T52" fmla="*/ 118 w 224"/>
                <a:gd name="T53" fmla="*/ 283 h 287"/>
                <a:gd name="T54" fmla="*/ 118 w 224"/>
                <a:gd name="T55" fmla="*/ 283 h 287"/>
                <a:gd name="T56" fmla="*/ 191 w 224"/>
                <a:gd name="T57" fmla="*/ 234 h 287"/>
                <a:gd name="T58" fmla="*/ 172 w 224"/>
                <a:gd name="T59" fmla="*/ 37 h 287"/>
                <a:gd name="T60" fmla="*/ 52 w 224"/>
                <a:gd name="T61" fmla="*/ 83 h 287"/>
                <a:gd name="T62" fmla="*/ 40 w 224"/>
                <a:gd name="T63" fmla="*/ 82 h 287"/>
                <a:gd name="T64" fmla="*/ 155 w 224"/>
                <a:gd name="T65" fmla="*/ 26 h 287"/>
                <a:gd name="T66" fmla="*/ 40 w 224"/>
                <a:gd name="T67" fmla="*/ 82 h 287"/>
                <a:gd name="T68" fmla="*/ 148 w 224"/>
                <a:gd name="T69" fmla="*/ 19 h 287"/>
                <a:gd name="T70" fmla="*/ 25 w 224"/>
                <a:gd name="T71" fmla="*/ 72 h 287"/>
                <a:gd name="T72" fmla="*/ 62 w 224"/>
                <a:gd name="T73" fmla="*/ 100 h 287"/>
                <a:gd name="T74" fmla="*/ 194 w 224"/>
                <a:gd name="T75" fmla="*/ 40 h 287"/>
                <a:gd name="T76" fmla="*/ 203 w 224"/>
                <a:gd name="T77" fmla="*/ 130 h 287"/>
                <a:gd name="T78" fmla="*/ 202 w 224"/>
                <a:gd name="T79" fmla="*/ 129 h 287"/>
                <a:gd name="T80" fmla="*/ 199 w 224"/>
                <a:gd name="T81" fmla="*/ 127 h 287"/>
                <a:gd name="T82" fmla="*/ 198 w 224"/>
                <a:gd name="T83" fmla="*/ 127 h 287"/>
                <a:gd name="T84" fmla="*/ 172 w 224"/>
                <a:gd name="T85" fmla="*/ 121 h 287"/>
                <a:gd name="T86" fmla="*/ 112 w 224"/>
                <a:gd name="T87" fmla="*/ 178 h 287"/>
                <a:gd name="T88" fmla="*/ 72 w 224"/>
                <a:gd name="T89" fmla="*/ 286 h 287"/>
                <a:gd name="T90" fmla="*/ 21 w 224"/>
                <a:gd name="T91" fmla="*/ 65 h 287"/>
                <a:gd name="T92" fmla="*/ 145 w 224"/>
                <a:gd name="T93" fmla="*/ 1 h 287"/>
                <a:gd name="T94" fmla="*/ 21 w 224"/>
                <a:gd name="T95" fmla="*/ 6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4" h="287">
                  <a:moveTo>
                    <a:pt x="12" y="70"/>
                  </a:moveTo>
                  <a:cubicBezTo>
                    <a:pt x="16" y="77"/>
                    <a:pt x="21" y="82"/>
                    <a:pt x="27" y="86"/>
                  </a:cubicBezTo>
                  <a:cubicBezTo>
                    <a:pt x="33" y="90"/>
                    <a:pt x="41" y="92"/>
                    <a:pt x="49" y="93"/>
                  </a:cubicBezTo>
                  <a:cubicBezTo>
                    <a:pt x="52" y="94"/>
                    <a:pt x="54" y="97"/>
                    <a:pt x="54" y="100"/>
                  </a:cubicBezTo>
                  <a:cubicBezTo>
                    <a:pt x="54" y="100"/>
                    <a:pt x="54" y="100"/>
                    <a:pt x="54" y="100"/>
                  </a:cubicBezTo>
                  <a:cubicBezTo>
                    <a:pt x="54" y="281"/>
                    <a:pt x="54" y="281"/>
                    <a:pt x="54" y="281"/>
                  </a:cubicBezTo>
                  <a:cubicBezTo>
                    <a:pt x="54" y="285"/>
                    <a:pt x="52" y="287"/>
                    <a:pt x="48" y="287"/>
                  </a:cubicBezTo>
                  <a:cubicBezTo>
                    <a:pt x="47" y="287"/>
                    <a:pt x="47" y="287"/>
                    <a:pt x="47" y="287"/>
                  </a:cubicBezTo>
                  <a:cubicBezTo>
                    <a:pt x="38" y="286"/>
                    <a:pt x="29" y="283"/>
                    <a:pt x="21" y="279"/>
                  </a:cubicBezTo>
                  <a:cubicBezTo>
                    <a:pt x="13" y="274"/>
                    <a:pt x="6" y="267"/>
                    <a:pt x="1" y="257"/>
                  </a:cubicBezTo>
                  <a:cubicBezTo>
                    <a:pt x="0" y="256"/>
                    <a:pt x="0" y="255"/>
                    <a:pt x="0" y="254"/>
                  </a:cubicBezTo>
                  <a:cubicBezTo>
                    <a:pt x="0" y="254"/>
                    <a:pt x="0" y="254"/>
                    <a:pt x="0" y="254"/>
                  </a:cubicBezTo>
                  <a:cubicBezTo>
                    <a:pt x="0" y="73"/>
                    <a:pt x="0" y="73"/>
                    <a:pt x="0" y="73"/>
                  </a:cubicBezTo>
                  <a:cubicBezTo>
                    <a:pt x="0" y="70"/>
                    <a:pt x="3" y="67"/>
                    <a:pt x="6" y="67"/>
                  </a:cubicBezTo>
                  <a:cubicBezTo>
                    <a:pt x="9" y="67"/>
                    <a:pt x="11" y="68"/>
                    <a:pt x="12" y="70"/>
                  </a:cubicBezTo>
                  <a:close/>
                  <a:moveTo>
                    <a:pt x="135" y="180"/>
                  </a:moveTo>
                  <a:cubicBezTo>
                    <a:pt x="135" y="180"/>
                    <a:pt x="135" y="180"/>
                    <a:pt x="135" y="180"/>
                  </a:cubicBezTo>
                  <a:cubicBezTo>
                    <a:pt x="135" y="201"/>
                    <a:pt x="151" y="217"/>
                    <a:pt x="171" y="217"/>
                  </a:cubicBezTo>
                  <a:cubicBezTo>
                    <a:pt x="192" y="217"/>
                    <a:pt x="208" y="201"/>
                    <a:pt x="208" y="180"/>
                  </a:cubicBezTo>
                  <a:cubicBezTo>
                    <a:pt x="208" y="180"/>
                    <a:pt x="208" y="180"/>
                    <a:pt x="208" y="180"/>
                  </a:cubicBezTo>
                  <a:cubicBezTo>
                    <a:pt x="200" y="177"/>
                    <a:pt x="194" y="172"/>
                    <a:pt x="190" y="166"/>
                  </a:cubicBezTo>
                  <a:cubicBezTo>
                    <a:pt x="178" y="175"/>
                    <a:pt x="162" y="180"/>
                    <a:pt x="143" y="180"/>
                  </a:cubicBezTo>
                  <a:cubicBezTo>
                    <a:pt x="140" y="180"/>
                    <a:pt x="137" y="180"/>
                    <a:pt x="135" y="180"/>
                  </a:cubicBezTo>
                  <a:close/>
                  <a:moveTo>
                    <a:pt x="185" y="183"/>
                  </a:moveTo>
                  <a:cubicBezTo>
                    <a:pt x="188" y="183"/>
                    <a:pt x="190" y="185"/>
                    <a:pt x="190" y="188"/>
                  </a:cubicBezTo>
                  <a:cubicBezTo>
                    <a:pt x="190" y="191"/>
                    <a:pt x="188" y="193"/>
                    <a:pt x="185" y="193"/>
                  </a:cubicBezTo>
                  <a:cubicBezTo>
                    <a:pt x="183" y="193"/>
                    <a:pt x="181" y="191"/>
                    <a:pt x="181" y="188"/>
                  </a:cubicBezTo>
                  <a:cubicBezTo>
                    <a:pt x="181" y="185"/>
                    <a:pt x="183" y="183"/>
                    <a:pt x="185" y="183"/>
                  </a:cubicBezTo>
                  <a:close/>
                  <a:moveTo>
                    <a:pt x="156" y="183"/>
                  </a:moveTo>
                  <a:cubicBezTo>
                    <a:pt x="159" y="183"/>
                    <a:pt x="161" y="185"/>
                    <a:pt x="161" y="188"/>
                  </a:cubicBezTo>
                  <a:cubicBezTo>
                    <a:pt x="161" y="191"/>
                    <a:pt x="159" y="193"/>
                    <a:pt x="156" y="193"/>
                  </a:cubicBezTo>
                  <a:cubicBezTo>
                    <a:pt x="153" y="193"/>
                    <a:pt x="151" y="191"/>
                    <a:pt x="151" y="188"/>
                  </a:cubicBezTo>
                  <a:cubicBezTo>
                    <a:pt x="151" y="185"/>
                    <a:pt x="153" y="183"/>
                    <a:pt x="156" y="183"/>
                  </a:cubicBezTo>
                  <a:close/>
                  <a:moveTo>
                    <a:pt x="190" y="136"/>
                  </a:moveTo>
                  <a:cubicBezTo>
                    <a:pt x="190" y="136"/>
                    <a:pt x="190" y="136"/>
                    <a:pt x="190" y="136"/>
                  </a:cubicBezTo>
                  <a:cubicBezTo>
                    <a:pt x="191" y="136"/>
                    <a:pt x="192" y="137"/>
                    <a:pt x="192" y="137"/>
                  </a:cubicBezTo>
                  <a:cubicBezTo>
                    <a:pt x="193" y="137"/>
                    <a:pt x="193" y="137"/>
                    <a:pt x="193" y="137"/>
                  </a:cubicBezTo>
                  <a:cubicBezTo>
                    <a:pt x="193" y="137"/>
                    <a:pt x="193" y="137"/>
                    <a:pt x="193" y="137"/>
                  </a:cubicBezTo>
                  <a:cubicBezTo>
                    <a:pt x="193" y="138"/>
                    <a:pt x="193" y="138"/>
                    <a:pt x="193" y="138"/>
                  </a:cubicBezTo>
                  <a:cubicBezTo>
                    <a:pt x="194" y="138"/>
                    <a:pt x="195" y="138"/>
                    <a:pt x="195" y="138"/>
                  </a:cubicBezTo>
                  <a:cubicBezTo>
                    <a:pt x="195" y="138"/>
                    <a:pt x="195" y="138"/>
                    <a:pt x="195" y="138"/>
                  </a:cubicBezTo>
                  <a:cubicBezTo>
                    <a:pt x="195" y="139"/>
                    <a:pt x="196" y="139"/>
                    <a:pt x="196" y="139"/>
                  </a:cubicBezTo>
                  <a:cubicBezTo>
                    <a:pt x="196" y="139"/>
                    <a:pt x="196" y="139"/>
                    <a:pt x="196" y="139"/>
                  </a:cubicBezTo>
                  <a:cubicBezTo>
                    <a:pt x="196" y="139"/>
                    <a:pt x="196" y="139"/>
                    <a:pt x="197" y="139"/>
                  </a:cubicBezTo>
                  <a:cubicBezTo>
                    <a:pt x="197" y="139"/>
                    <a:pt x="197" y="139"/>
                    <a:pt x="197" y="139"/>
                  </a:cubicBezTo>
                  <a:cubicBezTo>
                    <a:pt x="197" y="140"/>
                    <a:pt x="197" y="140"/>
                    <a:pt x="197" y="140"/>
                  </a:cubicBezTo>
                  <a:cubicBezTo>
                    <a:pt x="198" y="140"/>
                    <a:pt x="198" y="140"/>
                    <a:pt x="198" y="140"/>
                  </a:cubicBezTo>
                  <a:cubicBezTo>
                    <a:pt x="198" y="140"/>
                    <a:pt x="198" y="140"/>
                    <a:pt x="198" y="140"/>
                  </a:cubicBezTo>
                  <a:cubicBezTo>
                    <a:pt x="198" y="141"/>
                    <a:pt x="198" y="141"/>
                    <a:pt x="198" y="141"/>
                  </a:cubicBezTo>
                  <a:cubicBezTo>
                    <a:pt x="199" y="141"/>
                    <a:pt x="199" y="141"/>
                    <a:pt x="199" y="141"/>
                  </a:cubicBezTo>
                  <a:cubicBezTo>
                    <a:pt x="199" y="141"/>
                    <a:pt x="199" y="141"/>
                    <a:pt x="199" y="141"/>
                  </a:cubicBezTo>
                  <a:cubicBezTo>
                    <a:pt x="199" y="141"/>
                    <a:pt x="200" y="141"/>
                    <a:pt x="200" y="141"/>
                  </a:cubicBezTo>
                  <a:cubicBezTo>
                    <a:pt x="200" y="142"/>
                    <a:pt x="200" y="142"/>
                    <a:pt x="200" y="142"/>
                  </a:cubicBezTo>
                  <a:cubicBezTo>
                    <a:pt x="200" y="142"/>
                    <a:pt x="200" y="142"/>
                    <a:pt x="200" y="142"/>
                  </a:cubicBezTo>
                  <a:cubicBezTo>
                    <a:pt x="201" y="142"/>
                    <a:pt x="201" y="142"/>
                    <a:pt x="201" y="142"/>
                  </a:cubicBezTo>
                  <a:cubicBezTo>
                    <a:pt x="201" y="142"/>
                    <a:pt x="201" y="142"/>
                    <a:pt x="201" y="143"/>
                  </a:cubicBezTo>
                  <a:cubicBezTo>
                    <a:pt x="202" y="143"/>
                    <a:pt x="202" y="143"/>
                    <a:pt x="202" y="143"/>
                  </a:cubicBezTo>
                  <a:cubicBezTo>
                    <a:pt x="202" y="143"/>
                    <a:pt x="202" y="143"/>
                    <a:pt x="202" y="143"/>
                  </a:cubicBezTo>
                  <a:cubicBezTo>
                    <a:pt x="202" y="143"/>
                    <a:pt x="202" y="143"/>
                    <a:pt x="202" y="143"/>
                  </a:cubicBezTo>
                  <a:cubicBezTo>
                    <a:pt x="203" y="144"/>
                    <a:pt x="203" y="144"/>
                    <a:pt x="203" y="144"/>
                  </a:cubicBezTo>
                  <a:cubicBezTo>
                    <a:pt x="203" y="144"/>
                    <a:pt x="203" y="144"/>
                    <a:pt x="203" y="144"/>
                  </a:cubicBezTo>
                  <a:cubicBezTo>
                    <a:pt x="203" y="144"/>
                    <a:pt x="203" y="144"/>
                    <a:pt x="203" y="144"/>
                  </a:cubicBezTo>
                  <a:cubicBezTo>
                    <a:pt x="204" y="145"/>
                    <a:pt x="204" y="145"/>
                    <a:pt x="204" y="145"/>
                  </a:cubicBezTo>
                  <a:cubicBezTo>
                    <a:pt x="204" y="145"/>
                    <a:pt x="204" y="145"/>
                    <a:pt x="204" y="145"/>
                  </a:cubicBezTo>
                  <a:cubicBezTo>
                    <a:pt x="204" y="145"/>
                    <a:pt x="204" y="145"/>
                    <a:pt x="204" y="145"/>
                  </a:cubicBezTo>
                  <a:cubicBezTo>
                    <a:pt x="205" y="146"/>
                    <a:pt x="205" y="146"/>
                    <a:pt x="205" y="146"/>
                  </a:cubicBezTo>
                  <a:cubicBezTo>
                    <a:pt x="205" y="146"/>
                    <a:pt x="205" y="146"/>
                    <a:pt x="205" y="146"/>
                  </a:cubicBezTo>
                  <a:cubicBezTo>
                    <a:pt x="214" y="154"/>
                    <a:pt x="219" y="166"/>
                    <a:pt x="219" y="180"/>
                  </a:cubicBezTo>
                  <a:cubicBezTo>
                    <a:pt x="219" y="181"/>
                    <a:pt x="219" y="183"/>
                    <a:pt x="219" y="185"/>
                  </a:cubicBezTo>
                  <a:cubicBezTo>
                    <a:pt x="219" y="185"/>
                    <a:pt x="219" y="185"/>
                    <a:pt x="219" y="185"/>
                  </a:cubicBezTo>
                  <a:cubicBezTo>
                    <a:pt x="219" y="185"/>
                    <a:pt x="219" y="185"/>
                    <a:pt x="219" y="185"/>
                  </a:cubicBezTo>
                  <a:cubicBezTo>
                    <a:pt x="219" y="250"/>
                    <a:pt x="219" y="250"/>
                    <a:pt x="219" y="250"/>
                  </a:cubicBezTo>
                  <a:cubicBezTo>
                    <a:pt x="200" y="215"/>
                    <a:pt x="147" y="214"/>
                    <a:pt x="124" y="24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5" y="153"/>
                    <a:pt x="146" y="132"/>
                    <a:pt x="172" y="132"/>
                  </a:cubicBezTo>
                  <a:cubicBezTo>
                    <a:pt x="178" y="132"/>
                    <a:pt x="184" y="134"/>
                    <a:pt x="190" y="136"/>
                  </a:cubicBezTo>
                  <a:close/>
                  <a:moveTo>
                    <a:pt x="118" y="283"/>
                  </a:moveTo>
                  <a:cubicBezTo>
                    <a:pt x="168" y="283"/>
                    <a:pt x="168" y="283"/>
                    <a:pt x="168" y="283"/>
                  </a:cubicBezTo>
                  <a:cubicBezTo>
                    <a:pt x="150" y="234"/>
                    <a:pt x="150" y="234"/>
                    <a:pt x="150" y="234"/>
                  </a:cubicBezTo>
                  <a:cubicBezTo>
                    <a:pt x="132" y="243"/>
                    <a:pt x="120" y="262"/>
                    <a:pt x="118" y="283"/>
                  </a:cubicBezTo>
                  <a:close/>
                  <a:moveTo>
                    <a:pt x="176" y="283"/>
                  </a:moveTo>
                  <a:cubicBezTo>
                    <a:pt x="224" y="283"/>
                    <a:pt x="224" y="283"/>
                    <a:pt x="224" y="283"/>
                  </a:cubicBezTo>
                  <a:cubicBezTo>
                    <a:pt x="221" y="262"/>
                    <a:pt x="210" y="243"/>
                    <a:pt x="191" y="234"/>
                  </a:cubicBezTo>
                  <a:cubicBezTo>
                    <a:pt x="176" y="283"/>
                    <a:pt x="176" y="283"/>
                    <a:pt x="176" y="283"/>
                  </a:cubicBezTo>
                  <a:close/>
                  <a:moveTo>
                    <a:pt x="55" y="88"/>
                  </a:moveTo>
                  <a:cubicBezTo>
                    <a:pt x="172" y="37"/>
                    <a:pt x="172" y="37"/>
                    <a:pt x="172" y="37"/>
                  </a:cubicBezTo>
                  <a:cubicBezTo>
                    <a:pt x="174" y="37"/>
                    <a:pt x="175" y="35"/>
                    <a:pt x="174" y="34"/>
                  </a:cubicBezTo>
                  <a:cubicBezTo>
                    <a:pt x="173" y="32"/>
                    <a:pt x="172" y="32"/>
                    <a:pt x="170" y="32"/>
                  </a:cubicBezTo>
                  <a:cubicBezTo>
                    <a:pt x="52" y="83"/>
                    <a:pt x="52" y="83"/>
                    <a:pt x="52" y="83"/>
                  </a:cubicBezTo>
                  <a:cubicBezTo>
                    <a:pt x="51" y="83"/>
                    <a:pt x="50" y="85"/>
                    <a:pt x="51" y="87"/>
                  </a:cubicBezTo>
                  <a:cubicBezTo>
                    <a:pt x="51" y="88"/>
                    <a:pt x="53" y="89"/>
                    <a:pt x="55" y="88"/>
                  </a:cubicBezTo>
                  <a:close/>
                  <a:moveTo>
                    <a:pt x="40" y="82"/>
                  </a:moveTo>
                  <a:cubicBezTo>
                    <a:pt x="157" y="31"/>
                    <a:pt x="157" y="31"/>
                    <a:pt x="157" y="31"/>
                  </a:cubicBezTo>
                  <a:cubicBezTo>
                    <a:pt x="159" y="30"/>
                    <a:pt x="160" y="29"/>
                    <a:pt x="159" y="27"/>
                  </a:cubicBezTo>
                  <a:cubicBezTo>
                    <a:pt x="158" y="26"/>
                    <a:pt x="157" y="25"/>
                    <a:pt x="155" y="26"/>
                  </a:cubicBezTo>
                  <a:cubicBezTo>
                    <a:pt x="37" y="76"/>
                    <a:pt x="37" y="76"/>
                    <a:pt x="37" y="76"/>
                  </a:cubicBezTo>
                  <a:cubicBezTo>
                    <a:pt x="36" y="77"/>
                    <a:pt x="35" y="79"/>
                    <a:pt x="36" y="80"/>
                  </a:cubicBezTo>
                  <a:cubicBezTo>
                    <a:pt x="36" y="82"/>
                    <a:pt x="38" y="82"/>
                    <a:pt x="40" y="82"/>
                  </a:cubicBezTo>
                  <a:close/>
                  <a:moveTo>
                    <a:pt x="29" y="73"/>
                  </a:moveTo>
                  <a:cubicBezTo>
                    <a:pt x="147" y="23"/>
                    <a:pt x="147" y="23"/>
                    <a:pt x="147" y="23"/>
                  </a:cubicBezTo>
                  <a:cubicBezTo>
                    <a:pt x="148" y="22"/>
                    <a:pt x="149" y="21"/>
                    <a:pt x="148" y="19"/>
                  </a:cubicBezTo>
                  <a:cubicBezTo>
                    <a:pt x="148" y="18"/>
                    <a:pt x="146" y="17"/>
                    <a:pt x="145" y="18"/>
                  </a:cubicBezTo>
                  <a:cubicBezTo>
                    <a:pt x="27" y="68"/>
                    <a:pt x="27" y="68"/>
                    <a:pt x="27" y="68"/>
                  </a:cubicBezTo>
                  <a:cubicBezTo>
                    <a:pt x="25" y="69"/>
                    <a:pt x="25" y="71"/>
                    <a:pt x="25" y="72"/>
                  </a:cubicBezTo>
                  <a:cubicBezTo>
                    <a:pt x="26" y="73"/>
                    <a:pt x="27" y="74"/>
                    <a:pt x="29" y="73"/>
                  </a:cubicBezTo>
                  <a:close/>
                  <a:moveTo>
                    <a:pt x="62" y="280"/>
                  </a:moveTo>
                  <a:cubicBezTo>
                    <a:pt x="62" y="100"/>
                    <a:pt x="62" y="100"/>
                    <a:pt x="62" y="100"/>
                  </a:cubicBezTo>
                  <a:cubicBezTo>
                    <a:pt x="62" y="100"/>
                    <a:pt x="62" y="100"/>
                    <a:pt x="62" y="100"/>
                  </a:cubicBezTo>
                  <a:cubicBezTo>
                    <a:pt x="62" y="98"/>
                    <a:pt x="64" y="95"/>
                    <a:pt x="66" y="94"/>
                  </a:cubicBezTo>
                  <a:cubicBezTo>
                    <a:pt x="194" y="40"/>
                    <a:pt x="194" y="40"/>
                    <a:pt x="194" y="40"/>
                  </a:cubicBezTo>
                  <a:cubicBezTo>
                    <a:pt x="194" y="39"/>
                    <a:pt x="195" y="39"/>
                    <a:pt x="197" y="39"/>
                  </a:cubicBezTo>
                  <a:cubicBezTo>
                    <a:pt x="200" y="39"/>
                    <a:pt x="203" y="42"/>
                    <a:pt x="203" y="45"/>
                  </a:cubicBezTo>
                  <a:cubicBezTo>
                    <a:pt x="203" y="130"/>
                    <a:pt x="203" y="130"/>
                    <a:pt x="203" y="130"/>
                  </a:cubicBezTo>
                  <a:cubicBezTo>
                    <a:pt x="203" y="129"/>
                    <a:pt x="203" y="129"/>
                    <a:pt x="203" y="129"/>
                  </a:cubicBezTo>
                  <a:cubicBezTo>
                    <a:pt x="203" y="129"/>
                    <a:pt x="202" y="129"/>
                    <a:pt x="202" y="129"/>
                  </a:cubicBezTo>
                  <a:cubicBezTo>
                    <a:pt x="202" y="129"/>
                    <a:pt x="202" y="129"/>
                    <a:pt x="202" y="129"/>
                  </a:cubicBezTo>
                  <a:cubicBezTo>
                    <a:pt x="201" y="129"/>
                    <a:pt x="201" y="128"/>
                    <a:pt x="201" y="128"/>
                  </a:cubicBezTo>
                  <a:cubicBezTo>
                    <a:pt x="201" y="128"/>
                    <a:pt x="201" y="128"/>
                    <a:pt x="201" y="128"/>
                  </a:cubicBezTo>
                  <a:cubicBezTo>
                    <a:pt x="200" y="128"/>
                    <a:pt x="200" y="128"/>
                    <a:pt x="199" y="127"/>
                  </a:cubicBezTo>
                  <a:cubicBezTo>
                    <a:pt x="199" y="127"/>
                    <a:pt x="199" y="127"/>
                    <a:pt x="199" y="127"/>
                  </a:cubicBezTo>
                  <a:cubicBezTo>
                    <a:pt x="198" y="127"/>
                    <a:pt x="198" y="127"/>
                    <a:pt x="198" y="127"/>
                  </a:cubicBezTo>
                  <a:cubicBezTo>
                    <a:pt x="198" y="127"/>
                    <a:pt x="198" y="127"/>
                    <a:pt x="198" y="127"/>
                  </a:cubicBezTo>
                  <a:cubicBezTo>
                    <a:pt x="197" y="126"/>
                    <a:pt x="196" y="126"/>
                    <a:pt x="194" y="125"/>
                  </a:cubicBezTo>
                  <a:cubicBezTo>
                    <a:pt x="194" y="125"/>
                    <a:pt x="194" y="125"/>
                    <a:pt x="194" y="125"/>
                  </a:cubicBezTo>
                  <a:cubicBezTo>
                    <a:pt x="187" y="122"/>
                    <a:pt x="179" y="121"/>
                    <a:pt x="172" y="121"/>
                  </a:cubicBezTo>
                  <a:cubicBezTo>
                    <a:pt x="140" y="121"/>
                    <a:pt x="114" y="146"/>
                    <a:pt x="112" y="177"/>
                  </a:cubicBezTo>
                  <a:cubicBezTo>
                    <a:pt x="112" y="178"/>
                    <a:pt x="112" y="178"/>
                    <a:pt x="112" y="178"/>
                  </a:cubicBezTo>
                  <a:cubicBezTo>
                    <a:pt x="112" y="178"/>
                    <a:pt x="112" y="178"/>
                    <a:pt x="112" y="178"/>
                  </a:cubicBezTo>
                  <a:cubicBezTo>
                    <a:pt x="112" y="258"/>
                    <a:pt x="112" y="258"/>
                    <a:pt x="112" y="258"/>
                  </a:cubicBezTo>
                  <a:cubicBezTo>
                    <a:pt x="111" y="262"/>
                    <a:pt x="109" y="266"/>
                    <a:pt x="108" y="270"/>
                  </a:cubicBezTo>
                  <a:cubicBezTo>
                    <a:pt x="72" y="286"/>
                    <a:pt x="72" y="286"/>
                    <a:pt x="72" y="286"/>
                  </a:cubicBezTo>
                  <a:cubicBezTo>
                    <a:pt x="71" y="286"/>
                    <a:pt x="70" y="286"/>
                    <a:pt x="69" y="286"/>
                  </a:cubicBezTo>
                  <a:cubicBezTo>
                    <a:pt x="65" y="286"/>
                    <a:pt x="62" y="284"/>
                    <a:pt x="62" y="280"/>
                  </a:cubicBezTo>
                  <a:close/>
                  <a:moveTo>
                    <a:pt x="21" y="65"/>
                  </a:moveTo>
                  <a:cubicBezTo>
                    <a:pt x="18" y="66"/>
                    <a:pt x="15" y="64"/>
                    <a:pt x="14" y="62"/>
                  </a:cubicBezTo>
                  <a:cubicBezTo>
                    <a:pt x="13" y="60"/>
                    <a:pt x="15" y="57"/>
                    <a:pt x="17" y="56"/>
                  </a:cubicBezTo>
                  <a:cubicBezTo>
                    <a:pt x="145" y="1"/>
                    <a:pt x="145" y="1"/>
                    <a:pt x="145" y="1"/>
                  </a:cubicBezTo>
                  <a:cubicBezTo>
                    <a:pt x="147" y="0"/>
                    <a:pt x="150" y="1"/>
                    <a:pt x="151" y="3"/>
                  </a:cubicBezTo>
                  <a:cubicBezTo>
                    <a:pt x="152" y="6"/>
                    <a:pt x="151" y="9"/>
                    <a:pt x="149" y="10"/>
                  </a:cubicBezTo>
                  <a:lnTo>
                    <a:pt x="21" y="65"/>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66" name="组合 65"/>
          <p:cNvGrpSpPr/>
          <p:nvPr/>
        </p:nvGrpSpPr>
        <p:grpSpPr>
          <a:xfrm>
            <a:off x="5733231" y="3150853"/>
            <a:ext cx="1152128" cy="1152128"/>
            <a:chOff x="5295106" y="2787774"/>
            <a:chExt cx="1152128" cy="1152128"/>
          </a:xfrm>
        </p:grpSpPr>
        <p:sp>
          <p:nvSpPr>
            <p:cNvPr id="67" name="椭圆 66"/>
            <p:cNvSpPr/>
            <p:nvPr/>
          </p:nvSpPr>
          <p:spPr>
            <a:xfrm>
              <a:off x="5295106" y="2787774"/>
              <a:ext cx="1152128" cy="115212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Freeform 47"/>
            <p:cNvSpPr>
              <a:spLocks noChangeAspect="1" noEditPoints="1"/>
            </p:cNvSpPr>
            <p:nvPr/>
          </p:nvSpPr>
          <p:spPr bwMode="auto">
            <a:xfrm>
              <a:off x="5511638" y="3101078"/>
              <a:ext cx="719064" cy="583200"/>
            </a:xfrm>
            <a:custGeom>
              <a:avLst/>
              <a:gdLst>
                <a:gd name="T0" fmla="*/ 214 w 329"/>
                <a:gd name="T1" fmla="*/ 10 h 267"/>
                <a:gd name="T2" fmla="*/ 297 w 329"/>
                <a:gd name="T3" fmla="*/ 115 h 267"/>
                <a:gd name="T4" fmla="*/ 221 w 329"/>
                <a:gd name="T5" fmla="*/ 247 h 267"/>
                <a:gd name="T6" fmla="*/ 137 w 329"/>
                <a:gd name="T7" fmla="*/ 265 h 267"/>
                <a:gd name="T8" fmla="*/ 128 w 329"/>
                <a:gd name="T9" fmla="*/ 256 h 267"/>
                <a:gd name="T10" fmla="*/ 113 w 329"/>
                <a:gd name="T11" fmla="*/ 170 h 267"/>
                <a:gd name="T12" fmla="*/ 11 w 329"/>
                <a:gd name="T13" fmla="*/ 151 h 267"/>
                <a:gd name="T14" fmla="*/ 11 w 329"/>
                <a:gd name="T15" fmla="*/ 10 h 267"/>
                <a:gd name="T16" fmla="*/ 227 w 329"/>
                <a:gd name="T17" fmla="*/ 195 h 267"/>
                <a:gd name="T18" fmla="*/ 227 w 329"/>
                <a:gd name="T19" fmla="*/ 187 h 267"/>
                <a:gd name="T20" fmla="*/ 292 w 329"/>
                <a:gd name="T21" fmla="*/ 176 h 267"/>
                <a:gd name="T22" fmla="*/ 227 w 329"/>
                <a:gd name="T23" fmla="*/ 149 h 267"/>
                <a:gd name="T24" fmla="*/ 292 w 329"/>
                <a:gd name="T25" fmla="*/ 149 h 267"/>
                <a:gd name="T26" fmla="*/ 126 w 329"/>
                <a:gd name="T27" fmla="*/ 86 h 267"/>
                <a:gd name="T28" fmla="*/ 126 w 329"/>
                <a:gd name="T29" fmla="*/ 77 h 267"/>
                <a:gd name="T30" fmla="*/ 192 w 329"/>
                <a:gd name="T31" fmla="*/ 67 h 267"/>
                <a:gd name="T32" fmla="*/ 126 w 329"/>
                <a:gd name="T33" fmla="*/ 39 h 267"/>
                <a:gd name="T34" fmla="*/ 192 w 329"/>
                <a:gd name="T35" fmla="*/ 39 h 267"/>
                <a:gd name="T36" fmla="*/ 58 w 329"/>
                <a:gd name="T37" fmla="*/ 36 h 267"/>
                <a:gd name="T38" fmla="*/ 77 w 329"/>
                <a:gd name="T39" fmla="*/ 83 h 267"/>
                <a:gd name="T40" fmla="*/ 96 w 329"/>
                <a:gd name="T41" fmla="*/ 36 h 267"/>
                <a:gd name="T42" fmla="*/ 70 w 329"/>
                <a:gd name="T43" fmla="*/ 124 h 267"/>
                <a:gd name="T44" fmla="*/ 77 w 329"/>
                <a:gd name="T45" fmla="*/ 95 h 267"/>
                <a:gd name="T46" fmla="*/ 73 w 329"/>
                <a:gd name="T47" fmla="*/ 94 h 267"/>
                <a:gd name="T48" fmla="*/ 81 w 329"/>
                <a:gd name="T49" fmla="*/ 93 h 267"/>
                <a:gd name="T50" fmla="*/ 88 w 329"/>
                <a:gd name="T51" fmla="*/ 85 h 267"/>
                <a:gd name="T52" fmla="*/ 65 w 329"/>
                <a:gd name="T53" fmla="*/ 85 h 267"/>
                <a:gd name="T54" fmla="*/ 81 w 329"/>
                <a:gd name="T55" fmla="*/ 45 h 267"/>
                <a:gd name="T56" fmla="*/ 53 w 329"/>
                <a:gd name="T57" fmla="*/ 56 h 267"/>
                <a:gd name="T58" fmla="*/ 94 w 329"/>
                <a:gd name="T59" fmla="*/ 72 h 267"/>
                <a:gd name="T60" fmla="*/ 94 w 329"/>
                <a:gd name="T61" fmla="*/ 50 h 267"/>
                <a:gd name="T62" fmla="*/ 224 w 329"/>
                <a:gd name="T63" fmla="*/ 126 h 267"/>
                <a:gd name="T64" fmla="*/ 186 w 329"/>
                <a:gd name="T65" fmla="*/ 162 h 267"/>
                <a:gd name="T66" fmla="*/ 173 w 329"/>
                <a:gd name="T67" fmla="*/ 200 h 267"/>
                <a:gd name="T68" fmla="*/ 127 w 329"/>
                <a:gd name="T69" fmla="*/ 170 h 267"/>
                <a:gd name="T70" fmla="*/ 155 w 329"/>
                <a:gd name="T71" fmla="*/ 221 h 267"/>
                <a:gd name="T72" fmla="*/ 182 w 329"/>
                <a:gd name="T73" fmla="*/ 229 h 267"/>
                <a:gd name="T74" fmla="*/ 221 w 329"/>
                <a:gd name="T75" fmla="*/ 233 h 267"/>
                <a:gd name="T76" fmla="*/ 288 w 329"/>
                <a:gd name="T77" fmla="*/ 127 h 267"/>
                <a:gd name="T78" fmla="*/ 146 w 329"/>
                <a:gd name="T79" fmla="*/ 115 h 267"/>
                <a:gd name="T80" fmla="*/ 203 w 329"/>
                <a:gd name="T81" fmla="*/ 20 h 267"/>
                <a:gd name="T82" fmla="*/ 21 w 329"/>
                <a:gd name="T83" fmla="*/ 20 h 267"/>
                <a:gd name="T84" fmla="*/ 21 w 329"/>
                <a:gd name="T85" fmla="*/ 141 h 267"/>
                <a:gd name="T86" fmla="*/ 210 w 329"/>
                <a:gd name="T87" fmla="*/ 108 h 267"/>
                <a:gd name="T88" fmla="*/ 148 w 329"/>
                <a:gd name="T89" fmla="*/ 148 h 267"/>
                <a:gd name="T90" fmla="*/ 171 w 329"/>
                <a:gd name="T91" fmla="*/ 174 h 267"/>
                <a:gd name="T92" fmla="*/ 188 w 329"/>
                <a:gd name="T93" fmla="*/ 148 h 267"/>
                <a:gd name="T94" fmla="*/ 210 w 329"/>
                <a:gd name="T95" fmla="*/ 10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9" h="267">
                  <a:moveTo>
                    <a:pt x="36" y="0"/>
                  </a:moveTo>
                  <a:cubicBezTo>
                    <a:pt x="188" y="0"/>
                    <a:pt x="188" y="0"/>
                    <a:pt x="188" y="0"/>
                  </a:cubicBezTo>
                  <a:cubicBezTo>
                    <a:pt x="198" y="0"/>
                    <a:pt x="207" y="4"/>
                    <a:pt x="214" y="10"/>
                  </a:cubicBezTo>
                  <a:cubicBezTo>
                    <a:pt x="220" y="17"/>
                    <a:pt x="224" y="26"/>
                    <a:pt x="224" y="36"/>
                  </a:cubicBezTo>
                  <a:cubicBezTo>
                    <a:pt x="224" y="93"/>
                    <a:pt x="224" y="93"/>
                    <a:pt x="224" y="93"/>
                  </a:cubicBezTo>
                  <a:cubicBezTo>
                    <a:pt x="252" y="94"/>
                    <a:pt x="278" y="102"/>
                    <a:pt x="297" y="115"/>
                  </a:cubicBezTo>
                  <a:cubicBezTo>
                    <a:pt x="317" y="129"/>
                    <a:pt x="329" y="148"/>
                    <a:pt x="329" y="170"/>
                  </a:cubicBezTo>
                  <a:cubicBezTo>
                    <a:pt x="329" y="192"/>
                    <a:pt x="317" y="211"/>
                    <a:pt x="297" y="225"/>
                  </a:cubicBezTo>
                  <a:cubicBezTo>
                    <a:pt x="277" y="239"/>
                    <a:pt x="251" y="247"/>
                    <a:pt x="221" y="247"/>
                  </a:cubicBezTo>
                  <a:cubicBezTo>
                    <a:pt x="215" y="247"/>
                    <a:pt x="208" y="247"/>
                    <a:pt x="202" y="246"/>
                  </a:cubicBezTo>
                  <a:cubicBezTo>
                    <a:pt x="196" y="245"/>
                    <a:pt x="191" y="244"/>
                    <a:pt x="186" y="243"/>
                  </a:cubicBezTo>
                  <a:cubicBezTo>
                    <a:pt x="137" y="265"/>
                    <a:pt x="137" y="265"/>
                    <a:pt x="137" y="265"/>
                  </a:cubicBezTo>
                  <a:cubicBezTo>
                    <a:pt x="134" y="267"/>
                    <a:pt x="130" y="265"/>
                    <a:pt x="128" y="261"/>
                  </a:cubicBezTo>
                  <a:cubicBezTo>
                    <a:pt x="127" y="260"/>
                    <a:pt x="127" y="258"/>
                    <a:pt x="128" y="256"/>
                  </a:cubicBezTo>
                  <a:cubicBezTo>
                    <a:pt x="128" y="256"/>
                    <a:pt x="128" y="256"/>
                    <a:pt x="128" y="256"/>
                  </a:cubicBezTo>
                  <a:cubicBezTo>
                    <a:pt x="140" y="221"/>
                    <a:pt x="140" y="221"/>
                    <a:pt x="140" y="221"/>
                  </a:cubicBezTo>
                  <a:cubicBezTo>
                    <a:pt x="132" y="215"/>
                    <a:pt x="126" y="207"/>
                    <a:pt x="121" y="200"/>
                  </a:cubicBezTo>
                  <a:cubicBezTo>
                    <a:pt x="116" y="191"/>
                    <a:pt x="113" y="181"/>
                    <a:pt x="113" y="170"/>
                  </a:cubicBezTo>
                  <a:cubicBezTo>
                    <a:pt x="113" y="167"/>
                    <a:pt x="113" y="165"/>
                    <a:pt x="113" y="162"/>
                  </a:cubicBezTo>
                  <a:cubicBezTo>
                    <a:pt x="36" y="162"/>
                    <a:pt x="36" y="162"/>
                    <a:pt x="36" y="162"/>
                  </a:cubicBezTo>
                  <a:cubicBezTo>
                    <a:pt x="26" y="162"/>
                    <a:pt x="17" y="158"/>
                    <a:pt x="11" y="151"/>
                  </a:cubicBezTo>
                  <a:cubicBezTo>
                    <a:pt x="4" y="145"/>
                    <a:pt x="0" y="136"/>
                    <a:pt x="0" y="126"/>
                  </a:cubicBezTo>
                  <a:cubicBezTo>
                    <a:pt x="0" y="36"/>
                    <a:pt x="0" y="36"/>
                    <a:pt x="0" y="36"/>
                  </a:cubicBezTo>
                  <a:cubicBezTo>
                    <a:pt x="0" y="26"/>
                    <a:pt x="4" y="17"/>
                    <a:pt x="11" y="10"/>
                  </a:cubicBezTo>
                  <a:cubicBezTo>
                    <a:pt x="17" y="4"/>
                    <a:pt x="26" y="0"/>
                    <a:pt x="36" y="0"/>
                  </a:cubicBezTo>
                  <a:close/>
                  <a:moveTo>
                    <a:pt x="227" y="187"/>
                  </a:moveTo>
                  <a:cubicBezTo>
                    <a:pt x="227" y="195"/>
                    <a:pt x="227" y="195"/>
                    <a:pt x="227" y="195"/>
                  </a:cubicBezTo>
                  <a:cubicBezTo>
                    <a:pt x="292" y="195"/>
                    <a:pt x="292" y="195"/>
                    <a:pt x="292" y="195"/>
                  </a:cubicBezTo>
                  <a:cubicBezTo>
                    <a:pt x="292" y="187"/>
                    <a:pt x="292" y="187"/>
                    <a:pt x="292" y="187"/>
                  </a:cubicBezTo>
                  <a:cubicBezTo>
                    <a:pt x="227" y="187"/>
                    <a:pt x="227" y="187"/>
                    <a:pt x="227" y="187"/>
                  </a:cubicBezTo>
                  <a:close/>
                  <a:moveTo>
                    <a:pt x="227" y="168"/>
                  </a:moveTo>
                  <a:cubicBezTo>
                    <a:pt x="227" y="176"/>
                    <a:pt x="227" y="176"/>
                    <a:pt x="227" y="176"/>
                  </a:cubicBezTo>
                  <a:cubicBezTo>
                    <a:pt x="292" y="176"/>
                    <a:pt x="292" y="176"/>
                    <a:pt x="292" y="176"/>
                  </a:cubicBezTo>
                  <a:cubicBezTo>
                    <a:pt x="292" y="168"/>
                    <a:pt x="292" y="168"/>
                    <a:pt x="292" y="168"/>
                  </a:cubicBezTo>
                  <a:cubicBezTo>
                    <a:pt x="227" y="168"/>
                    <a:pt x="227" y="168"/>
                    <a:pt x="227" y="168"/>
                  </a:cubicBezTo>
                  <a:close/>
                  <a:moveTo>
                    <a:pt x="227" y="149"/>
                  </a:moveTo>
                  <a:cubicBezTo>
                    <a:pt x="227" y="157"/>
                    <a:pt x="227" y="157"/>
                    <a:pt x="227" y="157"/>
                  </a:cubicBezTo>
                  <a:cubicBezTo>
                    <a:pt x="292" y="157"/>
                    <a:pt x="292" y="157"/>
                    <a:pt x="292" y="157"/>
                  </a:cubicBezTo>
                  <a:cubicBezTo>
                    <a:pt x="292" y="149"/>
                    <a:pt x="292" y="149"/>
                    <a:pt x="292" y="149"/>
                  </a:cubicBezTo>
                  <a:cubicBezTo>
                    <a:pt x="227" y="149"/>
                    <a:pt x="227" y="149"/>
                    <a:pt x="227" y="149"/>
                  </a:cubicBezTo>
                  <a:close/>
                  <a:moveTo>
                    <a:pt x="126" y="77"/>
                  </a:moveTo>
                  <a:cubicBezTo>
                    <a:pt x="126" y="86"/>
                    <a:pt x="126" y="86"/>
                    <a:pt x="126" y="86"/>
                  </a:cubicBezTo>
                  <a:cubicBezTo>
                    <a:pt x="192" y="86"/>
                    <a:pt x="192" y="86"/>
                    <a:pt x="192" y="86"/>
                  </a:cubicBezTo>
                  <a:cubicBezTo>
                    <a:pt x="192" y="77"/>
                    <a:pt x="192" y="77"/>
                    <a:pt x="192" y="77"/>
                  </a:cubicBezTo>
                  <a:cubicBezTo>
                    <a:pt x="126" y="77"/>
                    <a:pt x="126" y="77"/>
                    <a:pt x="126" y="77"/>
                  </a:cubicBezTo>
                  <a:close/>
                  <a:moveTo>
                    <a:pt x="126" y="58"/>
                  </a:moveTo>
                  <a:cubicBezTo>
                    <a:pt x="126" y="67"/>
                    <a:pt x="126" y="67"/>
                    <a:pt x="126" y="67"/>
                  </a:cubicBezTo>
                  <a:cubicBezTo>
                    <a:pt x="192" y="67"/>
                    <a:pt x="192" y="67"/>
                    <a:pt x="192" y="67"/>
                  </a:cubicBezTo>
                  <a:cubicBezTo>
                    <a:pt x="192" y="58"/>
                    <a:pt x="192" y="58"/>
                    <a:pt x="192" y="58"/>
                  </a:cubicBezTo>
                  <a:cubicBezTo>
                    <a:pt x="126" y="58"/>
                    <a:pt x="126" y="58"/>
                    <a:pt x="126" y="58"/>
                  </a:cubicBezTo>
                  <a:close/>
                  <a:moveTo>
                    <a:pt x="126" y="39"/>
                  </a:moveTo>
                  <a:cubicBezTo>
                    <a:pt x="126" y="48"/>
                    <a:pt x="126" y="48"/>
                    <a:pt x="126" y="48"/>
                  </a:cubicBezTo>
                  <a:cubicBezTo>
                    <a:pt x="192" y="48"/>
                    <a:pt x="192" y="48"/>
                    <a:pt x="192" y="48"/>
                  </a:cubicBezTo>
                  <a:cubicBezTo>
                    <a:pt x="192" y="39"/>
                    <a:pt x="192" y="39"/>
                    <a:pt x="192" y="39"/>
                  </a:cubicBezTo>
                  <a:cubicBezTo>
                    <a:pt x="126" y="39"/>
                    <a:pt x="126" y="39"/>
                    <a:pt x="126" y="39"/>
                  </a:cubicBezTo>
                  <a:close/>
                  <a:moveTo>
                    <a:pt x="77" y="28"/>
                  </a:moveTo>
                  <a:cubicBezTo>
                    <a:pt x="70" y="28"/>
                    <a:pt x="63" y="31"/>
                    <a:pt x="58" y="36"/>
                  </a:cubicBezTo>
                  <a:cubicBezTo>
                    <a:pt x="53" y="41"/>
                    <a:pt x="50" y="48"/>
                    <a:pt x="50" y="56"/>
                  </a:cubicBezTo>
                  <a:cubicBezTo>
                    <a:pt x="50" y="63"/>
                    <a:pt x="53" y="70"/>
                    <a:pt x="58" y="75"/>
                  </a:cubicBezTo>
                  <a:cubicBezTo>
                    <a:pt x="63" y="80"/>
                    <a:pt x="70" y="83"/>
                    <a:pt x="77" y="83"/>
                  </a:cubicBezTo>
                  <a:cubicBezTo>
                    <a:pt x="85" y="83"/>
                    <a:pt x="92" y="80"/>
                    <a:pt x="96" y="75"/>
                  </a:cubicBezTo>
                  <a:cubicBezTo>
                    <a:pt x="101" y="70"/>
                    <a:pt x="104" y="63"/>
                    <a:pt x="104" y="56"/>
                  </a:cubicBezTo>
                  <a:cubicBezTo>
                    <a:pt x="104" y="48"/>
                    <a:pt x="101" y="41"/>
                    <a:pt x="96" y="36"/>
                  </a:cubicBezTo>
                  <a:cubicBezTo>
                    <a:pt x="92" y="31"/>
                    <a:pt x="85" y="28"/>
                    <a:pt x="77" y="28"/>
                  </a:cubicBezTo>
                  <a:close/>
                  <a:moveTo>
                    <a:pt x="76" y="95"/>
                  </a:moveTo>
                  <a:cubicBezTo>
                    <a:pt x="70" y="124"/>
                    <a:pt x="70" y="124"/>
                    <a:pt x="70" y="124"/>
                  </a:cubicBezTo>
                  <a:cubicBezTo>
                    <a:pt x="77" y="129"/>
                    <a:pt x="77" y="129"/>
                    <a:pt x="77" y="129"/>
                  </a:cubicBezTo>
                  <a:cubicBezTo>
                    <a:pt x="83" y="124"/>
                    <a:pt x="83" y="124"/>
                    <a:pt x="83" y="124"/>
                  </a:cubicBezTo>
                  <a:cubicBezTo>
                    <a:pt x="77" y="95"/>
                    <a:pt x="77" y="95"/>
                    <a:pt x="77" y="95"/>
                  </a:cubicBezTo>
                  <a:cubicBezTo>
                    <a:pt x="80" y="94"/>
                    <a:pt x="80" y="94"/>
                    <a:pt x="80" y="94"/>
                  </a:cubicBezTo>
                  <a:cubicBezTo>
                    <a:pt x="77" y="91"/>
                    <a:pt x="77" y="91"/>
                    <a:pt x="77" y="91"/>
                  </a:cubicBezTo>
                  <a:cubicBezTo>
                    <a:pt x="73" y="94"/>
                    <a:pt x="73" y="94"/>
                    <a:pt x="73" y="94"/>
                  </a:cubicBezTo>
                  <a:cubicBezTo>
                    <a:pt x="76" y="95"/>
                    <a:pt x="76" y="95"/>
                    <a:pt x="76" y="95"/>
                  </a:cubicBezTo>
                  <a:close/>
                  <a:moveTo>
                    <a:pt x="88" y="85"/>
                  </a:moveTo>
                  <a:cubicBezTo>
                    <a:pt x="81" y="93"/>
                    <a:pt x="81" y="93"/>
                    <a:pt x="81" y="93"/>
                  </a:cubicBezTo>
                  <a:cubicBezTo>
                    <a:pt x="88" y="124"/>
                    <a:pt x="88" y="124"/>
                    <a:pt x="88" y="124"/>
                  </a:cubicBezTo>
                  <a:cubicBezTo>
                    <a:pt x="116" y="124"/>
                    <a:pt x="116" y="124"/>
                    <a:pt x="116" y="124"/>
                  </a:cubicBezTo>
                  <a:cubicBezTo>
                    <a:pt x="115" y="106"/>
                    <a:pt x="104" y="90"/>
                    <a:pt x="88" y="85"/>
                  </a:cubicBezTo>
                  <a:close/>
                  <a:moveTo>
                    <a:pt x="66" y="124"/>
                  </a:moveTo>
                  <a:cubicBezTo>
                    <a:pt x="72" y="93"/>
                    <a:pt x="72" y="93"/>
                    <a:pt x="72" y="93"/>
                  </a:cubicBezTo>
                  <a:cubicBezTo>
                    <a:pt x="65" y="85"/>
                    <a:pt x="65" y="85"/>
                    <a:pt x="65" y="85"/>
                  </a:cubicBezTo>
                  <a:cubicBezTo>
                    <a:pt x="50" y="90"/>
                    <a:pt x="38" y="106"/>
                    <a:pt x="38" y="124"/>
                  </a:cubicBezTo>
                  <a:cubicBezTo>
                    <a:pt x="66" y="124"/>
                    <a:pt x="66" y="124"/>
                    <a:pt x="66" y="124"/>
                  </a:cubicBezTo>
                  <a:close/>
                  <a:moveTo>
                    <a:pt x="81" y="45"/>
                  </a:moveTo>
                  <a:cubicBezTo>
                    <a:pt x="80" y="46"/>
                    <a:pt x="80" y="46"/>
                    <a:pt x="79" y="46"/>
                  </a:cubicBezTo>
                  <a:cubicBezTo>
                    <a:pt x="70" y="51"/>
                    <a:pt x="59" y="51"/>
                    <a:pt x="54" y="51"/>
                  </a:cubicBezTo>
                  <a:cubicBezTo>
                    <a:pt x="54" y="53"/>
                    <a:pt x="53" y="54"/>
                    <a:pt x="53" y="56"/>
                  </a:cubicBezTo>
                  <a:cubicBezTo>
                    <a:pt x="53" y="62"/>
                    <a:pt x="56" y="68"/>
                    <a:pt x="60" y="72"/>
                  </a:cubicBezTo>
                  <a:cubicBezTo>
                    <a:pt x="65" y="77"/>
                    <a:pt x="71" y="79"/>
                    <a:pt x="77" y="79"/>
                  </a:cubicBezTo>
                  <a:cubicBezTo>
                    <a:pt x="84" y="79"/>
                    <a:pt x="90" y="77"/>
                    <a:pt x="94" y="72"/>
                  </a:cubicBezTo>
                  <a:cubicBezTo>
                    <a:pt x="98" y="68"/>
                    <a:pt x="101" y="62"/>
                    <a:pt x="101" y="56"/>
                  </a:cubicBezTo>
                  <a:cubicBezTo>
                    <a:pt x="101" y="54"/>
                    <a:pt x="101" y="52"/>
                    <a:pt x="100" y="51"/>
                  </a:cubicBezTo>
                  <a:cubicBezTo>
                    <a:pt x="98" y="51"/>
                    <a:pt x="96" y="51"/>
                    <a:pt x="94" y="50"/>
                  </a:cubicBezTo>
                  <a:cubicBezTo>
                    <a:pt x="89" y="49"/>
                    <a:pt x="85" y="48"/>
                    <a:pt x="81" y="45"/>
                  </a:cubicBezTo>
                  <a:close/>
                  <a:moveTo>
                    <a:pt x="224" y="107"/>
                  </a:moveTo>
                  <a:cubicBezTo>
                    <a:pt x="224" y="126"/>
                    <a:pt x="224" y="126"/>
                    <a:pt x="224" y="126"/>
                  </a:cubicBezTo>
                  <a:cubicBezTo>
                    <a:pt x="224" y="136"/>
                    <a:pt x="220" y="145"/>
                    <a:pt x="214" y="151"/>
                  </a:cubicBezTo>
                  <a:cubicBezTo>
                    <a:pt x="207" y="158"/>
                    <a:pt x="198" y="162"/>
                    <a:pt x="188" y="162"/>
                  </a:cubicBezTo>
                  <a:cubicBezTo>
                    <a:pt x="186" y="162"/>
                    <a:pt x="186" y="162"/>
                    <a:pt x="186" y="162"/>
                  </a:cubicBezTo>
                  <a:cubicBezTo>
                    <a:pt x="186" y="196"/>
                    <a:pt x="186" y="196"/>
                    <a:pt x="186" y="196"/>
                  </a:cubicBezTo>
                  <a:cubicBezTo>
                    <a:pt x="186" y="200"/>
                    <a:pt x="183" y="203"/>
                    <a:pt x="179" y="203"/>
                  </a:cubicBezTo>
                  <a:cubicBezTo>
                    <a:pt x="176" y="203"/>
                    <a:pt x="174" y="202"/>
                    <a:pt x="173" y="200"/>
                  </a:cubicBezTo>
                  <a:cubicBezTo>
                    <a:pt x="144" y="162"/>
                    <a:pt x="144" y="162"/>
                    <a:pt x="144" y="162"/>
                  </a:cubicBezTo>
                  <a:cubicBezTo>
                    <a:pt x="128" y="162"/>
                    <a:pt x="128" y="162"/>
                    <a:pt x="128" y="162"/>
                  </a:cubicBezTo>
                  <a:cubicBezTo>
                    <a:pt x="128" y="165"/>
                    <a:pt x="127" y="167"/>
                    <a:pt x="127" y="170"/>
                  </a:cubicBezTo>
                  <a:cubicBezTo>
                    <a:pt x="127" y="178"/>
                    <a:pt x="130" y="185"/>
                    <a:pt x="134" y="192"/>
                  </a:cubicBezTo>
                  <a:cubicBezTo>
                    <a:pt x="138" y="200"/>
                    <a:pt x="144" y="206"/>
                    <a:pt x="152" y="212"/>
                  </a:cubicBezTo>
                  <a:cubicBezTo>
                    <a:pt x="155" y="214"/>
                    <a:pt x="156" y="217"/>
                    <a:pt x="155" y="221"/>
                  </a:cubicBezTo>
                  <a:cubicBezTo>
                    <a:pt x="147" y="245"/>
                    <a:pt x="147" y="245"/>
                    <a:pt x="147" y="245"/>
                  </a:cubicBezTo>
                  <a:cubicBezTo>
                    <a:pt x="182" y="229"/>
                    <a:pt x="182" y="229"/>
                    <a:pt x="182" y="229"/>
                  </a:cubicBezTo>
                  <a:cubicBezTo>
                    <a:pt x="182" y="229"/>
                    <a:pt x="182" y="229"/>
                    <a:pt x="182" y="229"/>
                  </a:cubicBezTo>
                  <a:cubicBezTo>
                    <a:pt x="183" y="228"/>
                    <a:pt x="185" y="228"/>
                    <a:pt x="187" y="228"/>
                  </a:cubicBezTo>
                  <a:cubicBezTo>
                    <a:pt x="192" y="230"/>
                    <a:pt x="198" y="231"/>
                    <a:pt x="204" y="232"/>
                  </a:cubicBezTo>
                  <a:cubicBezTo>
                    <a:pt x="209" y="232"/>
                    <a:pt x="215" y="233"/>
                    <a:pt x="221" y="233"/>
                  </a:cubicBezTo>
                  <a:cubicBezTo>
                    <a:pt x="248" y="233"/>
                    <a:pt x="271" y="225"/>
                    <a:pt x="288" y="214"/>
                  </a:cubicBezTo>
                  <a:cubicBezTo>
                    <a:pt x="305" y="202"/>
                    <a:pt x="315" y="187"/>
                    <a:pt x="315" y="170"/>
                  </a:cubicBezTo>
                  <a:cubicBezTo>
                    <a:pt x="315" y="153"/>
                    <a:pt x="305" y="138"/>
                    <a:pt x="288" y="127"/>
                  </a:cubicBezTo>
                  <a:cubicBezTo>
                    <a:pt x="272" y="115"/>
                    <a:pt x="249" y="108"/>
                    <a:pt x="224" y="107"/>
                  </a:cubicBezTo>
                  <a:close/>
                  <a:moveTo>
                    <a:pt x="118" y="148"/>
                  </a:moveTo>
                  <a:cubicBezTo>
                    <a:pt x="123" y="135"/>
                    <a:pt x="133" y="124"/>
                    <a:pt x="146" y="115"/>
                  </a:cubicBezTo>
                  <a:cubicBezTo>
                    <a:pt x="162" y="103"/>
                    <a:pt x="185" y="95"/>
                    <a:pt x="210" y="93"/>
                  </a:cubicBezTo>
                  <a:cubicBezTo>
                    <a:pt x="210" y="36"/>
                    <a:pt x="210" y="36"/>
                    <a:pt x="210" y="36"/>
                  </a:cubicBezTo>
                  <a:cubicBezTo>
                    <a:pt x="210" y="30"/>
                    <a:pt x="207" y="24"/>
                    <a:pt x="203" y="20"/>
                  </a:cubicBezTo>
                  <a:cubicBezTo>
                    <a:pt x="200" y="17"/>
                    <a:pt x="194" y="14"/>
                    <a:pt x="188" y="14"/>
                  </a:cubicBezTo>
                  <a:cubicBezTo>
                    <a:pt x="36" y="14"/>
                    <a:pt x="36" y="14"/>
                    <a:pt x="36" y="14"/>
                  </a:cubicBezTo>
                  <a:cubicBezTo>
                    <a:pt x="30" y="14"/>
                    <a:pt x="25" y="17"/>
                    <a:pt x="21" y="20"/>
                  </a:cubicBezTo>
                  <a:cubicBezTo>
                    <a:pt x="17" y="24"/>
                    <a:pt x="15" y="30"/>
                    <a:pt x="15" y="36"/>
                  </a:cubicBezTo>
                  <a:cubicBezTo>
                    <a:pt x="15" y="126"/>
                    <a:pt x="15" y="126"/>
                    <a:pt x="15" y="126"/>
                  </a:cubicBezTo>
                  <a:cubicBezTo>
                    <a:pt x="15" y="132"/>
                    <a:pt x="17" y="137"/>
                    <a:pt x="21" y="141"/>
                  </a:cubicBezTo>
                  <a:cubicBezTo>
                    <a:pt x="25" y="145"/>
                    <a:pt x="30" y="148"/>
                    <a:pt x="36" y="148"/>
                  </a:cubicBezTo>
                  <a:cubicBezTo>
                    <a:pt x="118" y="148"/>
                    <a:pt x="118" y="148"/>
                    <a:pt x="118" y="148"/>
                  </a:cubicBezTo>
                  <a:close/>
                  <a:moveTo>
                    <a:pt x="210" y="108"/>
                  </a:moveTo>
                  <a:cubicBezTo>
                    <a:pt x="188" y="110"/>
                    <a:pt x="168" y="116"/>
                    <a:pt x="154" y="127"/>
                  </a:cubicBezTo>
                  <a:cubicBezTo>
                    <a:pt x="145" y="133"/>
                    <a:pt x="138" y="140"/>
                    <a:pt x="134" y="148"/>
                  </a:cubicBezTo>
                  <a:cubicBezTo>
                    <a:pt x="148" y="148"/>
                    <a:pt x="148" y="148"/>
                    <a:pt x="148" y="148"/>
                  </a:cubicBezTo>
                  <a:cubicBezTo>
                    <a:pt x="148" y="148"/>
                    <a:pt x="148" y="148"/>
                    <a:pt x="148" y="148"/>
                  </a:cubicBezTo>
                  <a:cubicBezTo>
                    <a:pt x="150" y="148"/>
                    <a:pt x="152" y="149"/>
                    <a:pt x="154" y="150"/>
                  </a:cubicBezTo>
                  <a:cubicBezTo>
                    <a:pt x="171" y="174"/>
                    <a:pt x="171" y="174"/>
                    <a:pt x="171" y="174"/>
                  </a:cubicBezTo>
                  <a:cubicBezTo>
                    <a:pt x="171" y="155"/>
                    <a:pt x="171" y="155"/>
                    <a:pt x="171" y="155"/>
                  </a:cubicBezTo>
                  <a:cubicBezTo>
                    <a:pt x="171" y="151"/>
                    <a:pt x="175" y="148"/>
                    <a:pt x="179" y="148"/>
                  </a:cubicBezTo>
                  <a:cubicBezTo>
                    <a:pt x="188" y="148"/>
                    <a:pt x="188" y="148"/>
                    <a:pt x="188" y="148"/>
                  </a:cubicBezTo>
                  <a:cubicBezTo>
                    <a:pt x="194" y="148"/>
                    <a:pt x="200" y="145"/>
                    <a:pt x="203" y="141"/>
                  </a:cubicBezTo>
                  <a:cubicBezTo>
                    <a:pt x="207" y="137"/>
                    <a:pt x="210" y="132"/>
                    <a:pt x="210" y="126"/>
                  </a:cubicBezTo>
                  <a:lnTo>
                    <a:pt x="210" y="108"/>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69" name="组合 68"/>
          <p:cNvGrpSpPr/>
          <p:nvPr/>
        </p:nvGrpSpPr>
        <p:grpSpPr>
          <a:xfrm>
            <a:off x="7362006" y="3150853"/>
            <a:ext cx="1152128" cy="1152128"/>
            <a:chOff x="6923881" y="2787774"/>
            <a:chExt cx="1152128" cy="1152128"/>
          </a:xfrm>
        </p:grpSpPr>
        <p:sp>
          <p:nvSpPr>
            <p:cNvPr id="70" name="椭圆 69"/>
            <p:cNvSpPr/>
            <p:nvPr/>
          </p:nvSpPr>
          <p:spPr>
            <a:xfrm>
              <a:off x="6923881" y="2787774"/>
              <a:ext cx="1152128" cy="11521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1" name="组合 70"/>
            <p:cNvGrpSpPr/>
            <p:nvPr/>
          </p:nvGrpSpPr>
          <p:grpSpPr>
            <a:xfrm>
              <a:off x="7162685" y="3062938"/>
              <a:ext cx="674520" cy="583200"/>
              <a:chOff x="4848315" y="2995479"/>
              <a:chExt cx="674520" cy="583200"/>
            </a:xfrm>
          </p:grpSpPr>
          <p:sp>
            <p:nvSpPr>
              <p:cNvPr id="72" name="Freeform 52"/>
              <p:cNvSpPr>
                <a:spLocks noEditPoints="1"/>
              </p:cNvSpPr>
              <p:nvPr/>
            </p:nvSpPr>
            <p:spPr bwMode="auto">
              <a:xfrm>
                <a:off x="4963503" y="3243495"/>
                <a:ext cx="456598" cy="250091"/>
              </a:xfrm>
              <a:custGeom>
                <a:avLst/>
                <a:gdLst>
                  <a:gd name="T0" fmla="*/ 148 w 186"/>
                  <a:gd name="T1" fmla="*/ 81 h 102"/>
                  <a:gd name="T2" fmla="*/ 92 w 186"/>
                  <a:gd name="T3" fmla="*/ 88 h 102"/>
                  <a:gd name="T4" fmla="*/ 92 w 186"/>
                  <a:gd name="T5" fmla="*/ 64 h 102"/>
                  <a:gd name="T6" fmla="*/ 148 w 186"/>
                  <a:gd name="T7" fmla="*/ 71 h 102"/>
                  <a:gd name="T8" fmla="*/ 92 w 186"/>
                  <a:gd name="T9" fmla="*/ 64 h 102"/>
                  <a:gd name="T10" fmla="*/ 186 w 186"/>
                  <a:gd name="T11" fmla="*/ 44 h 102"/>
                  <a:gd name="T12" fmla="*/ 92 w 186"/>
                  <a:gd name="T13" fmla="*/ 51 h 102"/>
                  <a:gd name="T14" fmla="*/ 92 w 186"/>
                  <a:gd name="T15" fmla="*/ 25 h 102"/>
                  <a:gd name="T16" fmla="*/ 186 w 186"/>
                  <a:gd name="T17" fmla="*/ 32 h 102"/>
                  <a:gd name="T18" fmla="*/ 92 w 186"/>
                  <a:gd name="T19" fmla="*/ 25 h 102"/>
                  <a:gd name="T20" fmla="*/ 186 w 186"/>
                  <a:gd name="T21" fmla="*/ 6 h 102"/>
                  <a:gd name="T22" fmla="*/ 92 w 186"/>
                  <a:gd name="T23" fmla="*/ 13 h 102"/>
                  <a:gd name="T24" fmla="*/ 28 w 186"/>
                  <a:gd name="T25" fmla="*/ 3 h 102"/>
                  <a:gd name="T26" fmla="*/ 26 w 186"/>
                  <a:gd name="T27" fmla="*/ 4 h 102"/>
                  <a:gd name="T28" fmla="*/ 25 w 186"/>
                  <a:gd name="T29" fmla="*/ 4 h 102"/>
                  <a:gd name="T30" fmla="*/ 24 w 186"/>
                  <a:gd name="T31" fmla="*/ 5 h 102"/>
                  <a:gd name="T32" fmla="*/ 24 w 186"/>
                  <a:gd name="T33" fmla="*/ 5 h 102"/>
                  <a:gd name="T34" fmla="*/ 23 w 186"/>
                  <a:gd name="T35" fmla="*/ 6 h 102"/>
                  <a:gd name="T36" fmla="*/ 23 w 186"/>
                  <a:gd name="T37" fmla="*/ 6 h 102"/>
                  <a:gd name="T38" fmla="*/ 22 w 186"/>
                  <a:gd name="T39" fmla="*/ 6 h 102"/>
                  <a:gd name="T40" fmla="*/ 21 w 186"/>
                  <a:gd name="T41" fmla="*/ 7 h 102"/>
                  <a:gd name="T42" fmla="*/ 21 w 186"/>
                  <a:gd name="T43" fmla="*/ 7 h 102"/>
                  <a:gd name="T44" fmla="*/ 20 w 186"/>
                  <a:gd name="T45" fmla="*/ 8 h 102"/>
                  <a:gd name="T46" fmla="*/ 20 w 186"/>
                  <a:gd name="T47" fmla="*/ 8 h 102"/>
                  <a:gd name="T48" fmla="*/ 19 w 186"/>
                  <a:gd name="T49" fmla="*/ 8 h 102"/>
                  <a:gd name="T50" fmla="*/ 19 w 186"/>
                  <a:gd name="T51" fmla="*/ 9 h 102"/>
                  <a:gd name="T52" fmla="*/ 18 w 186"/>
                  <a:gd name="T53" fmla="*/ 9 h 102"/>
                  <a:gd name="T54" fmla="*/ 18 w 186"/>
                  <a:gd name="T55" fmla="*/ 10 h 102"/>
                  <a:gd name="T56" fmla="*/ 18 w 186"/>
                  <a:gd name="T57" fmla="*/ 10 h 102"/>
                  <a:gd name="T58" fmla="*/ 8 w 186"/>
                  <a:gd name="T59" fmla="*/ 28 h 102"/>
                  <a:gd name="T60" fmla="*/ 2 w 186"/>
                  <a:gd name="T61" fmla="*/ 61 h 102"/>
                  <a:gd name="T62" fmla="*/ 40 w 186"/>
                  <a:gd name="T63" fmla="*/ 1 h 102"/>
                  <a:gd name="T64" fmla="*/ 16 w 186"/>
                  <a:gd name="T65" fmla="*/ 30 h 102"/>
                  <a:gd name="T66" fmla="*/ 42 w 186"/>
                  <a:gd name="T67" fmla="*/ 16 h 102"/>
                  <a:gd name="T68" fmla="*/ 45 w 186"/>
                  <a:gd name="T69" fmla="*/ 30 h 102"/>
                  <a:gd name="T70" fmla="*/ 49 w 186"/>
                  <a:gd name="T71" fmla="*/ 30 h 102"/>
                  <a:gd name="T72" fmla="*/ 64 w 186"/>
                  <a:gd name="T73" fmla="*/ 33 h 102"/>
                  <a:gd name="T74" fmla="*/ 15 w 186"/>
                  <a:gd name="T75" fmla="*/ 33 h 102"/>
                  <a:gd name="T76" fmla="*/ 16 w 186"/>
                  <a:gd name="T77" fmla="*/ 30 h 102"/>
                  <a:gd name="T78" fmla="*/ 53 w 186"/>
                  <a:gd name="T79" fmla="*/ 38 h 102"/>
                  <a:gd name="T80" fmla="*/ 46 w 186"/>
                  <a:gd name="T81" fmla="*/ 38 h 102"/>
                  <a:gd name="T82" fmla="*/ 29 w 186"/>
                  <a:gd name="T83" fmla="*/ 35 h 102"/>
                  <a:gd name="T84" fmla="*/ 29 w 186"/>
                  <a:gd name="T85" fmla="*/ 42 h 102"/>
                  <a:gd name="T86" fmla="*/ 29 w 186"/>
                  <a:gd name="T87" fmla="*/ 35 h 102"/>
                  <a:gd name="T88" fmla="*/ 0 w 186"/>
                  <a:gd name="T89" fmla="*/ 102 h 102"/>
                  <a:gd name="T90" fmla="*/ 28 w 186"/>
                  <a:gd name="T91" fmla="*/ 96 h 102"/>
                  <a:gd name="T92" fmla="*/ 79 w 186"/>
                  <a:gd name="T93"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6" h="102">
                    <a:moveTo>
                      <a:pt x="92" y="81"/>
                    </a:moveTo>
                    <a:cubicBezTo>
                      <a:pt x="148" y="81"/>
                      <a:pt x="148" y="81"/>
                      <a:pt x="148" y="81"/>
                    </a:cubicBezTo>
                    <a:cubicBezTo>
                      <a:pt x="148" y="88"/>
                      <a:pt x="148" y="88"/>
                      <a:pt x="148" y="88"/>
                    </a:cubicBezTo>
                    <a:cubicBezTo>
                      <a:pt x="92" y="88"/>
                      <a:pt x="92" y="88"/>
                      <a:pt x="92" y="88"/>
                    </a:cubicBezTo>
                    <a:cubicBezTo>
                      <a:pt x="92" y="81"/>
                      <a:pt x="92" y="81"/>
                      <a:pt x="92" y="81"/>
                    </a:cubicBezTo>
                    <a:close/>
                    <a:moveTo>
                      <a:pt x="92" y="64"/>
                    </a:moveTo>
                    <a:cubicBezTo>
                      <a:pt x="148" y="64"/>
                      <a:pt x="148" y="64"/>
                      <a:pt x="148" y="64"/>
                    </a:cubicBezTo>
                    <a:cubicBezTo>
                      <a:pt x="148" y="71"/>
                      <a:pt x="148" y="71"/>
                      <a:pt x="148" y="71"/>
                    </a:cubicBezTo>
                    <a:cubicBezTo>
                      <a:pt x="92" y="71"/>
                      <a:pt x="92" y="71"/>
                      <a:pt x="92" y="71"/>
                    </a:cubicBezTo>
                    <a:cubicBezTo>
                      <a:pt x="92" y="64"/>
                      <a:pt x="92" y="64"/>
                      <a:pt x="92" y="64"/>
                    </a:cubicBezTo>
                    <a:close/>
                    <a:moveTo>
                      <a:pt x="92" y="44"/>
                    </a:moveTo>
                    <a:cubicBezTo>
                      <a:pt x="186" y="44"/>
                      <a:pt x="186" y="44"/>
                      <a:pt x="186" y="44"/>
                    </a:cubicBezTo>
                    <a:cubicBezTo>
                      <a:pt x="186" y="51"/>
                      <a:pt x="186" y="51"/>
                      <a:pt x="186" y="51"/>
                    </a:cubicBezTo>
                    <a:cubicBezTo>
                      <a:pt x="92" y="51"/>
                      <a:pt x="92" y="51"/>
                      <a:pt x="92" y="51"/>
                    </a:cubicBezTo>
                    <a:cubicBezTo>
                      <a:pt x="92" y="44"/>
                      <a:pt x="92" y="44"/>
                      <a:pt x="92" y="44"/>
                    </a:cubicBezTo>
                    <a:close/>
                    <a:moveTo>
                      <a:pt x="92" y="25"/>
                    </a:moveTo>
                    <a:cubicBezTo>
                      <a:pt x="186" y="25"/>
                      <a:pt x="186" y="25"/>
                      <a:pt x="186" y="25"/>
                    </a:cubicBezTo>
                    <a:cubicBezTo>
                      <a:pt x="186" y="32"/>
                      <a:pt x="186" y="32"/>
                      <a:pt x="186" y="32"/>
                    </a:cubicBezTo>
                    <a:cubicBezTo>
                      <a:pt x="92" y="32"/>
                      <a:pt x="92" y="32"/>
                      <a:pt x="92" y="32"/>
                    </a:cubicBezTo>
                    <a:cubicBezTo>
                      <a:pt x="92" y="25"/>
                      <a:pt x="92" y="25"/>
                      <a:pt x="92" y="25"/>
                    </a:cubicBezTo>
                    <a:close/>
                    <a:moveTo>
                      <a:pt x="92" y="6"/>
                    </a:moveTo>
                    <a:cubicBezTo>
                      <a:pt x="186" y="6"/>
                      <a:pt x="186" y="6"/>
                      <a:pt x="186" y="6"/>
                    </a:cubicBezTo>
                    <a:cubicBezTo>
                      <a:pt x="186" y="13"/>
                      <a:pt x="186" y="13"/>
                      <a:pt x="186" y="13"/>
                    </a:cubicBezTo>
                    <a:cubicBezTo>
                      <a:pt x="92" y="13"/>
                      <a:pt x="92" y="13"/>
                      <a:pt x="92" y="13"/>
                    </a:cubicBezTo>
                    <a:cubicBezTo>
                      <a:pt x="92" y="6"/>
                      <a:pt x="92" y="6"/>
                      <a:pt x="92" y="6"/>
                    </a:cubicBezTo>
                    <a:close/>
                    <a:moveTo>
                      <a:pt x="28" y="3"/>
                    </a:moveTo>
                    <a:cubicBezTo>
                      <a:pt x="28" y="3"/>
                      <a:pt x="28" y="3"/>
                      <a:pt x="28" y="3"/>
                    </a:cubicBezTo>
                    <a:cubicBezTo>
                      <a:pt x="27" y="4"/>
                      <a:pt x="26" y="4"/>
                      <a:pt x="26" y="4"/>
                    </a:cubicBezTo>
                    <a:cubicBezTo>
                      <a:pt x="26" y="4"/>
                      <a:pt x="26" y="4"/>
                      <a:pt x="26" y="4"/>
                    </a:cubicBezTo>
                    <a:cubicBezTo>
                      <a:pt x="26" y="4"/>
                      <a:pt x="25" y="4"/>
                      <a:pt x="25" y="4"/>
                    </a:cubicBezTo>
                    <a:cubicBezTo>
                      <a:pt x="25" y="5"/>
                      <a:pt x="25" y="5"/>
                      <a:pt x="25" y="5"/>
                    </a:cubicBezTo>
                    <a:cubicBezTo>
                      <a:pt x="25" y="5"/>
                      <a:pt x="24" y="5"/>
                      <a:pt x="24" y="5"/>
                    </a:cubicBezTo>
                    <a:cubicBezTo>
                      <a:pt x="24" y="5"/>
                      <a:pt x="24" y="5"/>
                      <a:pt x="24" y="5"/>
                    </a:cubicBezTo>
                    <a:cubicBezTo>
                      <a:pt x="24" y="5"/>
                      <a:pt x="24" y="5"/>
                      <a:pt x="24" y="5"/>
                    </a:cubicBezTo>
                    <a:cubicBezTo>
                      <a:pt x="23" y="5"/>
                      <a:pt x="23" y="5"/>
                      <a:pt x="23" y="5"/>
                    </a:cubicBezTo>
                    <a:cubicBezTo>
                      <a:pt x="23" y="6"/>
                      <a:pt x="23" y="6"/>
                      <a:pt x="23" y="6"/>
                    </a:cubicBezTo>
                    <a:cubicBezTo>
                      <a:pt x="23" y="6"/>
                      <a:pt x="23" y="6"/>
                      <a:pt x="23" y="6"/>
                    </a:cubicBezTo>
                    <a:cubicBezTo>
                      <a:pt x="23" y="6"/>
                      <a:pt x="23" y="6"/>
                      <a:pt x="23" y="6"/>
                    </a:cubicBezTo>
                    <a:cubicBezTo>
                      <a:pt x="22" y="6"/>
                      <a:pt x="22" y="6"/>
                      <a:pt x="22" y="6"/>
                    </a:cubicBezTo>
                    <a:cubicBezTo>
                      <a:pt x="22" y="6"/>
                      <a:pt x="22" y="6"/>
                      <a:pt x="22" y="6"/>
                    </a:cubicBezTo>
                    <a:cubicBezTo>
                      <a:pt x="22" y="7"/>
                      <a:pt x="22" y="7"/>
                      <a:pt x="22" y="7"/>
                    </a:cubicBezTo>
                    <a:cubicBezTo>
                      <a:pt x="22" y="7"/>
                      <a:pt x="22" y="7"/>
                      <a:pt x="21" y="7"/>
                    </a:cubicBezTo>
                    <a:cubicBezTo>
                      <a:pt x="21" y="7"/>
                      <a:pt x="21" y="7"/>
                      <a:pt x="21" y="7"/>
                    </a:cubicBezTo>
                    <a:cubicBezTo>
                      <a:pt x="21" y="7"/>
                      <a:pt x="21" y="7"/>
                      <a:pt x="21" y="7"/>
                    </a:cubicBezTo>
                    <a:cubicBezTo>
                      <a:pt x="21" y="7"/>
                      <a:pt x="21" y="7"/>
                      <a:pt x="21" y="7"/>
                    </a:cubicBezTo>
                    <a:cubicBezTo>
                      <a:pt x="21" y="7"/>
                      <a:pt x="21" y="7"/>
                      <a:pt x="20" y="8"/>
                    </a:cubicBezTo>
                    <a:cubicBezTo>
                      <a:pt x="20" y="8"/>
                      <a:pt x="20" y="8"/>
                      <a:pt x="20" y="8"/>
                    </a:cubicBezTo>
                    <a:cubicBezTo>
                      <a:pt x="20" y="8"/>
                      <a:pt x="20" y="8"/>
                      <a:pt x="20" y="8"/>
                    </a:cubicBezTo>
                    <a:cubicBezTo>
                      <a:pt x="20" y="8"/>
                      <a:pt x="20" y="8"/>
                      <a:pt x="20" y="8"/>
                    </a:cubicBezTo>
                    <a:cubicBezTo>
                      <a:pt x="20" y="8"/>
                      <a:pt x="20" y="8"/>
                      <a:pt x="19" y="8"/>
                    </a:cubicBezTo>
                    <a:cubicBezTo>
                      <a:pt x="19" y="8"/>
                      <a:pt x="19" y="8"/>
                      <a:pt x="19" y="8"/>
                    </a:cubicBezTo>
                    <a:cubicBezTo>
                      <a:pt x="19" y="9"/>
                      <a:pt x="19" y="9"/>
                      <a:pt x="19" y="9"/>
                    </a:cubicBezTo>
                    <a:cubicBezTo>
                      <a:pt x="19" y="9"/>
                      <a:pt x="19" y="9"/>
                      <a:pt x="19" y="9"/>
                    </a:cubicBezTo>
                    <a:cubicBezTo>
                      <a:pt x="19" y="9"/>
                      <a:pt x="19" y="9"/>
                      <a:pt x="18" y="9"/>
                    </a:cubicBezTo>
                    <a:cubicBezTo>
                      <a:pt x="18" y="9"/>
                      <a:pt x="18" y="9"/>
                      <a:pt x="18" y="9"/>
                    </a:cubicBezTo>
                    <a:cubicBezTo>
                      <a:pt x="18" y="9"/>
                      <a:pt x="18" y="10"/>
                      <a:pt x="18" y="10"/>
                    </a:cubicBezTo>
                    <a:cubicBezTo>
                      <a:pt x="18" y="10"/>
                      <a:pt x="18" y="10"/>
                      <a:pt x="18" y="10"/>
                    </a:cubicBezTo>
                    <a:cubicBezTo>
                      <a:pt x="18" y="10"/>
                      <a:pt x="18" y="10"/>
                      <a:pt x="18" y="10"/>
                    </a:cubicBezTo>
                    <a:cubicBezTo>
                      <a:pt x="18" y="10"/>
                      <a:pt x="18" y="10"/>
                      <a:pt x="18" y="10"/>
                    </a:cubicBezTo>
                    <a:cubicBezTo>
                      <a:pt x="13" y="15"/>
                      <a:pt x="9" y="21"/>
                      <a:pt x="8" y="28"/>
                    </a:cubicBezTo>
                    <a:cubicBezTo>
                      <a:pt x="8" y="28"/>
                      <a:pt x="8" y="28"/>
                      <a:pt x="8" y="28"/>
                    </a:cubicBezTo>
                    <a:cubicBezTo>
                      <a:pt x="6" y="38"/>
                      <a:pt x="17" y="55"/>
                      <a:pt x="2" y="61"/>
                    </a:cubicBezTo>
                    <a:cubicBezTo>
                      <a:pt x="75" y="61"/>
                      <a:pt x="75" y="61"/>
                      <a:pt x="75" y="61"/>
                    </a:cubicBezTo>
                    <a:cubicBezTo>
                      <a:pt x="82" y="40"/>
                      <a:pt x="74" y="0"/>
                      <a:pt x="40" y="1"/>
                    </a:cubicBezTo>
                    <a:cubicBezTo>
                      <a:pt x="36" y="1"/>
                      <a:pt x="31" y="2"/>
                      <a:pt x="28" y="3"/>
                    </a:cubicBezTo>
                    <a:close/>
                    <a:moveTo>
                      <a:pt x="16" y="30"/>
                    </a:moveTo>
                    <a:cubicBezTo>
                      <a:pt x="40" y="30"/>
                      <a:pt x="40" y="30"/>
                      <a:pt x="40" y="30"/>
                    </a:cubicBezTo>
                    <a:cubicBezTo>
                      <a:pt x="42" y="16"/>
                      <a:pt x="42" y="16"/>
                      <a:pt x="42" y="16"/>
                    </a:cubicBezTo>
                    <a:cubicBezTo>
                      <a:pt x="43" y="30"/>
                      <a:pt x="43" y="30"/>
                      <a:pt x="43" y="30"/>
                    </a:cubicBezTo>
                    <a:cubicBezTo>
                      <a:pt x="45" y="30"/>
                      <a:pt x="45" y="30"/>
                      <a:pt x="45" y="30"/>
                    </a:cubicBezTo>
                    <a:cubicBezTo>
                      <a:pt x="46" y="23"/>
                      <a:pt x="46" y="23"/>
                      <a:pt x="46" y="23"/>
                    </a:cubicBezTo>
                    <a:cubicBezTo>
                      <a:pt x="49" y="30"/>
                      <a:pt x="49" y="30"/>
                      <a:pt x="49" y="30"/>
                    </a:cubicBezTo>
                    <a:cubicBezTo>
                      <a:pt x="64" y="30"/>
                      <a:pt x="64" y="30"/>
                      <a:pt x="64" y="30"/>
                    </a:cubicBezTo>
                    <a:cubicBezTo>
                      <a:pt x="64" y="31"/>
                      <a:pt x="64" y="32"/>
                      <a:pt x="64" y="33"/>
                    </a:cubicBezTo>
                    <a:cubicBezTo>
                      <a:pt x="64" y="47"/>
                      <a:pt x="53" y="58"/>
                      <a:pt x="40" y="58"/>
                    </a:cubicBezTo>
                    <a:cubicBezTo>
                      <a:pt x="26" y="58"/>
                      <a:pt x="15" y="47"/>
                      <a:pt x="15" y="33"/>
                    </a:cubicBezTo>
                    <a:cubicBezTo>
                      <a:pt x="15" y="31"/>
                      <a:pt x="15" y="29"/>
                      <a:pt x="16" y="27"/>
                    </a:cubicBezTo>
                    <a:cubicBezTo>
                      <a:pt x="16" y="29"/>
                      <a:pt x="16" y="30"/>
                      <a:pt x="16" y="30"/>
                    </a:cubicBezTo>
                    <a:close/>
                    <a:moveTo>
                      <a:pt x="49" y="35"/>
                    </a:moveTo>
                    <a:cubicBezTo>
                      <a:pt x="51" y="35"/>
                      <a:pt x="53" y="37"/>
                      <a:pt x="53" y="38"/>
                    </a:cubicBezTo>
                    <a:cubicBezTo>
                      <a:pt x="53" y="40"/>
                      <a:pt x="51" y="42"/>
                      <a:pt x="49" y="42"/>
                    </a:cubicBezTo>
                    <a:cubicBezTo>
                      <a:pt x="47" y="42"/>
                      <a:pt x="46" y="40"/>
                      <a:pt x="46" y="38"/>
                    </a:cubicBezTo>
                    <a:cubicBezTo>
                      <a:pt x="46" y="37"/>
                      <a:pt x="47" y="35"/>
                      <a:pt x="49" y="35"/>
                    </a:cubicBezTo>
                    <a:close/>
                    <a:moveTo>
                      <a:pt x="29" y="35"/>
                    </a:moveTo>
                    <a:cubicBezTo>
                      <a:pt x="31" y="35"/>
                      <a:pt x="33" y="37"/>
                      <a:pt x="33" y="38"/>
                    </a:cubicBezTo>
                    <a:cubicBezTo>
                      <a:pt x="33" y="40"/>
                      <a:pt x="31" y="42"/>
                      <a:pt x="29" y="42"/>
                    </a:cubicBezTo>
                    <a:cubicBezTo>
                      <a:pt x="28" y="42"/>
                      <a:pt x="26" y="40"/>
                      <a:pt x="26" y="38"/>
                    </a:cubicBezTo>
                    <a:cubicBezTo>
                      <a:pt x="26" y="37"/>
                      <a:pt x="28" y="35"/>
                      <a:pt x="29" y="35"/>
                    </a:cubicBezTo>
                    <a:close/>
                    <a:moveTo>
                      <a:pt x="79" y="102"/>
                    </a:moveTo>
                    <a:cubicBezTo>
                      <a:pt x="0" y="102"/>
                      <a:pt x="0" y="102"/>
                      <a:pt x="0" y="102"/>
                    </a:cubicBezTo>
                    <a:cubicBezTo>
                      <a:pt x="1" y="83"/>
                      <a:pt x="12" y="68"/>
                      <a:pt x="28" y="63"/>
                    </a:cubicBezTo>
                    <a:cubicBezTo>
                      <a:pt x="28" y="96"/>
                      <a:pt x="28" y="96"/>
                      <a:pt x="28" y="96"/>
                    </a:cubicBezTo>
                    <a:cubicBezTo>
                      <a:pt x="51" y="63"/>
                      <a:pt x="51" y="63"/>
                      <a:pt x="51" y="63"/>
                    </a:cubicBezTo>
                    <a:cubicBezTo>
                      <a:pt x="67" y="68"/>
                      <a:pt x="78" y="83"/>
                      <a:pt x="79" y="10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 name="Freeform 53"/>
              <p:cNvSpPr>
                <a:spLocks noEditPoints="1"/>
              </p:cNvSpPr>
              <p:nvPr/>
            </p:nvSpPr>
            <p:spPr bwMode="auto">
              <a:xfrm>
                <a:off x="4848315" y="2995479"/>
                <a:ext cx="674520" cy="583200"/>
              </a:xfrm>
              <a:custGeom>
                <a:avLst/>
                <a:gdLst>
                  <a:gd name="T0" fmla="*/ 265 w 275"/>
                  <a:gd name="T1" fmla="*/ 71 h 238"/>
                  <a:gd name="T2" fmla="*/ 243 w 275"/>
                  <a:gd name="T3" fmla="*/ 62 h 238"/>
                  <a:gd name="T4" fmla="*/ 217 w 275"/>
                  <a:gd name="T5" fmla="*/ 62 h 238"/>
                  <a:gd name="T6" fmla="*/ 194 w 275"/>
                  <a:gd name="T7" fmla="*/ 43 h 238"/>
                  <a:gd name="T8" fmla="*/ 172 w 275"/>
                  <a:gd name="T9" fmla="*/ 43 h 238"/>
                  <a:gd name="T10" fmla="*/ 145 w 275"/>
                  <a:gd name="T11" fmla="*/ 0 h 238"/>
                  <a:gd name="T12" fmla="*/ 126 w 275"/>
                  <a:gd name="T13" fmla="*/ 0 h 238"/>
                  <a:gd name="T14" fmla="*/ 100 w 275"/>
                  <a:gd name="T15" fmla="*/ 43 h 238"/>
                  <a:gd name="T16" fmla="*/ 76 w 275"/>
                  <a:gd name="T17" fmla="*/ 44 h 238"/>
                  <a:gd name="T18" fmla="*/ 53 w 275"/>
                  <a:gd name="T19" fmla="*/ 62 h 238"/>
                  <a:gd name="T20" fmla="*/ 31 w 275"/>
                  <a:gd name="T21" fmla="*/ 62 h 238"/>
                  <a:gd name="T22" fmla="*/ 9 w 275"/>
                  <a:gd name="T23" fmla="*/ 71 h 238"/>
                  <a:gd name="T24" fmla="*/ 0 w 275"/>
                  <a:gd name="T25" fmla="*/ 93 h 238"/>
                  <a:gd name="T26" fmla="*/ 0 w 275"/>
                  <a:gd name="T27" fmla="*/ 207 h 238"/>
                  <a:gd name="T28" fmla="*/ 9 w 275"/>
                  <a:gd name="T29" fmla="*/ 229 h 238"/>
                  <a:gd name="T30" fmla="*/ 31 w 275"/>
                  <a:gd name="T31" fmla="*/ 238 h 238"/>
                  <a:gd name="T32" fmla="*/ 243 w 275"/>
                  <a:gd name="T33" fmla="*/ 238 h 238"/>
                  <a:gd name="T34" fmla="*/ 265 w 275"/>
                  <a:gd name="T35" fmla="*/ 229 h 238"/>
                  <a:gd name="T36" fmla="*/ 275 w 275"/>
                  <a:gd name="T37" fmla="*/ 207 h 238"/>
                  <a:gd name="T38" fmla="*/ 275 w 275"/>
                  <a:gd name="T39" fmla="*/ 93 h 238"/>
                  <a:gd name="T40" fmla="*/ 265 w 275"/>
                  <a:gd name="T41" fmla="*/ 71 h 238"/>
                  <a:gd name="T42" fmla="*/ 77 w 275"/>
                  <a:gd name="T43" fmla="*/ 50 h 238"/>
                  <a:gd name="T44" fmla="*/ 194 w 275"/>
                  <a:gd name="T45" fmla="*/ 49 h 238"/>
                  <a:gd name="T46" fmla="*/ 210 w 275"/>
                  <a:gd name="T47" fmla="*/ 58 h 238"/>
                  <a:gd name="T48" fmla="*/ 201 w 275"/>
                  <a:gd name="T49" fmla="*/ 56 h 238"/>
                  <a:gd name="T50" fmla="*/ 83 w 275"/>
                  <a:gd name="T51" fmla="*/ 57 h 238"/>
                  <a:gd name="T52" fmla="*/ 66 w 275"/>
                  <a:gd name="T53" fmla="*/ 74 h 238"/>
                  <a:gd name="T54" fmla="*/ 68 w 275"/>
                  <a:gd name="T55" fmla="*/ 83 h 238"/>
                  <a:gd name="T56" fmla="*/ 59 w 275"/>
                  <a:gd name="T57" fmla="*/ 68 h 238"/>
                  <a:gd name="T58" fmla="*/ 77 w 275"/>
                  <a:gd name="T59" fmla="*/ 50 h 238"/>
                  <a:gd name="T60" fmla="*/ 258 w 275"/>
                  <a:gd name="T61" fmla="*/ 207 h 238"/>
                  <a:gd name="T62" fmla="*/ 254 w 275"/>
                  <a:gd name="T63" fmla="*/ 217 h 238"/>
                  <a:gd name="T64" fmla="*/ 243 w 275"/>
                  <a:gd name="T65" fmla="*/ 222 h 238"/>
                  <a:gd name="T66" fmla="*/ 31 w 275"/>
                  <a:gd name="T67" fmla="*/ 222 h 238"/>
                  <a:gd name="T68" fmla="*/ 21 w 275"/>
                  <a:gd name="T69" fmla="*/ 217 h 238"/>
                  <a:gd name="T70" fmla="*/ 17 w 275"/>
                  <a:gd name="T71" fmla="*/ 207 h 238"/>
                  <a:gd name="T72" fmla="*/ 17 w 275"/>
                  <a:gd name="T73" fmla="*/ 93 h 238"/>
                  <a:gd name="T74" fmla="*/ 21 w 275"/>
                  <a:gd name="T75" fmla="*/ 83 h 238"/>
                  <a:gd name="T76" fmla="*/ 31 w 275"/>
                  <a:gd name="T77" fmla="*/ 78 h 238"/>
                  <a:gd name="T78" fmla="*/ 54 w 275"/>
                  <a:gd name="T79" fmla="*/ 78 h 238"/>
                  <a:gd name="T80" fmla="*/ 76 w 275"/>
                  <a:gd name="T81" fmla="*/ 92 h 238"/>
                  <a:gd name="T82" fmla="*/ 194 w 275"/>
                  <a:gd name="T83" fmla="*/ 92 h 238"/>
                  <a:gd name="T84" fmla="*/ 215 w 275"/>
                  <a:gd name="T85" fmla="*/ 78 h 238"/>
                  <a:gd name="T86" fmla="*/ 243 w 275"/>
                  <a:gd name="T87" fmla="*/ 78 h 238"/>
                  <a:gd name="T88" fmla="*/ 254 w 275"/>
                  <a:gd name="T89" fmla="*/ 83 h 238"/>
                  <a:gd name="T90" fmla="*/ 258 w 275"/>
                  <a:gd name="T91" fmla="*/ 93 h 238"/>
                  <a:gd name="T92" fmla="*/ 258 w 275"/>
                  <a:gd name="T93" fmla="*/ 20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5" h="238">
                    <a:moveTo>
                      <a:pt x="265" y="71"/>
                    </a:moveTo>
                    <a:cubicBezTo>
                      <a:pt x="260" y="65"/>
                      <a:pt x="252" y="62"/>
                      <a:pt x="243" y="62"/>
                    </a:cubicBezTo>
                    <a:cubicBezTo>
                      <a:pt x="217" y="62"/>
                      <a:pt x="217" y="62"/>
                      <a:pt x="217" y="62"/>
                    </a:cubicBezTo>
                    <a:cubicBezTo>
                      <a:pt x="215" y="51"/>
                      <a:pt x="205" y="43"/>
                      <a:pt x="194" y="43"/>
                    </a:cubicBezTo>
                    <a:cubicBezTo>
                      <a:pt x="172" y="43"/>
                      <a:pt x="172" y="43"/>
                      <a:pt x="172" y="43"/>
                    </a:cubicBezTo>
                    <a:cubicBezTo>
                      <a:pt x="155" y="30"/>
                      <a:pt x="148" y="15"/>
                      <a:pt x="145" y="0"/>
                    </a:cubicBezTo>
                    <a:cubicBezTo>
                      <a:pt x="138" y="0"/>
                      <a:pt x="132" y="0"/>
                      <a:pt x="126" y="0"/>
                    </a:cubicBezTo>
                    <a:cubicBezTo>
                      <a:pt x="123" y="20"/>
                      <a:pt x="114" y="33"/>
                      <a:pt x="100" y="43"/>
                    </a:cubicBezTo>
                    <a:cubicBezTo>
                      <a:pt x="76" y="44"/>
                      <a:pt x="76" y="44"/>
                      <a:pt x="76" y="44"/>
                    </a:cubicBezTo>
                    <a:cubicBezTo>
                      <a:pt x="65" y="44"/>
                      <a:pt x="56" y="51"/>
                      <a:pt x="53" y="62"/>
                    </a:cubicBezTo>
                    <a:cubicBezTo>
                      <a:pt x="31" y="62"/>
                      <a:pt x="31" y="62"/>
                      <a:pt x="31" y="62"/>
                    </a:cubicBezTo>
                    <a:cubicBezTo>
                      <a:pt x="23" y="62"/>
                      <a:pt x="15" y="65"/>
                      <a:pt x="9" y="71"/>
                    </a:cubicBezTo>
                    <a:cubicBezTo>
                      <a:pt x="3" y="77"/>
                      <a:pt x="0" y="84"/>
                      <a:pt x="0" y="93"/>
                    </a:cubicBezTo>
                    <a:cubicBezTo>
                      <a:pt x="0" y="207"/>
                      <a:pt x="0" y="207"/>
                      <a:pt x="0" y="207"/>
                    </a:cubicBezTo>
                    <a:cubicBezTo>
                      <a:pt x="0" y="215"/>
                      <a:pt x="3" y="223"/>
                      <a:pt x="9" y="229"/>
                    </a:cubicBezTo>
                    <a:cubicBezTo>
                      <a:pt x="15" y="235"/>
                      <a:pt x="23" y="238"/>
                      <a:pt x="31" y="238"/>
                    </a:cubicBezTo>
                    <a:cubicBezTo>
                      <a:pt x="243" y="238"/>
                      <a:pt x="243" y="238"/>
                      <a:pt x="243" y="238"/>
                    </a:cubicBezTo>
                    <a:cubicBezTo>
                      <a:pt x="252" y="238"/>
                      <a:pt x="260" y="235"/>
                      <a:pt x="265" y="229"/>
                    </a:cubicBezTo>
                    <a:cubicBezTo>
                      <a:pt x="271" y="223"/>
                      <a:pt x="275" y="215"/>
                      <a:pt x="275" y="207"/>
                    </a:cubicBezTo>
                    <a:cubicBezTo>
                      <a:pt x="275" y="93"/>
                      <a:pt x="275" y="93"/>
                      <a:pt x="275" y="93"/>
                    </a:cubicBezTo>
                    <a:cubicBezTo>
                      <a:pt x="275" y="84"/>
                      <a:pt x="271" y="77"/>
                      <a:pt x="265" y="71"/>
                    </a:cubicBezTo>
                    <a:close/>
                    <a:moveTo>
                      <a:pt x="77" y="50"/>
                    </a:moveTo>
                    <a:cubicBezTo>
                      <a:pt x="194" y="49"/>
                      <a:pt x="194" y="49"/>
                      <a:pt x="194" y="49"/>
                    </a:cubicBezTo>
                    <a:cubicBezTo>
                      <a:pt x="201" y="49"/>
                      <a:pt x="207" y="53"/>
                      <a:pt x="210" y="58"/>
                    </a:cubicBezTo>
                    <a:cubicBezTo>
                      <a:pt x="207" y="57"/>
                      <a:pt x="204" y="56"/>
                      <a:pt x="201" y="56"/>
                    </a:cubicBezTo>
                    <a:cubicBezTo>
                      <a:pt x="83" y="57"/>
                      <a:pt x="83" y="57"/>
                      <a:pt x="83" y="57"/>
                    </a:cubicBezTo>
                    <a:cubicBezTo>
                      <a:pt x="74" y="57"/>
                      <a:pt x="66" y="65"/>
                      <a:pt x="66" y="74"/>
                    </a:cubicBezTo>
                    <a:cubicBezTo>
                      <a:pt x="66" y="77"/>
                      <a:pt x="66" y="80"/>
                      <a:pt x="68" y="83"/>
                    </a:cubicBezTo>
                    <a:cubicBezTo>
                      <a:pt x="63" y="80"/>
                      <a:pt x="59" y="74"/>
                      <a:pt x="59" y="68"/>
                    </a:cubicBezTo>
                    <a:cubicBezTo>
                      <a:pt x="59" y="58"/>
                      <a:pt x="67" y="50"/>
                      <a:pt x="77" y="50"/>
                    </a:cubicBezTo>
                    <a:close/>
                    <a:moveTo>
                      <a:pt x="258" y="207"/>
                    </a:moveTo>
                    <a:cubicBezTo>
                      <a:pt x="258" y="211"/>
                      <a:pt x="256" y="214"/>
                      <a:pt x="254" y="217"/>
                    </a:cubicBezTo>
                    <a:cubicBezTo>
                      <a:pt x="251" y="220"/>
                      <a:pt x="247" y="222"/>
                      <a:pt x="243" y="222"/>
                    </a:cubicBezTo>
                    <a:cubicBezTo>
                      <a:pt x="31" y="222"/>
                      <a:pt x="31" y="222"/>
                      <a:pt x="31" y="222"/>
                    </a:cubicBezTo>
                    <a:cubicBezTo>
                      <a:pt x="27" y="222"/>
                      <a:pt x="24" y="220"/>
                      <a:pt x="21" y="217"/>
                    </a:cubicBezTo>
                    <a:cubicBezTo>
                      <a:pt x="18" y="214"/>
                      <a:pt x="17" y="211"/>
                      <a:pt x="17" y="207"/>
                    </a:cubicBezTo>
                    <a:cubicBezTo>
                      <a:pt x="17" y="93"/>
                      <a:pt x="17" y="93"/>
                      <a:pt x="17" y="93"/>
                    </a:cubicBezTo>
                    <a:cubicBezTo>
                      <a:pt x="17" y="89"/>
                      <a:pt x="18" y="85"/>
                      <a:pt x="21" y="83"/>
                    </a:cubicBezTo>
                    <a:cubicBezTo>
                      <a:pt x="24" y="80"/>
                      <a:pt x="27" y="78"/>
                      <a:pt x="31" y="78"/>
                    </a:cubicBezTo>
                    <a:cubicBezTo>
                      <a:pt x="54" y="78"/>
                      <a:pt x="54" y="78"/>
                      <a:pt x="54" y="78"/>
                    </a:cubicBezTo>
                    <a:cubicBezTo>
                      <a:pt x="58" y="87"/>
                      <a:pt x="67" y="92"/>
                      <a:pt x="76" y="92"/>
                    </a:cubicBezTo>
                    <a:cubicBezTo>
                      <a:pt x="194" y="92"/>
                      <a:pt x="194" y="92"/>
                      <a:pt x="194" y="92"/>
                    </a:cubicBezTo>
                    <a:cubicBezTo>
                      <a:pt x="203" y="92"/>
                      <a:pt x="211" y="86"/>
                      <a:pt x="215" y="78"/>
                    </a:cubicBezTo>
                    <a:cubicBezTo>
                      <a:pt x="243" y="78"/>
                      <a:pt x="243" y="78"/>
                      <a:pt x="243" y="78"/>
                    </a:cubicBezTo>
                    <a:cubicBezTo>
                      <a:pt x="247" y="78"/>
                      <a:pt x="251" y="80"/>
                      <a:pt x="254" y="83"/>
                    </a:cubicBezTo>
                    <a:cubicBezTo>
                      <a:pt x="256" y="85"/>
                      <a:pt x="258" y="89"/>
                      <a:pt x="258" y="93"/>
                    </a:cubicBezTo>
                    <a:lnTo>
                      <a:pt x="258" y="20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74" name="组合 73"/>
          <p:cNvGrpSpPr/>
          <p:nvPr/>
        </p:nvGrpSpPr>
        <p:grpSpPr>
          <a:xfrm>
            <a:off x="7362006" y="1503028"/>
            <a:ext cx="1152128" cy="1152128"/>
            <a:chOff x="6923881" y="1139949"/>
            <a:chExt cx="1152128" cy="1152128"/>
          </a:xfrm>
        </p:grpSpPr>
        <p:sp>
          <p:nvSpPr>
            <p:cNvPr id="75" name="椭圆 74"/>
            <p:cNvSpPr/>
            <p:nvPr/>
          </p:nvSpPr>
          <p:spPr>
            <a:xfrm>
              <a:off x="6923881" y="1139949"/>
              <a:ext cx="1152128" cy="11521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Freeform 21"/>
            <p:cNvSpPr>
              <a:spLocks noChangeAspect="1" noEditPoints="1"/>
            </p:cNvSpPr>
            <p:nvPr/>
          </p:nvSpPr>
          <p:spPr bwMode="auto">
            <a:xfrm>
              <a:off x="7177642" y="1415320"/>
              <a:ext cx="621073" cy="583200"/>
            </a:xfrm>
            <a:custGeom>
              <a:avLst/>
              <a:gdLst>
                <a:gd name="T0" fmla="*/ 189 w 243"/>
                <a:gd name="T1" fmla="*/ 0 h 228"/>
                <a:gd name="T2" fmla="*/ 196 w 243"/>
                <a:gd name="T3" fmla="*/ 190 h 228"/>
                <a:gd name="T4" fmla="*/ 201 w 243"/>
                <a:gd name="T5" fmla="*/ 207 h 228"/>
                <a:gd name="T6" fmla="*/ 224 w 243"/>
                <a:gd name="T7" fmla="*/ 208 h 228"/>
                <a:gd name="T8" fmla="*/ 228 w 243"/>
                <a:gd name="T9" fmla="*/ 184 h 228"/>
                <a:gd name="T10" fmla="*/ 235 w 243"/>
                <a:gd name="T11" fmla="*/ 11 h 228"/>
                <a:gd name="T12" fmla="*/ 243 w 243"/>
                <a:gd name="T13" fmla="*/ 184 h 228"/>
                <a:gd name="T14" fmla="*/ 236 w 243"/>
                <a:gd name="T15" fmla="*/ 215 h 228"/>
                <a:gd name="T16" fmla="*/ 216 w 243"/>
                <a:gd name="T17" fmla="*/ 228 h 228"/>
                <a:gd name="T18" fmla="*/ 35 w 243"/>
                <a:gd name="T19" fmla="*/ 228 h 228"/>
                <a:gd name="T20" fmla="*/ 10 w 243"/>
                <a:gd name="T21" fmla="*/ 219 h 228"/>
                <a:gd name="T22" fmla="*/ 0 w 243"/>
                <a:gd name="T23" fmla="*/ 191 h 228"/>
                <a:gd name="T24" fmla="*/ 8 w 243"/>
                <a:gd name="T25" fmla="*/ 0 h 228"/>
                <a:gd name="T26" fmla="*/ 34 w 243"/>
                <a:gd name="T27" fmla="*/ 188 h 228"/>
                <a:gd name="T28" fmla="*/ 72 w 243"/>
                <a:gd name="T29" fmla="*/ 179 h 228"/>
                <a:gd name="T30" fmla="*/ 34 w 243"/>
                <a:gd name="T31" fmla="*/ 157 h 228"/>
                <a:gd name="T32" fmla="*/ 161 w 243"/>
                <a:gd name="T33" fmla="*/ 166 h 228"/>
                <a:gd name="T34" fmla="*/ 34 w 243"/>
                <a:gd name="T35" fmla="*/ 157 h 228"/>
                <a:gd name="T36" fmla="*/ 34 w 243"/>
                <a:gd name="T37" fmla="*/ 142 h 228"/>
                <a:gd name="T38" fmla="*/ 161 w 243"/>
                <a:gd name="T39" fmla="*/ 132 h 228"/>
                <a:gd name="T40" fmla="*/ 34 w 243"/>
                <a:gd name="T41" fmla="*/ 109 h 228"/>
                <a:gd name="T42" fmla="*/ 161 w 243"/>
                <a:gd name="T43" fmla="*/ 119 h 228"/>
                <a:gd name="T44" fmla="*/ 34 w 243"/>
                <a:gd name="T45" fmla="*/ 109 h 228"/>
                <a:gd name="T46" fmla="*/ 64 w 243"/>
                <a:gd name="T47" fmla="*/ 38 h 228"/>
                <a:gd name="T48" fmla="*/ 54 w 243"/>
                <a:gd name="T49" fmla="*/ 62 h 228"/>
                <a:gd name="T50" fmla="*/ 34 w 243"/>
                <a:gd name="T51" fmla="*/ 38 h 228"/>
                <a:gd name="T52" fmla="*/ 44 w 243"/>
                <a:gd name="T53" fmla="*/ 90 h 228"/>
                <a:gd name="T54" fmla="*/ 52 w 243"/>
                <a:gd name="T55" fmla="*/ 90 h 228"/>
                <a:gd name="T56" fmla="*/ 89 w 243"/>
                <a:gd name="T57" fmla="*/ 90 h 228"/>
                <a:gd name="T58" fmla="*/ 78 w 243"/>
                <a:gd name="T59" fmla="*/ 84 h 228"/>
                <a:gd name="T60" fmla="*/ 87 w 243"/>
                <a:gd name="T61" fmla="*/ 65 h 228"/>
                <a:gd name="T62" fmla="*/ 78 w 243"/>
                <a:gd name="T63" fmla="*/ 59 h 228"/>
                <a:gd name="T64" fmla="*/ 89 w 243"/>
                <a:gd name="T65" fmla="*/ 45 h 228"/>
                <a:gd name="T66" fmla="*/ 66 w 243"/>
                <a:gd name="T67" fmla="*/ 38 h 228"/>
                <a:gd name="T68" fmla="*/ 89 w 243"/>
                <a:gd name="T69" fmla="*/ 90 h 228"/>
                <a:gd name="T70" fmla="*/ 127 w 243"/>
                <a:gd name="T71" fmla="*/ 38 h 228"/>
                <a:gd name="T72" fmla="*/ 120 w 243"/>
                <a:gd name="T73" fmla="*/ 38 h 228"/>
                <a:gd name="T74" fmla="*/ 103 w 243"/>
                <a:gd name="T75" fmla="*/ 62 h 228"/>
                <a:gd name="T76" fmla="*/ 90 w 243"/>
                <a:gd name="T77" fmla="*/ 38 h 228"/>
                <a:gd name="T78" fmla="*/ 108 w 243"/>
                <a:gd name="T79" fmla="*/ 90 h 228"/>
                <a:gd name="T80" fmla="*/ 116 w 243"/>
                <a:gd name="T81" fmla="*/ 90 h 228"/>
                <a:gd name="T82" fmla="*/ 136 w 243"/>
                <a:gd name="T83" fmla="*/ 38 h 228"/>
                <a:gd name="T84" fmla="*/ 138 w 243"/>
                <a:gd name="T85" fmla="*/ 81 h 228"/>
                <a:gd name="T86" fmla="*/ 164 w 243"/>
                <a:gd name="T87" fmla="*/ 81 h 228"/>
                <a:gd name="T88" fmla="*/ 162 w 243"/>
                <a:gd name="T89" fmla="*/ 68 h 228"/>
                <a:gd name="T90" fmla="*/ 149 w 243"/>
                <a:gd name="T91" fmla="*/ 51 h 228"/>
                <a:gd name="T92" fmla="*/ 150 w 243"/>
                <a:gd name="T93" fmla="*/ 45 h 228"/>
                <a:gd name="T94" fmla="*/ 152 w 243"/>
                <a:gd name="T95" fmla="*/ 56 h 228"/>
                <a:gd name="T96" fmla="*/ 163 w 243"/>
                <a:gd name="T97" fmla="*/ 47 h 228"/>
                <a:gd name="T98" fmla="*/ 138 w 243"/>
                <a:gd name="T99" fmla="*/ 48 h 228"/>
                <a:gd name="T100" fmla="*/ 139 w 243"/>
                <a:gd name="T101" fmla="*/ 59 h 228"/>
                <a:gd name="T102" fmla="*/ 152 w 243"/>
                <a:gd name="T103" fmla="*/ 75 h 228"/>
                <a:gd name="T104" fmla="*/ 150 w 243"/>
                <a:gd name="T105" fmla="*/ 83 h 228"/>
                <a:gd name="T106" fmla="*/ 148 w 243"/>
                <a:gd name="T107" fmla="*/ 70 h 228"/>
                <a:gd name="T108" fmla="*/ 206 w 243"/>
                <a:gd name="T109" fmla="*/ 12 h 228"/>
                <a:gd name="T110" fmla="*/ 213 w 243"/>
                <a:gd name="T111" fmla="*/ 200 h 228"/>
                <a:gd name="T112" fmla="*/ 220 w 243"/>
                <a:gd name="T113" fmla="*/ 12 h 228"/>
                <a:gd name="T114" fmla="*/ 206 w 243"/>
                <a:gd name="T115" fmla="*/ 12 h 228"/>
                <a:gd name="T116" fmla="*/ 15 w 243"/>
                <a:gd name="T117" fmla="*/ 15 h 228"/>
                <a:gd name="T118" fmla="*/ 15 w 243"/>
                <a:gd name="T119" fmla="*/ 191 h 228"/>
                <a:gd name="T120" fmla="*/ 35 w 243"/>
                <a:gd name="T121" fmla="*/ 213 h 228"/>
                <a:gd name="T122" fmla="*/ 188 w 243"/>
                <a:gd name="T123" fmla="*/ 213 h 228"/>
                <a:gd name="T124" fmla="*/ 182 w 243"/>
                <a:gd name="T125" fmla="*/ 19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3" h="228">
                  <a:moveTo>
                    <a:pt x="8" y="0"/>
                  </a:moveTo>
                  <a:cubicBezTo>
                    <a:pt x="189" y="0"/>
                    <a:pt x="189" y="0"/>
                    <a:pt x="189" y="0"/>
                  </a:cubicBezTo>
                  <a:cubicBezTo>
                    <a:pt x="193" y="0"/>
                    <a:pt x="196" y="3"/>
                    <a:pt x="196" y="7"/>
                  </a:cubicBezTo>
                  <a:cubicBezTo>
                    <a:pt x="196" y="190"/>
                    <a:pt x="196" y="190"/>
                    <a:pt x="196" y="190"/>
                  </a:cubicBezTo>
                  <a:cubicBezTo>
                    <a:pt x="196" y="190"/>
                    <a:pt x="196" y="190"/>
                    <a:pt x="196" y="190"/>
                  </a:cubicBezTo>
                  <a:cubicBezTo>
                    <a:pt x="196" y="198"/>
                    <a:pt x="198" y="203"/>
                    <a:pt x="201" y="207"/>
                  </a:cubicBezTo>
                  <a:cubicBezTo>
                    <a:pt x="204" y="210"/>
                    <a:pt x="210" y="212"/>
                    <a:pt x="216" y="213"/>
                  </a:cubicBezTo>
                  <a:cubicBezTo>
                    <a:pt x="219" y="213"/>
                    <a:pt x="222" y="211"/>
                    <a:pt x="224" y="208"/>
                  </a:cubicBezTo>
                  <a:cubicBezTo>
                    <a:pt x="226" y="203"/>
                    <a:pt x="228" y="196"/>
                    <a:pt x="228" y="184"/>
                  </a:cubicBezTo>
                  <a:cubicBezTo>
                    <a:pt x="228" y="184"/>
                    <a:pt x="228" y="184"/>
                    <a:pt x="228" y="184"/>
                  </a:cubicBezTo>
                  <a:cubicBezTo>
                    <a:pt x="228" y="19"/>
                    <a:pt x="228" y="19"/>
                    <a:pt x="228" y="19"/>
                  </a:cubicBezTo>
                  <a:cubicBezTo>
                    <a:pt x="228" y="15"/>
                    <a:pt x="231" y="11"/>
                    <a:pt x="235" y="11"/>
                  </a:cubicBezTo>
                  <a:cubicBezTo>
                    <a:pt x="239" y="11"/>
                    <a:pt x="243" y="15"/>
                    <a:pt x="243" y="19"/>
                  </a:cubicBezTo>
                  <a:cubicBezTo>
                    <a:pt x="243" y="184"/>
                    <a:pt x="243" y="184"/>
                    <a:pt x="243" y="184"/>
                  </a:cubicBezTo>
                  <a:cubicBezTo>
                    <a:pt x="243" y="184"/>
                    <a:pt x="243" y="184"/>
                    <a:pt x="242" y="184"/>
                  </a:cubicBezTo>
                  <a:cubicBezTo>
                    <a:pt x="243" y="199"/>
                    <a:pt x="240" y="209"/>
                    <a:pt x="236" y="215"/>
                  </a:cubicBezTo>
                  <a:cubicBezTo>
                    <a:pt x="232" y="223"/>
                    <a:pt x="225" y="227"/>
                    <a:pt x="217" y="228"/>
                  </a:cubicBezTo>
                  <a:cubicBezTo>
                    <a:pt x="217" y="228"/>
                    <a:pt x="217" y="228"/>
                    <a:pt x="216" y="228"/>
                  </a:cubicBezTo>
                  <a:cubicBezTo>
                    <a:pt x="216" y="228"/>
                    <a:pt x="216" y="228"/>
                    <a:pt x="216" y="228"/>
                  </a:cubicBezTo>
                  <a:cubicBezTo>
                    <a:pt x="35" y="228"/>
                    <a:pt x="35" y="228"/>
                    <a:pt x="35" y="228"/>
                  </a:cubicBezTo>
                  <a:cubicBezTo>
                    <a:pt x="35" y="228"/>
                    <a:pt x="34" y="228"/>
                    <a:pt x="34" y="228"/>
                  </a:cubicBezTo>
                  <a:cubicBezTo>
                    <a:pt x="24" y="228"/>
                    <a:pt x="16" y="225"/>
                    <a:pt x="10" y="219"/>
                  </a:cubicBezTo>
                  <a:cubicBezTo>
                    <a:pt x="4" y="213"/>
                    <a:pt x="0" y="204"/>
                    <a:pt x="0" y="191"/>
                  </a:cubicBezTo>
                  <a:cubicBezTo>
                    <a:pt x="0" y="191"/>
                    <a:pt x="0" y="191"/>
                    <a:pt x="0" y="191"/>
                  </a:cubicBezTo>
                  <a:cubicBezTo>
                    <a:pt x="0" y="7"/>
                    <a:pt x="0" y="7"/>
                    <a:pt x="0" y="7"/>
                  </a:cubicBezTo>
                  <a:cubicBezTo>
                    <a:pt x="0" y="3"/>
                    <a:pt x="3" y="0"/>
                    <a:pt x="8" y="0"/>
                  </a:cubicBezTo>
                  <a:close/>
                  <a:moveTo>
                    <a:pt x="34" y="179"/>
                  </a:moveTo>
                  <a:cubicBezTo>
                    <a:pt x="34" y="188"/>
                    <a:pt x="34" y="188"/>
                    <a:pt x="34" y="188"/>
                  </a:cubicBezTo>
                  <a:cubicBezTo>
                    <a:pt x="72" y="188"/>
                    <a:pt x="72" y="188"/>
                    <a:pt x="72" y="188"/>
                  </a:cubicBezTo>
                  <a:cubicBezTo>
                    <a:pt x="72" y="179"/>
                    <a:pt x="72" y="179"/>
                    <a:pt x="72" y="179"/>
                  </a:cubicBezTo>
                  <a:cubicBezTo>
                    <a:pt x="34" y="179"/>
                    <a:pt x="34" y="179"/>
                    <a:pt x="34" y="179"/>
                  </a:cubicBezTo>
                  <a:close/>
                  <a:moveTo>
                    <a:pt x="34" y="157"/>
                  </a:moveTo>
                  <a:cubicBezTo>
                    <a:pt x="34" y="166"/>
                    <a:pt x="34" y="166"/>
                    <a:pt x="34" y="166"/>
                  </a:cubicBezTo>
                  <a:cubicBezTo>
                    <a:pt x="161" y="166"/>
                    <a:pt x="161" y="166"/>
                    <a:pt x="161" y="166"/>
                  </a:cubicBezTo>
                  <a:cubicBezTo>
                    <a:pt x="161" y="157"/>
                    <a:pt x="161" y="157"/>
                    <a:pt x="161" y="157"/>
                  </a:cubicBezTo>
                  <a:cubicBezTo>
                    <a:pt x="34" y="157"/>
                    <a:pt x="34" y="157"/>
                    <a:pt x="34" y="157"/>
                  </a:cubicBezTo>
                  <a:close/>
                  <a:moveTo>
                    <a:pt x="34" y="132"/>
                  </a:moveTo>
                  <a:cubicBezTo>
                    <a:pt x="34" y="142"/>
                    <a:pt x="34" y="142"/>
                    <a:pt x="34" y="142"/>
                  </a:cubicBezTo>
                  <a:cubicBezTo>
                    <a:pt x="161" y="142"/>
                    <a:pt x="161" y="142"/>
                    <a:pt x="161" y="142"/>
                  </a:cubicBezTo>
                  <a:cubicBezTo>
                    <a:pt x="161" y="132"/>
                    <a:pt x="161" y="132"/>
                    <a:pt x="161" y="132"/>
                  </a:cubicBezTo>
                  <a:cubicBezTo>
                    <a:pt x="34" y="132"/>
                    <a:pt x="34" y="132"/>
                    <a:pt x="34" y="132"/>
                  </a:cubicBezTo>
                  <a:close/>
                  <a:moveTo>
                    <a:pt x="34" y="109"/>
                  </a:moveTo>
                  <a:cubicBezTo>
                    <a:pt x="34" y="119"/>
                    <a:pt x="34" y="119"/>
                    <a:pt x="34" y="119"/>
                  </a:cubicBezTo>
                  <a:cubicBezTo>
                    <a:pt x="161" y="119"/>
                    <a:pt x="161" y="119"/>
                    <a:pt x="161" y="119"/>
                  </a:cubicBezTo>
                  <a:cubicBezTo>
                    <a:pt x="161" y="109"/>
                    <a:pt x="161" y="109"/>
                    <a:pt x="161" y="109"/>
                  </a:cubicBezTo>
                  <a:cubicBezTo>
                    <a:pt x="34" y="109"/>
                    <a:pt x="34" y="109"/>
                    <a:pt x="34" y="109"/>
                  </a:cubicBezTo>
                  <a:close/>
                  <a:moveTo>
                    <a:pt x="64" y="90"/>
                  </a:moveTo>
                  <a:cubicBezTo>
                    <a:pt x="64" y="38"/>
                    <a:pt x="64" y="38"/>
                    <a:pt x="64" y="38"/>
                  </a:cubicBezTo>
                  <a:cubicBezTo>
                    <a:pt x="54" y="38"/>
                    <a:pt x="54" y="38"/>
                    <a:pt x="54" y="38"/>
                  </a:cubicBezTo>
                  <a:cubicBezTo>
                    <a:pt x="54" y="62"/>
                    <a:pt x="54" y="62"/>
                    <a:pt x="54" y="62"/>
                  </a:cubicBezTo>
                  <a:cubicBezTo>
                    <a:pt x="48" y="38"/>
                    <a:pt x="48" y="38"/>
                    <a:pt x="48" y="38"/>
                  </a:cubicBezTo>
                  <a:cubicBezTo>
                    <a:pt x="34" y="38"/>
                    <a:pt x="34" y="38"/>
                    <a:pt x="34" y="38"/>
                  </a:cubicBezTo>
                  <a:cubicBezTo>
                    <a:pt x="34" y="90"/>
                    <a:pt x="34" y="90"/>
                    <a:pt x="34" y="90"/>
                  </a:cubicBezTo>
                  <a:cubicBezTo>
                    <a:pt x="44" y="90"/>
                    <a:pt x="44" y="90"/>
                    <a:pt x="44" y="90"/>
                  </a:cubicBezTo>
                  <a:cubicBezTo>
                    <a:pt x="44" y="63"/>
                    <a:pt x="44" y="63"/>
                    <a:pt x="44" y="63"/>
                  </a:cubicBezTo>
                  <a:cubicBezTo>
                    <a:pt x="52" y="90"/>
                    <a:pt x="52" y="90"/>
                    <a:pt x="52" y="90"/>
                  </a:cubicBezTo>
                  <a:cubicBezTo>
                    <a:pt x="64" y="90"/>
                    <a:pt x="64" y="90"/>
                    <a:pt x="64" y="90"/>
                  </a:cubicBezTo>
                  <a:close/>
                  <a:moveTo>
                    <a:pt x="89" y="90"/>
                  </a:moveTo>
                  <a:cubicBezTo>
                    <a:pt x="89" y="84"/>
                    <a:pt x="89" y="84"/>
                    <a:pt x="89" y="84"/>
                  </a:cubicBezTo>
                  <a:cubicBezTo>
                    <a:pt x="78" y="84"/>
                    <a:pt x="78" y="84"/>
                    <a:pt x="78" y="84"/>
                  </a:cubicBezTo>
                  <a:cubicBezTo>
                    <a:pt x="78" y="65"/>
                    <a:pt x="78" y="65"/>
                    <a:pt x="78" y="65"/>
                  </a:cubicBezTo>
                  <a:cubicBezTo>
                    <a:pt x="87" y="65"/>
                    <a:pt x="87" y="65"/>
                    <a:pt x="87" y="65"/>
                  </a:cubicBezTo>
                  <a:cubicBezTo>
                    <a:pt x="87" y="59"/>
                    <a:pt x="87" y="59"/>
                    <a:pt x="87" y="59"/>
                  </a:cubicBezTo>
                  <a:cubicBezTo>
                    <a:pt x="78" y="59"/>
                    <a:pt x="78" y="59"/>
                    <a:pt x="78" y="59"/>
                  </a:cubicBezTo>
                  <a:cubicBezTo>
                    <a:pt x="78" y="45"/>
                    <a:pt x="78" y="45"/>
                    <a:pt x="78" y="45"/>
                  </a:cubicBezTo>
                  <a:cubicBezTo>
                    <a:pt x="89" y="45"/>
                    <a:pt x="89" y="45"/>
                    <a:pt x="89" y="45"/>
                  </a:cubicBezTo>
                  <a:cubicBezTo>
                    <a:pt x="89" y="38"/>
                    <a:pt x="89" y="38"/>
                    <a:pt x="89" y="38"/>
                  </a:cubicBezTo>
                  <a:cubicBezTo>
                    <a:pt x="66" y="38"/>
                    <a:pt x="66" y="38"/>
                    <a:pt x="66" y="38"/>
                  </a:cubicBezTo>
                  <a:cubicBezTo>
                    <a:pt x="66" y="90"/>
                    <a:pt x="66" y="90"/>
                    <a:pt x="66" y="90"/>
                  </a:cubicBezTo>
                  <a:cubicBezTo>
                    <a:pt x="89" y="90"/>
                    <a:pt x="89" y="90"/>
                    <a:pt x="89" y="90"/>
                  </a:cubicBezTo>
                  <a:close/>
                  <a:moveTo>
                    <a:pt x="136" y="38"/>
                  </a:moveTo>
                  <a:cubicBezTo>
                    <a:pt x="127" y="38"/>
                    <a:pt x="127" y="38"/>
                    <a:pt x="127" y="38"/>
                  </a:cubicBezTo>
                  <a:cubicBezTo>
                    <a:pt x="123" y="62"/>
                    <a:pt x="123" y="62"/>
                    <a:pt x="123" y="62"/>
                  </a:cubicBezTo>
                  <a:cubicBezTo>
                    <a:pt x="120" y="38"/>
                    <a:pt x="120" y="38"/>
                    <a:pt x="120" y="38"/>
                  </a:cubicBezTo>
                  <a:cubicBezTo>
                    <a:pt x="107" y="38"/>
                    <a:pt x="107" y="38"/>
                    <a:pt x="107" y="38"/>
                  </a:cubicBezTo>
                  <a:cubicBezTo>
                    <a:pt x="103" y="62"/>
                    <a:pt x="103" y="62"/>
                    <a:pt x="103" y="62"/>
                  </a:cubicBezTo>
                  <a:cubicBezTo>
                    <a:pt x="100" y="38"/>
                    <a:pt x="100" y="38"/>
                    <a:pt x="100" y="38"/>
                  </a:cubicBezTo>
                  <a:cubicBezTo>
                    <a:pt x="90" y="38"/>
                    <a:pt x="90" y="38"/>
                    <a:pt x="90" y="38"/>
                  </a:cubicBezTo>
                  <a:cubicBezTo>
                    <a:pt x="96" y="90"/>
                    <a:pt x="96" y="90"/>
                    <a:pt x="96" y="90"/>
                  </a:cubicBezTo>
                  <a:cubicBezTo>
                    <a:pt x="108" y="90"/>
                    <a:pt x="108" y="90"/>
                    <a:pt x="108" y="90"/>
                  </a:cubicBezTo>
                  <a:cubicBezTo>
                    <a:pt x="112" y="62"/>
                    <a:pt x="112" y="62"/>
                    <a:pt x="112" y="62"/>
                  </a:cubicBezTo>
                  <a:cubicBezTo>
                    <a:pt x="116" y="90"/>
                    <a:pt x="116" y="90"/>
                    <a:pt x="116" y="90"/>
                  </a:cubicBezTo>
                  <a:cubicBezTo>
                    <a:pt x="129" y="90"/>
                    <a:pt x="129" y="90"/>
                    <a:pt x="129" y="90"/>
                  </a:cubicBezTo>
                  <a:cubicBezTo>
                    <a:pt x="136" y="38"/>
                    <a:pt x="136" y="38"/>
                    <a:pt x="136" y="38"/>
                  </a:cubicBezTo>
                  <a:close/>
                  <a:moveTo>
                    <a:pt x="138" y="70"/>
                  </a:moveTo>
                  <a:cubicBezTo>
                    <a:pt x="138" y="81"/>
                    <a:pt x="138" y="81"/>
                    <a:pt x="138" y="81"/>
                  </a:cubicBezTo>
                  <a:cubicBezTo>
                    <a:pt x="138" y="88"/>
                    <a:pt x="142" y="91"/>
                    <a:pt x="150" y="91"/>
                  </a:cubicBezTo>
                  <a:cubicBezTo>
                    <a:pt x="159" y="91"/>
                    <a:pt x="164" y="87"/>
                    <a:pt x="164" y="81"/>
                  </a:cubicBezTo>
                  <a:cubicBezTo>
                    <a:pt x="164" y="74"/>
                    <a:pt x="164" y="74"/>
                    <a:pt x="164" y="74"/>
                  </a:cubicBezTo>
                  <a:cubicBezTo>
                    <a:pt x="164" y="72"/>
                    <a:pt x="163" y="69"/>
                    <a:pt x="162" y="68"/>
                  </a:cubicBezTo>
                  <a:cubicBezTo>
                    <a:pt x="160" y="66"/>
                    <a:pt x="157" y="63"/>
                    <a:pt x="153" y="58"/>
                  </a:cubicBezTo>
                  <a:cubicBezTo>
                    <a:pt x="150" y="55"/>
                    <a:pt x="149" y="53"/>
                    <a:pt x="149" y="51"/>
                  </a:cubicBezTo>
                  <a:cubicBezTo>
                    <a:pt x="148" y="48"/>
                    <a:pt x="148" y="48"/>
                    <a:pt x="148" y="48"/>
                  </a:cubicBezTo>
                  <a:cubicBezTo>
                    <a:pt x="148" y="46"/>
                    <a:pt x="149" y="45"/>
                    <a:pt x="150" y="45"/>
                  </a:cubicBezTo>
                  <a:cubicBezTo>
                    <a:pt x="152" y="45"/>
                    <a:pt x="152" y="45"/>
                    <a:pt x="152" y="46"/>
                  </a:cubicBezTo>
                  <a:cubicBezTo>
                    <a:pt x="152" y="56"/>
                    <a:pt x="152" y="56"/>
                    <a:pt x="152" y="56"/>
                  </a:cubicBezTo>
                  <a:cubicBezTo>
                    <a:pt x="163" y="56"/>
                    <a:pt x="163" y="56"/>
                    <a:pt x="163" y="56"/>
                  </a:cubicBezTo>
                  <a:cubicBezTo>
                    <a:pt x="163" y="47"/>
                    <a:pt x="163" y="47"/>
                    <a:pt x="163" y="47"/>
                  </a:cubicBezTo>
                  <a:cubicBezTo>
                    <a:pt x="163" y="41"/>
                    <a:pt x="159" y="38"/>
                    <a:pt x="151" y="38"/>
                  </a:cubicBezTo>
                  <a:cubicBezTo>
                    <a:pt x="142" y="38"/>
                    <a:pt x="138" y="41"/>
                    <a:pt x="138" y="48"/>
                  </a:cubicBezTo>
                  <a:cubicBezTo>
                    <a:pt x="138" y="54"/>
                    <a:pt x="138" y="54"/>
                    <a:pt x="138" y="54"/>
                  </a:cubicBezTo>
                  <a:cubicBezTo>
                    <a:pt x="138" y="56"/>
                    <a:pt x="138" y="57"/>
                    <a:pt x="139" y="59"/>
                  </a:cubicBezTo>
                  <a:cubicBezTo>
                    <a:pt x="140" y="61"/>
                    <a:pt x="144" y="64"/>
                    <a:pt x="148" y="69"/>
                  </a:cubicBezTo>
                  <a:cubicBezTo>
                    <a:pt x="151" y="71"/>
                    <a:pt x="152" y="73"/>
                    <a:pt x="152" y="75"/>
                  </a:cubicBezTo>
                  <a:cubicBezTo>
                    <a:pt x="152" y="82"/>
                    <a:pt x="152" y="82"/>
                    <a:pt x="152" y="82"/>
                  </a:cubicBezTo>
                  <a:cubicBezTo>
                    <a:pt x="152" y="83"/>
                    <a:pt x="152" y="83"/>
                    <a:pt x="150" y="83"/>
                  </a:cubicBezTo>
                  <a:cubicBezTo>
                    <a:pt x="149" y="83"/>
                    <a:pt x="148" y="83"/>
                    <a:pt x="148" y="82"/>
                  </a:cubicBezTo>
                  <a:cubicBezTo>
                    <a:pt x="148" y="70"/>
                    <a:pt x="148" y="70"/>
                    <a:pt x="148" y="70"/>
                  </a:cubicBezTo>
                  <a:cubicBezTo>
                    <a:pt x="138" y="70"/>
                    <a:pt x="138" y="70"/>
                    <a:pt x="138" y="70"/>
                  </a:cubicBezTo>
                  <a:close/>
                  <a:moveTo>
                    <a:pt x="206" y="12"/>
                  </a:moveTo>
                  <a:cubicBezTo>
                    <a:pt x="206" y="192"/>
                    <a:pt x="206" y="192"/>
                    <a:pt x="206" y="192"/>
                  </a:cubicBezTo>
                  <a:cubicBezTo>
                    <a:pt x="206" y="196"/>
                    <a:pt x="209" y="200"/>
                    <a:pt x="213" y="200"/>
                  </a:cubicBezTo>
                  <a:cubicBezTo>
                    <a:pt x="217" y="200"/>
                    <a:pt x="220" y="196"/>
                    <a:pt x="220" y="192"/>
                  </a:cubicBezTo>
                  <a:cubicBezTo>
                    <a:pt x="220" y="12"/>
                    <a:pt x="220" y="12"/>
                    <a:pt x="220" y="12"/>
                  </a:cubicBezTo>
                  <a:cubicBezTo>
                    <a:pt x="220" y="8"/>
                    <a:pt x="217" y="4"/>
                    <a:pt x="213" y="4"/>
                  </a:cubicBezTo>
                  <a:cubicBezTo>
                    <a:pt x="209" y="4"/>
                    <a:pt x="206" y="8"/>
                    <a:pt x="206" y="12"/>
                  </a:cubicBezTo>
                  <a:close/>
                  <a:moveTo>
                    <a:pt x="182" y="15"/>
                  </a:moveTo>
                  <a:cubicBezTo>
                    <a:pt x="15" y="15"/>
                    <a:pt x="15" y="15"/>
                    <a:pt x="15" y="15"/>
                  </a:cubicBezTo>
                  <a:cubicBezTo>
                    <a:pt x="15" y="191"/>
                    <a:pt x="15" y="191"/>
                    <a:pt x="15" y="191"/>
                  </a:cubicBezTo>
                  <a:cubicBezTo>
                    <a:pt x="15" y="191"/>
                    <a:pt x="15" y="191"/>
                    <a:pt x="15" y="191"/>
                  </a:cubicBezTo>
                  <a:cubicBezTo>
                    <a:pt x="15" y="200"/>
                    <a:pt x="17" y="205"/>
                    <a:pt x="20" y="208"/>
                  </a:cubicBezTo>
                  <a:cubicBezTo>
                    <a:pt x="23" y="211"/>
                    <a:pt x="29" y="213"/>
                    <a:pt x="35" y="213"/>
                  </a:cubicBezTo>
                  <a:cubicBezTo>
                    <a:pt x="35" y="213"/>
                    <a:pt x="35" y="213"/>
                    <a:pt x="35" y="213"/>
                  </a:cubicBezTo>
                  <a:cubicBezTo>
                    <a:pt x="188" y="213"/>
                    <a:pt x="188" y="213"/>
                    <a:pt x="188" y="213"/>
                  </a:cubicBezTo>
                  <a:cubicBezTo>
                    <a:pt x="184" y="207"/>
                    <a:pt x="181" y="200"/>
                    <a:pt x="182" y="190"/>
                  </a:cubicBezTo>
                  <a:cubicBezTo>
                    <a:pt x="182" y="190"/>
                    <a:pt x="182" y="190"/>
                    <a:pt x="182" y="190"/>
                  </a:cubicBezTo>
                  <a:lnTo>
                    <a:pt x="182" y="15"/>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77" name="组合 76"/>
          <p:cNvGrpSpPr/>
          <p:nvPr/>
        </p:nvGrpSpPr>
        <p:grpSpPr>
          <a:xfrm>
            <a:off x="611560" y="1733826"/>
            <a:ext cx="2244926" cy="553998"/>
            <a:chOff x="620366" y="1874630"/>
            <a:chExt cx="2244926" cy="553998"/>
          </a:xfrm>
        </p:grpSpPr>
        <p:grpSp>
          <p:nvGrpSpPr>
            <p:cNvPr id="78" name="组合 77"/>
            <p:cNvGrpSpPr/>
            <p:nvPr/>
          </p:nvGrpSpPr>
          <p:grpSpPr>
            <a:xfrm>
              <a:off x="620366" y="2007613"/>
              <a:ext cx="288032" cy="288032"/>
              <a:chOff x="1331640" y="2292077"/>
              <a:chExt cx="571152" cy="571152"/>
            </a:xfrm>
          </p:grpSpPr>
          <p:sp>
            <p:nvSpPr>
              <p:cNvPr id="80" name="椭圆 79"/>
              <p:cNvSpPr/>
              <p:nvPr/>
            </p:nvSpPr>
            <p:spPr>
              <a:xfrm>
                <a:off x="1331640" y="2292077"/>
                <a:ext cx="571152" cy="571152"/>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加号 80"/>
              <p:cNvSpPr/>
              <p:nvPr/>
            </p:nvSpPr>
            <p:spPr>
              <a:xfrm>
                <a:off x="1403648" y="2362200"/>
                <a:ext cx="432048" cy="43204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9" name="矩形 1"/>
            <p:cNvSpPr>
              <a:spLocks noChangeArrowheads="1"/>
            </p:cNvSpPr>
            <p:nvPr/>
          </p:nvSpPr>
          <p:spPr bwMode="auto">
            <a:xfrm>
              <a:off x="971600" y="1874630"/>
              <a:ext cx="18936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随着计算机技术的发展及印刷技术进步，平面设计在视觉感观领域的表现也就越来越丰富。</a:t>
              </a:r>
            </a:p>
          </p:txBody>
        </p:sp>
      </p:grpSp>
      <p:grpSp>
        <p:nvGrpSpPr>
          <p:cNvPr id="82" name="组合 81"/>
          <p:cNvGrpSpPr/>
          <p:nvPr/>
        </p:nvGrpSpPr>
        <p:grpSpPr>
          <a:xfrm>
            <a:off x="3121967" y="1751735"/>
            <a:ext cx="2244926" cy="553998"/>
            <a:chOff x="620366" y="1874630"/>
            <a:chExt cx="2244926" cy="553998"/>
          </a:xfrm>
        </p:grpSpPr>
        <p:grpSp>
          <p:nvGrpSpPr>
            <p:cNvPr id="83" name="组合 82"/>
            <p:cNvGrpSpPr/>
            <p:nvPr/>
          </p:nvGrpSpPr>
          <p:grpSpPr>
            <a:xfrm>
              <a:off x="620366" y="2007613"/>
              <a:ext cx="288032" cy="288032"/>
              <a:chOff x="1331640" y="2292077"/>
              <a:chExt cx="571152" cy="571152"/>
            </a:xfrm>
          </p:grpSpPr>
          <p:sp>
            <p:nvSpPr>
              <p:cNvPr id="85" name="椭圆 84"/>
              <p:cNvSpPr/>
              <p:nvPr/>
            </p:nvSpPr>
            <p:spPr>
              <a:xfrm>
                <a:off x="1331640" y="2292077"/>
                <a:ext cx="571152" cy="571152"/>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加号 85"/>
              <p:cNvSpPr/>
              <p:nvPr/>
            </p:nvSpPr>
            <p:spPr>
              <a:xfrm>
                <a:off x="1403648" y="2362200"/>
                <a:ext cx="432048" cy="43204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4" name="矩形 1"/>
            <p:cNvSpPr>
              <a:spLocks noChangeArrowheads="1"/>
            </p:cNvSpPr>
            <p:nvPr/>
          </p:nvSpPr>
          <p:spPr bwMode="auto">
            <a:xfrm>
              <a:off x="971600" y="1874630"/>
              <a:ext cx="18936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随着计算机技术的发展及印刷技术进步，平面设计在视觉感观领域的表现也就越来越丰富。</a:t>
              </a:r>
            </a:p>
          </p:txBody>
        </p:sp>
      </p:grpSp>
      <p:grpSp>
        <p:nvGrpSpPr>
          <p:cNvPr id="87" name="组合 86"/>
          <p:cNvGrpSpPr/>
          <p:nvPr/>
        </p:nvGrpSpPr>
        <p:grpSpPr>
          <a:xfrm>
            <a:off x="611560" y="2452839"/>
            <a:ext cx="2244926" cy="553998"/>
            <a:chOff x="620366" y="1874630"/>
            <a:chExt cx="2244926" cy="553998"/>
          </a:xfrm>
        </p:grpSpPr>
        <p:grpSp>
          <p:nvGrpSpPr>
            <p:cNvPr id="88" name="组合 87"/>
            <p:cNvGrpSpPr/>
            <p:nvPr/>
          </p:nvGrpSpPr>
          <p:grpSpPr>
            <a:xfrm>
              <a:off x="620366" y="2007613"/>
              <a:ext cx="288032" cy="288032"/>
              <a:chOff x="1331640" y="2292077"/>
              <a:chExt cx="571152" cy="571152"/>
            </a:xfrm>
          </p:grpSpPr>
          <p:sp>
            <p:nvSpPr>
              <p:cNvPr id="90" name="椭圆 89"/>
              <p:cNvSpPr/>
              <p:nvPr/>
            </p:nvSpPr>
            <p:spPr>
              <a:xfrm>
                <a:off x="1331640" y="2292077"/>
                <a:ext cx="571152" cy="571152"/>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加号 90"/>
              <p:cNvSpPr/>
              <p:nvPr/>
            </p:nvSpPr>
            <p:spPr>
              <a:xfrm>
                <a:off x="1403648" y="2362200"/>
                <a:ext cx="432048" cy="43204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9" name="矩形 1"/>
            <p:cNvSpPr>
              <a:spLocks noChangeArrowheads="1"/>
            </p:cNvSpPr>
            <p:nvPr/>
          </p:nvSpPr>
          <p:spPr bwMode="auto">
            <a:xfrm>
              <a:off x="971600" y="1874630"/>
              <a:ext cx="18936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随着计算机技术的发展及印刷技术进步，平面设计在视觉感观领域的表现也就越来越丰富。</a:t>
              </a:r>
            </a:p>
          </p:txBody>
        </p:sp>
      </p:grpSp>
      <p:grpSp>
        <p:nvGrpSpPr>
          <p:cNvPr id="92" name="组合 91"/>
          <p:cNvGrpSpPr/>
          <p:nvPr/>
        </p:nvGrpSpPr>
        <p:grpSpPr>
          <a:xfrm>
            <a:off x="3121967" y="2452839"/>
            <a:ext cx="2244926" cy="553998"/>
            <a:chOff x="620366" y="1874630"/>
            <a:chExt cx="2244926" cy="553998"/>
          </a:xfrm>
        </p:grpSpPr>
        <p:grpSp>
          <p:nvGrpSpPr>
            <p:cNvPr id="93" name="组合 92"/>
            <p:cNvGrpSpPr/>
            <p:nvPr/>
          </p:nvGrpSpPr>
          <p:grpSpPr>
            <a:xfrm>
              <a:off x="620366" y="2007613"/>
              <a:ext cx="288032" cy="288032"/>
              <a:chOff x="1331640" y="2292077"/>
              <a:chExt cx="571152" cy="571152"/>
            </a:xfrm>
          </p:grpSpPr>
          <p:sp>
            <p:nvSpPr>
              <p:cNvPr id="95" name="椭圆 94"/>
              <p:cNvSpPr/>
              <p:nvPr/>
            </p:nvSpPr>
            <p:spPr>
              <a:xfrm>
                <a:off x="1331640" y="2292077"/>
                <a:ext cx="571152" cy="571152"/>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加号 95"/>
              <p:cNvSpPr/>
              <p:nvPr/>
            </p:nvSpPr>
            <p:spPr>
              <a:xfrm>
                <a:off x="1403648" y="2362200"/>
                <a:ext cx="432048" cy="43204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4" name="矩形 1"/>
            <p:cNvSpPr>
              <a:spLocks noChangeArrowheads="1"/>
            </p:cNvSpPr>
            <p:nvPr/>
          </p:nvSpPr>
          <p:spPr bwMode="auto">
            <a:xfrm>
              <a:off x="971600" y="1874630"/>
              <a:ext cx="18936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随着计算机技术的发展及印刷技术进步，平面设计在视觉感观领域的表现也就越来越丰富。</a:t>
              </a:r>
            </a:p>
          </p:txBody>
        </p:sp>
      </p:grpSp>
      <p:sp>
        <p:nvSpPr>
          <p:cNvPr id="97" name="矩形 96"/>
          <p:cNvSpPr/>
          <p:nvPr/>
        </p:nvSpPr>
        <p:spPr>
          <a:xfrm>
            <a:off x="683568" y="3222861"/>
            <a:ext cx="1518197" cy="1054848"/>
          </a:xfrm>
          <a:prstGeom prst="rect">
            <a:avLst/>
          </a:prstGeom>
          <a:blipFill>
            <a:blip r:embed="rId4"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矩形 97"/>
          <p:cNvSpPr/>
          <p:nvPr/>
        </p:nvSpPr>
        <p:spPr>
          <a:xfrm>
            <a:off x="2267744" y="3222861"/>
            <a:ext cx="1518197" cy="1054848"/>
          </a:xfrm>
          <a:prstGeom prst="rect">
            <a:avLst/>
          </a:prstGeom>
          <a:blipFill>
            <a:blip r:embed="rId5"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98"/>
          <p:cNvSpPr/>
          <p:nvPr/>
        </p:nvSpPr>
        <p:spPr>
          <a:xfrm>
            <a:off x="3851920" y="3222861"/>
            <a:ext cx="1518197" cy="1054848"/>
          </a:xfrm>
          <a:prstGeom prst="rect">
            <a:avLst/>
          </a:prstGeom>
          <a:blipFill>
            <a:blip r:embed="rId6"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53" presetClass="entr" presetSubtype="16"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400" fill="hold"/>
                                            <p:tgtEl>
                                              <p:spTgt spid="59"/>
                                            </p:tgtEl>
                                            <p:attrNameLst>
                                              <p:attrName>ppt_w</p:attrName>
                                            </p:attrNameLst>
                                          </p:cBhvr>
                                          <p:tavLst>
                                            <p:tav tm="0">
                                              <p:val>
                                                <p:fltVal val="0"/>
                                              </p:val>
                                            </p:tav>
                                            <p:tav tm="100000">
                                              <p:val>
                                                <p:strVal val="#ppt_w"/>
                                              </p:val>
                                            </p:tav>
                                          </p:tavLst>
                                        </p:anim>
                                        <p:anim calcmode="lin" valueType="num">
                                          <p:cBhvr>
                                            <p:cTn id="20" dur="400" fill="hold"/>
                                            <p:tgtEl>
                                              <p:spTgt spid="59"/>
                                            </p:tgtEl>
                                            <p:attrNameLst>
                                              <p:attrName>ppt_h</p:attrName>
                                            </p:attrNameLst>
                                          </p:cBhvr>
                                          <p:tavLst>
                                            <p:tav tm="0">
                                              <p:val>
                                                <p:fltVal val="0"/>
                                              </p:val>
                                            </p:tav>
                                            <p:tav tm="100000">
                                              <p:val>
                                                <p:strVal val="#ppt_h"/>
                                              </p:val>
                                            </p:tav>
                                          </p:tavLst>
                                        </p:anim>
                                        <p:animEffect transition="in" filter="fade">
                                          <p:cBhvr>
                                            <p:cTn id="21" dur="400"/>
                                            <p:tgtEl>
                                              <p:spTgt spid="59"/>
                                            </p:tgtEl>
                                          </p:cBhvr>
                                        </p:animEffect>
                                      </p:childTnLst>
                                    </p:cTn>
                                  </p:par>
                                  <p:par>
                                    <p:cTn id="22" presetID="53" presetClass="entr" presetSubtype="16" fill="hold" nodeType="withEffect">
                                      <p:stCondLst>
                                        <p:cond delay="100"/>
                                      </p:stCondLst>
                                      <p:childTnLst>
                                        <p:set>
                                          <p:cBhvr>
                                            <p:cTn id="23" dur="1" fill="hold">
                                              <p:stCondLst>
                                                <p:cond delay="0"/>
                                              </p:stCondLst>
                                            </p:cTn>
                                            <p:tgtEl>
                                              <p:spTgt spid="60"/>
                                            </p:tgtEl>
                                            <p:attrNameLst>
                                              <p:attrName>style.visibility</p:attrName>
                                            </p:attrNameLst>
                                          </p:cBhvr>
                                          <p:to>
                                            <p:strVal val="visible"/>
                                          </p:to>
                                        </p:set>
                                        <p:anim calcmode="lin" valueType="num">
                                          <p:cBhvr>
                                            <p:cTn id="24" dur="400" fill="hold"/>
                                            <p:tgtEl>
                                              <p:spTgt spid="60"/>
                                            </p:tgtEl>
                                            <p:attrNameLst>
                                              <p:attrName>ppt_w</p:attrName>
                                            </p:attrNameLst>
                                          </p:cBhvr>
                                          <p:tavLst>
                                            <p:tav tm="0">
                                              <p:val>
                                                <p:fltVal val="0"/>
                                              </p:val>
                                            </p:tav>
                                            <p:tav tm="100000">
                                              <p:val>
                                                <p:strVal val="#ppt_w"/>
                                              </p:val>
                                            </p:tav>
                                          </p:tavLst>
                                        </p:anim>
                                        <p:anim calcmode="lin" valueType="num">
                                          <p:cBhvr>
                                            <p:cTn id="25" dur="400" fill="hold"/>
                                            <p:tgtEl>
                                              <p:spTgt spid="60"/>
                                            </p:tgtEl>
                                            <p:attrNameLst>
                                              <p:attrName>ppt_h</p:attrName>
                                            </p:attrNameLst>
                                          </p:cBhvr>
                                          <p:tavLst>
                                            <p:tav tm="0">
                                              <p:val>
                                                <p:fltVal val="0"/>
                                              </p:val>
                                            </p:tav>
                                            <p:tav tm="100000">
                                              <p:val>
                                                <p:strVal val="#ppt_h"/>
                                              </p:val>
                                            </p:tav>
                                          </p:tavLst>
                                        </p:anim>
                                        <p:animEffect transition="in" filter="fade">
                                          <p:cBhvr>
                                            <p:cTn id="26" dur="400"/>
                                            <p:tgtEl>
                                              <p:spTgt spid="60"/>
                                            </p:tgtEl>
                                          </p:cBhvr>
                                        </p:animEffect>
                                      </p:childTnLst>
                                    </p:cTn>
                                  </p:par>
                                </p:childTnLst>
                              </p:cTn>
                            </p:par>
                            <p:par>
                              <p:cTn id="27" fill="hold">
                                <p:stCondLst>
                                  <p:cond delay="1000"/>
                                </p:stCondLst>
                                <p:childTnLst>
                                  <p:par>
                                    <p:cTn id="28" presetID="2" presetClass="entr" presetSubtype="9" fill="hold" nodeType="afterEffect" p14:presetBounceEnd="45000">
                                      <p:stCondLst>
                                        <p:cond delay="0"/>
                                      </p:stCondLst>
                                      <p:childTnLst>
                                        <p:set>
                                          <p:cBhvr>
                                            <p:cTn id="29" dur="1" fill="hold">
                                              <p:stCondLst>
                                                <p:cond delay="0"/>
                                              </p:stCondLst>
                                            </p:cTn>
                                            <p:tgtEl>
                                              <p:spTgt spid="63"/>
                                            </p:tgtEl>
                                            <p:attrNameLst>
                                              <p:attrName>style.visibility</p:attrName>
                                            </p:attrNameLst>
                                          </p:cBhvr>
                                          <p:to>
                                            <p:strVal val="visible"/>
                                          </p:to>
                                        </p:set>
                                        <p:anim calcmode="lin" valueType="num" p14:bounceEnd="45000">
                                          <p:cBhvr additive="base">
                                            <p:cTn id="30" dur="400" fill="hold"/>
                                            <p:tgtEl>
                                              <p:spTgt spid="63"/>
                                            </p:tgtEl>
                                            <p:attrNameLst>
                                              <p:attrName>ppt_x</p:attrName>
                                            </p:attrNameLst>
                                          </p:cBhvr>
                                          <p:tavLst>
                                            <p:tav tm="0">
                                              <p:val>
                                                <p:strVal val="0-#ppt_w/2"/>
                                              </p:val>
                                            </p:tav>
                                            <p:tav tm="100000">
                                              <p:val>
                                                <p:strVal val="#ppt_x"/>
                                              </p:val>
                                            </p:tav>
                                          </p:tavLst>
                                        </p:anim>
                                        <p:anim calcmode="lin" valueType="num" p14:bounceEnd="45000">
                                          <p:cBhvr additive="base">
                                            <p:cTn id="31" dur="400" fill="hold"/>
                                            <p:tgtEl>
                                              <p:spTgt spid="63"/>
                                            </p:tgtEl>
                                            <p:attrNameLst>
                                              <p:attrName>ppt_y</p:attrName>
                                            </p:attrNameLst>
                                          </p:cBhvr>
                                          <p:tavLst>
                                            <p:tav tm="0">
                                              <p:val>
                                                <p:strVal val="0-#ppt_h/2"/>
                                              </p:val>
                                            </p:tav>
                                            <p:tav tm="100000">
                                              <p:val>
                                                <p:strVal val="#ppt_y"/>
                                              </p:val>
                                            </p:tav>
                                          </p:tavLst>
                                        </p:anim>
                                      </p:childTnLst>
                                    </p:cTn>
                                  </p:par>
                                  <p:par>
                                    <p:cTn id="32" presetID="2" presetClass="entr" presetSubtype="3" fill="hold" nodeType="withEffect" p14:presetBounceEnd="45000">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14:bounceEnd="45000">
                                          <p:cBhvr additive="base">
                                            <p:cTn id="34" dur="400" fill="hold"/>
                                            <p:tgtEl>
                                              <p:spTgt spid="74"/>
                                            </p:tgtEl>
                                            <p:attrNameLst>
                                              <p:attrName>ppt_x</p:attrName>
                                            </p:attrNameLst>
                                          </p:cBhvr>
                                          <p:tavLst>
                                            <p:tav tm="0">
                                              <p:val>
                                                <p:strVal val="1+#ppt_w/2"/>
                                              </p:val>
                                            </p:tav>
                                            <p:tav tm="100000">
                                              <p:val>
                                                <p:strVal val="#ppt_x"/>
                                              </p:val>
                                            </p:tav>
                                          </p:tavLst>
                                        </p:anim>
                                        <p:anim calcmode="lin" valueType="num" p14:bounceEnd="45000">
                                          <p:cBhvr additive="base">
                                            <p:cTn id="35" dur="400" fill="hold"/>
                                            <p:tgtEl>
                                              <p:spTgt spid="74"/>
                                            </p:tgtEl>
                                            <p:attrNameLst>
                                              <p:attrName>ppt_y</p:attrName>
                                            </p:attrNameLst>
                                          </p:cBhvr>
                                          <p:tavLst>
                                            <p:tav tm="0">
                                              <p:val>
                                                <p:strVal val="0-#ppt_h/2"/>
                                              </p:val>
                                            </p:tav>
                                            <p:tav tm="100000">
                                              <p:val>
                                                <p:strVal val="#ppt_y"/>
                                              </p:val>
                                            </p:tav>
                                          </p:tavLst>
                                        </p:anim>
                                      </p:childTnLst>
                                    </p:cTn>
                                  </p:par>
                                  <p:par>
                                    <p:cTn id="36" presetID="2" presetClass="entr" presetSubtype="6" fill="hold" nodeType="withEffect" p14:presetBounceEnd="45000">
                                      <p:stCondLst>
                                        <p:cond delay="0"/>
                                      </p:stCondLst>
                                      <p:childTnLst>
                                        <p:set>
                                          <p:cBhvr>
                                            <p:cTn id="37" dur="1" fill="hold">
                                              <p:stCondLst>
                                                <p:cond delay="0"/>
                                              </p:stCondLst>
                                            </p:cTn>
                                            <p:tgtEl>
                                              <p:spTgt spid="69"/>
                                            </p:tgtEl>
                                            <p:attrNameLst>
                                              <p:attrName>style.visibility</p:attrName>
                                            </p:attrNameLst>
                                          </p:cBhvr>
                                          <p:to>
                                            <p:strVal val="visible"/>
                                          </p:to>
                                        </p:set>
                                        <p:anim calcmode="lin" valueType="num" p14:bounceEnd="45000">
                                          <p:cBhvr additive="base">
                                            <p:cTn id="38" dur="400" fill="hold"/>
                                            <p:tgtEl>
                                              <p:spTgt spid="69"/>
                                            </p:tgtEl>
                                            <p:attrNameLst>
                                              <p:attrName>ppt_x</p:attrName>
                                            </p:attrNameLst>
                                          </p:cBhvr>
                                          <p:tavLst>
                                            <p:tav tm="0">
                                              <p:val>
                                                <p:strVal val="1+#ppt_w/2"/>
                                              </p:val>
                                            </p:tav>
                                            <p:tav tm="100000">
                                              <p:val>
                                                <p:strVal val="#ppt_x"/>
                                              </p:val>
                                            </p:tav>
                                          </p:tavLst>
                                        </p:anim>
                                        <p:anim calcmode="lin" valueType="num" p14:bounceEnd="45000">
                                          <p:cBhvr additive="base">
                                            <p:cTn id="39" dur="400" fill="hold"/>
                                            <p:tgtEl>
                                              <p:spTgt spid="69"/>
                                            </p:tgtEl>
                                            <p:attrNameLst>
                                              <p:attrName>ppt_y</p:attrName>
                                            </p:attrNameLst>
                                          </p:cBhvr>
                                          <p:tavLst>
                                            <p:tav tm="0">
                                              <p:val>
                                                <p:strVal val="1+#ppt_h/2"/>
                                              </p:val>
                                            </p:tav>
                                            <p:tav tm="100000">
                                              <p:val>
                                                <p:strVal val="#ppt_y"/>
                                              </p:val>
                                            </p:tav>
                                          </p:tavLst>
                                        </p:anim>
                                      </p:childTnLst>
                                    </p:cTn>
                                  </p:par>
                                  <p:par>
                                    <p:cTn id="40" presetID="2" presetClass="entr" presetSubtype="12" fill="hold" nodeType="withEffect" p14:presetBounceEnd="45000">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14:bounceEnd="45000">
                                          <p:cBhvr additive="base">
                                            <p:cTn id="42" dur="400" fill="hold"/>
                                            <p:tgtEl>
                                              <p:spTgt spid="66"/>
                                            </p:tgtEl>
                                            <p:attrNameLst>
                                              <p:attrName>ppt_x</p:attrName>
                                            </p:attrNameLst>
                                          </p:cBhvr>
                                          <p:tavLst>
                                            <p:tav tm="0">
                                              <p:val>
                                                <p:strVal val="0-#ppt_w/2"/>
                                              </p:val>
                                            </p:tav>
                                            <p:tav tm="100000">
                                              <p:val>
                                                <p:strVal val="#ppt_x"/>
                                              </p:val>
                                            </p:tav>
                                          </p:tavLst>
                                        </p:anim>
                                        <p:anim calcmode="lin" valueType="num" p14:bounceEnd="45000">
                                          <p:cBhvr additive="base">
                                            <p:cTn id="43" dur="400" fill="hold"/>
                                            <p:tgtEl>
                                              <p:spTgt spid="66"/>
                                            </p:tgtEl>
                                            <p:attrNameLst>
                                              <p:attrName>ppt_y</p:attrName>
                                            </p:attrNameLst>
                                          </p:cBhvr>
                                          <p:tavLst>
                                            <p:tav tm="0">
                                              <p:val>
                                                <p:strVal val="1+#ppt_h/2"/>
                                              </p:val>
                                            </p:tav>
                                            <p:tav tm="100000">
                                              <p:val>
                                                <p:strVal val="#ppt_y"/>
                                              </p:val>
                                            </p:tav>
                                          </p:tavLst>
                                        </p:anim>
                                      </p:childTnLst>
                                    </p:cTn>
                                  </p:par>
                                </p:childTnLst>
                              </p:cTn>
                            </p:par>
                            <p:par>
                              <p:cTn id="44" fill="hold">
                                <p:stCondLst>
                                  <p:cond delay="1500"/>
                                </p:stCondLst>
                                <p:childTnLst>
                                  <p:par>
                                    <p:cTn id="45" presetID="2" presetClass="entr" presetSubtype="8"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0-#ppt_w/2"/>
                                              </p:val>
                                            </p:tav>
                                            <p:tav tm="100000">
                                              <p:val>
                                                <p:strVal val="#ppt_x"/>
                                              </p:val>
                                            </p:tav>
                                          </p:tavLst>
                                        </p:anim>
                                        <p:anim calcmode="lin" valueType="num">
                                          <p:cBhvr additive="base">
                                            <p:cTn id="48" dur="500" fill="hold"/>
                                            <p:tgtEl>
                                              <p:spTgt spid="77"/>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10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500" fill="hold"/>
                                            <p:tgtEl>
                                              <p:spTgt spid="87"/>
                                            </p:tgtEl>
                                            <p:attrNameLst>
                                              <p:attrName>ppt_x</p:attrName>
                                            </p:attrNameLst>
                                          </p:cBhvr>
                                          <p:tavLst>
                                            <p:tav tm="0">
                                              <p:val>
                                                <p:strVal val="0-#ppt_w/2"/>
                                              </p:val>
                                            </p:tav>
                                            <p:tav tm="100000">
                                              <p:val>
                                                <p:strVal val="#ppt_x"/>
                                              </p:val>
                                            </p:tav>
                                          </p:tavLst>
                                        </p:anim>
                                        <p:anim calcmode="lin" valueType="num">
                                          <p:cBhvr additive="base">
                                            <p:cTn id="52" dur="500" fill="hold"/>
                                            <p:tgtEl>
                                              <p:spTgt spid="87"/>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200"/>
                                      </p:stCondLst>
                                      <p:childTnLst>
                                        <p:set>
                                          <p:cBhvr>
                                            <p:cTn id="54" dur="1" fill="hold">
                                              <p:stCondLst>
                                                <p:cond delay="0"/>
                                              </p:stCondLst>
                                            </p:cTn>
                                            <p:tgtEl>
                                              <p:spTgt spid="82"/>
                                            </p:tgtEl>
                                            <p:attrNameLst>
                                              <p:attrName>style.visibility</p:attrName>
                                            </p:attrNameLst>
                                          </p:cBhvr>
                                          <p:to>
                                            <p:strVal val="visible"/>
                                          </p:to>
                                        </p:set>
                                        <p:anim calcmode="lin" valueType="num">
                                          <p:cBhvr additive="base">
                                            <p:cTn id="55" dur="500" fill="hold"/>
                                            <p:tgtEl>
                                              <p:spTgt spid="82"/>
                                            </p:tgtEl>
                                            <p:attrNameLst>
                                              <p:attrName>ppt_x</p:attrName>
                                            </p:attrNameLst>
                                          </p:cBhvr>
                                          <p:tavLst>
                                            <p:tav tm="0">
                                              <p:val>
                                                <p:strVal val="0-#ppt_w/2"/>
                                              </p:val>
                                            </p:tav>
                                            <p:tav tm="100000">
                                              <p:val>
                                                <p:strVal val="#ppt_x"/>
                                              </p:val>
                                            </p:tav>
                                          </p:tavLst>
                                        </p:anim>
                                        <p:anim calcmode="lin" valueType="num">
                                          <p:cBhvr additive="base">
                                            <p:cTn id="56" dur="500" fill="hold"/>
                                            <p:tgtEl>
                                              <p:spTgt spid="82"/>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400"/>
                                      </p:stCondLst>
                                      <p:childTnLst>
                                        <p:set>
                                          <p:cBhvr>
                                            <p:cTn id="58" dur="1" fill="hold">
                                              <p:stCondLst>
                                                <p:cond delay="0"/>
                                              </p:stCondLst>
                                            </p:cTn>
                                            <p:tgtEl>
                                              <p:spTgt spid="92"/>
                                            </p:tgtEl>
                                            <p:attrNameLst>
                                              <p:attrName>style.visibility</p:attrName>
                                            </p:attrNameLst>
                                          </p:cBhvr>
                                          <p:to>
                                            <p:strVal val="visible"/>
                                          </p:to>
                                        </p:set>
                                        <p:anim calcmode="lin" valueType="num">
                                          <p:cBhvr additive="base">
                                            <p:cTn id="59" dur="500" fill="hold"/>
                                            <p:tgtEl>
                                              <p:spTgt spid="92"/>
                                            </p:tgtEl>
                                            <p:attrNameLst>
                                              <p:attrName>ppt_x</p:attrName>
                                            </p:attrNameLst>
                                          </p:cBhvr>
                                          <p:tavLst>
                                            <p:tav tm="0">
                                              <p:val>
                                                <p:strVal val="0-#ppt_w/2"/>
                                              </p:val>
                                            </p:tav>
                                            <p:tav tm="100000">
                                              <p:val>
                                                <p:strVal val="#ppt_x"/>
                                              </p:val>
                                            </p:tav>
                                          </p:tavLst>
                                        </p:anim>
                                        <p:anim calcmode="lin" valueType="num">
                                          <p:cBhvr additive="base">
                                            <p:cTn id="60" dur="500" fill="hold"/>
                                            <p:tgtEl>
                                              <p:spTgt spid="92"/>
                                            </p:tgtEl>
                                            <p:attrNameLst>
                                              <p:attrName>ppt_y</p:attrName>
                                            </p:attrNameLst>
                                          </p:cBhvr>
                                          <p:tavLst>
                                            <p:tav tm="0">
                                              <p:val>
                                                <p:strVal val="#ppt_y"/>
                                              </p:val>
                                            </p:tav>
                                            <p:tav tm="100000">
                                              <p:val>
                                                <p:strVal val="#ppt_y"/>
                                              </p:val>
                                            </p:tav>
                                          </p:tavLst>
                                        </p:anim>
                                      </p:childTnLst>
                                    </p:cTn>
                                  </p:par>
                                </p:childTnLst>
                              </p:cTn>
                            </p:par>
                            <p:par>
                              <p:cTn id="61" fill="hold">
                                <p:stCondLst>
                                  <p:cond delay="2000"/>
                                </p:stCondLst>
                                <p:childTnLst>
                                  <p:par>
                                    <p:cTn id="62" presetID="42" presetClass="entr" presetSubtype="0" fill="hold" grpId="0" nodeType="afterEffect">
                                      <p:stCondLst>
                                        <p:cond delay="0"/>
                                      </p:stCondLst>
                                      <p:childTnLst>
                                        <p:set>
                                          <p:cBhvr>
                                            <p:cTn id="63" dur="1" fill="hold">
                                              <p:stCondLst>
                                                <p:cond delay="0"/>
                                              </p:stCondLst>
                                            </p:cTn>
                                            <p:tgtEl>
                                              <p:spTgt spid="97"/>
                                            </p:tgtEl>
                                            <p:attrNameLst>
                                              <p:attrName>style.visibility</p:attrName>
                                            </p:attrNameLst>
                                          </p:cBhvr>
                                          <p:to>
                                            <p:strVal val="visible"/>
                                          </p:to>
                                        </p:set>
                                        <p:animEffect transition="in" filter="fade">
                                          <p:cBhvr>
                                            <p:cTn id="64" dur="400"/>
                                            <p:tgtEl>
                                              <p:spTgt spid="97"/>
                                            </p:tgtEl>
                                          </p:cBhvr>
                                        </p:animEffect>
                                        <p:anim calcmode="lin" valueType="num">
                                          <p:cBhvr>
                                            <p:cTn id="65" dur="400" fill="hold"/>
                                            <p:tgtEl>
                                              <p:spTgt spid="97"/>
                                            </p:tgtEl>
                                            <p:attrNameLst>
                                              <p:attrName>ppt_x</p:attrName>
                                            </p:attrNameLst>
                                          </p:cBhvr>
                                          <p:tavLst>
                                            <p:tav tm="0">
                                              <p:val>
                                                <p:strVal val="#ppt_x"/>
                                              </p:val>
                                            </p:tav>
                                            <p:tav tm="100000">
                                              <p:val>
                                                <p:strVal val="#ppt_x"/>
                                              </p:val>
                                            </p:tav>
                                          </p:tavLst>
                                        </p:anim>
                                        <p:anim calcmode="lin" valueType="num">
                                          <p:cBhvr>
                                            <p:cTn id="66" dur="400" fill="hold"/>
                                            <p:tgtEl>
                                              <p:spTgt spid="9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100"/>
                                      </p:stCondLst>
                                      <p:childTnLst>
                                        <p:set>
                                          <p:cBhvr>
                                            <p:cTn id="68" dur="1" fill="hold">
                                              <p:stCondLst>
                                                <p:cond delay="0"/>
                                              </p:stCondLst>
                                            </p:cTn>
                                            <p:tgtEl>
                                              <p:spTgt spid="98"/>
                                            </p:tgtEl>
                                            <p:attrNameLst>
                                              <p:attrName>style.visibility</p:attrName>
                                            </p:attrNameLst>
                                          </p:cBhvr>
                                          <p:to>
                                            <p:strVal val="visible"/>
                                          </p:to>
                                        </p:set>
                                        <p:animEffect transition="in" filter="fade">
                                          <p:cBhvr>
                                            <p:cTn id="69" dur="400"/>
                                            <p:tgtEl>
                                              <p:spTgt spid="98"/>
                                            </p:tgtEl>
                                          </p:cBhvr>
                                        </p:animEffect>
                                        <p:anim calcmode="lin" valueType="num">
                                          <p:cBhvr>
                                            <p:cTn id="70" dur="400" fill="hold"/>
                                            <p:tgtEl>
                                              <p:spTgt spid="98"/>
                                            </p:tgtEl>
                                            <p:attrNameLst>
                                              <p:attrName>ppt_x</p:attrName>
                                            </p:attrNameLst>
                                          </p:cBhvr>
                                          <p:tavLst>
                                            <p:tav tm="0">
                                              <p:val>
                                                <p:strVal val="#ppt_x"/>
                                              </p:val>
                                            </p:tav>
                                            <p:tav tm="100000">
                                              <p:val>
                                                <p:strVal val="#ppt_x"/>
                                              </p:val>
                                            </p:tav>
                                          </p:tavLst>
                                        </p:anim>
                                        <p:anim calcmode="lin" valueType="num">
                                          <p:cBhvr>
                                            <p:cTn id="71" dur="400" fill="hold"/>
                                            <p:tgtEl>
                                              <p:spTgt spid="98"/>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20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400"/>
                                            <p:tgtEl>
                                              <p:spTgt spid="99"/>
                                            </p:tgtEl>
                                          </p:cBhvr>
                                        </p:animEffect>
                                        <p:anim calcmode="lin" valueType="num">
                                          <p:cBhvr>
                                            <p:cTn id="75" dur="400" fill="hold"/>
                                            <p:tgtEl>
                                              <p:spTgt spid="99"/>
                                            </p:tgtEl>
                                            <p:attrNameLst>
                                              <p:attrName>ppt_x</p:attrName>
                                            </p:attrNameLst>
                                          </p:cBhvr>
                                          <p:tavLst>
                                            <p:tav tm="0">
                                              <p:val>
                                                <p:strVal val="#ppt_x"/>
                                              </p:val>
                                            </p:tav>
                                            <p:tav tm="100000">
                                              <p:val>
                                                <p:strVal val="#ppt_x"/>
                                              </p:val>
                                            </p:tav>
                                          </p:tavLst>
                                        </p:anim>
                                        <p:anim calcmode="lin" valueType="num">
                                          <p:cBhvr>
                                            <p:cTn id="76" dur="4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9" grpId="0" animBg="1"/>
          <p:bldP spid="97" grpId="0" animBg="1"/>
          <p:bldP spid="98" grpId="0" animBg="1"/>
          <p:bldP spid="9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53" presetClass="entr" presetSubtype="16"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400" fill="hold"/>
                                            <p:tgtEl>
                                              <p:spTgt spid="59"/>
                                            </p:tgtEl>
                                            <p:attrNameLst>
                                              <p:attrName>ppt_w</p:attrName>
                                            </p:attrNameLst>
                                          </p:cBhvr>
                                          <p:tavLst>
                                            <p:tav tm="0">
                                              <p:val>
                                                <p:fltVal val="0"/>
                                              </p:val>
                                            </p:tav>
                                            <p:tav tm="100000">
                                              <p:val>
                                                <p:strVal val="#ppt_w"/>
                                              </p:val>
                                            </p:tav>
                                          </p:tavLst>
                                        </p:anim>
                                        <p:anim calcmode="lin" valueType="num">
                                          <p:cBhvr>
                                            <p:cTn id="20" dur="400" fill="hold"/>
                                            <p:tgtEl>
                                              <p:spTgt spid="59"/>
                                            </p:tgtEl>
                                            <p:attrNameLst>
                                              <p:attrName>ppt_h</p:attrName>
                                            </p:attrNameLst>
                                          </p:cBhvr>
                                          <p:tavLst>
                                            <p:tav tm="0">
                                              <p:val>
                                                <p:fltVal val="0"/>
                                              </p:val>
                                            </p:tav>
                                            <p:tav tm="100000">
                                              <p:val>
                                                <p:strVal val="#ppt_h"/>
                                              </p:val>
                                            </p:tav>
                                          </p:tavLst>
                                        </p:anim>
                                        <p:animEffect transition="in" filter="fade">
                                          <p:cBhvr>
                                            <p:cTn id="21" dur="400"/>
                                            <p:tgtEl>
                                              <p:spTgt spid="59"/>
                                            </p:tgtEl>
                                          </p:cBhvr>
                                        </p:animEffect>
                                      </p:childTnLst>
                                    </p:cTn>
                                  </p:par>
                                  <p:par>
                                    <p:cTn id="22" presetID="53" presetClass="entr" presetSubtype="16" fill="hold" nodeType="withEffect">
                                      <p:stCondLst>
                                        <p:cond delay="100"/>
                                      </p:stCondLst>
                                      <p:childTnLst>
                                        <p:set>
                                          <p:cBhvr>
                                            <p:cTn id="23" dur="1" fill="hold">
                                              <p:stCondLst>
                                                <p:cond delay="0"/>
                                              </p:stCondLst>
                                            </p:cTn>
                                            <p:tgtEl>
                                              <p:spTgt spid="60"/>
                                            </p:tgtEl>
                                            <p:attrNameLst>
                                              <p:attrName>style.visibility</p:attrName>
                                            </p:attrNameLst>
                                          </p:cBhvr>
                                          <p:to>
                                            <p:strVal val="visible"/>
                                          </p:to>
                                        </p:set>
                                        <p:anim calcmode="lin" valueType="num">
                                          <p:cBhvr>
                                            <p:cTn id="24" dur="400" fill="hold"/>
                                            <p:tgtEl>
                                              <p:spTgt spid="60"/>
                                            </p:tgtEl>
                                            <p:attrNameLst>
                                              <p:attrName>ppt_w</p:attrName>
                                            </p:attrNameLst>
                                          </p:cBhvr>
                                          <p:tavLst>
                                            <p:tav tm="0">
                                              <p:val>
                                                <p:fltVal val="0"/>
                                              </p:val>
                                            </p:tav>
                                            <p:tav tm="100000">
                                              <p:val>
                                                <p:strVal val="#ppt_w"/>
                                              </p:val>
                                            </p:tav>
                                          </p:tavLst>
                                        </p:anim>
                                        <p:anim calcmode="lin" valueType="num">
                                          <p:cBhvr>
                                            <p:cTn id="25" dur="400" fill="hold"/>
                                            <p:tgtEl>
                                              <p:spTgt spid="60"/>
                                            </p:tgtEl>
                                            <p:attrNameLst>
                                              <p:attrName>ppt_h</p:attrName>
                                            </p:attrNameLst>
                                          </p:cBhvr>
                                          <p:tavLst>
                                            <p:tav tm="0">
                                              <p:val>
                                                <p:fltVal val="0"/>
                                              </p:val>
                                            </p:tav>
                                            <p:tav tm="100000">
                                              <p:val>
                                                <p:strVal val="#ppt_h"/>
                                              </p:val>
                                            </p:tav>
                                          </p:tavLst>
                                        </p:anim>
                                        <p:animEffect transition="in" filter="fade">
                                          <p:cBhvr>
                                            <p:cTn id="26" dur="400"/>
                                            <p:tgtEl>
                                              <p:spTgt spid="60"/>
                                            </p:tgtEl>
                                          </p:cBhvr>
                                        </p:animEffect>
                                      </p:childTnLst>
                                    </p:cTn>
                                  </p:par>
                                </p:childTnLst>
                              </p:cTn>
                            </p:par>
                            <p:par>
                              <p:cTn id="27" fill="hold">
                                <p:stCondLst>
                                  <p:cond delay="1000"/>
                                </p:stCondLst>
                                <p:childTnLst>
                                  <p:par>
                                    <p:cTn id="28" presetID="2" presetClass="entr" presetSubtype="9" fill="hold" nodeType="afterEffect">
                                      <p:stCondLst>
                                        <p:cond delay="0"/>
                                      </p:stCondLst>
                                      <p:childTnLst>
                                        <p:set>
                                          <p:cBhvr>
                                            <p:cTn id="29" dur="1" fill="hold">
                                              <p:stCondLst>
                                                <p:cond delay="0"/>
                                              </p:stCondLst>
                                            </p:cTn>
                                            <p:tgtEl>
                                              <p:spTgt spid="63"/>
                                            </p:tgtEl>
                                            <p:attrNameLst>
                                              <p:attrName>style.visibility</p:attrName>
                                            </p:attrNameLst>
                                          </p:cBhvr>
                                          <p:to>
                                            <p:strVal val="visible"/>
                                          </p:to>
                                        </p:set>
                                        <p:anim calcmode="lin" valueType="num">
                                          <p:cBhvr additive="base">
                                            <p:cTn id="30" dur="400" fill="hold"/>
                                            <p:tgtEl>
                                              <p:spTgt spid="63"/>
                                            </p:tgtEl>
                                            <p:attrNameLst>
                                              <p:attrName>ppt_x</p:attrName>
                                            </p:attrNameLst>
                                          </p:cBhvr>
                                          <p:tavLst>
                                            <p:tav tm="0">
                                              <p:val>
                                                <p:strVal val="0-#ppt_w/2"/>
                                              </p:val>
                                            </p:tav>
                                            <p:tav tm="100000">
                                              <p:val>
                                                <p:strVal val="#ppt_x"/>
                                              </p:val>
                                            </p:tav>
                                          </p:tavLst>
                                        </p:anim>
                                        <p:anim calcmode="lin" valueType="num">
                                          <p:cBhvr additive="base">
                                            <p:cTn id="31" dur="400" fill="hold"/>
                                            <p:tgtEl>
                                              <p:spTgt spid="63"/>
                                            </p:tgtEl>
                                            <p:attrNameLst>
                                              <p:attrName>ppt_y</p:attrName>
                                            </p:attrNameLst>
                                          </p:cBhvr>
                                          <p:tavLst>
                                            <p:tav tm="0">
                                              <p:val>
                                                <p:strVal val="0-#ppt_h/2"/>
                                              </p:val>
                                            </p:tav>
                                            <p:tav tm="100000">
                                              <p:val>
                                                <p:strVal val="#ppt_y"/>
                                              </p:val>
                                            </p:tav>
                                          </p:tavLst>
                                        </p:anim>
                                      </p:childTnLst>
                                    </p:cTn>
                                  </p:par>
                                  <p:par>
                                    <p:cTn id="32" presetID="2" presetClass="entr" presetSubtype="3" fill="hold" nodeType="withEffect">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cBhvr additive="base">
                                            <p:cTn id="34" dur="400" fill="hold"/>
                                            <p:tgtEl>
                                              <p:spTgt spid="74"/>
                                            </p:tgtEl>
                                            <p:attrNameLst>
                                              <p:attrName>ppt_x</p:attrName>
                                            </p:attrNameLst>
                                          </p:cBhvr>
                                          <p:tavLst>
                                            <p:tav tm="0">
                                              <p:val>
                                                <p:strVal val="1+#ppt_w/2"/>
                                              </p:val>
                                            </p:tav>
                                            <p:tav tm="100000">
                                              <p:val>
                                                <p:strVal val="#ppt_x"/>
                                              </p:val>
                                            </p:tav>
                                          </p:tavLst>
                                        </p:anim>
                                        <p:anim calcmode="lin" valueType="num">
                                          <p:cBhvr additive="base">
                                            <p:cTn id="35" dur="400" fill="hold"/>
                                            <p:tgtEl>
                                              <p:spTgt spid="74"/>
                                            </p:tgtEl>
                                            <p:attrNameLst>
                                              <p:attrName>ppt_y</p:attrName>
                                            </p:attrNameLst>
                                          </p:cBhvr>
                                          <p:tavLst>
                                            <p:tav tm="0">
                                              <p:val>
                                                <p:strVal val="0-#ppt_h/2"/>
                                              </p:val>
                                            </p:tav>
                                            <p:tav tm="100000">
                                              <p:val>
                                                <p:strVal val="#ppt_y"/>
                                              </p:val>
                                            </p:tav>
                                          </p:tavLst>
                                        </p:anim>
                                      </p:childTnLst>
                                    </p:cTn>
                                  </p:par>
                                  <p:par>
                                    <p:cTn id="36" presetID="2" presetClass="entr" presetSubtype="6" fill="hold" nodeType="withEffect">
                                      <p:stCondLst>
                                        <p:cond delay="0"/>
                                      </p:stCondLst>
                                      <p:childTnLst>
                                        <p:set>
                                          <p:cBhvr>
                                            <p:cTn id="37" dur="1" fill="hold">
                                              <p:stCondLst>
                                                <p:cond delay="0"/>
                                              </p:stCondLst>
                                            </p:cTn>
                                            <p:tgtEl>
                                              <p:spTgt spid="69"/>
                                            </p:tgtEl>
                                            <p:attrNameLst>
                                              <p:attrName>style.visibility</p:attrName>
                                            </p:attrNameLst>
                                          </p:cBhvr>
                                          <p:to>
                                            <p:strVal val="visible"/>
                                          </p:to>
                                        </p:set>
                                        <p:anim calcmode="lin" valueType="num">
                                          <p:cBhvr additive="base">
                                            <p:cTn id="38" dur="400" fill="hold"/>
                                            <p:tgtEl>
                                              <p:spTgt spid="69"/>
                                            </p:tgtEl>
                                            <p:attrNameLst>
                                              <p:attrName>ppt_x</p:attrName>
                                            </p:attrNameLst>
                                          </p:cBhvr>
                                          <p:tavLst>
                                            <p:tav tm="0">
                                              <p:val>
                                                <p:strVal val="1+#ppt_w/2"/>
                                              </p:val>
                                            </p:tav>
                                            <p:tav tm="100000">
                                              <p:val>
                                                <p:strVal val="#ppt_x"/>
                                              </p:val>
                                            </p:tav>
                                          </p:tavLst>
                                        </p:anim>
                                        <p:anim calcmode="lin" valueType="num">
                                          <p:cBhvr additive="base">
                                            <p:cTn id="39" dur="400" fill="hold"/>
                                            <p:tgtEl>
                                              <p:spTgt spid="69"/>
                                            </p:tgtEl>
                                            <p:attrNameLst>
                                              <p:attrName>ppt_y</p:attrName>
                                            </p:attrNameLst>
                                          </p:cBhvr>
                                          <p:tavLst>
                                            <p:tav tm="0">
                                              <p:val>
                                                <p:strVal val="1+#ppt_h/2"/>
                                              </p:val>
                                            </p:tav>
                                            <p:tav tm="100000">
                                              <p:val>
                                                <p:strVal val="#ppt_y"/>
                                              </p:val>
                                            </p:tav>
                                          </p:tavLst>
                                        </p:anim>
                                      </p:childTnLst>
                                    </p:cTn>
                                  </p:par>
                                  <p:par>
                                    <p:cTn id="40" presetID="2" presetClass="entr" presetSubtype="12" fill="hold" nodeType="with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additive="base">
                                            <p:cTn id="42" dur="400" fill="hold"/>
                                            <p:tgtEl>
                                              <p:spTgt spid="66"/>
                                            </p:tgtEl>
                                            <p:attrNameLst>
                                              <p:attrName>ppt_x</p:attrName>
                                            </p:attrNameLst>
                                          </p:cBhvr>
                                          <p:tavLst>
                                            <p:tav tm="0">
                                              <p:val>
                                                <p:strVal val="0-#ppt_w/2"/>
                                              </p:val>
                                            </p:tav>
                                            <p:tav tm="100000">
                                              <p:val>
                                                <p:strVal val="#ppt_x"/>
                                              </p:val>
                                            </p:tav>
                                          </p:tavLst>
                                        </p:anim>
                                        <p:anim calcmode="lin" valueType="num">
                                          <p:cBhvr additive="base">
                                            <p:cTn id="43" dur="400" fill="hold"/>
                                            <p:tgtEl>
                                              <p:spTgt spid="66"/>
                                            </p:tgtEl>
                                            <p:attrNameLst>
                                              <p:attrName>ppt_y</p:attrName>
                                            </p:attrNameLst>
                                          </p:cBhvr>
                                          <p:tavLst>
                                            <p:tav tm="0">
                                              <p:val>
                                                <p:strVal val="1+#ppt_h/2"/>
                                              </p:val>
                                            </p:tav>
                                            <p:tav tm="100000">
                                              <p:val>
                                                <p:strVal val="#ppt_y"/>
                                              </p:val>
                                            </p:tav>
                                          </p:tavLst>
                                        </p:anim>
                                      </p:childTnLst>
                                    </p:cTn>
                                  </p:par>
                                </p:childTnLst>
                              </p:cTn>
                            </p:par>
                            <p:par>
                              <p:cTn id="44" fill="hold">
                                <p:stCondLst>
                                  <p:cond delay="1500"/>
                                </p:stCondLst>
                                <p:childTnLst>
                                  <p:par>
                                    <p:cTn id="45" presetID="2" presetClass="entr" presetSubtype="8"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0-#ppt_w/2"/>
                                              </p:val>
                                            </p:tav>
                                            <p:tav tm="100000">
                                              <p:val>
                                                <p:strVal val="#ppt_x"/>
                                              </p:val>
                                            </p:tav>
                                          </p:tavLst>
                                        </p:anim>
                                        <p:anim calcmode="lin" valueType="num">
                                          <p:cBhvr additive="base">
                                            <p:cTn id="48" dur="500" fill="hold"/>
                                            <p:tgtEl>
                                              <p:spTgt spid="77"/>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10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500" fill="hold"/>
                                            <p:tgtEl>
                                              <p:spTgt spid="87"/>
                                            </p:tgtEl>
                                            <p:attrNameLst>
                                              <p:attrName>ppt_x</p:attrName>
                                            </p:attrNameLst>
                                          </p:cBhvr>
                                          <p:tavLst>
                                            <p:tav tm="0">
                                              <p:val>
                                                <p:strVal val="0-#ppt_w/2"/>
                                              </p:val>
                                            </p:tav>
                                            <p:tav tm="100000">
                                              <p:val>
                                                <p:strVal val="#ppt_x"/>
                                              </p:val>
                                            </p:tav>
                                          </p:tavLst>
                                        </p:anim>
                                        <p:anim calcmode="lin" valueType="num">
                                          <p:cBhvr additive="base">
                                            <p:cTn id="52" dur="500" fill="hold"/>
                                            <p:tgtEl>
                                              <p:spTgt spid="87"/>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200"/>
                                      </p:stCondLst>
                                      <p:childTnLst>
                                        <p:set>
                                          <p:cBhvr>
                                            <p:cTn id="54" dur="1" fill="hold">
                                              <p:stCondLst>
                                                <p:cond delay="0"/>
                                              </p:stCondLst>
                                            </p:cTn>
                                            <p:tgtEl>
                                              <p:spTgt spid="82"/>
                                            </p:tgtEl>
                                            <p:attrNameLst>
                                              <p:attrName>style.visibility</p:attrName>
                                            </p:attrNameLst>
                                          </p:cBhvr>
                                          <p:to>
                                            <p:strVal val="visible"/>
                                          </p:to>
                                        </p:set>
                                        <p:anim calcmode="lin" valueType="num">
                                          <p:cBhvr additive="base">
                                            <p:cTn id="55" dur="500" fill="hold"/>
                                            <p:tgtEl>
                                              <p:spTgt spid="82"/>
                                            </p:tgtEl>
                                            <p:attrNameLst>
                                              <p:attrName>ppt_x</p:attrName>
                                            </p:attrNameLst>
                                          </p:cBhvr>
                                          <p:tavLst>
                                            <p:tav tm="0">
                                              <p:val>
                                                <p:strVal val="0-#ppt_w/2"/>
                                              </p:val>
                                            </p:tav>
                                            <p:tav tm="100000">
                                              <p:val>
                                                <p:strVal val="#ppt_x"/>
                                              </p:val>
                                            </p:tav>
                                          </p:tavLst>
                                        </p:anim>
                                        <p:anim calcmode="lin" valueType="num">
                                          <p:cBhvr additive="base">
                                            <p:cTn id="56" dur="500" fill="hold"/>
                                            <p:tgtEl>
                                              <p:spTgt spid="82"/>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400"/>
                                      </p:stCondLst>
                                      <p:childTnLst>
                                        <p:set>
                                          <p:cBhvr>
                                            <p:cTn id="58" dur="1" fill="hold">
                                              <p:stCondLst>
                                                <p:cond delay="0"/>
                                              </p:stCondLst>
                                            </p:cTn>
                                            <p:tgtEl>
                                              <p:spTgt spid="92"/>
                                            </p:tgtEl>
                                            <p:attrNameLst>
                                              <p:attrName>style.visibility</p:attrName>
                                            </p:attrNameLst>
                                          </p:cBhvr>
                                          <p:to>
                                            <p:strVal val="visible"/>
                                          </p:to>
                                        </p:set>
                                        <p:anim calcmode="lin" valueType="num">
                                          <p:cBhvr additive="base">
                                            <p:cTn id="59" dur="500" fill="hold"/>
                                            <p:tgtEl>
                                              <p:spTgt spid="92"/>
                                            </p:tgtEl>
                                            <p:attrNameLst>
                                              <p:attrName>ppt_x</p:attrName>
                                            </p:attrNameLst>
                                          </p:cBhvr>
                                          <p:tavLst>
                                            <p:tav tm="0">
                                              <p:val>
                                                <p:strVal val="0-#ppt_w/2"/>
                                              </p:val>
                                            </p:tav>
                                            <p:tav tm="100000">
                                              <p:val>
                                                <p:strVal val="#ppt_x"/>
                                              </p:val>
                                            </p:tav>
                                          </p:tavLst>
                                        </p:anim>
                                        <p:anim calcmode="lin" valueType="num">
                                          <p:cBhvr additive="base">
                                            <p:cTn id="60" dur="500" fill="hold"/>
                                            <p:tgtEl>
                                              <p:spTgt spid="92"/>
                                            </p:tgtEl>
                                            <p:attrNameLst>
                                              <p:attrName>ppt_y</p:attrName>
                                            </p:attrNameLst>
                                          </p:cBhvr>
                                          <p:tavLst>
                                            <p:tav tm="0">
                                              <p:val>
                                                <p:strVal val="#ppt_y"/>
                                              </p:val>
                                            </p:tav>
                                            <p:tav tm="100000">
                                              <p:val>
                                                <p:strVal val="#ppt_y"/>
                                              </p:val>
                                            </p:tav>
                                          </p:tavLst>
                                        </p:anim>
                                      </p:childTnLst>
                                    </p:cTn>
                                  </p:par>
                                </p:childTnLst>
                              </p:cTn>
                            </p:par>
                            <p:par>
                              <p:cTn id="61" fill="hold">
                                <p:stCondLst>
                                  <p:cond delay="2000"/>
                                </p:stCondLst>
                                <p:childTnLst>
                                  <p:par>
                                    <p:cTn id="62" presetID="42" presetClass="entr" presetSubtype="0" fill="hold" grpId="0" nodeType="afterEffect">
                                      <p:stCondLst>
                                        <p:cond delay="0"/>
                                      </p:stCondLst>
                                      <p:childTnLst>
                                        <p:set>
                                          <p:cBhvr>
                                            <p:cTn id="63" dur="1" fill="hold">
                                              <p:stCondLst>
                                                <p:cond delay="0"/>
                                              </p:stCondLst>
                                            </p:cTn>
                                            <p:tgtEl>
                                              <p:spTgt spid="97"/>
                                            </p:tgtEl>
                                            <p:attrNameLst>
                                              <p:attrName>style.visibility</p:attrName>
                                            </p:attrNameLst>
                                          </p:cBhvr>
                                          <p:to>
                                            <p:strVal val="visible"/>
                                          </p:to>
                                        </p:set>
                                        <p:animEffect transition="in" filter="fade">
                                          <p:cBhvr>
                                            <p:cTn id="64" dur="400"/>
                                            <p:tgtEl>
                                              <p:spTgt spid="97"/>
                                            </p:tgtEl>
                                          </p:cBhvr>
                                        </p:animEffect>
                                        <p:anim calcmode="lin" valueType="num">
                                          <p:cBhvr>
                                            <p:cTn id="65" dur="400" fill="hold"/>
                                            <p:tgtEl>
                                              <p:spTgt spid="97"/>
                                            </p:tgtEl>
                                            <p:attrNameLst>
                                              <p:attrName>ppt_x</p:attrName>
                                            </p:attrNameLst>
                                          </p:cBhvr>
                                          <p:tavLst>
                                            <p:tav tm="0">
                                              <p:val>
                                                <p:strVal val="#ppt_x"/>
                                              </p:val>
                                            </p:tav>
                                            <p:tav tm="100000">
                                              <p:val>
                                                <p:strVal val="#ppt_x"/>
                                              </p:val>
                                            </p:tav>
                                          </p:tavLst>
                                        </p:anim>
                                        <p:anim calcmode="lin" valueType="num">
                                          <p:cBhvr>
                                            <p:cTn id="66" dur="400" fill="hold"/>
                                            <p:tgtEl>
                                              <p:spTgt spid="9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100"/>
                                      </p:stCondLst>
                                      <p:childTnLst>
                                        <p:set>
                                          <p:cBhvr>
                                            <p:cTn id="68" dur="1" fill="hold">
                                              <p:stCondLst>
                                                <p:cond delay="0"/>
                                              </p:stCondLst>
                                            </p:cTn>
                                            <p:tgtEl>
                                              <p:spTgt spid="98"/>
                                            </p:tgtEl>
                                            <p:attrNameLst>
                                              <p:attrName>style.visibility</p:attrName>
                                            </p:attrNameLst>
                                          </p:cBhvr>
                                          <p:to>
                                            <p:strVal val="visible"/>
                                          </p:to>
                                        </p:set>
                                        <p:animEffect transition="in" filter="fade">
                                          <p:cBhvr>
                                            <p:cTn id="69" dur="400"/>
                                            <p:tgtEl>
                                              <p:spTgt spid="98"/>
                                            </p:tgtEl>
                                          </p:cBhvr>
                                        </p:animEffect>
                                        <p:anim calcmode="lin" valueType="num">
                                          <p:cBhvr>
                                            <p:cTn id="70" dur="400" fill="hold"/>
                                            <p:tgtEl>
                                              <p:spTgt spid="98"/>
                                            </p:tgtEl>
                                            <p:attrNameLst>
                                              <p:attrName>ppt_x</p:attrName>
                                            </p:attrNameLst>
                                          </p:cBhvr>
                                          <p:tavLst>
                                            <p:tav tm="0">
                                              <p:val>
                                                <p:strVal val="#ppt_x"/>
                                              </p:val>
                                            </p:tav>
                                            <p:tav tm="100000">
                                              <p:val>
                                                <p:strVal val="#ppt_x"/>
                                              </p:val>
                                            </p:tav>
                                          </p:tavLst>
                                        </p:anim>
                                        <p:anim calcmode="lin" valueType="num">
                                          <p:cBhvr>
                                            <p:cTn id="71" dur="400" fill="hold"/>
                                            <p:tgtEl>
                                              <p:spTgt spid="98"/>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20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400"/>
                                            <p:tgtEl>
                                              <p:spTgt spid="99"/>
                                            </p:tgtEl>
                                          </p:cBhvr>
                                        </p:animEffect>
                                        <p:anim calcmode="lin" valueType="num">
                                          <p:cBhvr>
                                            <p:cTn id="75" dur="400" fill="hold"/>
                                            <p:tgtEl>
                                              <p:spTgt spid="99"/>
                                            </p:tgtEl>
                                            <p:attrNameLst>
                                              <p:attrName>ppt_x</p:attrName>
                                            </p:attrNameLst>
                                          </p:cBhvr>
                                          <p:tavLst>
                                            <p:tav tm="0">
                                              <p:val>
                                                <p:strVal val="#ppt_x"/>
                                              </p:val>
                                            </p:tav>
                                            <p:tav tm="100000">
                                              <p:val>
                                                <p:strVal val="#ppt_x"/>
                                              </p:val>
                                            </p:tav>
                                          </p:tavLst>
                                        </p:anim>
                                        <p:anim calcmode="lin" valueType="num">
                                          <p:cBhvr>
                                            <p:cTn id="76" dur="4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59" grpId="0" animBg="1"/>
          <p:bldP spid="97" grpId="0" animBg="1"/>
          <p:bldP spid="98" grpId="0" animBg="1"/>
          <p:bldP spid="99"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48064" y="1596731"/>
            <a:ext cx="1202830" cy="461665"/>
          </a:xfrm>
          <a:prstGeom prst="rect">
            <a:avLst/>
          </a:prstGeom>
          <a:effectLst/>
        </p:spPr>
        <p:txBody>
          <a:bodyPr wrap="square">
            <a:spAutoFit/>
          </a:bodyPr>
          <a:lstStyle>
            <a:defPPr>
              <a:defRPr lang="zh-CN"/>
            </a:defPPr>
            <a:lvl1pPr algn="just" fontAlgn="auto">
              <a:spcBef>
                <a:spcPts val="0"/>
              </a:spcBef>
              <a:spcAft>
                <a:spcPts val="0"/>
              </a:spcAft>
              <a:defRPr sz="2400" b="0">
                <a:solidFill>
                  <a:schemeClr val="tx2">
                    <a:alpha val="91000"/>
                  </a:schemeClr>
                </a:solidFill>
                <a:latin typeface="Impact" panose="020B0806030902050204" pitchFamily="34" charset="0"/>
                <a:ea typeface="微软雅黑" panose="020B0503020204020204" pitchFamily="34" charset="-122"/>
                <a:cs typeface="方正豪体简体" panose="03000509000000000000" pitchFamily="65" charset="-122"/>
              </a:defRPr>
            </a:lvl1pPr>
          </a:lstStyle>
          <a:p>
            <a:r>
              <a:rPr lang="en-US" altLang="zh-CN" dirty="0">
                <a:solidFill>
                  <a:schemeClr val="tx1">
                    <a:lumMod val="65000"/>
                    <a:lumOff val="35000"/>
                    <a:alpha val="40000"/>
                  </a:schemeClr>
                </a:solidFill>
              </a:rPr>
              <a:t>PREFACE</a:t>
            </a:r>
          </a:p>
        </p:txBody>
      </p:sp>
      <p:sp>
        <p:nvSpPr>
          <p:cNvPr id="4" name="矩形 3"/>
          <p:cNvSpPr>
            <a:spLocks noChangeArrowheads="1"/>
          </p:cNvSpPr>
          <p:nvPr/>
        </p:nvSpPr>
        <p:spPr bwMode="auto">
          <a:xfrm>
            <a:off x="1547664" y="2351077"/>
            <a:ext cx="612068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lnSpc>
                <a:spcPts val="2600"/>
              </a:lnSpc>
              <a:defRPr/>
            </a:pPr>
            <a:r>
              <a:rPr lang="zh-CN" altLang="en-US" sz="1400" kern="0" dirty="0">
                <a:solidFill>
                  <a:schemeClr val="tx1">
                    <a:lumMod val="65000"/>
                    <a:lumOff val="35000"/>
                  </a:schemeClr>
                </a:solidFill>
                <a:latin typeface="微软雅黑" panose="020B0503020204020204" pitchFamily="34" charset="-122"/>
                <a:ea typeface="微软雅黑" panose="020B0503020204020204" pitchFamily="34" charset="-122"/>
              </a:rPr>
              <a:t>随着国内商务企业的不断增多，团购能力日益提高，文具行业势必会适应形势而以更快的速度发展。许多大型外企文具生产商、经销商纷纷进驻国内市场，正是看中了现阶段文具广阔的市场前景。我们创办的“博学文具有限公司”重点在于“贴心的服务，实惠的价格”，服务是产品质量的前提，产品质量是服务的后盾。我们公司能最大限度地为校内学生提供购买各种各样的文具，以及提供方便快捷的服务，以更好的质量，更便宜的价格为大家服务。</a:t>
            </a:r>
            <a:endParaRPr kumimoji="0" lang="zh-CN" altLang="en-US" sz="1400" b="0" i="0" u="none" strike="noStrike" kern="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endParaRPr>
          </a:p>
        </p:txBody>
      </p:sp>
      <p:sp>
        <p:nvSpPr>
          <p:cNvPr id="5" name="矩形 4"/>
          <p:cNvSpPr/>
          <p:nvPr/>
        </p:nvSpPr>
        <p:spPr>
          <a:xfrm>
            <a:off x="6321498" y="1350510"/>
            <a:ext cx="1584177" cy="707886"/>
          </a:xfrm>
          <a:prstGeom prst="rect">
            <a:avLst/>
          </a:prstGeom>
          <a:effectLst/>
        </p:spPr>
        <p:txBody>
          <a:bodyPr wrap="square">
            <a:spAutoFit/>
          </a:bodyPr>
          <a:lstStyle/>
          <a:p>
            <a:pPr algn="just" fontAlgn="auto">
              <a:spcBef>
                <a:spcPts val="0"/>
              </a:spcBef>
              <a:spcAft>
                <a:spcPts val="0"/>
              </a:spcAft>
              <a:defRPr/>
            </a:pPr>
            <a:r>
              <a:rPr lang="zh-CN" altLang="en-US" sz="4000" b="1" dirty="0">
                <a:solidFill>
                  <a:schemeClr val="tx1">
                    <a:lumMod val="65000"/>
                    <a:lumOff val="35000"/>
                    <a:alpha val="91000"/>
                  </a:schemeClr>
                </a:solidFill>
                <a:latin typeface="微软雅黑" panose="020B0503020204020204" pitchFamily="34" charset="-122"/>
                <a:ea typeface="微软雅黑" panose="020B0503020204020204" pitchFamily="34" charset="-122"/>
              </a:rPr>
              <a:t>序 言</a:t>
            </a:r>
            <a:endParaRPr lang="en-US" altLang="zh-CN" sz="4000" b="1" dirty="0">
              <a:solidFill>
                <a:schemeClr val="tx1">
                  <a:lumMod val="65000"/>
                  <a:lumOff val="35000"/>
                  <a:alpha val="91000"/>
                </a:schemeClr>
              </a:solidFill>
              <a:latin typeface="微软雅黑" panose="020B0503020204020204" pitchFamily="34" charset="-122"/>
              <a:ea typeface="微软雅黑" panose="020B0503020204020204" pitchFamily="34" charset="-122"/>
            </a:endParaRPr>
          </a:p>
        </p:txBody>
      </p:sp>
      <p:cxnSp>
        <p:nvCxnSpPr>
          <p:cNvPr id="6" name="直接连接符 5"/>
          <p:cNvCxnSpPr/>
          <p:nvPr/>
        </p:nvCxnSpPr>
        <p:spPr>
          <a:xfrm flipH="1">
            <a:off x="1619672" y="2058396"/>
            <a:ext cx="590465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rot="18035669">
            <a:off x="7452320" y="706290"/>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rot="21283757">
            <a:off x="7886783" y="1012689"/>
            <a:ext cx="191945" cy="16547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15968008">
            <a:off x="7987839" y="1419930"/>
            <a:ext cx="304349" cy="22735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100" fill="hold"/>
                                        <p:tgtEl>
                                          <p:spTgt spid="7"/>
                                        </p:tgtEl>
                                        <p:attrNameLst>
                                          <p:attrName>ppt_x</p:attrName>
                                        </p:attrNameLst>
                                      </p:cBhvr>
                                      <p:tavLst>
                                        <p:tav tm="0">
                                          <p:val>
                                            <p:strVal val="1+#ppt_w/2"/>
                                          </p:val>
                                        </p:tav>
                                        <p:tav tm="100000">
                                          <p:val>
                                            <p:strVal val="#ppt_x"/>
                                          </p:val>
                                        </p:tav>
                                      </p:tavLst>
                                    </p:anim>
                                    <p:anim calcmode="lin" valueType="num">
                                      <p:cBhvr additive="base">
                                        <p:cTn id="8" dur="1100" fill="hold"/>
                                        <p:tgtEl>
                                          <p:spTgt spid="7"/>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7"/>
                                        </p:tgtEl>
                                        <p:attrNameLst>
                                          <p:attrName>r</p:attrName>
                                        </p:attrNameLst>
                                      </p:cBhvr>
                                    </p:animRot>
                                  </p:childTnLst>
                                </p:cTn>
                              </p:par>
                              <p:par>
                                <p:cTn id="11" presetID="2" presetClass="entr" presetSubtype="3"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100" fill="hold"/>
                                        <p:tgtEl>
                                          <p:spTgt spid="8"/>
                                        </p:tgtEl>
                                        <p:attrNameLst>
                                          <p:attrName>ppt_x</p:attrName>
                                        </p:attrNameLst>
                                      </p:cBhvr>
                                      <p:tavLst>
                                        <p:tav tm="0">
                                          <p:val>
                                            <p:strVal val="1+#ppt_w/2"/>
                                          </p:val>
                                        </p:tav>
                                        <p:tav tm="100000">
                                          <p:val>
                                            <p:strVal val="#ppt_x"/>
                                          </p:val>
                                        </p:tav>
                                      </p:tavLst>
                                    </p:anim>
                                    <p:anim calcmode="lin" valueType="num">
                                      <p:cBhvr additive="base">
                                        <p:cTn id="14" dur="1100" fill="hold"/>
                                        <p:tgtEl>
                                          <p:spTgt spid="8"/>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8"/>
                                        </p:tgtEl>
                                        <p:attrNameLst>
                                          <p:attrName>r</p:attrName>
                                        </p:attrNameLst>
                                      </p:cBhvr>
                                    </p:animRot>
                                  </p:childTnLst>
                                </p:cTn>
                              </p:par>
                              <p:par>
                                <p:cTn id="17" presetID="2" presetClass="entr" presetSubtype="3" fill="hold" grpId="0" nodeType="withEffect">
                                  <p:stCondLst>
                                    <p:cond delay="12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100" fill="hold"/>
                                        <p:tgtEl>
                                          <p:spTgt spid="9"/>
                                        </p:tgtEl>
                                        <p:attrNameLst>
                                          <p:attrName>ppt_x</p:attrName>
                                        </p:attrNameLst>
                                      </p:cBhvr>
                                      <p:tavLst>
                                        <p:tav tm="0">
                                          <p:val>
                                            <p:strVal val="1+#ppt_w/2"/>
                                          </p:val>
                                        </p:tav>
                                        <p:tav tm="100000">
                                          <p:val>
                                            <p:strVal val="#ppt_x"/>
                                          </p:val>
                                        </p:tav>
                                      </p:tavLst>
                                    </p:anim>
                                    <p:anim calcmode="lin" valueType="num">
                                      <p:cBhvr additive="base">
                                        <p:cTn id="20" dur="1100" fill="hold"/>
                                        <p:tgtEl>
                                          <p:spTgt spid="9"/>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9"/>
                                        </p:tgtEl>
                                        <p:attrNameLst>
                                          <p:attrName>r</p:attrName>
                                        </p:attrNameLst>
                                      </p:cBhvr>
                                    </p:animRot>
                                  </p:childTnLst>
                                </p:cTn>
                              </p:par>
                            </p:childTnLst>
                          </p:cTn>
                        </p:par>
                        <p:par>
                          <p:cTn id="23" fill="hold">
                            <p:stCondLst>
                              <p:cond delay="1500"/>
                            </p:stCondLst>
                            <p:childTnLst>
                              <p:par>
                                <p:cTn id="24" presetID="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47" presetClass="entr" presetSubtype="0" fill="hold" grpId="0" nodeType="withEffect">
                                  <p:stCondLst>
                                    <p:cond delay="80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anim calcmode="lin" valueType="num">
                                      <p:cBhvr>
                                        <p:cTn id="31" dur="500" fill="hold"/>
                                        <p:tgtEl>
                                          <p:spTgt spid="3"/>
                                        </p:tgtEl>
                                        <p:attrNameLst>
                                          <p:attrName>ppt_x</p:attrName>
                                        </p:attrNameLst>
                                      </p:cBhvr>
                                      <p:tavLst>
                                        <p:tav tm="0">
                                          <p:val>
                                            <p:strVal val="#ppt_x"/>
                                          </p:val>
                                        </p:tav>
                                        <p:tav tm="100000">
                                          <p:val>
                                            <p:strVal val="#ppt_x"/>
                                          </p:val>
                                        </p:tav>
                                      </p:tavLst>
                                    </p:anim>
                                    <p:anim calcmode="lin" valueType="num">
                                      <p:cBhvr>
                                        <p:cTn id="32" dur="500" fill="hold"/>
                                        <p:tgtEl>
                                          <p:spTgt spid="3"/>
                                        </p:tgtEl>
                                        <p:attrNameLst>
                                          <p:attrName>ppt_y</p:attrName>
                                        </p:attrNameLst>
                                      </p:cBhvr>
                                      <p:tavLst>
                                        <p:tav tm="0">
                                          <p:val>
                                            <p:strVal val="#ppt_y-.1"/>
                                          </p:val>
                                        </p:tav>
                                        <p:tav tm="100000">
                                          <p:val>
                                            <p:strVal val="#ppt_y"/>
                                          </p:val>
                                        </p:tav>
                                      </p:tavLst>
                                    </p:anim>
                                  </p:childTnLst>
                                </p:cTn>
                              </p:par>
                              <p:par>
                                <p:cTn id="33" presetID="22" presetClass="entr" presetSubtype="2" fill="hold" nodeType="withEffect">
                                  <p:stCondLst>
                                    <p:cond delay="1200"/>
                                  </p:stCondLst>
                                  <p:childTnLst>
                                    <p:set>
                                      <p:cBhvr>
                                        <p:cTn id="34" dur="1" fill="hold">
                                          <p:stCondLst>
                                            <p:cond delay="0"/>
                                          </p:stCondLst>
                                        </p:cTn>
                                        <p:tgtEl>
                                          <p:spTgt spid="6"/>
                                        </p:tgtEl>
                                        <p:attrNameLst>
                                          <p:attrName>style.visibility</p:attrName>
                                        </p:attrNameLst>
                                      </p:cBhvr>
                                      <p:to>
                                        <p:strVal val="visible"/>
                                      </p:to>
                                    </p:set>
                                    <p:animEffect transition="in" filter="wipe(right)">
                                      <p:cBhvr>
                                        <p:cTn id="35" dur="500"/>
                                        <p:tgtEl>
                                          <p:spTgt spid="6"/>
                                        </p:tgtEl>
                                      </p:cBhvr>
                                    </p:animEffect>
                                  </p:childTnLst>
                                </p:cTn>
                              </p:par>
                              <p:par>
                                <p:cTn id="36" presetID="53" presetClass="entr" presetSubtype="16" fill="hold" grpId="0" nodeType="withEffect">
                                  <p:stCondLst>
                                    <p:cond delay="1100"/>
                                  </p:stCondLst>
                                  <p:childTnLst>
                                    <p:set>
                                      <p:cBhvr>
                                        <p:cTn id="37" dur="1" fill="hold">
                                          <p:stCondLst>
                                            <p:cond delay="0"/>
                                          </p:stCondLst>
                                        </p:cTn>
                                        <p:tgtEl>
                                          <p:spTgt spid="4"/>
                                        </p:tgtEl>
                                        <p:attrNameLst>
                                          <p:attrName>style.visibility</p:attrName>
                                        </p:attrNameLst>
                                      </p:cBhvr>
                                      <p:to>
                                        <p:strVal val="visible"/>
                                      </p:to>
                                    </p:set>
                                    <p:anim calcmode="lin" valueType="num">
                                      <p:cBhvr>
                                        <p:cTn id="38" dur="2300" fill="hold"/>
                                        <p:tgtEl>
                                          <p:spTgt spid="4"/>
                                        </p:tgtEl>
                                        <p:attrNameLst>
                                          <p:attrName>ppt_w</p:attrName>
                                        </p:attrNameLst>
                                      </p:cBhvr>
                                      <p:tavLst>
                                        <p:tav tm="0">
                                          <p:val>
                                            <p:fltVal val="0"/>
                                          </p:val>
                                        </p:tav>
                                        <p:tav tm="100000">
                                          <p:val>
                                            <p:strVal val="#ppt_w"/>
                                          </p:val>
                                        </p:tav>
                                      </p:tavLst>
                                    </p:anim>
                                    <p:anim calcmode="lin" valueType="num">
                                      <p:cBhvr>
                                        <p:cTn id="39" dur="2300" fill="hold"/>
                                        <p:tgtEl>
                                          <p:spTgt spid="4"/>
                                        </p:tgtEl>
                                        <p:attrNameLst>
                                          <p:attrName>ppt_h</p:attrName>
                                        </p:attrNameLst>
                                      </p:cBhvr>
                                      <p:tavLst>
                                        <p:tav tm="0">
                                          <p:val>
                                            <p:fltVal val="0"/>
                                          </p:val>
                                        </p:tav>
                                        <p:tav tm="100000">
                                          <p:val>
                                            <p:strVal val="#ppt_h"/>
                                          </p:val>
                                        </p:tav>
                                      </p:tavLst>
                                    </p:anim>
                                    <p:animEffect transition="in" filter="fade">
                                      <p:cBhvr>
                                        <p:cTn id="40" dur="2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animBg="1"/>
      <p:bldP spid="7" grpId="1" animBg="1"/>
      <p:bldP spid="8" grpId="0" animBg="1"/>
      <p:bldP spid="8" grpId="1" animBg="1"/>
      <p:bldP spid="9" grpId="0" animBg="1"/>
      <p:bldP spid="9"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46" name="组合 45"/>
          <p:cNvGrpSpPr/>
          <p:nvPr/>
        </p:nvGrpSpPr>
        <p:grpSpPr>
          <a:xfrm>
            <a:off x="931836" y="1544293"/>
            <a:ext cx="1352926" cy="1352926"/>
            <a:chOff x="1003844" y="1472285"/>
            <a:chExt cx="1352926" cy="1352926"/>
          </a:xfrm>
        </p:grpSpPr>
        <p:sp>
          <p:nvSpPr>
            <p:cNvPr id="47" name="泪滴形 24"/>
            <p:cNvSpPr/>
            <p:nvPr/>
          </p:nvSpPr>
          <p:spPr bwMode="auto">
            <a:xfrm rot="10800000" flipH="1">
              <a:off x="1003844" y="1472285"/>
              <a:ext cx="1352926" cy="1352926"/>
            </a:xfrm>
            <a:custGeom>
              <a:avLst/>
              <a:gdLst>
                <a:gd name="T0" fmla="*/ 679134 w 1680168"/>
                <a:gd name="T1" fmla="*/ 1503514 h 1680168"/>
                <a:gd name="T2" fmla="*/ 176653 w 1680168"/>
                <a:gd name="T3" fmla="*/ 1001034 h 1680168"/>
                <a:gd name="T4" fmla="*/ 679134 w 1680168"/>
                <a:gd name="T5" fmla="*/ 498554 h 1680168"/>
                <a:gd name="T6" fmla="*/ 1181615 w 1680168"/>
                <a:gd name="T7" fmla="*/ 1001034 h 1680168"/>
                <a:gd name="T8" fmla="*/ 679134 w 1680168"/>
                <a:gd name="T9" fmla="*/ 1503514 h 1680168"/>
                <a:gd name="T10" fmla="*/ 840084 w 1680168"/>
                <a:gd name="T11" fmla="*/ 1680168 h 1680168"/>
                <a:gd name="T12" fmla="*/ 1680168 w 1680168"/>
                <a:gd name="T13" fmla="*/ 840084 h 1680168"/>
                <a:gd name="T14" fmla="*/ 1680168 w 1680168"/>
                <a:gd name="T15" fmla="*/ 0 h 1680168"/>
                <a:gd name="T16" fmla="*/ 840084 w 1680168"/>
                <a:gd name="T17" fmla="*/ 0 h 1680168"/>
                <a:gd name="T18" fmla="*/ 0 w 1680168"/>
                <a:gd name="T19" fmla="*/ 840084 h 1680168"/>
                <a:gd name="T20" fmla="*/ 840084 w 1680168"/>
                <a:gd name="T21" fmla="*/ 1680168 h 1680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0168" h="1680168">
                  <a:moveTo>
                    <a:pt x="679134" y="1503514"/>
                  </a:moveTo>
                  <a:cubicBezTo>
                    <a:pt x="401621" y="1503514"/>
                    <a:pt x="176653" y="1278546"/>
                    <a:pt x="176653" y="1001034"/>
                  </a:cubicBezTo>
                  <a:cubicBezTo>
                    <a:pt x="176653" y="723522"/>
                    <a:pt x="401621" y="498554"/>
                    <a:pt x="679134" y="498554"/>
                  </a:cubicBezTo>
                  <a:cubicBezTo>
                    <a:pt x="956647" y="498554"/>
                    <a:pt x="1181615" y="723522"/>
                    <a:pt x="1181615" y="1001034"/>
                  </a:cubicBezTo>
                  <a:cubicBezTo>
                    <a:pt x="1181615" y="1278546"/>
                    <a:pt x="956647" y="1503514"/>
                    <a:pt x="679134" y="1503514"/>
                  </a:cubicBezTo>
                  <a:close/>
                  <a:moveTo>
                    <a:pt x="840084" y="1680168"/>
                  </a:moveTo>
                  <a:cubicBezTo>
                    <a:pt x="1304050" y="1680168"/>
                    <a:pt x="1680168" y="1304050"/>
                    <a:pt x="1680168" y="840084"/>
                  </a:cubicBezTo>
                  <a:lnTo>
                    <a:pt x="1680168" y="0"/>
                  </a:lnTo>
                  <a:lnTo>
                    <a:pt x="840084" y="0"/>
                  </a:lnTo>
                  <a:cubicBezTo>
                    <a:pt x="376118" y="0"/>
                    <a:pt x="0" y="376118"/>
                    <a:pt x="0" y="840084"/>
                  </a:cubicBezTo>
                  <a:cubicBezTo>
                    <a:pt x="0" y="1304050"/>
                    <a:pt x="376118" y="1680168"/>
                    <a:pt x="840084" y="1680168"/>
                  </a:cubicBezTo>
                  <a:close/>
                </a:path>
              </a:pathLst>
            </a:custGeom>
            <a:solidFill>
              <a:schemeClr val="tx2"/>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TextBox 47"/>
            <p:cNvSpPr txBox="1"/>
            <p:nvPr/>
          </p:nvSpPr>
          <p:spPr>
            <a:xfrm>
              <a:off x="1202218" y="1811239"/>
              <a:ext cx="77777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ysClr val="windowText" lastClr="000000"/>
                  </a:solidFill>
                  <a:latin typeface="Charlemagne Std" pitchFamily="82" charset="0"/>
                  <a:ea typeface="微软雅黑" panose="020B0503020204020204" pitchFamily="34" charset="-122"/>
                </a:rPr>
                <a:t>3</a:t>
              </a:r>
              <a:r>
                <a:rPr kumimoji="0" lang="en-US" altLang="zh-CN"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rPr>
                <a:t>5%</a:t>
              </a:r>
              <a:endParaRPr kumimoji="0" lang="zh-CN" altLang="en-US"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endParaRPr>
            </a:p>
          </p:txBody>
        </p:sp>
      </p:grpSp>
      <p:grpSp>
        <p:nvGrpSpPr>
          <p:cNvPr id="49" name="组合 48"/>
          <p:cNvGrpSpPr/>
          <p:nvPr/>
        </p:nvGrpSpPr>
        <p:grpSpPr>
          <a:xfrm>
            <a:off x="755576" y="2932734"/>
            <a:ext cx="1512620" cy="1513898"/>
            <a:chOff x="827584" y="2860726"/>
            <a:chExt cx="1512620" cy="1513898"/>
          </a:xfrm>
        </p:grpSpPr>
        <p:sp>
          <p:nvSpPr>
            <p:cNvPr id="50" name="泪滴形 38"/>
            <p:cNvSpPr/>
            <p:nvPr/>
          </p:nvSpPr>
          <p:spPr bwMode="auto">
            <a:xfrm>
              <a:off x="827584" y="2860726"/>
              <a:ext cx="1512620" cy="1513898"/>
            </a:xfrm>
            <a:custGeom>
              <a:avLst/>
              <a:gdLst>
                <a:gd name="T0" fmla="*/ 811275 w 1879944"/>
                <a:gd name="T1" fmla="*/ 455670 h 1880638"/>
                <a:gd name="T2" fmla="*/ 198108 w 1879944"/>
                <a:gd name="T3" fmla="*/ 1069063 h 1880638"/>
                <a:gd name="T4" fmla="*/ 811275 w 1879944"/>
                <a:gd name="T5" fmla="*/ 1682456 h 1880638"/>
                <a:gd name="T6" fmla="*/ 1424442 w 1879944"/>
                <a:gd name="T7" fmla="*/ 1069063 h 1880638"/>
                <a:gd name="T8" fmla="*/ 811275 w 1879944"/>
                <a:gd name="T9" fmla="*/ 455670 h 1880638"/>
                <a:gd name="T10" fmla="*/ 939973 w 1879944"/>
                <a:gd name="T11" fmla="*/ 0 h 1880638"/>
                <a:gd name="T12" fmla="*/ 1879944 w 1879944"/>
                <a:gd name="T13" fmla="*/ 0 h 1880638"/>
                <a:gd name="T14" fmla="*/ 1879944 w 1879944"/>
                <a:gd name="T15" fmla="*/ 940319 h 1880638"/>
                <a:gd name="T16" fmla="*/ 939972 w 1879944"/>
                <a:gd name="T17" fmla="*/ 1880638 h 1880638"/>
                <a:gd name="T18" fmla="*/ 0 w 1879944"/>
                <a:gd name="T19" fmla="*/ 940319 h 1880638"/>
                <a:gd name="T20" fmla="*/ 1 w 1879944"/>
                <a:gd name="T21" fmla="*/ 940319 h 1880638"/>
                <a:gd name="T22" fmla="*/ 939973 w 1879944"/>
                <a:gd name="T23" fmla="*/ 0 h 1880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9944" h="1880638">
                  <a:moveTo>
                    <a:pt x="811275" y="455670"/>
                  </a:moveTo>
                  <a:cubicBezTo>
                    <a:pt x="472632" y="455670"/>
                    <a:pt x="198108" y="730295"/>
                    <a:pt x="198108" y="1069063"/>
                  </a:cubicBezTo>
                  <a:cubicBezTo>
                    <a:pt x="198108" y="1407831"/>
                    <a:pt x="472632" y="1682456"/>
                    <a:pt x="811275" y="1682456"/>
                  </a:cubicBezTo>
                  <a:cubicBezTo>
                    <a:pt x="1149918" y="1682456"/>
                    <a:pt x="1424442" y="1407831"/>
                    <a:pt x="1424442" y="1069063"/>
                  </a:cubicBezTo>
                  <a:cubicBezTo>
                    <a:pt x="1424442" y="730295"/>
                    <a:pt x="1149918" y="455670"/>
                    <a:pt x="811275" y="455670"/>
                  </a:cubicBezTo>
                  <a:close/>
                  <a:moveTo>
                    <a:pt x="939973" y="0"/>
                  </a:moveTo>
                  <a:lnTo>
                    <a:pt x="1879944" y="0"/>
                  </a:lnTo>
                  <a:lnTo>
                    <a:pt x="1879944" y="940319"/>
                  </a:lnTo>
                  <a:cubicBezTo>
                    <a:pt x="1879944" y="1459643"/>
                    <a:pt x="1459104" y="1880638"/>
                    <a:pt x="939972" y="1880638"/>
                  </a:cubicBezTo>
                  <a:cubicBezTo>
                    <a:pt x="420840" y="1880638"/>
                    <a:pt x="0" y="1459643"/>
                    <a:pt x="0" y="940319"/>
                  </a:cubicBezTo>
                  <a:lnTo>
                    <a:pt x="1" y="940319"/>
                  </a:lnTo>
                  <a:cubicBezTo>
                    <a:pt x="1" y="420995"/>
                    <a:pt x="420841" y="0"/>
                    <a:pt x="939973" y="0"/>
                  </a:cubicBezTo>
                  <a:close/>
                </a:path>
              </a:pathLst>
            </a:custGeom>
            <a:solidFill>
              <a:schemeClr val="accent5"/>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TextBox 50"/>
            <p:cNvSpPr txBox="1"/>
            <p:nvPr/>
          </p:nvSpPr>
          <p:spPr>
            <a:xfrm>
              <a:off x="1115616" y="3493517"/>
              <a:ext cx="80663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ysClr val="windowText" lastClr="000000"/>
                  </a:solidFill>
                  <a:latin typeface="Charlemagne Std" pitchFamily="82" charset="0"/>
                  <a:ea typeface="微软雅黑" panose="020B0503020204020204" pitchFamily="34" charset="-122"/>
                </a:rPr>
                <a:t>50</a:t>
              </a:r>
              <a:r>
                <a:rPr kumimoji="0" lang="en-US" altLang="zh-CN"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rPr>
                <a:t>%</a:t>
              </a:r>
              <a:endParaRPr kumimoji="0" lang="zh-CN" altLang="en-US"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endParaRPr>
            </a:p>
          </p:txBody>
        </p:sp>
      </p:grpSp>
      <p:grpSp>
        <p:nvGrpSpPr>
          <p:cNvPr id="52" name="组合 51"/>
          <p:cNvGrpSpPr/>
          <p:nvPr/>
        </p:nvGrpSpPr>
        <p:grpSpPr>
          <a:xfrm>
            <a:off x="2303115" y="1330942"/>
            <a:ext cx="1567555" cy="1566277"/>
            <a:chOff x="2375123" y="1258934"/>
            <a:chExt cx="1567555" cy="1566277"/>
          </a:xfrm>
        </p:grpSpPr>
        <p:sp>
          <p:nvSpPr>
            <p:cNvPr id="53" name="泪滴形 34"/>
            <p:cNvSpPr/>
            <p:nvPr/>
          </p:nvSpPr>
          <p:spPr bwMode="auto">
            <a:xfrm rot="16200000" flipH="1">
              <a:off x="2375762" y="1258295"/>
              <a:ext cx="1566277" cy="1567555"/>
            </a:xfrm>
            <a:custGeom>
              <a:avLst/>
              <a:gdLst>
                <a:gd name="T0" fmla="*/ 205247 w 1947680"/>
                <a:gd name="T1" fmla="*/ 1146936 h 1946960"/>
                <a:gd name="T2" fmla="*/ 800320 w 1947680"/>
                <a:gd name="T3" fmla="*/ 552082 h 1946960"/>
                <a:gd name="T4" fmla="*/ 1395393 w 1947680"/>
                <a:gd name="T5" fmla="*/ 1146936 h 1946960"/>
                <a:gd name="T6" fmla="*/ 800320 w 1947680"/>
                <a:gd name="T7" fmla="*/ 1741790 h 1946960"/>
                <a:gd name="T8" fmla="*/ 205247 w 1947680"/>
                <a:gd name="T9" fmla="*/ 1146936 h 1946960"/>
                <a:gd name="T10" fmla="*/ 0 w 1947680"/>
                <a:gd name="T11" fmla="*/ 973480 h 1946960"/>
                <a:gd name="T12" fmla="*/ 973840 w 1947680"/>
                <a:gd name="T13" fmla="*/ 1946960 h 1946960"/>
                <a:gd name="T14" fmla="*/ 1947680 w 1947680"/>
                <a:gd name="T15" fmla="*/ 973480 h 1946960"/>
                <a:gd name="T16" fmla="*/ 1947680 w 1947680"/>
                <a:gd name="T17" fmla="*/ 0 h 1946960"/>
                <a:gd name="T18" fmla="*/ 973841 w 1947680"/>
                <a:gd name="T19" fmla="*/ 0 h 1946960"/>
                <a:gd name="T20" fmla="*/ 1 w 1947680"/>
                <a:gd name="T21" fmla="*/ 973480 h 1946960"/>
                <a:gd name="T22" fmla="*/ 0 w 1947680"/>
                <a:gd name="T23" fmla="*/ 973480 h 1946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47680" h="1946960">
                  <a:moveTo>
                    <a:pt x="205247" y="1146936"/>
                  </a:moveTo>
                  <a:cubicBezTo>
                    <a:pt x="205247" y="818407"/>
                    <a:pt x="471670" y="552082"/>
                    <a:pt x="800320" y="552082"/>
                  </a:cubicBezTo>
                  <a:cubicBezTo>
                    <a:pt x="1128970" y="552082"/>
                    <a:pt x="1395393" y="818407"/>
                    <a:pt x="1395393" y="1146936"/>
                  </a:cubicBezTo>
                  <a:cubicBezTo>
                    <a:pt x="1395393" y="1475465"/>
                    <a:pt x="1128970" y="1741790"/>
                    <a:pt x="800320" y="1741790"/>
                  </a:cubicBezTo>
                  <a:cubicBezTo>
                    <a:pt x="471670" y="1741790"/>
                    <a:pt x="205247" y="1475465"/>
                    <a:pt x="205247" y="1146936"/>
                  </a:cubicBezTo>
                  <a:close/>
                  <a:moveTo>
                    <a:pt x="0" y="973480"/>
                  </a:moveTo>
                  <a:cubicBezTo>
                    <a:pt x="0" y="1511118"/>
                    <a:pt x="436003" y="1946960"/>
                    <a:pt x="973840" y="1946960"/>
                  </a:cubicBezTo>
                  <a:cubicBezTo>
                    <a:pt x="1511677" y="1946960"/>
                    <a:pt x="1947680" y="1511118"/>
                    <a:pt x="1947680" y="973480"/>
                  </a:cubicBezTo>
                  <a:lnTo>
                    <a:pt x="1947680" y="0"/>
                  </a:lnTo>
                  <a:lnTo>
                    <a:pt x="973841" y="0"/>
                  </a:lnTo>
                  <a:cubicBezTo>
                    <a:pt x="436004" y="0"/>
                    <a:pt x="1" y="435842"/>
                    <a:pt x="1" y="973480"/>
                  </a:cubicBezTo>
                  <a:lnTo>
                    <a:pt x="0" y="973480"/>
                  </a:lnTo>
                  <a:close/>
                </a:path>
              </a:pathLst>
            </a:custGeom>
            <a:solidFill>
              <a:schemeClr val="accent1"/>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TextBox 53"/>
            <p:cNvSpPr txBox="1"/>
            <p:nvPr/>
          </p:nvSpPr>
          <p:spPr>
            <a:xfrm>
              <a:off x="2915816" y="1697812"/>
              <a:ext cx="80663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ysClr val="windowText" lastClr="000000"/>
                  </a:solidFill>
                  <a:latin typeface="Charlemagne Std" pitchFamily="82" charset="0"/>
                  <a:ea typeface="微软雅黑" panose="020B0503020204020204" pitchFamily="34" charset="-122"/>
                </a:rPr>
                <a:t>50</a:t>
              </a:r>
              <a:r>
                <a:rPr kumimoji="0" lang="en-US" altLang="zh-CN"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rPr>
                <a:t>%</a:t>
              </a:r>
              <a:endParaRPr kumimoji="0" lang="zh-CN" altLang="en-US"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endParaRPr>
            </a:p>
          </p:txBody>
        </p:sp>
      </p:grpSp>
      <p:grpSp>
        <p:nvGrpSpPr>
          <p:cNvPr id="55" name="组合 54"/>
          <p:cNvGrpSpPr/>
          <p:nvPr/>
        </p:nvGrpSpPr>
        <p:grpSpPr>
          <a:xfrm>
            <a:off x="2304059" y="2932734"/>
            <a:ext cx="1727248" cy="1727248"/>
            <a:chOff x="2376067" y="2860726"/>
            <a:chExt cx="1727248" cy="1727248"/>
          </a:xfrm>
        </p:grpSpPr>
        <p:sp>
          <p:nvSpPr>
            <p:cNvPr id="56" name="泪滴形 36"/>
            <p:cNvSpPr/>
            <p:nvPr/>
          </p:nvSpPr>
          <p:spPr bwMode="auto">
            <a:xfrm flipH="1">
              <a:off x="2376067" y="2860726"/>
              <a:ext cx="1727248" cy="1727248"/>
            </a:xfrm>
            <a:custGeom>
              <a:avLst/>
              <a:gdLst>
                <a:gd name="T0" fmla="*/ 875297 w 2146050"/>
                <a:gd name="T1" fmla="*/ 621837 h 2146844"/>
                <a:gd name="T2" fmla="*/ 1524443 w 2146050"/>
                <a:gd name="T3" fmla="*/ 1271223 h 2146844"/>
                <a:gd name="T4" fmla="*/ 875297 w 2146050"/>
                <a:gd name="T5" fmla="*/ 1920609 h 2146844"/>
                <a:gd name="T6" fmla="*/ 226151 w 2146050"/>
                <a:gd name="T7" fmla="*/ 1271223 h 2146844"/>
                <a:gd name="T8" fmla="*/ 875297 w 2146050"/>
                <a:gd name="T9" fmla="*/ 621837 h 2146844"/>
                <a:gd name="T10" fmla="*/ 2146050 w 2146050"/>
                <a:gd name="T11" fmla="*/ 0 h 2146844"/>
                <a:gd name="T12" fmla="*/ 1073025 w 2146050"/>
                <a:gd name="T13" fmla="*/ 0 h 2146844"/>
                <a:gd name="T14" fmla="*/ 0 w 2146050"/>
                <a:gd name="T15" fmla="*/ 1073422 h 2146844"/>
                <a:gd name="T16" fmla="*/ 1073025 w 2146050"/>
                <a:gd name="T17" fmla="*/ 2146844 h 2146844"/>
                <a:gd name="T18" fmla="*/ 2146050 w 2146050"/>
                <a:gd name="T19" fmla="*/ 1073422 h 2146844"/>
                <a:gd name="T20" fmla="*/ 2146050 w 2146050"/>
                <a:gd name="T21" fmla="*/ 0 h 214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6050" h="2146844">
                  <a:moveTo>
                    <a:pt x="875297" y="621837"/>
                  </a:moveTo>
                  <a:cubicBezTo>
                    <a:pt x="1233810" y="621837"/>
                    <a:pt x="1524443" y="912577"/>
                    <a:pt x="1524443" y="1271223"/>
                  </a:cubicBezTo>
                  <a:cubicBezTo>
                    <a:pt x="1524443" y="1629869"/>
                    <a:pt x="1233810" y="1920609"/>
                    <a:pt x="875297" y="1920609"/>
                  </a:cubicBezTo>
                  <a:cubicBezTo>
                    <a:pt x="516784" y="1920609"/>
                    <a:pt x="226151" y="1629869"/>
                    <a:pt x="226151" y="1271223"/>
                  </a:cubicBezTo>
                  <a:cubicBezTo>
                    <a:pt x="226151" y="912577"/>
                    <a:pt x="516784" y="621837"/>
                    <a:pt x="875297" y="621837"/>
                  </a:cubicBezTo>
                  <a:close/>
                  <a:moveTo>
                    <a:pt x="2146050" y="0"/>
                  </a:moveTo>
                  <a:lnTo>
                    <a:pt x="1073025" y="0"/>
                  </a:lnTo>
                  <a:cubicBezTo>
                    <a:pt x="480410" y="0"/>
                    <a:pt x="0" y="480587"/>
                    <a:pt x="0" y="1073422"/>
                  </a:cubicBezTo>
                  <a:cubicBezTo>
                    <a:pt x="0" y="1666257"/>
                    <a:pt x="480410" y="2146844"/>
                    <a:pt x="1073025" y="2146844"/>
                  </a:cubicBezTo>
                  <a:cubicBezTo>
                    <a:pt x="1665640" y="2146844"/>
                    <a:pt x="2146050" y="1666257"/>
                    <a:pt x="2146050" y="1073422"/>
                  </a:cubicBezTo>
                  <a:lnTo>
                    <a:pt x="2146050" y="0"/>
                  </a:lnTo>
                  <a:close/>
                </a:path>
              </a:pathLst>
            </a:custGeom>
            <a:solidFill>
              <a:schemeClr val="accent3"/>
            </a:solid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TextBox 56"/>
            <p:cNvSpPr txBox="1"/>
            <p:nvPr/>
          </p:nvSpPr>
          <p:spPr>
            <a:xfrm>
              <a:off x="2962059" y="3651870"/>
              <a:ext cx="81785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ysClr val="windowText" lastClr="000000"/>
                  </a:solidFill>
                  <a:latin typeface="Charlemagne Std" pitchFamily="82" charset="0"/>
                  <a:ea typeface="微软雅黑" panose="020B0503020204020204" pitchFamily="34" charset="-122"/>
                </a:rPr>
                <a:t>80</a:t>
              </a:r>
              <a:r>
                <a:rPr kumimoji="0" lang="en-US" altLang="zh-CN"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rPr>
                <a:t>%</a:t>
              </a:r>
              <a:endParaRPr kumimoji="0" lang="zh-CN" altLang="en-US" sz="2400" b="1" i="0" u="none" strike="noStrike" kern="0" cap="none" spc="0" normalizeH="0" baseline="0" noProof="0" dirty="0">
                <a:ln>
                  <a:noFill/>
                </a:ln>
                <a:solidFill>
                  <a:sysClr val="windowText" lastClr="000000"/>
                </a:solidFill>
                <a:effectLst/>
                <a:uLnTx/>
                <a:uFillTx/>
                <a:latin typeface="Charlemagne Std" pitchFamily="82" charset="0"/>
                <a:ea typeface="微软雅黑" panose="020B0503020204020204" pitchFamily="34" charset="-122"/>
              </a:endParaRPr>
            </a:p>
          </p:txBody>
        </p:sp>
      </p:grpSp>
      <p:grpSp>
        <p:nvGrpSpPr>
          <p:cNvPr id="58" name="组合 57"/>
          <p:cNvGrpSpPr/>
          <p:nvPr/>
        </p:nvGrpSpPr>
        <p:grpSpPr>
          <a:xfrm>
            <a:off x="4594941" y="1604860"/>
            <a:ext cx="501650" cy="506412"/>
            <a:chOff x="4929188" y="1303338"/>
            <a:chExt cx="501650" cy="506412"/>
          </a:xfrm>
        </p:grpSpPr>
        <p:sp>
          <p:nvSpPr>
            <p:cNvPr id="100" name="Freeform 6"/>
            <p:cNvSpPr/>
            <p:nvPr/>
          </p:nvSpPr>
          <p:spPr bwMode="auto">
            <a:xfrm>
              <a:off x="4929188" y="1303338"/>
              <a:ext cx="501650" cy="506412"/>
            </a:xfrm>
            <a:custGeom>
              <a:avLst/>
              <a:gdLst>
                <a:gd name="T0" fmla="*/ 134 w 134"/>
                <a:gd name="T1" fmla="*/ 36 h 135"/>
                <a:gd name="T2" fmla="*/ 134 w 134"/>
                <a:gd name="T3" fmla="*/ 98 h 135"/>
                <a:gd name="T4" fmla="*/ 98 w 134"/>
                <a:gd name="T5" fmla="*/ 135 h 135"/>
                <a:gd name="T6" fmla="*/ 36 w 134"/>
                <a:gd name="T7" fmla="*/ 135 h 135"/>
                <a:gd name="T8" fmla="*/ 0 w 134"/>
                <a:gd name="T9" fmla="*/ 98 h 135"/>
                <a:gd name="T10" fmla="*/ 0 w 134"/>
                <a:gd name="T11" fmla="*/ 36 h 135"/>
                <a:gd name="T12" fmla="*/ 36 w 134"/>
                <a:gd name="T13" fmla="*/ 0 h 135"/>
                <a:gd name="T14" fmla="*/ 134 w 134"/>
                <a:gd name="T15" fmla="*/ 0 h 135"/>
                <a:gd name="T16" fmla="*/ 134 w 134"/>
                <a:gd name="T17" fmla="*/ 3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35">
                  <a:moveTo>
                    <a:pt x="134" y="36"/>
                  </a:moveTo>
                  <a:cubicBezTo>
                    <a:pt x="134" y="98"/>
                    <a:pt x="134" y="98"/>
                    <a:pt x="134" y="98"/>
                  </a:cubicBezTo>
                  <a:cubicBezTo>
                    <a:pt x="134" y="118"/>
                    <a:pt x="118" y="135"/>
                    <a:pt x="98" y="135"/>
                  </a:cubicBezTo>
                  <a:cubicBezTo>
                    <a:pt x="36" y="135"/>
                    <a:pt x="36" y="135"/>
                    <a:pt x="36" y="135"/>
                  </a:cubicBezTo>
                  <a:cubicBezTo>
                    <a:pt x="16" y="135"/>
                    <a:pt x="0" y="118"/>
                    <a:pt x="0" y="98"/>
                  </a:cubicBezTo>
                  <a:cubicBezTo>
                    <a:pt x="0" y="36"/>
                    <a:pt x="0" y="36"/>
                    <a:pt x="0" y="36"/>
                  </a:cubicBezTo>
                  <a:cubicBezTo>
                    <a:pt x="0" y="16"/>
                    <a:pt x="16" y="0"/>
                    <a:pt x="36" y="0"/>
                  </a:cubicBezTo>
                  <a:cubicBezTo>
                    <a:pt x="134" y="0"/>
                    <a:pt x="134" y="0"/>
                    <a:pt x="134" y="0"/>
                  </a:cubicBezTo>
                  <a:lnTo>
                    <a:pt x="134" y="36"/>
                  </a:ln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1" name="Freeform 7"/>
            <p:cNvSpPr/>
            <p:nvPr/>
          </p:nvSpPr>
          <p:spPr bwMode="auto">
            <a:xfrm>
              <a:off x="4995863" y="1358900"/>
              <a:ext cx="371475" cy="206375"/>
            </a:xfrm>
            <a:custGeom>
              <a:avLst/>
              <a:gdLst>
                <a:gd name="T0" fmla="*/ 97 w 99"/>
                <a:gd name="T1" fmla="*/ 44 h 55"/>
                <a:gd name="T2" fmla="*/ 50 w 99"/>
                <a:gd name="T3" fmla="*/ 0 h 55"/>
                <a:gd name="T4" fmla="*/ 3 w 99"/>
                <a:gd name="T5" fmla="*/ 44 h 55"/>
                <a:gd name="T6" fmla="*/ 3 w 99"/>
                <a:gd name="T7" fmla="*/ 53 h 55"/>
                <a:gd name="T8" fmla="*/ 8 w 99"/>
                <a:gd name="T9" fmla="*/ 55 h 55"/>
                <a:gd name="T10" fmla="*/ 12 w 99"/>
                <a:gd name="T11" fmla="*/ 53 h 55"/>
                <a:gd name="T12" fmla="*/ 50 w 99"/>
                <a:gd name="T13" fmla="*/ 18 h 55"/>
                <a:gd name="T14" fmla="*/ 87 w 99"/>
                <a:gd name="T15" fmla="*/ 53 h 55"/>
                <a:gd name="T16" fmla="*/ 92 w 99"/>
                <a:gd name="T17" fmla="*/ 55 h 55"/>
                <a:gd name="T18" fmla="*/ 97 w 99"/>
                <a:gd name="T19" fmla="*/ 53 h 55"/>
                <a:gd name="T20" fmla="*/ 97 w 99"/>
                <a:gd name="T21" fmla="*/ 4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55">
                  <a:moveTo>
                    <a:pt x="97" y="44"/>
                  </a:moveTo>
                  <a:cubicBezTo>
                    <a:pt x="50" y="0"/>
                    <a:pt x="50" y="0"/>
                    <a:pt x="50" y="0"/>
                  </a:cubicBezTo>
                  <a:cubicBezTo>
                    <a:pt x="3" y="44"/>
                    <a:pt x="3" y="44"/>
                    <a:pt x="3" y="44"/>
                  </a:cubicBezTo>
                  <a:cubicBezTo>
                    <a:pt x="1" y="46"/>
                    <a:pt x="0" y="50"/>
                    <a:pt x="3" y="53"/>
                  </a:cubicBezTo>
                  <a:cubicBezTo>
                    <a:pt x="4" y="54"/>
                    <a:pt x="6" y="55"/>
                    <a:pt x="8" y="55"/>
                  </a:cubicBezTo>
                  <a:cubicBezTo>
                    <a:pt x="9" y="55"/>
                    <a:pt x="11" y="54"/>
                    <a:pt x="12" y="53"/>
                  </a:cubicBezTo>
                  <a:cubicBezTo>
                    <a:pt x="50" y="18"/>
                    <a:pt x="50" y="18"/>
                    <a:pt x="50" y="18"/>
                  </a:cubicBezTo>
                  <a:cubicBezTo>
                    <a:pt x="87" y="53"/>
                    <a:pt x="87" y="53"/>
                    <a:pt x="87" y="53"/>
                  </a:cubicBezTo>
                  <a:cubicBezTo>
                    <a:pt x="89" y="54"/>
                    <a:pt x="90" y="55"/>
                    <a:pt x="92" y="55"/>
                  </a:cubicBezTo>
                  <a:cubicBezTo>
                    <a:pt x="94" y="55"/>
                    <a:pt x="96" y="54"/>
                    <a:pt x="97" y="53"/>
                  </a:cubicBezTo>
                  <a:cubicBezTo>
                    <a:pt x="99" y="50"/>
                    <a:pt x="99" y="46"/>
                    <a:pt x="97" y="44"/>
                  </a:cubicBez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2" name="Freeform 8"/>
            <p:cNvSpPr/>
            <p:nvPr/>
          </p:nvSpPr>
          <p:spPr bwMode="auto">
            <a:xfrm>
              <a:off x="5056188" y="1446213"/>
              <a:ext cx="255588" cy="265112"/>
            </a:xfrm>
            <a:custGeom>
              <a:avLst/>
              <a:gdLst>
                <a:gd name="T0" fmla="*/ 0 w 68"/>
                <a:gd name="T1" fmla="*/ 32 h 71"/>
                <a:gd name="T2" fmla="*/ 0 w 68"/>
                <a:gd name="T3" fmla="*/ 68 h 71"/>
                <a:gd name="T4" fmla="*/ 5 w 68"/>
                <a:gd name="T5" fmla="*/ 71 h 71"/>
                <a:gd name="T6" fmla="*/ 22 w 68"/>
                <a:gd name="T7" fmla="*/ 71 h 71"/>
                <a:gd name="T8" fmla="*/ 22 w 68"/>
                <a:gd name="T9" fmla="*/ 44 h 71"/>
                <a:gd name="T10" fmla="*/ 46 w 68"/>
                <a:gd name="T11" fmla="*/ 44 h 71"/>
                <a:gd name="T12" fmla="*/ 46 w 68"/>
                <a:gd name="T13" fmla="*/ 71 h 71"/>
                <a:gd name="T14" fmla="*/ 63 w 68"/>
                <a:gd name="T15" fmla="*/ 71 h 71"/>
                <a:gd name="T16" fmla="*/ 68 w 68"/>
                <a:gd name="T17" fmla="*/ 68 h 71"/>
                <a:gd name="T18" fmla="*/ 68 w 68"/>
                <a:gd name="T19" fmla="*/ 32 h 71"/>
                <a:gd name="T20" fmla="*/ 34 w 68"/>
                <a:gd name="T21" fmla="*/ 0 h 71"/>
                <a:gd name="T22" fmla="*/ 0 w 68"/>
                <a:gd name="T23" fmla="*/ 3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71">
                  <a:moveTo>
                    <a:pt x="0" y="32"/>
                  </a:moveTo>
                  <a:cubicBezTo>
                    <a:pt x="0" y="68"/>
                    <a:pt x="0" y="68"/>
                    <a:pt x="0" y="68"/>
                  </a:cubicBezTo>
                  <a:cubicBezTo>
                    <a:pt x="0" y="70"/>
                    <a:pt x="2" y="71"/>
                    <a:pt x="5" y="71"/>
                  </a:cubicBezTo>
                  <a:cubicBezTo>
                    <a:pt x="22" y="71"/>
                    <a:pt x="22" y="71"/>
                    <a:pt x="22" y="71"/>
                  </a:cubicBezTo>
                  <a:cubicBezTo>
                    <a:pt x="22" y="44"/>
                    <a:pt x="22" y="44"/>
                    <a:pt x="22" y="44"/>
                  </a:cubicBezTo>
                  <a:cubicBezTo>
                    <a:pt x="46" y="44"/>
                    <a:pt x="46" y="44"/>
                    <a:pt x="46" y="44"/>
                  </a:cubicBezTo>
                  <a:cubicBezTo>
                    <a:pt x="46" y="71"/>
                    <a:pt x="46" y="71"/>
                    <a:pt x="46" y="71"/>
                  </a:cubicBezTo>
                  <a:cubicBezTo>
                    <a:pt x="63" y="71"/>
                    <a:pt x="63" y="71"/>
                    <a:pt x="63" y="71"/>
                  </a:cubicBezTo>
                  <a:cubicBezTo>
                    <a:pt x="66" y="71"/>
                    <a:pt x="68" y="70"/>
                    <a:pt x="68" y="68"/>
                  </a:cubicBezTo>
                  <a:cubicBezTo>
                    <a:pt x="68" y="32"/>
                    <a:pt x="68" y="32"/>
                    <a:pt x="68" y="32"/>
                  </a:cubicBezTo>
                  <a:cubicBezTo>
                    <a:pt x="34" y="0"/>
                    <a:pt x="34" y="0"/>
                    <a:pt x="34" y="0"/>
                  </a:cubicBezTo>
                  <a:lnTo>
                    <a:pt x="0" y="32"/>
                  </a:ln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03" name="组合 102"/>
          <p:cNvGrpSpPr/>
          <p:nvPr/>
        </p:nvGrpSpPr>
        <p:grpSpPr>
          <a:xfrm>
            <a:off x="4590178" y="2357779"/>
            <a:ext cx="506413" cy="506412"/>
            <a:chOff x="1339850" y="2163763"/>
            <a:chExt cx="506413" cy="506412"/>
          </a:xfrm>
        </p:grpSpPr>
        <p:sp>
          <p:nvSpPr>
            <p:cNvPr id="104" name="Freeform 13"/>
            <p:cNvSpPr/>
            <p:nvPr/>
          </p:nvSpPr>
          <p:spPr bwMode="auto">
            <a:xfrm>
              <a:off x="1339850" y="2163763"/>
              <a:ext cx="506413" cy="506412"/>
            </a:xfrm>
            <a:custGeom>
              <a:avLst/>
              <a:gdLst>
                <a:gd name="T0" fmla="*/ 135 w 135"/>
                <a:gd name="T1" fmla="*/ 36 h 135"/>
                <a:gd name="T2" fmla="*/ 135 w 135"/>
                <a:gd name="T3" fmla="*/ 98 h 135"/>
                <a:gd name="T4" fmla="*/ 98 w 135"/>
                <a:gd name="T5" fmla="*/ 135 h 135"/>
                <a:gd name="T6" fmla="*/ 37 w 135"/>
                <a:gd name="T7" fmla="*/ 135 h 135"/>
                <a:gd name="T8" fmla="*/ 0 w 135"/>
                <a:gd name="T9" fmla="*/ 98 h 135"/>
                <a:gd name="T10" fmla="*/ 0 w 135"/>
                <a:gd name="T11" fmla="*/ 36 h 135"/>
                <a:gd name="T12" fmla="*/ 37 w 135"/>
                <a:gd name="T13" fmla="*/ 0 h 135"/>
                <a:gd name="T14" fmla="*/ 135 w 135"/>
                <a:gd name="T15" fmla="*/ 0 h 135"/>
                <a:gd name="T16" fmla="*/ 135 w 135"/>
                <a:gd name="T17" fmla="*/ 3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135">
                  <a:moveTo>
                    <a:pt x="135" y="36"/>
                  </a:moveTo>
                  <a:cubicBezTo>
                    <a:pt x="135" y="98"/>
                    <a:pt x="135" y="98"/>
                    <a:pt x="135" y="98"/>
                  </a:cubicBezTo>
                  <a:cubicBezTo>
                    <a:pt x="135" y="118"/>
                    <a:pt x="118" y="135"/>
                    <a:pt x="98" y="135"/>
                  </a:cubicBezTo>
                  <a:cubicBezTo>
                    <a:pt x="37" y="135"/>
                    <a:pt x="37" y="135"/>
                    <a:pt x="37" y="135"/>
                  </a:cubicBezTo>
                  <a:cubicBezTo>
                    <a:pt x="16" y="135"/>
                    <a:pt x="0" y="118"/>
                    <a:pt x="0" y="98"/>
                  </a:cubicBezTo>
                  <a:cubicBezTo>
                    <a:pt x="0" y="36"/>
                    <a:pt x="0" y="36"/>
                    <a:pt x="0" y="36"/>
                  </a:cubicBezTo>
                  <a:cubicBezTo>
                    <a:pt x="0" y="16"/>
                    <a:pt x="16" y="0"/>
                    <a:pt x="37" y="0"/>
                  </a:cubicBezTo>
                  <a:cubicBezTo>
                    <a:pt x="135" y="0"/>
                    <a:pt x="135" y="0"/>
                    <a:pt x="135" y="0"/>
                  </a:cubicBezTo>
                  <a:lnTo>
                    <a:pt x="135" y="36"/>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5" name="Freeform 14"/>
            <p:cNvSpPr/>
            <p:nvPr/>
          </p:nvSpPr>
          <p:spPr bwMode="auto">
            <a:xfrm>
              <a:off x="1500188" y="2276475"/>
              <a:ext cx="176213" cy="104775"/>
            </a:xfrm>
            <a:custGeom>
              <a:avLst/>
              <a:gdLst>
                <a:gd name="T0" fmla="*/ 111 w 111"/>
                <a:gd name="T1" fmla="*/ 0 h 66"/>
                <a:gd name="T2" fmla="*/ 55 w 111"/>
                <a:gd name="T3" fmla="*/ 0 h 66"/>
                <a:gd name="T4" fmla="*/ 55 w 111"/>
                <a:gd name="T5" fmla="*/ 54 h 66"/>
                <a:gd name="T6" fmla="*/ 14 w 111"/>
                <a:gd name="T7" fmla="*/ 54 h 66"/>
                <a:gd name="T8" fmla="*/ 14 w 111"/>
                <a:gd name="T9" fmla="*/ 0 h 66"/>
                <a:gd name="T10" fmla="*/ 0 w 111"/>
                <a:gd name="T11" fmla="*/ 0 h 66"/>
                <a:gd name="T12" fmla="*/ 0 w 111"/>
                <a:gd name="T13" fmla="*/ 66 h 66"/>
                <a:gd name="T14" fmla="*/ 111 w 111"/>
                <a:gd name="T15" fmla="*/ 66 h 66"/>
                <a:gd name="T16" fmla="*/ 111 w 111"/>
                <a:gd name="T1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66">
                  <a:moveTo>
                    <a:pt x="111" y="0"/>
                  </a:moveTo>
                  <a:lnTo>
                    <a:pt x="55" y="0"/>
                  </a:lnTo>
                  <a:lnTo>
                    <a:pt x="55" y="54"/>
                  </a:lnTo>
                  <a:lnTo>
                    <a:pt x="14" y="54"/>
                  </a:lnTo>
                  <a:lnTo>
                    <a:pt x="14" y="0"/>
                  </a:lnTo>
                  <a:lnTo>
                    <a:pt x="0" y="0"/>
                  </a:lnTo>
                  <a:lnTo>
                    <a:pt x="0" y="66"/>
                  </a:lnTo>
                  <a:lnTo>
                    <a:pt x="111" y="66"/>
                  </a:lnTo>
                  <a:lnTo>
                    <a:pt x="111" y="0"/>
                  </a:ln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6" name="Freeform 15"/>
            <p:cNvSpPr>
              <a:spLocks noEditPoints="1"/>
            </p:cNvSpPr>
            <p:nvPr/>
          </p:nvSpPr>
          <p:spPr bwMode="auto">
            <a:xfrm>
              <a:off x="1447800" y="2276475"/>
              <a:ext cx="288925" cy="277812"/>
            </a:xfrm>
            <a:custGeom>
              <a:avLst/>
              <a:gdLst>
                <a:gd name="T0" fmla="*/ 72 w 77"/>
                <a:gd name="T1" fmla="*/ 0 h 74"/>
                <a:gd name="T2" fmla="*/ 64 w 77"/>
                <a:gd name="T3" fmla="*/ 0 h 74"/>
                <a:gd name="T4" fmla="*/ 64 w 77"/>
                <a:gd name="T5" fmla="*/ 31 h 74"/>
                <a:gd name="T6" fmla="*/ 10 w 77"/>
                <a:gd name="T7" fmla="*/ 31 h 74"/>
                <a:gd name="T8" fmla="*/ 10 w 77"/>
                <a:gd name="T9" fmla="*/ 0 h 74"/>
                <a:gd name="T10" fmla="*/ 5 w 77"/>
                <a:gd name="T11" fmla="*/ 0 h 74"/>
                <a:gd name="T12" fmla="*/ 0 w 77"/>
                <a:gd name="T13" fmla="*/ 6 h 74"/>
                <a:gd name="T14" fmla="*/ 0 w 77"/>
                <a:gd name="T15" fmla="*/ 68 h 74"/>
                <a:gd name="T16" fmla="*/ 5 w 77"/>
                <a:gd name="T17" fmla="*/ 74 h 74"/>
                <a:gd name="T18" fmla="*/ 72 w 77"/>
                <a:gd name="T19" fmla="*/ 74 h 74"/>
                <a:gd name="T20" fmla="*/ 77 w 77"/>
                <a:gd name="T21" fmla="*/ 68 h 74"/>
                <a:gd name="T22" fmla="*/ 77 w 77"/>
                <a:gd name="T23" fmla="*/ 6 h 74"/>
                <a:gd name="T24" fmla="*/ 72 w 77"/>
                <a:gd name="T25" fmla="*/ 0 h 74"/>
                <a:gd name="T26" fmla="*/ 38 w 77"/>
                <a:gd name="T27" fmla="*/ 65 h 74"/>
                <a:gd name="T28" fmla="*/ 22 w 77"/>
                <a:gd name="T29" fmla="*/ 49 h 74"/>
                <a:gd name="T30" fmla="*/ 38 w 77"/>
                <a:gd name="T31" fmla="*/ 33 h 74"/>
                <a:gd name="T32" fmla="*/ 54 w 77"/>
                <a:gd name="T33" fmla="*/ 49 h 74"/>
                <a:gd name="T34" fmla="*/ 38 w 77"/>
                <a:gd name="T35" fmla="*/ 6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74">
                  <a:moveTo>
                    <a:pt x="72" y="0"/>
                  </a:moveTo>
                  <a:cubicBezTo>
                    <a:pt x="64" y="0"/>
                    <a:pt x="64" y="0"/>
                    <a:pt x="64" y="0"/>
                  </a:cubicBezTo>
                  <a:cubicBezTo>
                    <a:pt x="64" y="31"/>
                    <a:pt x="64" y="31"/>
                    <a:pt x="64" y="31"/>
                  </a:cubicBezTo>
                  <a:cubicBezTo>
                    <a:pt x="10" y="31"/>
                    <a:pt x="10" y="31"/>
                    <a:pt x="10" y="31"/>
                  </a:cubicBezTo>
                  <a:cubicBezTo>
                    <a:pt x="10" y="0"/>
                    <a:pt x="10" y="0"/>
                    <a:pt x="10" y="0"/>
                  </a:cubicBezTo>
                  <a:cubicBezTo>
                    <a:pt x="5" y="0"/>
                    <a:pt x="5" y="0"/>
                    <a:pt x="5" y="0"/>
                  </a:cubicBezTo>
                  <a:cubicBezTo>
                    <a:pt x="2" y="0"/>
                    <a:pt x="0" y="3"/>
                    <a:pt x="0" y="6"/>
                  </a:cubicBezTo>
                  <a:cubicBezTo>
                    <a:pt x="0" y="68"/>
                    <a:pt x="0" y="68"/>
                    <a:pt x="0" y="68"/>
                  </a:cubicBezTo>
                  <a:cubicBezTo>
                    <a:pt x="0" y="72"/>
                    <a:pt x="2" y="74"/>
                    <a:pt x="5" y="74"/>
                  </a:cubicBezTo>
                  <a:cubicBezTo>
                    <a:pt x="72" y="74"/>
                    <a:pt x="72" y="74"/>
                    <a:pt x="72" y="74"/>
                  </a:cubicBezTo>
                  <a:cubicBezTo>
                    <a:pt x="75" y="74"/>
                    <a:pt x="77" y="72"/>
                    <a:pt x="77" y="68"/>
                  </a:cubicBezTo>
                  <a:cubicBezTo>
                    <a:pt x="77" y="6"/>
                    <a:pt x="77" y="6"/>
                    <a:pt x="77" y="6"/>
                  </a:cubicBezTo>
                  <a:cubicBezTo>
                    <a:pt x="77" y="3"/>
                    <a:pt x="75" y="0"/>
                    <a:pt x="72" y="0"/>
                  </a:cubicBezTo>
                  <a:close/>
                  <a:moveTo>
                    <a:pt x="38" y="65"/>
                  </a:moveTo>
                  <a:cubicBezTo>
                    <a:pt x="29" y="65"/>
                    <a:pt x="22" y="58"/>
                    <a:pt x="22" y="49"/>
                  </a:cubicBezTo>
                  <a:cubicBezTo>
                    <a:pt x="22" y="40"/>
                    <a:pt x="29" y="33"/>
                    <a:pt x="38" y="33"/>
                  </a:cubicBezTo>
                  <a:cubicBezTo>
                    <a:pt x="46" y="33"/>
                    <a:pt x="54" y="40"/>
                    <a:pt x="54" y="49"/>
                  </a:cubicBezTo>
                  <a:cubicBezTo>
                    <a:pt x="54" y="58"/>
                    <a:pt x="46" y="65"/>
                    <a:pt x="38" y="65"/>
                  </a:cubicBez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7" name="Oval 16"/>
            <p:cNvSpPr>
              <a:spLocks noChangeArrowheads="1"/>
            </p:cNvSpPr>
            <p:nvPr/>
          </p:nvSpPr>
          <p:spPr bwMode="auto">
            <a:xfrm>
              <a:off x="1549400" y="2419350"/>
              <a:ext cx="82550" cy="82550"/>
            </a:xfrm>
            <a:prstGeom prst="ellipse">
              <a:avLst/>
            </a:pr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08" name="组合 107"/>
          <p:cNvGrpSpPr/>
          <p:nvPr/>
        </p:nvGrpSpPr>
        <p:grpSpPr>
          <a:xfrm>
            <a:off x="4594941" y="3110698"/>
            <a:ext cx="501650" cy="506413"/>
            <a:chOff x="5093055" y="2766720"/>
            <a:chExt cx="501650" cy="506413"/>
          </a:xfrm>
        </p:grpSpPr>
        <p:sp>
          <p:nvSpPr>
            <p:cNvPr id="109" name="Freeform 21"/>
            <p:cNvSpPr/>
            <p:nvPr/>
          </p:nvSpPr>
          <p:spPr bwMode="auto">
            <a:xfrm>
              <a:off x="5093055" y="2766720"/>
              <a:ext cx="501650" cy="506413"/>
            </a:xfrm>
            <a:custGeom>
              <a:avLst/>
              <a:gdLst>
                <a:gd name="T0" fmla="*/ 134 w 134"/>
                <a:gd name="T1" fmla="*/ 37 h 135"/>
                <a:gd name="T2" fmla="*/ 134 w 134"/>
                <a:gd name="T3" fmla="*/ 98 h 135"/>
                <a:gd name="T4" fmla="*/ 98 w 134"/>
                <a:gd name="T5" fmla="*/ 135 h 135"/>
                <a:gd name="T6" fmla="*/ 36 w 134"/>
                <a:gd name="T7" fmla="*/ 135 h 135"/>
                <a:gd name="T8" fmla="*/ 0 w 134"/>
                <a:gd name="T9" fmla="*/ 98 h 135"/>
                <a:gd name="T10" fmla="*/ 0 w 134"/>
                <a:gd name="T11" fmla="*/ 37 h 135"/>
                <a:gd name="T12" fmla="*/ 36 w 134"/>
                <a:gd name="T13" fmla="*/ 0 h 135"/>
                <a:gd name="T14" fmla="*/ 134 w 134"/>
                <a:gd name="T15" fmla="*/ 0 h 135"/>
                <a:gd name="T16" fmla="*/ 134 w 134"/>
                <a:gd name="T17" fmla="*/ 3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35">
                  <a:moveTo>
                    <a:pt x="134" y="37"/>
                  </a:moveTo>
                  <a:cubicBezTo>
                    <a:pt x="134" y="98"/>
                    <a:pt x="134" y="98"/>
                    <a:pt x="134" y="98"/>
                  </a:cubicBezTo>
                  <a:cubicBezTo>
                    <a:pt x="134" y="118"/>
                    <a:pt x="118" y="135"/>
                    <a:pt x="98" y="135"/>
                  </a:cubicBezTo>
                  <a:cubicBezTo>
                    <a:pt x="36" y="135"/>
                    <a:pt x="36" y="135"/>
                    <a:pt x="36" y="135"/>
                  </a:cubicBezTo>
                  <a:cubicBezTo>
                    <a:pt x="16" y="135"/>
                    <a:pt x="0" y="118"/>
                    <a:pt x="0" y="98"/>
                  </a:cubicBezTo>
                  <a:cubicBezTo>
                    <a:pt x="0" y="37"/>
                    <a:pt x="0" y="37"/>
                    <a:pt x="0" y="37"/>
                  </a:cubicBezTo>
                  <a:cubicBezTo>
                    <a:pt x="0" y="16"/>
                    <a:pt x="16" y="0"/>
                    <a:pt x="36" y="0"/>
                  </a:cubicBezTo>
                  <a:cubicBezTo>
                    <a:pt x="134" y="0"/>
                    <a:pt x="134" y="0"/>
                    <a:pt x="134" y="0"/>
                  </a:cubicBezTo>
                  <a:lnTo>
                    <a:pt x="134" y="37"/>
                  </a:lnTo>
                  <a:close/>
                </a:path>
              </a:pathLst>
            </a:cu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0" name="Oval 22"/>
            <p:cNvSpPr>
              <a:spLocks noChangeArrowheads="1"/>
            </p:cNvSpPr>
            <p:nvPr/>
          </p:nvSpPr>
          <p:spPr bwMode="auto">
            <a:xfrm>
              <a:off x="5201005" y="3069933"/>
              <a:ext cx="98425" cy="98425"/>
            </a:xfrm>
            <a:prstGeom prst="ellipse">
              <a:avLst/>
            </a:pr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1" name="Freeform 23"/>
            <p:cNvSpPr/>
            <p:nvPr/>
          </p:nvSpPr>
          <p:spPr bwMode="auto">
            <a:xfrm>
              <a:off x="5212118" y="2969920"/>
              <a:ext cx="180975" cy="179388"/>
            </a:xfrm>
            <a:custGeom>
              <a:avLst/>
              <a:gdLst>
                <a:gd name="T0" fmla="*/ 6 w 48"/>
                <a:gd name="T1" fmla="*/ 0 h 48"/>
                <a:gd name="T2" fmla="*/ 0 w 48"/>
                <a:gd name="T3" fmla="*/ 7 h 48"/>
                <a:gd name="T4" fmla="*/ 6 w 48"/>
                <a:gd name="T5" fmla="*/ 13 h 48"/>
                <a:gd name="T6" fmla="*/ 35 w 48"/>
                <a:gd name="T7" fmla="*/ 42 h 48"/>
                <a:gd name="T8" fmla="*/ 42 w 48"/>
                <a:gd name="T9" fmla="*/ 48 h 48"/>
                <a:gd name="T10" fmla="*/ 48 w 48"/>
                <a:gd name="T11" fmla="*/ 42 h 48"/>
                <a:gd name="T12" fmla="*/ 6 w 48"/>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48" h="48">
                  <a:moveTo>
                    <a:pt x="6" y="0"/>
                  </a:moveTo>
                  <a:cubicBezTo>
                    <a:pt x="3" y="0"/>
                    <a:pt x="0" y="3"/>
                    <a:pt x="0" y="7"/>
                  </a:cubicBezTo>
                  <a:cubicBezTo>
                    <a:pt x="0" y="10"/>
                    <a:pt x="3" y="13"/>
                    <a:pt x="6" y="13"/>
                  </a:cubicBezTo>
                  <a:cubicBezTo>
                    <a:pt x="22" y="13"/>
                    <a:pt x="35" y="26"/>
                    <a:pt x="35" y="42"/>
                  </a:cubicBezTo>
                  <a:cubicBezTo>
                    <a:pt x="35" y="45"/>
                    <a:pt x="38" y="48"/>
                    <a:pt x="42" y="48"/>
                  </a:cubicBezTo>
                  <a:cubicBezTo>
                    <a:pt x="45" y="48"/>
                    <a:pt x="48" y="45"/>
                    <a:pt x="48" y="42"/>
                  </a:cubicBezTo>
                  <a:cubicBezTo>
                    <a:pt x="48" y="19"/>
                    <a:pt x="29" y="0"/>
                    <a:pt x="6" y="0"/>
                  </a:cubicBez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2" name="Freeform 24"/>
            <p:cNvSpPr/>
            <p:nvPr/>
          </p:nvSpPr>
          <p:spPr bwMode="auto">
            <a:xfrm>
              <a:off x="5212118" y="2871495"/>
              <a:ext cx="277813" cy="277813"/>
            </a:xfrm>
            <a:custGeom>
              <a:avLst/>
              <a:gdLst>
                <a:gd name="T0" fmla="*/ 6 w 74"/>
                <a:gd name="T1" fmla="*/ 0 h 74"/>
                <a:gd name="T2" fmla="*/ 0 w 74"/>
                <a:gd name="T3" fmla="*/ 7 h 74"/>
                <a:gd name="T4" fmla="*/ 6 w 74"/>
                <a:gd name="T5" fmla="*/ 13 h 74"/>
                <a:gd name="T6" fmla="*/ 61 w 74"/>
                <a:gd name="T7" fmla="*/ 68 h 74"/>
                <a:gd name="T8" fmla="*/ 68 w 74"/>
                <a:gd name="T9" fmla="*/ 74 h 74"/>
                <a:gd name="T10" fmla="*/ 74 w 74"/>
                <a:gd name="T11" fmla="*/ 68 h 74"/>
                <a:gd name="T12" fmla="*/ 6 w 74"/>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6" y="0"/>
                  </a:moveTo>
                  <a:cubicBezTo>
                    <a:pt x="3" y="0"/>
                    <a:pt x="0" y="3"/>
                    <a:pt x="0" y="7"/>
                  </a:cubicBezTo>
                  <a:cubicBezTo>
                    <a:pt x="0" y="10"/>
                    <a:pt x="3" y="13"/>
                    <a:pt x="6" y="13"/>
                  </a:cubicBezTo>
                  <a:cubicBezTo>
                    <a:pt x="37" y="13"/>
                    <a:pt x="61" y="38"/>
                    <a:pt x="61" y="68"/>
                  </a:cubicBezTo>
                  <a:cubicBezTo>
                    <a:pt x="61" y="71"/>
                    <a:pt x="64" y="74"/>
                    <a:pt x="68" y="74"/>
                  </a:cubicBezTo>
                  <a:cubicBezTo>
                    <a:pt x="71" y="74"/>
                    <a:pt x="74" y="71"/>
                    <a:pt x="74" y="68"/>
                  </a:cubicBezTo>
                  <a:cubicBezTo>
                    <a:pt x="74" y="30"/>
                    <a:pt x="44" y="0"/>
                    <a:pt x="6" y="0"/>
                  </a:cubicBez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113" name="组合 112"/>
          <p:cNvGrpSpPr/>
          <p:nvPr/>
        </p:nvGrpSpPr>
        <p:grpSpPr>
          <a:xfrm>
            <a:off x="4590178" y="3863619"/>
            <a:ext cx="506413" cy="506412"/>
            <a:chOff x="6137274" y="1900165"/>
            <a:chExt cx="506413" cy="506412"/>
          </a:xfrm>
        </p:grpSpPr>
        <p:sp>
          <p:nvSpPr>
            <p:cNvPr id="114" name="Freeform 29"/>
            <p:cNvSpPr/>
            <p:nvPr/>
          </p:nvSpPr>
          <p:spPr bwMode="auto">
            <a:xfrm>
              <a:off x="6137274" y="1900165"/>
              <a:ext cx="506413" cy="506412"/>
            </a:xfrm>
            <a:custGeom>
              <a:avLst/>
              <a:gdLst>
                <a:gd name="T0" fmla="*/ 135 w 135"/>
                <a:gd name="T1" fmla="*/ 36 h 135"/>
                <a:gd name="T2" fmla="*/ 135 w 135"/>
                <a:gd name="T3" fmla="*/ 98 h 135"/>
                <a:gd name="T4" fmla="*/ 98 w 135"/>
                <a:gd name="T5" fmla="*/ 135 h 135"/>
                <a:gd name="T6" fmla="*/ 36 w 135"/>
                <a:gd name="T7" fmla="*/ 135 h 135"/>
                <a:gd name="T8" fmla="*/ 0 w 135"/>
                <a:gd name="T9" fmla="*/ 98 h 135"/>
                <a:gd name="T10" fmla="*/ 0 w 135"/>
                <a:gd name="T11" fmla="*/ 36 h 135"/>
                <a:gd name="T12" fmla="*/ 36 w 135"/>
                <a:gd name="T13" fmla="*/ 0 h 135"/>
                <a:gd name="T14" fmla="*/ 135 w 135"/>
                <a:gd name="T15" fmla="*/ 0 h 135"/>
                <a:gd name="T16" fmla="*/ 135 w 135"/>
                <a:gd name="T17" fmla="*/ 3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135">
                  <a:moveTo>
                    <a:pt x="135" y="36"/>
                  </a:moveTo>
                  <a:cubicBezTo>
                    <a:pt x="135" y="98"/>
                    <a:pt x="135" y="98"/>
                    <a:pt x="135" y="98"/>
                  </a:cubicBezTo>
                  <a:cubicBezTo>
                    <a:pt x="135" y="118"/>
                    <a:pt x="118" y="135"/>
                    <a:pt x="98" y="135"/>
                  </a:cubicBezTo>
                  <a:cubicBezTo>
                    <a:pt x="36" y="135"/>
                    <a:pt x="36" y="135"/>
                    <a:pt x="36" y="135"/>
                  </a:cubicBezTo>
                  <a:cubicBezTo>
                    <a:pt x="16" y="135"/>
                    <a:pt x="0" y="118"/>
                    <a:pt x="0" y="98"/>
                  </a:cubicBezTo>
                  <a:cubicBezTo>
                    <a:pt x="0" y="36"/>
                    <a:pt x="0" y="36"/>
                    <a:pt x="0" y="36"/>
                  </a:cubicBezTo>
                  <a:cubicBezTo>
                    <a:pt x="0" y="16"/>
                    <a:pt x="16" y="0"/>
                    <a:pt x="36" y="0"/>
                  </a:cubicBezTo>
                  <a:cubicBezTo>
                    <a:pt x="135" y="0"/>
                    <a:pt x="135" y="0"/>
                    <a:pt x="135" y="0"/>
                  </a:cubicBezTo>
                  <a:lnTo>
                    <a:pt x="135" y="36"/>
                  </a:lnTo>
                  <a:close/>
                </a:path>
              </a:pathLst>
            </a:cu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5" name="Freeform 30"/>
            <p:cNvSpPr>
              <a:spLocks noEditPoints="1"/>
            </p:cNvSpPr>
            <p:nvPr/>
          </p:nvSpPr>
          <p:spPr bwMode="auto">
            <a:xfrm>
              <a:off x="6208712" y="1979540"/>
              <a:ext cx="327025" cy="325437"/>
            </a:xfrm>
            <a:custGeom>
              <a:avLst/>
              <a:gdLst>
                <a:gd name="T0" fmla="*/ 64 w 87"/>
                <a:gd name="T1" fmla="*/ 14 h 87"/>
                <a:gd name="T2" fmla="*/ 14 w 87"/>
                <a:gd name="T3" fmla="*/ 14 h 87"/>
                <a:gd name="T4" fmla="*/ 14 w 87"/>
                <a:gd name="T5" fmla="*/ 64 h 87"/>
                <a:gd name="T6" fmla="*/ 59 w 87"/>
                <a:gd name="T7" fmla="*/ 69 h 87"/>
                <a:gd name="T8" fmla="*/ 74 w 87"/>
                <a:gd name="T9" fmla="*/ 84 h 87"/>
                <a:gd name="T10" fmla="*/ 83 w 87"/>
                <a:gd name="T11" fmla="*/ 84 h 87"/>
                <a:gd name="T12" fmla="*/ 84 w 87"/>
                <a:gd name="T13" fmla="*/ 83 h 87"/>
                <a:gd name="T14" fmla="*/ 84 w 87"/>
                <a:gd name="T15" fmla="*/ 74 h 87"/>
                <a:gd name="T16" fmla="*/ 69 w 87"/>
                <a:gd name="T17" fmla="*/ 59 h 87"/>
                <a:gd name="T18" fmla="*/ 64 w 87"/>
                <a:gd name="T19" fmla="*/ 14 h 87"/>
                <a:gd name="T20" fmla="*/ 58 w 87"/>
                <a:gd name="T21" fmla="*/ 58 h 87"/>
                <a:gd name="T22" fmla="*/ 20 w 87"/>
                <a:gd name="T23" fmla="*/ 58 h 87"/>
                <a:gd name="T24" fmla="*/ 20 w 87"/>
                <a:gd name="T25" fmla="*/ 21 h 87"/>
                <a:gd name="T26" fmla="*/ 58 w 87"/>
                <a:gd name="T27" fmla="*/ 21 h 87"/>
                <a:gd name="T28" fmla="*/ 58 w 87"/>
                <a:gd name="T29" fmla="*/ 5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 h="87">
                  <a:moveTo>
                    <a:pt x="64" y="14"/>
                  </a:moveTo>
                  <a:cubicBezTo>
                    <a:pt x="50" y="0"/>
                    <a:pt x="28" y="0"/>
                    <a:pt x="14" y="14"/>
                  </a:cubicBezTo>
                  <a:cubicBezTo>
                    <a:pt x="0" y="28"/>
                    <a:pt x="0" y="51"/>
                    <a:pt x="14" y="64"/>
                  </a:cubicBezTo>
                  <a:cubicBezTo>
                    <a:pt x="26" y="77"/>
                    <a:pt x="45" y="78"/>
                    <a:pt x="59" y="69"/>
                  </a:cubicBezTo>
                  <a:cubicBezTo>
                    <a:pt x="74" y="84"/>
                    <a:pt x="74" y="84"/>
                    <a:pt x="74" y="84"/>
                  </a:cubicBezTo>
                  <a:cubicBezTo>
                    <a:pt x="76" y="87"/>
                    <a:pt x="80" y="87"/>
                    <a:pt x="83" y="84"/>
                  </a:cubicBezTo>
                  <a:cubicBezTo>
                    <a:pt x="84" y="83"/>
                    <a:pt x="84" y="83"/>
                    <a:pt x="84" y="83"/>
                  </a:cubicBezTo>
                  <a:cubicBezTo>
                    <a:pt x="87" y="81"/>
                    <a:pt x="87" y="77"/>
                    <a:pt x="84" y="74"/>
                  </a:cubicBezTo>
                  <a:cubicBezTo>
                    <a:pt x="69" y="59"/>
                    <a:pt x="69" y="59"/>
                    <a:pt x="69" y="59"/>
                  </a:cubicBezTo>
                  <a:cubicBezTo>
                    <a:pt x="78" y="45"/>
                    <a:pt x="76" y="26"/>
                    <a:pt x="64" y="14"/>
                  </a:cubicBezTo>
                  <a:close/>
                  <a:moveTo>
                    <a:pt x="58" y="58"/>
                  </a:moveTo>
                  <a:cubicBezTo>
                    <a:pt x="47" y="68"/>
                    <a:pt x="31" y="68"/>
                    <a:pt x="20" y="58"/>
                  </a:cubicBezTo>
                  <a:cubicBezTo>
                    <a:pt x="10" y="48"/>
                    <a:pt x="10" y="31"/>
                    <a:pt x="20" y="21"/>
                  </a:cubicBezTo>
                  <a:cubicBezTo>
                    <a:pt x="31" y="10"/>
                    <a:pt x="47" y="10"/>
                    <a:pt x="58" y="21"/>
                  </a:cubicBezTo>
                  <a:cubicBezTo>
                    <a:pt x="68" y="31"/>
                    <a:pt x="68" y="48"/>
                    <a:pt x="58" y="58"/>
                  </a:cubicBezTo>
                  <a:close/>
                </a:path>
              </a:pathLst>
            </a:custGeom>
            <a:solidFill>
              <a:srgbClr val="ECEC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116" name="Text Box 11"/>
          <p:cNvSpPr txBox="1">
            <a:spLocks noChangeArrowheads="1"/>
          </p:cNvSpPr>
          <p:nvPr/>
        </p:nvSpPr>
        <p:spPr bwMode="auto">
          <a:xfrm>
            <a:off x="5240652" y="1531089"/>
            <a:ext cx="31477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设计的发展存在着一个时代价值观</a:t>
            </a:r>
            <a:r>
              <a:rPr lang="zh-CN" altLang="en-US" sz="1000">
                <a:latin typeface="微软雅黑" panose="020B0503020204020204" pitchFamily="34" charset="-122"/>
                <a:ea typeface="微软雅黑" panose="020B0503020204020204" pitchFamily="34" charset="-122"/>
              </a:rPr>
              <a:t>的问题即</a:t>
            </a:r>
            <a:r>
              <a:rPr lang="zh-CN" altLang="en-US" sz="1000" dirty="0">
                <a:latin typeface="微软雅黑" panose="020B0503020204020204" pitchFamily="34" charset="-122"/>
                <a:ea typeface="微软雅黑" panose="020B0503020204020204" pitchFamily="34" charset="-122"/>
              </a:rPr>
              <a:t>什么是设计？为什么而</a:t>
            </a:r>
            <a:r>
              <a:rPr lang="zh-CN" altLang="en-US" sz="1000">
                <a:latin typeface="微软雅黑" panose="020B0503020204020204" pitchFamily="34" charset="-122"/>
                <a:ea typeface="微软雅黑" panose="020B0503020204020204" pitchFamily="34" charset="-122"/>
              </a:rPr>
              <a:t>设计？对于多元化的今天，围绕</a:t>
            </a:r>
            <a:r>
              <a:rPr lang="zh-CN" altLang="en-US" sz="1000" dirty="0">
                <a:latin typeface="微软雅黑" panose="020B0503020204020204" pitchFamily="34" charset="-122"/>
                <a:ea typeface="微软雅黑" panose="020B0503020204020204" pitchFamily="34" charset="-122"/>
              </a:rPr>
              <a:t>这个问题，不同的时期就会形成不同的</a:t>
            </a:r>
            <a:r>
              <a:rPr lang="zh-CN" altLang="en-US" sz="1000">
                <a:latin typeface="微软雅黑" panose="020B0503020204020204" pitchFamily="34" charset="-122"/>
                <a:ea typeface="微软雅黑" panose="020B0503020204020204" pitchFamily="34" charset="-122"/>
              </a:rPr>
              <a:t>设计面貌。</a:t>
            </a:r>
            <a:endParaRPr lang="en-US" altLang="zh-CN" sz="1000" dirty="0">
              <a:latin typeface="微软雅黑" panose="020B0503020204020204" pitchFamily="34" charset="-122"/>
              <a:ea typeface="微软雅黑" panose="020B0503020204020204" pitchFamily="34" charset="-122"/>
            </a:endParaRPr>
          </a:p>
        </p:txBody>
      </p:sp>
      <p:sp>
        <p:nvSpPr>
          <p:cNvPr id="117" name="Text Box 11"/>
          <p:cNvSpPr txBox="1">
            <a:spLocks noChangeArrowheads="1"/>
          </p:cNvSpPr>
          <p:nvPr/>
        </p:nvSpPr>
        <p:spPr bwMode="auto">
          <a:xfrm>
            <a:off x="5240652" y="2316138"/>
            <a:ext cx="31477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设计的发展存在着一个时代价值观</a:t>
            </a:r>
            <a:r>
              <a:rPr lang="zh-CN" altLang="en-US" sz="1000">
                <a:latin typeface="微软雅黑" panose="020B0503020204020204" pitchFamily="34" charset="-122"/>
                <a:ea typeface="微软雅黑" panose="020B0503020204020204" pitchFamily="34" charset="-122"/>
              </a:rPr>
              <a:t>的问题即</a:t>
            </a:r>
            <a:r>
              <a:rPr lang="zh-CN" altLang="en-US" sz="1000" dirty="0">
                <a:latin typeface="微软雅黑" panose="020B0503020204020204" pitchFamily="34" charset="-122"/>
                <a:ea typeface="微软雅黑" panose="020B0503020204020204" pitchFamily="34" charset="-122"/>
              </a:rPr>
              <a:t>什么是设计？为什么而</a:t>
            </a:r>
            <a:r>
              <a:rPr lang="zh-CN" altLang="en-US" sz="1000">
                <a:latin typeface="微软雅黑" panose="020B0503020204020204" pitchFamily="34" charset="-122"/>
                <a:ea typeface="微软雅黑" panose="020B0503020204020204" pitchFamily="34" charset="-122"/>
              </a:rPr>
              <a:t>设计？对于多元化的今天，围绕</a:t>
            </a:r>
            <a:r>
              <a:rPr lang="zh-CN" altLang="en-US" sz="1000" dirty="0">
                <a:latin typeface="微软雅黑" panose="020B0503020204020204" pitchFamily="34" charset="-122"/>
                <a:ea typeface="微软雅黑" panose="020B0503020204020204" pitchFamily="34" charset="-122"/>
              </a:rPr>
              <a:t>这个问题，不同的时期就会形成不同的</a:t>
            </a:r>
            <a:r>
              <a:rPr lang="zh-CN" altLang="en-US" sz="1000">
                <a:latin typeface="微软雅黑" panose="020B0503020204020204" pitchFamily="34" charset="-122"/>
                <a:ea typeface="微软雅黑" panose="020B0503020204020204" pitchFamily="34" charset="-122"/>
              </a:rPr>
              <a:t>设计面貌。</a:t>
            </a:r>
            <a:endParaRPr lang="en-US" altLang="zh-CN" sz="1000" dirty="0">
              <a:latin typeface="微软雅黑" panose="020B0503020204020204" pitchFamily="34" charset="-122"/>
              <a:ea typeface="微软雅黑" panose="020B0503020204020204" pitchFamily="34" charset="-122"/>
            </a:endParaRPr>
          </a:p>
        </p:txBody>
      </p:sp>
      <p:sp>
        <p:nvSpPr>
          <p:cNvPr id="118" name="Text Box 11"/>
          <p:cNvSpPr txBox="1">
            <a:spLocks noChangeArrowheads="1"/>
          </p:cNvSpPr>
          <p:nvPr/>
        </p:nvSpPr>
        <p:spPr bwMode="auto">
          <a:xfrm>
            <a:off x="5240652" y="3101187"/>
            <a:ext cx="31477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设计的发展存在着一个时代价值观</a:t>
            </a:r>
            <a:r>
              <a:rPr lang="zh-CN" altLang="en-US" sz="1000">
                <a:latin typeface="微软雅黑" panose="020B0503020204020204" pitchFamily="34" charset="-122"/>
                <a:ea typeface="微软雅黑" panose="020B0503020204020204" pitchFamily="34" charset="-122"/>
              </a:rPr>
              <a:t>的问题即</a:t>
            </a:r>
            <a:r>
              <a:rPr lang="zh-CN" altLang="en-US" sz="1000" dirty="0">
                <a:latin typeface="微软雅黑" panose="020B0503020204020204" pitchFamily="34" charset="-122"/>
                <a:ea typeface="微软雅黑" panose="020B0503020204020204" pitchFamily="34" charset="-122"/>
              </a:rPr>
              <a:t>什么是设计？为什么而</a:t>
            </a:r>
            <a:r>
              <a:rPr lang="zh-CN" altLang="en-US" sz="1000">
                <a:latin typeface="微软雅黑" panose="020B0503020204020204" pitchFamily="34" charset="-122"/>
                <a:ea typeface="微软雅黑" panose="020B0503020204020204" pitchFamily="34" charset="-122"/>
              </a:rPr>
              <a:t>设计？对于多元化的今天，围绕</a:t>
            </a:r>
            <a:r>
              <a:rPr lang="zh-CN" altLang="en-US" sz="1000" dirty="0">
                <a:latin typeface="微软雅黑" panose="020B0503020204020204" pitchFamily="34" charset="-122"/>
                <a:ea typeface="微软雅黑" panose="020B0503020204020204" pitchFamily="34" charset="-122"/>
              </a:rPr>
              <a:t>这个问题，不同的时期就会形成不同的</a:t>
            </a:r>
            <a:r>
              <a:rPr lang="zh-CN" altLang="en-US" sz="1000">
                <a:latin typeface="微软雅黑" panose="020B0503020204020204" pitchFamily="34" charset="-122"/>
                <a:ea typeface="微软雅黑" panose="020B0503020204020204" pitchFamily="34" charset="-122"/>
              </a:rPr>
              <a:t>设计面貌。</a:t>
            </a:r>
            <a:endParaRPr lang="en-US" altLang="zh-CN" sz="1000" dirty="0">
              <a:latin typeface="微软雅黑" panose="020B0503020204020204" pitchFamily="34" charset="-122"/>
              <a:ea typeface="微软雅黑" panose="020B0503020204020204" pitchFamily="34" charset="-122"/>
            </a:endParaRPr>
          </a:p>
        </p:txBody>
      </p:sp>
      <p:sp>
        <p:nvSpPr>
          <p:cNvPr id="119" name="Text Box 11"/>
          <p:cNvSpPr txBox="1">
            <a:spLocks noChangeArrowheads="1"/>
          </p:cNvSpPr>
          <p:nvPr/>
        </p:nvSpPr>
        <p:spPr bwMode="auto">
          <a:xfrm>
            <a:off x="5240652" y="3886237"/>
            <a:ext cx="31477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设计的发展存在着一个时代价值观的问题即什么是设计？为什么而设计？对于多元化的今天，围绕这个问题，不同的时期就会形成不同的设计面貌。</a:t>
            </a:r>
            <a:endParaRPr lang="en-US" altLang="zh-CN" sz="1000" dirty="0">
              <a:latin typeface="微软雅黑" panose="020B0503020204020204" pitchFamily="34" charset="-122"/>
              <a:ea typeface="微软雅黑" panose="020B0503020204020204" pitchFamily="34" charset="-122"/>
            </a:endParaRP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decel="66600" fill="hold"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300" fill="hold"/>
                                            <p:tgtEl>
                                              <p:spTgt spid="46"/>
                                            </p:tgtEl>
                                            <p:attrNameLst>
                                              <p:attrName>ppt_x</p:attrName>
                                            </p:attrNameLst>
                                          </p:cBhvr>
                                          <p:tavLst>
                                            <p:tav tm="0">
                                              <p:val>
                                                <p:strVal val="0-#ppt_w/2"/>
                                              </p:val>
                                            </p:tav>
                                            <p:tav tm="100000">
                                              <p:val>
                                                <p:strVal val="#ppt_x"/>
                                              </p:val>
                                            </p:tav>
                                          </p:tavLst>
                                        </p:anim>
                                        <p:anim calcmode="lin" valueType="num">
                                          <p:cBhvr additive="base">
                                            <p:cTn id="21" dur="3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2" decel="6660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300" fill="hold"/>
                                            <p:tgtEl>
                                              <p:spTgt spid="49"/>
                                            </p:tgtEl>
                                            <p:attrNameLst>
                                              <p:attrName>ppt_x</p:attrName>
                                            </p:attrNameLst>
                                          </p:cBhvr>
                                          <p:tavLst>
                                            <p:tav tm="0">
                                              <p:val>
                                                <p:strVal val="0-#ppt_w/2"/>
                                              </p:val>
                                            </p:tav>
                                            <p:tav tm="100000">
                                              <p:val>
                                                <p:strVal val="#ppt_x"/>
                                              </p:val>
                                            </p:tav>
                                          </p:tavLst>
                                        </p:anim>
                                        <p:anim calcmode="lin" valueType="num">
                                          <p:cBhvr additive="base">
                                            <p:cTn id="26" dur="300" fill="hold"/>
                                            <p:tgtEl>
                                              <p:spTgt spid="49"/>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3" decel="66600"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300" fill="hold"/>
                                            <p:tgtEl>
                                              <p:spTgt spid="52"/>
                                            </p:tgtEl>
                                            <p:attrNameLst>
                                              <p:attrName>ppt_x</p:attrName>
                                            </p:attrNameLst>
                                          </p:cBhvr>
                                          <p:tavLst>
                                            <p:tav tm="0">
                                              <p:val>
                                                <p:strVal val="1+#ppt_w/2"/>
                                              </p:val>
                                            </p:tav>
                                            <p:tav tm="100000">
                                              <p:val>
                                                <p:strVal val="#ppt_x"/>
                                              </p:val>
                                            </p:tav>
                                          </p:tavLst>
                                        </p:anim>
                                        <p:anim calcmode="lin" valueType="num">
                                          <p:cBhvr additive="base">
                                            <p:cTn id="31" dur="300" fill="hold"/>
                                            <p:tgtEl>
                                              <p:spTgt spid="52"/>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6" decel="66600" fill="hold" nodeType="afterEffect">
                                      <p:stCondLst>
                                        <p:cond delay="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300" fill="hold"/>
                                            <p:tgtEl>
                                              <p:spTgt spid="55"/>
                                            </p:tgtEl>
                                            <p:attrNameLst>
                                              <p:attrName>ppt_x</p:attrName>
                                            </p:attrNameLst>
                                          </p:cBhvr>
                                          <p:tavLst>
                                            <p:tav tm="0">
                                              <p:val>
                                                <p:strVal val="1+#ppt_w/2"/>
                                              </p:val>
                                            </p:tav>
                                            <p:tav tm="100000">
                                              <p:val>
                                                <p:strVal val="#ppt_x"/>
                                              </p:val>
                                            </p:tav>
                                          </p:tavLst>
                                        </p:anim>
                                        <p:anim calcmode="lin" valueType="num">
                                          <p:cBhvr additive="base">
                                            <p:cTn id="36" dur="300" fill="hold"/>
                                            <p:tgtEl>
                                              <p:spTgt spid="55"/>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fill="hold"/>
                                            <p:tgtEl>
                                              <p:spTgt spid="58"/>
                                            </p:tgtEl>
                                            <p:attrNameLst>
                                              <p:attrName>ppt_w</p:attrName>
                                            </p:attrNameLst>
                                          </p:cBhvr>
                                          <p:tavLst>
                                            <p:tav tm="0">
                                              <p:val>
                                                <p:fltVal val="0"/>
                                              </p:val>
                                            </p:tav>
                                            <p:tav tm="100000">
                                              <p:val>
                                                <p:strVal val="#ppt_w"/>
                                              </p:val>
                                            </p:tav>
                                          </p:tavLst>
                                        </p:anim>
                                        <p:anim calcmode="lin" valueType="num">
                                          <p:cBhvr>
                                            <p:cTn id="41" dur="500" fill="hold"/>
                                            <p:tgtEl>
                                              <p:spTgt spid="58"/>
                                            </p:tgtEl>
                                            <p:attrNameLst>
                                              <p:attrName>ppt_h</p:attrName>
                                            </p:attrNameLst>
                                          </p:cBhvr>
                                          <p:tavLst>
                                            <p:tav tm="0">
                                              <p:val>
                                                <p:fltVal val="0"/>
                                              </p:val>
                                            </p:tav>
                                            <p:tav tm="100000">
                                              <p:val>
                                                <p:strVal val="#ppt_h"/>
                                              </p:val>
                                            </p:tav>
                                          </p:tavLst>
                                        </p:anim>
                                        <p:animEffect transition="in" filter="fade">
                                          <p:cBhvr>
                                            <p:cTn id="42" dur="500"/>
                                            <p:tgtEl>
                                              <p:spTgt spid="58"/>
                                            </p:tgtEl>
                                          </p:cBhvr>
                                        </p:animEffect>
                                      </p:childTnLst>
                                    </p:cTn>
                                  </p:par>
                                  <p:par>
                                    <p:cTn id="43" presetID="53" presetClass="entr" presetSubtype="16" fill="hold" nodeType="withEffect">
                                      <p:stCondLst>
                                        <p:cond delay="0"/>
                                      </p:stCondLst>
                                      <p:childTnLst>
                                        <p:set>
                                          <p:cBhvr>
                                            <p:cTn id="44" dur="1" fill="hold">
                                              <p:stCondLst>
                                                <p:cond delay="0"/>
                                              </p:stCondLst>
                                            </p:cTn>
                                            <p:tgtEl>
                                              <p:spTgt spid="103"/>
                                            </p:tgtEl>
                                            <p:attrNameLst>
                                              <p:attrName>style.visibility</p:attrName>
                                            </p:attrNameLst>
                                          </p:cBhvr>
                                          <p:to>
                                            <p:strVal val="visible"/>
                                          </p:to>
                                        </p:set>
                                        <p:anim calcmode="lin" valueType="num">
                                          <p:cBhvr>
                                            <p:cTn id="45" dur="500" fill="hold"/>
                                            <p:tgtEl>
                                              <p:spTgt spid="103"/>
                                            </p:tgtEl>
                                            <p:attrNameLst>
                                              <p:attrName>ppt_w</p:attrName>
                                            </p:attrNameLst>
                                          </p:cBhvr>
                                          <p:tavLst>
                                            <p:tav tm="0">
                                              <p:val>
                                                <p:fltVal val="0"/>
                                              </p:val>
                                            </p:tav>
                                            <p:tav tm="100000">
                                              <p:val>
                                                <p:strVal val="#ppt_w"/>
                                              </p:val>
                                            </p:tav>
                                          </p:tavLst>
                                        </p:anim>
                                        <p:anim calcmode="lin" valueType="num">
                                          <p:cBhvr>
                                            <p:cTn id="46" dur="500" fill="hold"/>
                                            <p:tgtEl>
                                              <p:spTgt spid="103"/>
                                            </p:tgtEl>
                                            <p:attrNameLst>
                                              <p:attrName>ppt_h</p:attrName>
                                            </p:attrNameLst>
                                          </p:cBhvr>
                                          <p:tavLst>
                                            <p:tav tm="0">
                                              <p:val>
                                                <p:fltVal val="0"/>
                                              </p:val>
                                            </p:tav>
                                            <p:tav tm="100000">
                                              <p:val>
                                                <p:strVal val="#ppt_h"/>
                                              </p:val>
                                            </p:tav>
                                          </p:tavLst>
                                        </p:anim>
                                        <p:animEffect transition="in" filter="fade">
                                          <p:cBhvr>
                                            <p:cTn id="47" dur="500"/>
                                            <p:tgtEl>
                                              <p:spTgt spid="103"/>
                                            </p:tgtEl>
                                          </p:cBhvr>
                                        </p:animEffect>
                                      </p:childTnLst>
                                    </p:cTn>
                                  </p:par>
                                  <p:par>
                                    <p:cTn id="48" presetID="53" presetClass="entr" presetSubtype="16" fill="hold" nodeType="withEffect">
                                      <p:stCondLst>
                                        <p:cond delay="0"/>
                                      </p:stCondLst>
                                      <p:childTnLst>
                                        <p:set>
                                          <p:cBhvr>
                                            <p:cTn id="49" dur="1" fill="hold">
                                              <p:stCondLst>
                                                <p:cond delay="0"/>
                                              </p:stCondLst>
                                            </p:cTn>
                                            <p:tgtEl>
                                              <p:spTgt spid="108"/>
                                            </p:tgtEl>
                                            <p:attrNameLst>
                                              <p:attrName>style.visibility</p:attrName>
                                            </p:attrNameLst>
                                          </p:cBhvr>
                                          <p:to>
                                            <p:strVal val="visible"/>
                                          </p:to>
                                        </p:set>
                                        <p:anim calcmode="lin" valueType="num">
                                          <p:cBhvr>
                                            <p:cTn id="50" dur="500" fill="hold"/>
                                            <p:tgtEl>
                                              <p:spTgt spid="108"/>
                                            </p:tgtEl>
                                            <p:attrNameLst>
                                              <p:attrName>ppt_w</p:attrName>
                                            </p:attrNameLst>
                                          </p:cBhvr>
                                          <p:tavLst>
                                            <p:tav tm="0">
                                              <p:val>
                                                <p:fltVal val="0"/>
                                              </p:val>
                                            </p:tav>
                                            <p:tav tm="100000">
                                              <p:val>
                                                <p:strVal val="#ppt_w"/>
                                              </p:val>
                                            </p:tav>
                                          </p:tavLst>
                                        </p:anim>
                                        <p:anim calcmode="lin" valueType="num">
                                          <p:cBhvr>
                                            <p:cTn id="51" dur="500" fill="hold"/>
                                            <p:tgtEl>
                                              <p:spTgt spid="108"/>
                                            </p:tgtEl>
                                            <p:attrNameLst>
                                              <p:attrName>ppt_h</p:attrName>
                                            </p:attrNameLst>
                                          </p:cBhvr>
                                          <p:tavLst>
                                            <p:tav tm="0">
                                              <p:val>
                                                <p:fltVal val="0"/>
                                              </p:val>
                                            </p:tav>
                                            <p:tav tm="100000">
                                              <p:val>
                                                <p:strVal val="#ppt_h"/>
                                              </p:val>
                                            </p:tav>
                                          </p:tavLst>
                                        </p:anim>
                                        <p:animEffect transition="in" filter="fade">
                                          <p:cBhvr>
                                            <p:cTn id="52" dur="500"/>
                                            <p:tgtEl>
                                              <p:spTgt spid="108"/>
                                            </p:tgtEl>
                                          </p:cBhvr>
                                        </p:animEffect>
                                      </p:childTnLst>
                                    </p:cTn>
                                  </p:par>
                                  <p:par>
                                    <p:cTn id="53" presetID="53" presetClass="entr" presetSubtype="16" fill="hold" nodeType="withEffect">
                                      <p:stCondLst>
                                        <p:cond delay="0"/>
                                      </p:stCondLst>
                                      <p:childTnLst>
                                        <p:set>
                                          <p:cBhvr>
                                            <p:cTn id="54" dur="1" fill="hold">
                                              <p:stCondLst>
                                                <p:cond delay="0"/>
                                              </p:stCondLst>
                                            </p:cTn>
                                            <p:tgtEl>
                                              <p:spTgt spid="113"/>
                                            </p:tgtEl>
                                            <p:attrNameLst>
                                              <p:attrName>style.visibility</p:attrName>
                                            </p:attrNameLst>
                                          </p:cBhvr>
                                          <p:to>
                                            <p:strVal val="visible"/>
                                          </p:to>
                                        </p:set>
                                        <p:anim calcmode="lin" valueType="num">
                                          <p:cBhvr>
                                            <p:cTn id="55" dur="500" fill="hold"/>
                                            <p:tgtEl>
                                              <p:spTgt spid="113"/>
                                            </p:tgtEl>
                                            <p:attrNameLst>
                                              <p:attrName>ppt_w</p:attrName>
                                            </p:attrNameLst>
                                          </p:cBhvr>
                                          <p:tavLst>
                                            <p:tav tm="0">
                                              <p:val>
                                                <p:fltVal val="0"/>
                                              </p:val>
                                            </p:tav>
                                            <p:tav tm="100000">
                                              <p:val>
                                                <p:strVal val="#ppt_w"/>
                                              </p:val>
                                            </p:tav>
                                          </p:tavLst>
                                        </p:anim>
                                        <p:anim calcmode="lin" valueType="num">
                                          <p:cBhvr>
                                            <p:cTn id="56" dur="500" fill="hold"/>
                                            <p:tgtEl>
                                              <p:spTgt spid="113"/>
                                            </p:tgtEl>
                                            <p:attrNameLst>
                                              <p:attrName>ppt_h</p:attrName>
                                            </p:attrNameLst>
                                          </p:cBhvr>
                                          <p:tavLst>
                                            <p:tav tm="0">
                                              <p:val>
                                                <p:fltVal val="0"/>
                                              </p:val>
                                            </p:tav>
                                            <p:tav tm="100000">
                                              <p:val>
                                                <p:strVal val="#ppt_h"/>
                                              </p:val>
                                            </p:tav>
                                          </p:tavLst>
                                        </p:anim>
                                        <p:animEffect transition="in" filter="fade">
                                          <p:cBhvr>
                                            <p:cTn id="57" dur="500"/>
                                            <p:tgtEl>
                                              <p:spTgt spid="113"/>
                                            </p:tgtEl>
                                          </p:cBhvr>
                                        </p:animEffect>
                                      </p:childTnLst>
                                    </p:cTn>
                                  </p:par>
                                </p:childTnLst>
                              </p:cTn>
                            </p:par>
                            <p:par>
                              <p:cTn id="58" fill="hold">
                                <p:stCondLst>
                                  <p:cond delay="3500"/>
                                </p:stCondLst>
                                <p:childTnLst>
                                  <p:par>
                                    <p:cTn id="59" presetID="2" presetClass="entr" presetSubtype="2" fill="hold" grpId="0" nodeType="afterEffect" p14:presetBounceEnd="53000">
                                      <p:stCondLst>
                                        <p:cond delay="0"/>
                                      </p:stCondLst>
                                      <p:childTnLst>
                                        <p:set>
                                          <p:cBhvr>
                                            <p:cTn id="60" dur="1" fill="hold">
                                              <p:stCondLst>
                                                <p:cond delay="0"/>
                                              </p:stCondLst>
                                            </p:cTn>
                                            <p:tgtEl>
                                              <p:spTgt spid="116"/>
                                            </p:tgtEl>
                                            <p:attrNameLst>
                                              <p:attrName>style.visibility</p:attrName>
                                            </p:attrNameLst>
                                          </p:cBhvr>
                                          <p:to>
                                            <p:strVal val="visible"/>
                                          </p:to>
                                        </p:set>
                                        <p:anim calcmode="lin" valueType="num" p14:bounceEnd="53000">
                                          <p:cBhvr additive="base">
                                            <p:cTn id="61" dur="300" fill="hold"/>
                                            <p:tgtEl>
                                              <p:spTgt spid="116"/>
                                            </p:tgtEl>
                                            <p:attrNameLst>
                                              <p:attrName>ppt_x</p:attrName>
                                            </p:attrNameLst>
                                          </p:cBhvr>
                                          <p:tavLst>
                                            <p:tav tm="0">
                                              <p:val>
                                                <p:strVal val="1+#ppt_w/2"/>
                                              </p:val>
                                            </p:tav>
                                            <p:tav tm="100000">
                                              <p:val>
                                                <p:strVal val="#ppt_x"/>
                                              </p:val>
                                            </p:tav>
                                          </p:tavLst>
                                        </p:anim>
                                        <p:anim calcmode="lin" valueType="num" p14:bounceEnd="53000">
                                          <p:cBhvr additive="base">
                                            <p:cTn id="62" dur="300" fill="hold"/>
                                            <p:tgtEl>
                                              <p:spTgt spid="116"/>
                                            </p:tgtEl>
                                            <p:attrNameLst>
                                              <p:attrName>ppt_y</p:attrName>
                                            </p:attrNameLst>
                                          </p:cBhvr>
                                          <p:tavLst>
                                            <p:tav tm="0">
                                              <p:val>
                                                <p:strVal val="#ppt_y"/>
                                              </p:val>
                                            </p:tav>
                                            <p:tav tm="100000">
                                              <p:val>
                                                <p:strVal val="#ppt_y"/>
                                              </p:val>
                                            </p:tav>
                                          </p:tavLst>
                                        </p:anim>
                                      </p:childTnLst>
                                    </p:cTn>
                                  </p:par>
                                </p:childTnLst>
                              </p:cTn>
                            </p:par>
                            <p:par>
                              <p:cTn id="63" fill="hold">
                                <p:stCondLst>
                                  <p:cond delay="4000"/>
                                </p:stCondLst>
                                <p:childTnLst>
                                  <p:par>
                                    <p:cTn id="64" presetID="2" presetClass="entr" presetSubtype="2" fill="hold" grpId="0" nodeType="afterEffect" p14:presetBounceEnd="53000">
                                      <p:stCondLst>
                                        <p:cond delay="0"/>
                                      </p:stCondLst>
                                      <p:childTnLst>
                                        <p:set>
                                          <p:cBhvr>
                                            <p:cTn id="65" dur="1" fill="hold">
                                              <p:stCondLst>
                                                <p:cond delay="0"/>
                                              </p:stCondLst>
                                            </p:cTn>
                                            <p:tgtEl>
                                              <p:spTgt spid="117"/>
                                            </p:tgtEl>
                                            <p:attrNameLst>
                                              <p:attrName>style.visibility</p:attrName>
                                            </p:attrNameLst>
                                          </p:cBhvr>
                                          <p:to>
                                            <p:strVal val="visible"/>
                                          </p:to>
                                        </p:set>
                                        <p:anim calcmode="lin" valueType="num" p14:bounceEnd="53000">
                                          <p:cBhvr additive="base">
                                            <p:cTn id="66" dur="300" fill="hold"/>
                                            <p:tgtEl>
                                              <p:spTgt spid="117"/>
                                            </p:tgtEl>
                                            <p:attrNameLst>
                                              <p:attrName>ppt_x</p:attrName>
                                            </p:attrNameLst>
                                          </p:cBhvr>
                                          <p:tavLst>
                                            <p:tav tm="0">
                                              <p:val>
                                                <p:strVal val="1+#ppt_w/2"/>
                                              </p:val>
                                            </p:tav>
                                            <p:tav tm="100000">
                                              <p:val>
                                                <p:strVal val="#ppt_x"/>
                                              </p:val>
                                            </p:tav>
                                          </p:tavLst>
                                        </p:anim>
                                        <p:anim calcmode="lin" valueType="num" p14:bounceEnd="53000">
                                          <p:cBhvr additive="base">
                                            <p:cTn id="67" dur="300" fill="hold"/>
                                            <p:tgtEl>
                                              <p:spTgt spid="117"/>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2" presetClass="entr" presetSubtype="2" fill="hold" grpId="0" nodeType="afterEffect" p14:presetBounceEnd="53000">
                                      <p:stCondLst>
                                        <p:cond delay="0"/>
                                      </p:stCondLst>
                                      <p:childTnLst>
                                        <p:set>
                                          <p:cBhvr>
                                            <p:cTn id="70" dur="1" fill="hold">
                                              <p:stCondLst>
                                                <p:cond delay="0"/>
                                              </p:stCondLst>
                                            </p:cTn>
                                            <p:tgtEl>
                                              <p:spTgt spid="118"/>
                                            </p:tgtEl>
                                            <p:attrNameLst>
                                              <p:attrName>style.visibility</p:attrName>
                                            </p:attrNameLst>
                                          </p:cBhvr>
                                          <p:to>
                                            <p:strVal val="visible"/>
                                          </p:to>
                                        </p:set>
                                        <p:anim calcmode="lin" valueType="num" p14:bounceEnd="53000">
                                          <p:cBhvr additive="base">
                                            <p:cTn id="71" dur="300" fill="hold"/>
                                            <p:tgtEl>
                                              <p:spTgt spid="118"/>
                                            </p:tgtEl>
                                            <p:attrNameLst>
                                              <p:attrName>ppt_x</p:attrName>
                                            </p:attrNameLst>
                                          </p:cBhvr>
                                          <p:tavLst>
                                            <p:tav tm="0">
                                              <p:val>
                                                <p:strVal val="1+#ppt_w/2"/>
                                              </p:val>
                                            </p:tav>
                                            <p:tav tm="100000">
                                              <p:val>
                                                <p:strVal val="#ppt_x"/>
                                              </p:val>
                                            </p:tav>
                                          </p:tavLst>
                                        </p:anim>
                                        <p:anim calcmode="lin" valueType="num" p14:bounceEnd="53000">
                                          <p:cBhvr additive="base">
                                            <p:cTn id="72" dur="300" fill="hold"/>
                                            <p:tgtEl>
                                              <p:spTgt spid="118"/>
                                            </p:tgtEl>
                                            <p:attrNameLst>
                                              <p:attrName>ppt_y</p:attrName>
                                            </p:attrNameLst>
                                          </p:cBhvr>
                                          <p:tavLst>
                                            <p:tav tm="0">
                                              <p:val>
                                                <p:strVal val="#ppt_y"/>
                                              </p:val>
                                            </p:tav>
                                            <p:tav tm="100000">
                                              <p:val>
                                                <p:strVal val="#ppt_y"/>
                                              </p:val>
                                            </p:tav>
                                          </p:tavLst>
                                        </p:anim>
                                      </p:childTnLst>
                                    </p:cTn>
                                  </p:par>
                                </p:childTnLst>
                              </p:cTn>
                            </p:par>
                            <p:par>
                              <p:cTn id="73" fill="hold">
                                <p:stCondLst>
                                  <p:cond delay="5000"/>
                                </p:stCondLst>
                                <p:childTnLst>
                                  <p:par>
                                    <p:cTn id="74" presetID="2" presetClass="entr" presetSubtype="2" fill="hold" grpId="0" nodeType="afterEffect" p14:presetBounceEnd="53000">
                                      <p:stCondLst>
                                        <p:cond delay="0"/>
                                      </p:stCondLst>
                                      <p:childTnLst>
                                        <p:set>
                                          <p:cBhvr>
                                            <p:cTn id="75" dur="1" fill="hold">
                                              <p:stCondLst>
                                                <p:cond delay="0"/>
                                              </p:stCondLst>
                                            </p:cTn>
                                            <p:tgtEl>
                                              <p:spTgt spid="119"/>
                                            </p:tgtEl>
                                            <p:attrNameLst>
                                              <p:attrName>style.visibility</p:attrName>
                                            </p:attrNameLst>
                                          </p:cBhvr>
                                          <p:to>
                                            <p:strVal val="visible"/>
                                          </p:to>
                                        </p:set>
                                        <p:anim calcmode="lin" valueType="num" p14:bounceEnd="53000">
                                          <p:cBhvr additive="base">
                                            <p:cTn id="76" dur="300" fill="hold"/>
                                            <p:tgtEl>
                                              <p:spTgt spid="119"/>
                                            </p:tgtEl>
                                            <p:attrNameLst>
                                              <p:attrName>ppt_x</p:attrName>
                                            </p:attrNameLst>
                                          </p:cBhvr>
                                          <p:tavLst>
                                            <p:tav tm="0">
                                              <p:val>
                                                <p:strVal val="1+#ppt_w/2"/>
                                              </p:val>
                                            </p:tav>
                                            <p:tav tm="100000">
                                              <p:val>
                                                <p:strVal val="#ppt_x"/>
                                              </p:val>
                                            </p:tav>
                                          </p:tavLst>
                                        </p:anim>
                                        <p:anim calcmode="lin" valueType="num" p14:bounceEnd="53000">
                                          <p:cBhvr additive="base">
                                            <p:cTn id="77" dur="3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16" grpId="0"/>
          <p:bldP spid="117"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decel="66600" fill="hold" nodeType="after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300" fill="hold"/>
                                            <p:tgtEl>
                                              <p:spTgt spid="46"/>
                                            </p:tgtEl>
                                            <p:attrNameLst>
                                              <p:attrName>ppt_x</p:attrName>
                                            </p:attrNameLst>
                                          </p:cBhvr>
                                          <p:tavLst>
                                            <p:tav tm="0">
                                              <p:val>
                                                <p:strVal val="0-#ppt_w/2"/>
                                              </p:val>
                                            </p:tav>
                                            <p:tav tm="100000">
                                              <p:val>
                                                <p:strVal val="#ppt_x"/>
                                              </p:val>
                                            </p:tav>
                                          </p:tavLst>
                                        </p:anim>
                                        <p:anim calcmode="lin" valueType="num">
                                          <p:cBhvr additive="base">
                                            <p:cTn id="21" dur="3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2" decel="6660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300" fill="hold"/>
                                            <p:tgtEl>
                                              <p:spTgt spid="49"/>
                                            </p:tgtEl>
                                            <p:attrNameLst>
                                              <p:attrName>ppt_x</p:attrName>
                                            </p:attrNameLst>
                                          </p:cBhvr>
                                          <p:tavLst>
                                            <p:tav tm="0">
                                              <p:val>
                                                <p:strVal val="0-#ppt_w/2"/>
                                              </p:val>
                                            </p:tav>
                                            <p:tav tm="100000">
                                              <p:val>
                                                <p:strVal val="#ppt_x"/>
                                              </p:val>
                                            </p:tav>
                                          </p:tavLst>
                                        </p:anim>
                                        <p:anim calcmode="lin" valueType="num">
                                          <p:cBhvr additive="base">
                                            <p:cTn id="26" dur="300" fill="hold"/>
                                            <p:tgtEl>
                                              <p:spTgt spid="49"/>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3" decel="66600"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300" fill="hold"/>
                                            <p:tgtEl>
                                              <p:spTgt spid="52"/>
                                            </p:tgtEl>
                                            <p:attrNameLst>
                                              <p:attrName>ppt_x</p:attrName>
                                            </p:attrNameLst>
                                          </p:cBhvr>
                                          <p:tavLst>
                                            <p:tav tm="0">
                                              <p:val>
                                                <p:strVal val="1+#ppt_w/2"/>
                                              </p:val>
                                            </p:tav>
                                            <p:tav tm="100000">
                                              <p:val>
                                                <p:strVal val="#ppt_x"/>
                                              </p:val>
                                            </p:tav>
                                          </p:tavLst>
                                        </p:anim>
                                        <p:anim calcmode="lin" valueType="num">
                                          <p:cBhvr additive="base">
                                            <p:cTn id="31" dur="300" fill="hold"/>
                                            <p:tgtEl>
                                              <p:spTgt spid="52"/>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6" decel="66600" fill="hold" nodeType="afterEffect">
                                      <p:stCondLst>
                                        <p:cond delay="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300" fill="hold"/>
                                            <p:tgtEl>
                                              <p:spTgt spid="55"/>
                                            </p:tgtEl>
                                            <p:attrNameLst>
                                              <p:attrName>ppt_x</p:attrName>
                                            </p:attrNameLst>
                                          </p:cBhvr>
                                          <p:tavLst>
                                            <p:tav tm="0">
                                              <p:val>
                                                <p:strVal val="1+#ppt_w/2"/>
                                              </p:val>
                                            </p:tav>
                                            <p:tav tm="100000">
                                              <p:val>
                                                <p:strVal val="#ppt_x"/>
                                              </p:val>
                                            </p:tav>
                                          </p:tavLst>
                                        </p:anim>
                                        <p:anim calcmode="lin" valueType="num">
                                          <p:cBhvr additive="base">
                                            <p:cTn id="36" dur="300" fill="hold"/>
                                            <p:tgtEl>
                                              <p:spTgt spid="55"/>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fill="hold"/>
                                            <p:tgtEl>
                                              <p:spTgt spid="58"/>
                                            </p:tgtEl>
                                            <p:attrNameLst>
                                              <p:attrName>ppt_w</p:attrName>
                                            </p:attrNameLst>
                                          </p:cBhvr>
                                          <p:tavLst>
                                            <p:tav tm="0">
                                              <p:val>
                                                <p:fltVal val="0"/>
                                              </p:val>
                                            </p:tav>
                                            <p:tav tm="100000">
                                              <p:val>
                                                <p:strVal val="#ppt_w"/>
                                              </p:val>
                                            </p:tav>
                                          </p:tavLst>
                                        </p:anim>
                                        <p:anim calcmode="lin" valueType="num">
                                          <p:cBhvr>
                                            <p:cTn id="41" dur="500" fill="hold"/>
                                            <p:tgtEl>
                                              <p:spTgt spid="58"/>
                                            </p:tgtEl>
                                            <p:attrNameLst>
                                              <p:attrName>ppt_h</p:attrName>
                                            </p:attrNameLst>
                                          </p:cBhvr>
                                          <p:tavLst>
                                            <p:tav tm="0">
                                              <p:val>
                                                <p:fltVal val="0"/>
                                              </p:val>
                                            </p:tav>
                                            <p:tav tm="100000">
                                              <p:val>
                                                <p:strVal val="#ppt_h"/>
                                              </p:val>
                                            </p:tav>
                                          </p:tavLst>
                                        </p:anim>
                                        <p:animEffect transition="in" filter="fade">
                                          <p:cBhvr>
                                            <p:cTn id="42" dur="500"/>
                                            <p:tgtEl>
                                              <p:spTgt spid="58"/>
                                            </p:tgtEl>
                                          </p:cBhvr>
                                        </p:animEffect>
                                      </p:childTnLst>
                                    </p:cTn>
                                  </p:par>
                                  <p:par>
                                    <p:cTn id="43" presetID="53" presetClass="entr" presetSubtype="16" fill="hold" nodeType="withEffect">
                                      <p:stCondLst>
                                        <p:cond delay="0"/>
                                      </p:stCondLst>
                                      <p:childTnLst>
                                        <p:set>
                                          <p:cBhvr>
                                            <p:cTn id="44" dur="1" fill="hold">
                                              <p:stCondLst>
                                                <p:cond delay="0"/>
                                              </p:stCondLst>
                                            </p:cTn>
                                            <p:tgtEl>
                                              <p:spTgt spid="103"/>
                                            </p:tgtEl>
                                            <p:attrNameLst>
                                              <p:attrName>style.visibility</p:attrName>
                                            </p:attrNameLst>
                                          </p:cBhvr>
                                          <p:to>
                                            <p:strVal val="visible"/>
                                          </p:to>
                                        </p:set>
                                        <p:anim calcmode="lin" valueType="num">
                                          <p:cBhvr>
                                            <p:cTn id="45" dur="500" fill="hold"/>
                                            <p:tgtEl>
                                              <p:spTgt spid="103"/>
                                            </p:tgtEl>
                                            <p:attrNameLst>
                                              <p:attrName>ppt_w</p:attrName>
                                            </p:attrNameLst>
                                          </p:cBhvr>
                                          <p:tavLst>
                                            <p:tav tm="0">
                                              <p:val>
                                                <p:fltVal val="0"/>
                                              </p:val>
                                            </p:tav>
                                            <p:tav tm="100000">
                                              <p:val>
                                                <p:strVal val="#ppt_w"/>
                                              </p:val>
                                            </p:tav>
                                          </p:tavLst>
                                        </p:anim>
                                        <p:anim calcmode="lin" valueType="num">
                                          <p:cBhvr>
                                            <p:cTn id="46" dur="500" fill="hold"/>
                                            <p:tgtEl>
                                              <p:spTgt spid="103"/>
                                            </p:tgtEl>
                                            <p:attrNameLst>
                                              <p:attrName>ppt_h</p:attrName>
                                            </p:attrNameLst>
                                          </p:cBhvr>
                                          <p:tavLst>
                                            <p:tav tm="0">
                                              <p:val>
                                                <p:fltVal val="0"/>
                                              </p:val>
                                            </p:tav>
                                            <p:tav tm="100000">
                                              <p:val>
                                                <p:strVal val="#ppt_h"/>
                                              </p:val>
                                            </p:tav>
                                          </p:tavLst>
                                        </p:anim>
                                        <p:animEffect transition="in" filter="fade">
                                          <p:cBhvr>
                                            <p:cTn id="47" dur="500"/>
                                            <p:tgtEl>
                                              <p:spTgt spid="103"/>
                                            </p:tgtEl>
                                          </p:cBhvr>
                                        </p:animEffect>
                                      </p:childTnLst>
                                    </p:cTn>
                                  </p:par>
                                  <p:par>
                                    <p:cTn id="48" presetID="53" presetClass="entr" presetSubtype="16" fill="hold" nodeType="withEffect">
                                      <p:stCondLst>
                                        <p:cond delay="0"/>
                                      </p:stCondLst>
                                      <p:childTnLst>
                                        <p:set>
                                          <p:cBhvr>
                                            <p:cTn id="49" dur="1" fill="hold">
                                              <p:stCondLst>
                                                <p:cond delay="0"/>
                                              </p:stCondLst>
                                            </p:cTn>
                                            <p:tgtEl>
                                              <p:spTgt spid="108"/>
                                            </p:tgtEl>
                                            <p:attrNameLst>
                                              <p:attrName>style.visibility</p:attrName>
                                            </p:attrNameLst>
                                          </p:cBhvr>
                                          <p:to>
                                            <p:strVal val="visible"/>
                                          </p:to>
                                        </p:set>
                                        <p:anim calcmode="lin" valueType="num">
                                          <p:cBhvr>
                                            <p:cTn id="50" dur="500" fill="hold"/>
                                            <p:tgtEl>
                                              <p:spTgt spid="108"/>
                                            </p:tgtEl>
                                            <p:attrNameLst>
                                              <p:attrName>ppt_w</p:attrName>
                                            </p:attrNameLst>
                                          </p:cBhvr>
                                          <p:tavLst>
                                            <p:tav tm="0">
                                              <p:val>
                                                <p:fltVal val="0"/>
                                              </p:val>
                                            </p:tav>
                                            <p:tav tm="100000">
                                              <p:val>
                                                <p:strVal val="#ppt_w"/>
                                              </p:val>
                                            </p:tav>
                                          </p:tavLst>
                                        </p:anim>
                                        <p:anim calcmode="lin" valueType="num">
                                          <p:cBhvr>
                                            <p:cTn id="51" dur="500" fill="hold"/>
                                            <p:tgtEl>
                                              <p:spTgt spid="108"/>
                                            </p:tgtEl>
                                            <p:attrNameLst>
                                              <p:attrName>ppt_h</p:attrName>
                                            </p:attrNameLst>
                                          </p:cBhvr>
                                          <p:tavLst>
                                            <p:tav tm="0">
                                              <p:val>
                                                <p:fltVal val="0"/>
                                              </p:val>
                                            </p:tav>
                                            <p:tav tm="100000">
                                              <p:val>
                                                <p:strVal val="#ppt_h"/>
                                              </p:val>
                                            </p:tav>
                                          </p:tavLst>
                                        </p:anim>
                                        <p:animEffect transition="in" filter="fade">
                                          <p:cBhvr>
                                            <p:cTn id="52" dur="500"/>
                                            <p:tgtEl>
                                              <p:spTgt spid="108"/>
                                            </p:tgtEl>
                                          </p:cBhvr>
                                        </p:animEffect>
                                      </p:childTnLst>
                                    </p:cTn>
                                  </p:par>
                                  <p:par>
                                    <p:cTn id="53" presetID="53" presetClass="entr" presetSubtype="16" fill="hold" nodeType="withEffect">
                                      <p:stCondLst>
                                        <p:cond delay="0"/>
                                      </p:stCondLst>
                                      <p:childTnLst>
                                        <p:set>
                                          <p:cBhvr>
                                            <p:cTn id="54" dur="1" fill="hold">
                                              <p:stCondLst>
                                                <p:cond delay="0"/>
                                              </p:stCondLst>
                                            </p:cTn>
                                            <p:tgtEl>
                                              <p:spTgt spid="113"/>
                                            </p:tgtEl>
                                            <p:attrNameLst>
                                              <p:attrName>style.visibility</p:attrName>
                                            </p:attrNameLst>
                                          </p:cBhvr>
                                          <p:to>
                                            <p:strVal val="visible"/>
                                          </p:to>
                                        </p:set>
                                        <p:anim calcmode="lin" valueType="num">
                                          <p:cBhvr>
                                            <p:cTn id="55" dur="500" fill="hold"/>
                                            <p:tgtEl>
                                              <p:spTgt spid="113"/>
                                            </p:tgtEl>
                                            <p:attrNameLst>
                                              <p:attrName>ppt_w</p:attrName>
                                            </p:attrNameLst>
                                          </p:cBhvr>
                                          <p:tavLst>
                                            <p:tav tm="0">
                                              <p:val>
                                                <p:fltVal val="0"/>
                                              </p:val>
                                            </p:tav>
                                            <p:tav tm="100000">
                                              <p:val>
                                                <p:strVal val="#ppt_w"/>
                                              </p:val>
                                            </p:tav>
                                          </p:tavLst>
                                        </p:anim>
                                        <p:anim calcmode="lin" valueType="num">
                                          <p:cBhvr>
                                            <p:cTn id="56" dur="500" fill="hold"/>
                                            <p:tgtEl>
                                              <p:spTgt spid="113"/>
                                            </p:tgtEl>
                                            <p:attrNameLst>
                                              <p:attrName>ppt_h</p:attrName>
                                            </p:attrNameLst>
                                          </p:cBhvr>
                                          <p:tavLst>
                                            <p:tav tm="0">
                                              <p:val>
                                                <p:fltVal val="0"/>
                                              </p:val>
                                            </p:tav>
                                            <p:tav tm="100000">
                                              <p:val>
                                                <p:strVal val="#ppt_h"/>
                                              </p:val>
                                            </p:tav>
                                          </p:tavLst>
                                        </p:anim>
                                        <p:animEffect transition="in" filter="fade">
                                          <p:cBhvr>
                                            <p:cTn id="57" dur="500"/>
                                            <p:tgtEl>
                                              <p:spTgt spid="113"/>
                                            </p:tgtEl>
                                          </p:cBhvr>
                                        </p:animEffect>
                                      </p:childTnLst>
                                    </p:cTn>
                                  </p:par>
                                </p:childTnLst>
                              </p:cTn>
                            </p:par>
                            <p:par>
                              <p:cTn id="58" fill="hold">
                                <p:stCondLst>
                                  <p:cond delay="3500"/>
                                </p:stCondLst>
                                <p:childTnLst>
                                  <p:par>
                                    <p:cTn id="59" presetID="2" presetClass="entr" presetSubtype="2" fill="hold" grpId="0" nodeType="afterEffect">
                                      <p:stCondLst>
                                        <p:cond delay="0"/>
                                      </p:stCondLst>
                                      <p:childTnLst>
                                        <p:set>
                                          <p:cBhvr>
                                            <p:cTn id="60" dur="1" fill="hold">
                                              <p:stCondLst>
                                                <p:cond delay="0"/>
                                              </p:stCondLst>
                                            </p:cTn>
                                            <p:tgtEl>
                                              <p:spTgt spid="116"/>
                                            </p:tgtEl>
                                            <p:attrNameLst>
                                              <p:attrName>style.visibility</p:attrName>
                                            </p:attrNameLst>
                                          </p:cBhvr>
                                          <p:to>
                                            <p:strVal val="visible"/>
                                          </p:to>
                                        </p:set>
                                        <p:anim calcmode="lin" valueType="num">
                                          <p:cBhvr additive="base">
                                            <p:cTn id="61" dur="300" fill="hold"/>
                                            <p:tgtEl>
                                              <p:spTgt spid="116"/>
                                            </p:tgtEl>
                                            <p:attrNameLst>
                                              <p:attrName>ppt_x</p:attrName>
                                            </p:attrNameLst>
                                          </p:cBhvr>
                                          <p:tavLst>
                                            <p:tav tm="0">
                                              <p:val>
                                                <p:strVal val="1+#ppt_w/2"/>
                                              </p:val>
                                            </p:tav>
                                            <p:tav tm="100000">
                                              <p:val>
                                                <p:strVal val="#ppt_x"/>
                                              </p:val>
                                            </p:tav>
                                          </p:tavLst>
                                        </p:anim>
                                        <p:anim calcmode="lin" valueType="num">
                                          <p:cBhvr additive="base">
                                            <p:cTn id="62" dur="300" fill="hold"/>
                                            <p:tgtEl>
                                              <p:spTgt spid="116"/>
                                            </p:tgtEl>
                                            <p:attrNameLst>
                                              <p:attrName>ppt_y</p:attrName>
                                            </p:attrNameLst>
                                          </p:cBhvr>
                                          <p:tavLst>
                                            <p:tav tm="0">
                                              <p:val>
                                                <p:strVal val="#ppt_y"/>
                                              </p:val>
                                            </p:tav>
                                            <p:tav tm="100000">
                                              <p:val>
                                                <p:strVal val="#ppt_y"/>
                                              </p:val>
                                            </p:tav>
                                          </p:tavLst>
                                        </p:anim>
                                      </p:childTnLst>
                                    </p:cTn>
                                  </p:par>
                                </p:childTnLst>
                              </p:cTn>
                            </p:par>
                            <p:par>
                              <p:cTn id="63" fill="hold">
                                <p:stCondLst>
                                  <p:cond delay="4000"/>
                                </p:stCondLst>
                                <p:childTnLst>
                                  <p:par>
                                    <p:cTn id="64" presetID="2" presetClass="entr" presetSubtype="2" fill="hold" grpId="0" nodeType="afterEffect">
                                      <p:stCondLst>
                                        <p:cond delay="0"/>
                                      </p:stCondLst>
                                      <p:childTnLst>
                                        <p:set>
                                          <p:cBhvr>
                                            <p:cTn id="65" dur="1" fill="hold">
                                              <p:stCondLst>
                                                <p:cond delay="0"/>
                                              </p:stCondLst>
                                            </p:cTn>
                                            <p:tgtEl>
                                              <p:spTgt spid="117"/>
                                            </p:tgtEl>
                                            <p:attrNameLst>
                                              <p:attrName>style.visibility</p:attrName>
                                            </p:attrNameLst>
                                          </p:cBhvr>
                                          <p:to>
                                            <p:strVal val="visible"/>
                                          </p:to>
                                        </p:set>
                                        <p:anim calcmode="lin" valueType="num">
                                          <p:cBhvr additive="base">
                                            <p:cTn id="66" dur="300" fill="hold"/>
                                            <p:tgtEl>
                                              <p:spTgt spid="117"/>
                                            </p:tgtEl>
                                            <p:attrNameLst>
                                              <p:attrName>ppt_x</p:attrName>
                                            </p:attrNameLst>
                                          </p:cBhvr>
                                          <p:tavLst>
                                            <p:tav tm="0">
                                              <p:val>
                                                <p:strVal val="1+#ppt_w/2"/>
                                              </p:val>
                                            </p:tav>
                                            <p:tav tm="100000">
                                              <p:val>
                                                <p:strVal val="#ppt_x"/>
                                              </p:val>
                                            </p:tav>
                                          </p:tavLst>
                                        </p:anim>
                                        <p:anim calcmode="lin" valueType="num">
                                          <p:cBhvr additive="base">
                                            <p:cTn id="67" dur="300" fill="hold"/>
                                            <p:tgtEl>
                                              <p:spTgt spid="117"/>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2" presetClass="entr" presetSubtype="2" fill="hold" grpId="0" nodeType="afterEffect">
                                      <p:stCondLst>
                                        <p:cond delay="0"/>
                                      </p:stCondLst>
                                      <p:childTnLst>
                                        <p:set>
                                          <p:cBhvr>
                                            <p:cTn id="70" dur="1" fill="hold">
                                              <p:stCondLst>
                                                <p:cond delay="0"/>
                                              </p:stCondLst>
                                            </p:cTn>
                                            <p:tgtEl>
                                              <p:spTgt spid="118"/>
                                            </p:tgtEl>
                                            <p:attrNameLst>
                                              <p:attrName>style.visibility</p:attrName>
                                            </p:attrNameLst>
                                          </p:cBhvr>
                                          <p:to>
                                            <p:strVal val="visible"/>
                                          </p:to>
                                        </p:set>
                                        <p:anim calcmode="lin" valueType="num">
                                          <p:cBhvr additive="base">
                                            <p:cTn id="71" dur="300" fill="hold"/>
                                            <p:tgtEl>
                                              <p:spTgt spid="118"/>
                                            </p:tgtEl>
                                            <p:attrNameLst>
                                              <p:attrName>ppt_x</p:attrName>
                                            </p:attrNameLst>
                                          </p:cBhvr>
                                          <p:tavLst>
                                            <p:tav tm="0">
                                              <p:val>
                                                <p:strVal val="1+#ppt_w/2"/>
                                              </p:val>
                                            </p:tav>
                                            <p:tav tm="100000">
                                              <p:val>
                                                <p:strVal val="#ppt_x"/>
                                              </p:val>
                                            </p:tav>
                                          </p:tavLst>
                                        </p:anim>
                                        <p:anim calcmode="lin" valueType="num">
                                          <p:cBhvr additive="base">
                                            <p:cTn id="72" dur="300" fill="hold"/>
                                            <p:tgtEl>
                                              <p:spTgt spid="118"/>
                                            </p:tgtEl>
                                            <p:attrNameLst>
                                              <p:attrName>ppt_y</p:attrName>
                                            </p:attrNameLst>
                                          </p:cBhvr>
                                          <p:tavLst>
                                            <p:tav tm="0">
                                              <p:val>
                                                <p:strVal val="#ppt_y"/>
                                              </p:val>
                                            </p:tav>
                                            <p:tav tm="100000">
                                              <p:val>
                                                <p:strVal val="#ppt_y"/>
                                              </p:val>
                                            </p:tav>
                                          </p:tavLst>
                                        </p:anim>
                                      </p:childTnLst>
                                    </p:cTn>
                                  </p:par>
                                </p:childTnLst>
                              </p:cTn>
                            </p:par>
                            <p:par>
                              <p:cTn id="73" fill="hold">
                                <p:stCondLst>
                                  <p:cond delay="5000"/>
                                </p:stCondLst>
                                <p:childTnLst>
                                  <p:par>
                                    <p:cTn id="74" presetID="2" presetClass="entr" presetSubtype="2" fill="hold" grpId="0" nodeType="afterEffect">
                                      <p:stCondLst>
                                        <p:cond delay="0"/>
                                      </p:stCondLst>
                                      <p:childTnLst>
                                        <p:set>
                                          <p:cBhvr>
                                            <p:cTn id="75" dur="1" fill="hold">
                                              <p:stCondLst>
                                                <p:cond delay="0"/>
                                              </p:stCondLst>
                                            </p:cTn>
                                            <p:tgtEl>
                                              <p:spTgt spid="119"/>
                                            </p:tgtEl>
                                            <p:attrNameLst>
                                              <p:attrName>style.visibility</p:attrName>
                                            </p:attrNameLst>
                                          </p:cBhvr>
                                          <p:to>
                                            <p:strVal val="visible"/>
                                          </p:to>
                                        </p:set>
                                        <p:anim calcmode="lin" valueType="num">
                                          <p:cBhvr additive="base">
                                            <p:cTn id="76" dur="300" fill="hold"/>
                                            <p:tgtEl>
                                              <p:spTgt spid="119"/>
                                            </p:tgtEl>
                                            <p:attrNameLst>
                                              <p:attrName>ppt_x</p:attrName>
                                            </p:attrNameLst>
                                          </p:cBhvr>
                                          <p:tavLst>
                                            <p:tav tm="0">
                                              <p:val>
                                                <p:strVal val="1+#ppt_w/2"/>
                                              </p:val>
                                            </p:tav>
                                            <p:tav tm="100000">
                                              <p:val>
                                                <p:strVal val="#ppt_x"/>
                                              </p:val>
                                            </p:tav>
                                          </p:tavLst>
                                        </p:anim>
                                        <p:anim calcmode="lin" valueType="num">
                                          <p:cBhvr additive="base">
                                            <p:cTn id="77" dur="3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116" grpId="0"/>
          <p:bldP spid="117" grpId="0"/>
          <p:bldP spid="118" grpId="0"/>
          <p:bldP spid="119"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38" name="Freeform 37"/>
          <p:cNvSpPr>
            <a:spLocks noEditPoints="1"/>
          </p:cNvSpPr>
          <p:nvPr/>
        </p:nvSpPr>
        <p:spPr bwMode="auto">
          <a:xfrm>
            <a:off x="4374706" y="2029198"/>
            <a:ext cx="465243" cy="386853"/>
          </a:xfrm>
          <a:custGeom>
            <a:avLst/>
            <a:gdLst>
              <a:gd name="T0" fmla="*/ 274 w 309"/>
              <a:gd name="T1" fmla="*/ 0 h 257"/>
              <a:gd name="T2" fmla="*/ 309 w 309"/>
              <a:gd name="T3" fmla="*/ 34 h 257"/>
              <a:gd name="T4" fmla="*/ 299 w 309"/>
              <a:gd name="T5" fmla="*/ 129 h 257"/>
              <a:gd name="T6" fmla="*/ 247 w 309"/>
              <a:gd name="T7" fmla="*/ 139 h 257"/>
              <a:gd name="T8" fmla="*/ 195 w 309"/>
              <a:gd name="T9" fmla="*/ 202 h 257"/>
              <a:gd name="T10" fmla="*/ 195 w 309"/>
              <a:gd name="T11" fmla="*/ 139 h 257"/>
              <a:gd name="T12" fmla="*/ 168 w 309"/>
              <a:gd name="T13" fmla="*/ 123 h 257"/>
              <a:gd name="T14" fmla="*/ 211 w 309"/>
              <a:gd name="T15" fmla="*/ 123 h 257"/>
              <a:gd name="T16" fmla="*/ 211 w 309"/>
              <a:gd name="T17" fmla="*/ 157 h 257"/>
              <a:gd name="T18" fmla="*/ 239 w 309"/>
              <a:gd name="T19" fmla="*/ 123 h 257"/>
              <a:gd name="T20" fmla="*/ 274 w 309"/>
              <a:gd name="T21" fmla="*/ 123 h 257"/>
              <a:gd name="T22" fmla="*/ 293 w 309"/>
              <a:gd name="T23" fmla="*/ 104 h 257"/>
              <a:gd name="T24" fmla="*/ 287 w 309"/>
              <a:gd name="T25" fmla="*/ 21 h 257"/>
              <a:gd name="T26" fmla="*/ 102 w 309"/>
              <a:gd name="T27" fmla="*/ 16 h 257"/>
              <a:gd name="T28" fmla="*/ 83 w 309"/>
              <a:gd name="T29" fmla="*/ 34 h 257"/>
              <a:gd name="T30" fmla="*/ 76 w 309"/>
              <a:gd name="T31" fmla="*/ 118 h 257"/>
              <a:gd name="T32" fmla="*/ 67 w 309"/>
              <a:gd name="T33" fmla="*/ 104 h 257"/>
              <a:gd name="T34" fmla="*/ 77 w 309"/>
              <a:gd name="T35" fmla="*/ 10 h 257"/>
              <a:gd name="T36" fmla="*/ 44 w 309"/>
              <a:gd name="T37" fmla="*/ 115 h 257"/>
              <a:gd name="T38" fmla="*/ 44 w 309"/>
              <a:gd name="T39" fmla="*/ 171 h 257"/>
              <a:gd name="T40" fmla="*/ 44 w 309"/>
              <a:gd name="T41" fmla="*/ 115 h 257"/>
              <a:gd name="T42" fmla="*/ 88 w 309"/>
              <a:gd name="T43" fmla="*/ 123 h 257"/>
              <a:gd name="T44" fmla="*/ 156 w 309"/>
              <a:gd name="T45" fmla="*/ 123 h 257"/>
              <a:gd name="T46" fmla="*/ 92 w 309"/>
              <a:gd name="T47" fmla="*/ 250 h 257"/>
              <a:gd name="T48" fmla="*/ 96 w 309"/>
              <a:gd name="T49" fmla="*/ 201 h 257"/>
              <a:gd name="T50" fmla="*/ 96 w 309"/>
              <a:gd name="T51" fmla="*/ 257 h 257"/>
              <a:gd name="T52" fmla="*/ 149 w 309"/>
              <a:gd name="T53" fmla="*/ 250 h 257"/>
              <a:gd name="T54" fmla="*/ 153 w 309"/>
              <a:gd name="T55" fmla="*/ 201 h 257"/>
              <a:gd name="T56" fmla="*/ 175 w 309"/>
              <a:gd name="T57" fmla="*/ 250 h 257"/>
              <a:gd name="T58" fmla="*/ 153 w 309"/>
              <a:gd name="T59" fmla="*/ 161 h 257"/>
              <a:gd name="T60" fmla="*/ 70 w 309"/>
              <a:gd name="T61" fmla="*/ 183 h 257"/>
              <a:gd name="T62" fmla="*/ 92 w 309"/>
              <a:gd name="T63" fmla="*/ 250 h 257"/>
              <a:gd name="T64" fmla="*/ 19 w 309"/>
              <a:gd name="T65" fmla="*/ 207 h 257"/>
              <a:gd name="T66" fmla="*/ 22 w 309"/>
              <a:gd name="T67" fmla="*/ 248 h 257"/>
              <a:gd name="T68" fmla="*/ 58 w 309"/>
              <a:gd name="T69" fmla="*/ 252 h 257"/>
              <a:gd name="T70" fmla="*/ 59 w 309"/>
              <a:gd name="T71" fmla="*/ 175 h 257"/>
              <a:gd name="T72" fmla="*/ 0 w 309"/>
              <a:gd name="T73" fmla="*/ 193 h 257"/>
              <a:gd name="T74" fmla="*/ 19 w 309"/>
              <a:gd name="T75" fmla="*/ 24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9" h="257">
                <a:moveTo>
                  <a:pt x="102" y="0"/>
                </a:moveTo>
                <a:cubicBezTo>
                  <a:pt x="274" y="0"/>
                  <a:pt x="274" y="0"/>
                  <a:pt x="274" y="0"/>
                </a:cubicBezTo>
                <a:cubicBezTo>
                  <a:pt x="284" y="0"/>
                  <a:pt x="292" y="4"/>
                  <a:pt x="299" y="10"/>
                </a:cubicBezTo>
                <a:cubicBezTo>
                  <a:pt x="305" y="16"/>
                  <a:pt x="309" y="25"/>
                  <a:pt x="309" y="34"/>
                </a:cubicBezTo>
                <a:cubicBezTo>
                  <a:pt x="309" y="104"/>
                  <a:pt x="309" y="104"/>
                  <a:pt x="309" y="104"/>
                </a:cubicBezTo>
                <a:cubicBezTo>
                  <a:pt x="309" y="114"/>
                  <a:pt x="305" y="122"/>
                  <a:pt x="299" y="129"/>
                </a:cubicBezTo>
                <a:cubicBezTo>
                  <a:pt x="292" y="135"/>
                  <a:pt x="284" y="139"/>
                  <a:pt x="274" y="139"/>
                </a:cubicBezTo>
                <a:cubicBezTo>
                  <a:pt x="247" y="139"/>
                  <a:pt x="247" y="139"/>
                  <a:pt x="247" y="139"/>
                </a:cubicBezTo>
                <a:cubicBezTo>
                  <a:pt x="210" y="184"/>
                  <a:pt x="210" y="184"/>
                  <a:pt x="210" y="184"/>
                </a:cubicBezTo>
                <a:cubicBezTo>
                  <a:pt x="195" y="202"/>
                  <a:pt x="195" y="202"/>
                  <a:pt x="195" y="202"/>
                </a:cubicBezTo>
                <a:cubicBezTo>
                  <a:pt x="195" y="179"/>
                  <a:pt x="195" y="179"/>
                  <a:pt x="195" y="179"/>
                </a:cubicBezTo>
                <a:cubicBezTo>
                  <a:pt x="195" y="139"/>
                  <a:pt x="195" y="139"/>
                  <a:pt x="195" y="139"/>
                </a:cubicBezTo>
                <a:cubicBezTo>
                  <a:pt x="165" y="139"/>
                  <a:pt x="165" y="139"/>
                  <a:pt x="165" y="139"/>
                </a:cubicBezTo>
                <a:cubicBezTo>
                  <a:pt x="167" y="134"/>
                  <a:pt x="168" y="128"/>
                  <a:pt x="168" y="123"/>
                </a:cubicBezTo>
                <a:cubicBezTo>
                  <a:pt x="203" y="123"/>
                  <a:pt x="203" y="123"/>
                  <a:pt x="203" y="123"/>
                </a:cubicBezTo>
                <a:cubicBezTo>
                  <a:pt x="211" y="123"/>
                  <a:pt x="211" y="123"/>
                  <a:pt x="211" y="123"/>
                </a:cubicBezTo>
                <a:cubicBezTo>
                  <a:pt x="211" y="131"/>
                  <a:pt x="211" y="131"/>
                  <a:pt x="211" y="131"/>
                </a:cubicBezTo>
                <a:cubicBezTo>
                  <a:pt x="211" y="157"/>
                  <a:pt x="211" y="157"/>
                  <a:pt x="211" y="157"/>
                </a:cubicBezTo>
                <a:cubicBezTo>
                  <a:pt x="237" y="126"/>
                  <a:pt x="237" y="126"/>
                  <a:pt x="237" y="126"/>
                </a:cubicBezTo>
                <a:cubicBezTo>
                  <a:pt x="239" y="123"/>
                  <a:pt x="239" y="123"/>
                  <a:pt x="239" y="123"/>
                </a:cubicBezTo>
                <a:cubicBezTo>
                  <a:pt x="243" y="123"/>
                  <a:pt x="243" y="123"/>
                  <a:pt x="243" y="123"/>
                </a:cubicBezTo>
                <a:cubicBezTo>
                  <a:pt x="274" y="123"/>
                  <a:pt x="274" y="123"/>
                  <a:pt x="274" y="123"/>
                </a:cubicBezTo>
                <a:cubicBezTo>
                  <a:pt x="279" y="123"/>
                  <a:pt x="284" y="121"/>
                  <a:pt x="287" y="117"/>
                </a:cubicBezTo>
                <a:cubicBezTo>
                  <a:pt x="291" y="114"/>
                  <a:pt x="293" y="109"/>
                  <a:pt x="293" y="104"/>
                </a:cubicBezTo>
                <a:cubicBezTo>
                  <a:pt x="293" y="34"/>
                  <a:pt x="293" y="34"/>
                  <a:pt x="293" y="34"/>
                </a:cubicBezTo>
                <a:cubicBezTo>
                  <a:pt x="293" y="29"/>
                  <a:pt x="291" y="25"/>
                  <a:pt x="287" y="21"/>
                </a:cubicBezTo>
                <a:cubicBezTo>
                  <a:pt x="284" y="18"/>
                  <a:pt x="279" y="16"/>
                  <a:pt x="274" y="16"/>
                </a:cubicBezTo>
                <a:cubicBezTo>
                  <a:pt x="102" y="16"/>
                  <a:pt x="102" y="16"/>
                  <a:pt x="102" y="16"/>
                </a:cubicBezTo>
                <a:cubicBezTo>
                  <a:pt x="96" y="16"/>
                  <a:pt x="92" y="18"/>
                  <a:pt x="88" y="21"/>
                </a:cubicBezTo>
                <a:cubicBezTo>
                  <a:pt x="85" y="25"/>
                  <a:pt x="83" y="29"/>
                  <a:pt x="83" y="34"/>
                </a:cubicBezTo>
                <a:cubicBezTo>
                  <a:pt x="83" y="97"/>
                  <a:pt x="83" y="97"/>
                  <a:pt x="83" y="97"/>
                </a:cubicBezTo>
                <a:cubicBezTo>
                  <a:pt x="79" y="104"/>
                  <a:pt x="76" y="111"/>
                  <a:pt x="76" y="118"/>
                </a:cubicBezTo>
                <a:cubicBezTo>
                  <a:pt x="73" y="115"/>
                  <a:pt x="71" y="113"/>
                  <a:pt x="68" y="110"/>
                </a:cubicBezTo>
                <a:cubicBezTo>
                  <a:pt x="67" y="108"/>
                  <a:pt x="67" y="106"/>
                  <a:pt x="67" y="104"/>
                </a:cubicBezTo>
                <a:cubicBezTo>
                  <a:pt x="67" y="34"/>
                  <a:pt x="67" y="34"/>
                  <a:pt x="67" y="34"/>
                </a:cubicBezTo>
                <a:cubicBezTo>
                  <a:pt x="67" y="25"/>
                  <a:pt x="71" y="16"/>
                  <a:pt x="77" y="10"/>
                </a:cubicBezTo>
                <a:cubicBezTo>
                  <a:pt x="83" y="4"/>
                  <a:pt x="92" y="0"/>
                  <a:pt x="102" y="0"/>
                </a:cubicBezTo>
                <a:close/>
                <a:moveTo>
                  <a:pt x="44" y="115"/>
                </a:moveTo>
                <a:cubicBezTo>
                  <a:pt x="28" y="115"/>
                  <a:pt x="15" y="127"/>
                  <a:pt x="15" y="143"/>
                </a:cubicBezTo>
                <a:cubicBezTo>
                  <a:pt x="15" y="159"/>
                  <a:pt x="28" y="171"/>
                  <a:pt x="44" y="171"/>
                </a:cubicBezTo>
                <a:cubicBezTo>
                  <a:pt x="59" y="171"/>
                  <a:pt x="72" y="159"/>
                  <a:pt x="72" y="143"/>
                </a:cubicBezTo>
                <a:cubicBezTo>
                  <a:pt x="72" y="127"/>
                  <a:pt x="59" y="115"/>
                  <a:pt x="44" y="115"/>
                </a:cubicBezTo>
                <a:close/>
                <a:moveTo>
                  <a:pt x="122" y="88"/>
                </a:moveTo>
                <a:cubicBezTo>
                  <a:pt x="103" y="88"/>
                  <a:pt x="88" y="104"/>
                  <a:pt x="88" y="123"/>
                </a:cubicBezTo>
                <a:cubicBezTo>
                  <a:pt x="88" y="141"/>
                  <a:pt x="103" y="157"/>
                  <a:pt x="122" y="157"/>
                </a:cubicBezTo>
                <a:cubicBezTo>
                  <a:pt x="141" y="157"/>
                  <a:pt x="156" y="141"/>
                  <a:pt x="156" y="123"/>
                </a:cubicBezTo>
                <a:cubicBezTo>
                  <a:pt x="156" y="104"/>
                  <a:pt x="141" y="88"/>
                  <a:pt x="122" y="88"/>
                </a:cubicBezTo>
                <a:close/>
                <a:moveTo>
                  <a:pt x="92" y="250"/>
                </a:moveTo>
                <a:cubicBezTo>
                  <a:pt x="92" y="201"/>
                  <a:pt x="92" y="201"/>
                  <a:pt x="92" y="201"/>
                </a:cubicBezTo>
                <a:cubicBezTo>
                  <a:pt x="96" y="201"/>
                  <a:pt x="96" y="201"/>
                  <a:pt x="96" y="201"/>
                </a:cubicBezTo>
                <a:cubicBezTo>
                  <a:pt x="96" y="250"/>
                  <a:pt x="96" y="250"/>
                  <a:pt x="96" y="250"/>
                </a:cubicBezTo>
                <a:cubicBezTo>
                  <a:pt x="96" y="257"/>
                  <a:pt x="96" y="257"/>
                  <a:pt x="96" y="257"/>
                </a:cubicBezTo>
                <a:cubicBezTo>
                  <a:pt x="149" y="257"/>
                  <a:pt x="149" y="257"/>
                  <a:pt x="149" y="257"/>
                </a:cubicBezTo>
                <a:cubicBezTo>
                  <a:pt x="149" y="250"/>
                  <a:pt x="149" y="250"/>
                  <a:pt x="149" y="250"/>
                </a:cubicBezTo>
                <a:cubicBezTo>
                  <a:pt x="149" y="201"/>
                  <a:pt x="149" y="201"/>
                  <a:pt x="149" y="201"/>
                </a:cubicBezTo>
                <a:cubicBezTo>
                  <a:pt x="153" y="201"/>
                  <a:pt x="153" y="201"/>
                  <a:pt x="153" y="201"/>
                </a:cubicBezTo>
                <a:cubicBezTo>
                  <a:pt x="153" y="250"/>
                  <a:pt x="153" y="250"/>
                  <a:pt x="153" y="250"/>
                </a:cubicBezTo>
                <a:cubicBezTo>
                  <a:pt x="175" y="250"/>
                  <a:pt x="175" y="250"/>
                  <a:pt x="175" y="250"/>
                </a:cubicBezTo>
                <a:cubicBezTo>
                  <a:pt x="175" y="183"/>
                  <a:pt x="175" y="183"/>
                  <a:pt x="175" y="183"/>
                </a:cubicBezTo>
                <a:cubicBezTo>
                  <a:pt x="175" y="171"/>
                  <a:pt x="165" y="161"/>
                  <a:pt x="153" y="161"/>
                </a:cubicBezTo>
                <a:cubicBezTo>
                  <a:pt x="88" y="161"/>
                  <a:pt x="157" y="161"/>
                  <a:pt x="91" y="161"/>
                </a:cubicBezTo>
                <a:cubicBezTo>
                  <a:pt x="79" y="161"/>
                  <a:pt x="70" y="171"/>
                  <a:pt x="70" y="183"/>
                </a:cubicBezTo>
                <a:cubicBezTo>
                  <a:pt x="70" y="250"/>
                  <a:pt x="70" y="250"/>
                  <a:pt x="70" y="250"/>
                </a:cubicBezTo>
                <a:cubicBezTo>
                  <a:pt x="73" y="250"/>
                  <a:pt x="82" y="250"/>
                  <a:pt x="92" y="250"/>
                </a:cubicBezTo>
                <a:close/>
                <a:moveTo>
                  <a:pt x="19" y="248"/>
                </a:moveTo>
                <a:cubicBezTo>
                  <a:pt x="19" y="207"/>
                  <a:pt x="19" y="207"/>
                  <a:pt x="19" y="207"/>
                </a:cubicBezTo>
                <a:cubicBezTo>
                  <a:pt x="22" y="207"/>
                  <a:pt x="22" y="207"/>
                  <a:pt x="22" y="207"/>
                </a:cubicBezTo>
                <a:cubicBezTo>
                  <a:pt x="22" y="248"/>
                  <a:pt x="22" y="248"/>
                  <a:pt x="22" y="248"/>
                </a:cubicBezTo>
                <a:cubicBezTo>
                  <a:pt x="22" y="252"/>
                  <a:pt x="22" y="252"/>
                  <a:pt x="22" y="252"/>
                </a:cubicBezTo>
                <a:cubicBezTo>
                  <a:pt x="58" y="252"/>
                  <a:pt x="58" y="252"/>
                  <a:pt x="58" y="252"/>
                </a:cubicBezTo>
                <a:cubicBezTo>
                  <a:pt x="58" y="183"/>
                  <a:pt x="58" y="183"/>
                  <a:pt x="58" y="183"/>
                </a:cubicBezTo>
                <a:cubicBezTo>
                  <a:pt x="58" y="180"/>
                  <a:pt x="59" y="177"/>
                  <a:pt x="59" y="175"/>
                </a:cubicBezTo>
                <a:cubicBezTo>
                  <a:pt x="18" y="175"/>
                  <a:pt x="18" y="175"/>
                  <a:pt x="18" y="175"/>
                </a:cubicBezTo>
                <a:cubicBezTo>
                  <a:pt x="8" y="175"/>
                  <a:pt x="0" y="183"/>
                  <a:pt x="0" y="193"/>
                </a:cubicBezTo>
                <a:cubicBezTo>
                  <a:pt x="0" y="248"/>
                  <a:pt x="0" y="248"/>
                  <a:pt x="0" y="248"/>
                </a:cubicBezTo>
                <a:cubicBezTo>
                  <a:pt x="4" y="248"/>
                  <a:pt x="11" y="248"/>
                  <a:pt x="19" y="248"/>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9" name="Freeform 47"/>
          <p:cNvSpPr>
            <a:spLocks noChangeAspect="1" noEditPoints="1"/>
          </p:cNvSpPr>
          <p:nvPr/>
        </p:nvSpPr>
        <p:spPr bwMode="auto">
          <a:xfrm>
            <a:off x="5004887" y="2691545"/>
            <a:ext cx="479376" cy="388800"/>
          </a:xfrm>
          <a:custGeom>
            <a:avLst/>
            <a:gdLst>
              <a:gd name="T0" fmla="*/ 214 w 329"/>
              <a:gd name="T1" fmla="*/ 10 h 267"/>
              <a:gd name="T2" fmla="*/ 297 w 329"/>
              <a:gd name="T3" fmla="*/ 115 h 267"/>
              <a:gd name="T4" fmla="*/ 221 w 329"/>
              <a:gd name="T5" fmla="*/ 247 h 267"/>
              <a:gd name="T6" fmla="*/ 137 w 329"/>
              <a:gd name="T7" fmla="*/ 265 h 267"/>
              <a:gd name="T8" fmla="*/ 128 w 329"/>
              <a:gd name="T9" fmla="*/ 256 h 267"/>
              <a:gd name="T10" fmla="*/ 113 w 329"/>
              <a:gd name="T11" fmla="*/ 170 h 267"/>
              <a:gd name="T12" fmla="*/ 11 w 329"/>
              <a:gd name="T13" fmla="*/ 151 h 267"/>
              <a:gd name="T14" fmla="*/ 11 w 329"/>
              <a:gd name="T15" fmla="*/ 10 h 267"/>
              <a:gd name="T16" fmla="*/ 227 w 329"/>
              <a:gd name="T17" fmla="*/ 195 h 267"/>
              <a:gd name="T18" fmla="*/ 227 w 329"/>
              <a:gd name="T19" fmla="*/ 187 h 267"/>
              <a:gd name="T20" fmla="*/ 292 w 329"/>
              <a:gd name="T21" fmla="*/ 176 h 267"/>
              <a:gd name="T22" fmla="*/ 227 w 329"/>
              <a:gd name="T23" fmla="*/ 149 h 267"/>
              <a:gd name="T24" fmla="*/ 292 w 329"/>
              <a:gd name="T25" fmla="*/ 149 h 267"/>
              <a:gd name="T26" fmla="*/ 126 w 329"/>
              <a:gd name="T27" fmla="*/ 86 h 267"/>
              <a:gd name="T28" fmla="*/ 126 w 329"/>
              <a:gd name="T29" fmla="*/ 77 h 267"/>
              <a:gd name="T30" fmla="*/ 192 w 329"/>
              <a:gd name="T31" fmla="*/ 67 h 267"/>
              <a:gd name="T32" fmla="*/ 126 w 329"/>
              <a:gd name="T33" fmla="*/ 39 h 267"/>
              <a:gd name="T34" fmla="*/ 192 w 329"/>
              <a:gd name="T35" fmla="*/ 39 h 267"/>
              <a:gd name="T36" fmla="*/ 58 w 329"/>
              <a:gd name="T37" fmla="*/ 36 h 267"/>
              <a:gd name="T38" fmla="*/ 77 w 329"/>
              <a:gd name="T39" fmla="*/ 83 h 267"/>
              <a:gd name="T40" fmla="*/ 96 w 329"/>
              <a:gd name="T41" fmla="*/ 36 h 267"/>
              <a:gd name="T42" fmla="*/ 70 w 329"/>
              <a:gd name="T43" fmla="*/ 124 h 267"/>
              <a:gd name="T44" fmla="*/ 77 w 329"/>
              <a:gd name="T45" fmla="*/ 95 h 267"/>
              <a:gd name="T46" fmla="*/ 73 w 329"/>
              <a:gd name="T47" fmla="*/ 94 h 267"/>
              <a:gd name="T48" fmla="*/ 81 w 329"/>
              <a:gd name="T49" fmla="*/ 93 h 267"/>
              <a:gd name="T50" fmla="*/ 88 w 329"/>
              <a:gd name="T51" fmla="*/ 85 h 267"/>
              <a:gd name="T52" fmla="*/ 65 w 329"/>
              <a:gd name="T53" fmla="*/ 85 h 267"/>
              <a:gd name="T54" fmla="*/ 81 w 329"/>
              <a:gd name="T55" fmla="*/ 45 h 267"/>
              <a:gd name="T56" fmla="*/ 53 w 329"/>
              <a:gd name="T57" fmla="*/ 56 h 267"/>
              <a:gd name="T58" fmla="*/ 94 w 329"/>
              <a:gd name="T59" fmla="*/ 72 h 267"/>
              <a:gd name="T60" fmla="*/ 94 w 329"/>
              <a:gd name="T61" fmla="*/ 50 h 267"/>
              <a:gd name="T62" fmla="*/ 224 w 329"/>
              <a:gd name="T63" fmla="*/ 126 h 267"/>
              <a:gd name="T64" fmla="*/ 186 w 329"/>
              <a:gd name="T65" fmla="*/ 162 h 267"/>
              <a:gd name="T66" fmla="*/ 173 w 329"/>
              <a:gd name="T67" fmla="*/ 200 h 267"/>
              <a:gd name="T68" fmla="*/ 127 w 329"/>
              <a:gd name="T69" fmla="*/ 170 h 267"/>
              <a:gd name="T70" fmla="*/ 155 w 329"/>
              <a:gd name="T71" fmla="*/ 221 h 267"/>
              <a:gd name="T72" fmla="*/ 182 w 329"/>
              <a:gd name="T73" fmla="*/ 229 h 267"/>
              <a:gd name="T74" fmla="*/ 221 w 329"/>
              <a:gd name="T75" fmla="*/ 233 h 267"/>
              <a:gd name="T76" fmla="*/ 288 w 329"/>
              <a:gd name="T77" fmla="*/ 127 h 267"/>
              <a:gd name="T78" fmla="*/ 146 w 329"/>
              <a:gd name="T79" fmla="*/ 115 h 267"/>
              <a:gd name="T80" fmla="*/ 203 w 329"/>
              <a:gd name="T81" fmla="*/ 20 h 267"/>
              <a:gd name="T82" fmla="*/ 21 w 329"/>
              <a:gd name="T83" fmla="*/ 20 h 267"/>
              <a:gd name="T84" fmla="*/ 21 w 329"/>
              <a:gd name="T85" fmla="*/ 141 h 267"/>
              <a:gd name="T86" fmla="*/ 210 w 329"/>
              <a:gd name="T87" fmla="*/ 108 h 267"/>
              <a:gd name="T88" fmla="*/ 148 w 329"/>
              <a:gd name="T89" fmla="*/ 148 h 267"/>
              <a:gd name="T90" fmla="*/ 171 w 329"/>
              <a:gd name="T91" fmla="*/ 174 h 267"/>
              <a:gd name="T92" fmla="*/ 188 w 329"/>
              <a:gd name="T93" fmla="*/ 148 h 267"/>
              <a:gd name="T94" fmla="*/ 210 w 329"/>
              <a:gd name="T95" fmla="*/ 10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9" h="267">
                <a:moveTo>
                  <a:pt x="36" y="0"/>
                </a:moveTo>
                <a:cubicBezTo>
                  <a:pt x="188" y="0"/>
                  <a:pt x="188" y="0"/>
                  <a:pt x="188" y="0"/>
                </a:cubicBezTo>
                <a:cubicBezTo>
                  <a:pt x="198" y="0"/>
                  <a:pt x="207" y="4"/>
                  <a:pt x="214" y="10"/>
                </a:cubicBezTo>
                <a:cubicBezTo>
                  <a:pt x="220" y="17"/>
                  <a:pt x="224" y="26"/>
                  <a:pt x="224" y="36"/>
                </a:cubicBezTo>
                <a:cubicBezTo>
                  <a:pt x="224" y="93"/>
                  <a:pt x="224" y="93"/>
                  <a:pt x="224" y="93"/>
                </a:cubicBezTo>
                <a:cubicBezTo>
                  <a:pt x="252" y="94"/>
                  <a:pt x="278" y="102"/>
                  <a:pt x="297" y="115"/>
                </a:cubicBezTo>
                <a:cubicBezTo>
                  <a:pt x="317" y="129"/>
                  <a:pt x="329" y="148"/>
                  <a:pt x="329" y="170"/>
                </a:cubicBezTo>
                <a:cubicBezTo>
                  <a:pt x="329" y="192"/>
                  <a:pt x="317" y="211"/>
                  <a:pt x="297" y="225"/>
                </a:cubicBezTo>
                <a:cubicBezTo>
                  <a:pt x="277" y="239"/>
                  <a:pt x="251" y="247"/>
                  <a:pt x="221" y="247"/>
                </a:cubicBezTo>
                <a:cubicBezTo>
                  <a:pt x="215" y="247"/>
                  <a:pt x="208" y="247"/>
                  <a:pt x="202" y="246"/>
                </a:cubicBezTo>
                <a:cubicBezTo>
                  <a:pt x="196" y="245"/>
                  <a:pt x="191" y="244"/>
                  <a:pt x="186" y="243"/>
                </a:cubicBezTo>
                <a:cubicBezTo>
                  <a:pt x="137" y="265"/>
                  <a:pt x="137" y="265"/>
                  <a:pt x="137" y="265"/>
                </a:cubicBezTo>
                <a:cubicBezTo>
                  <a:pt x="134" y="267"/>
                  <a:pt x="130" y="265"/>
                  <a:pt x="128" y="261"/>
                </a:cubicBezTo>
                <a:cubicBezTo>
                  <a:pt x="127" y="260"/>
                  <a:pt x="127" y="258"/>
                  <a:pt x="128" y="256"/>
                </a:cubicBezTo>
                <a:cubicBezTo>
                  <a:pt x="128" y="256"/>
                  <a:pt x="128" y="256"/>
                  <a:pt x="128" y="256"/>
                </a:cubicBezTo>
                <a:cubicBezTo>
                  <a:pt x="140" y="221"/>
                  <a:pt x="140" y="221"/>
                  <a:pt x="140" y="221"/>
                </a:cubicBezTo>
                <a:cubicBezTo>
                  <a:pt x="132" y="215"/>
                  <a:pt x="126" y="207"/>
                  <a:pt x="121" y="200"/>
                </a:cubicBezTo>
                <a:cubicBezTo>
                  <a:pt x="116" y="191"/>
                  <a:pt x="113" y="181"/>
                  <a:pt x="113" y="170"/>
                </a:cubicBezTo>
                <a:cubicBezTo>
                  <a:pt x="113" y="167"/>
                  <a:pt x="113" y="165"/>
                  <a:pt x="113" y="162"/>
                </a:cubicBezTo>
                <a:cubicBezTo>
                  <a:pt x="36" y="162"/>
                  <a:pt x="36" y="162"/>
                  <a:pt x="36" y="162"/>
                </a:cubicBezTo>
                <a:cubicBezTo>
                  <a:pt x="26" y="162"/>
                  <a:pt x="17" y="158"/>
                  <a:pt x="11" y="151"/>
                </a:cubicBezTo>
                <a:cubicBezTo>
                  <a:pt x="4" y="145"/>
                  <a:pt x="0" y="136"/>
                  <a:pt x="0" y="126"/>
                </a:cubicBezTo>
                <a:cubicBezTo>
                  <a:pt x="0" y="36"/>
                  <a:pt x="0" y="36"/>
                  <a:pt x="0" y="36"/>
                </a:cubicBezTo>
                <a:cubicBezTo>
                  <a:pt x="0" y="26"/>
                  <a:pt x="4" y="17"/>
                  <a:pt x="11" y="10"/>
                </a:cubicBezTo>
                <a:cubicBezTo>
                  <a:pt x="17" y="4"/>
                  <a:pt x="26" y="0"/>
                  <a:pt x="36" y="0"/>
                </a:cubicBezTo>
                <a:close/>
                <a:moveTo>
                  <a:pt x="227" y="187"/>
                </a:moveTo>
                <a:cubicBezTo>
                  <a:pt x="227" y="195"/>
                  <a:pt x="227" y="195"/>
                  <a:pt x="227" y="195"/>
                </a:cubicBezTo>
                <a:cubicBezTo>
                  <a:pt x="292" y="195"/>
                  <a:pt x="292" y="195"/>
                  <a:pt x="292" y="195"/>
                </a:cubicBezTo>
                <a:cubicBezTo>
                  <a:pt x="292" y="187"/>
                  <a:pt x="292" y="187"/>
                  <a:pt x="292" y="187"/>
                </a:cubicBezTo>
                <a:cubicBezTo>
                  <a:pt x="227" y="187"/>
                  <a:pt x="227" y="187"/>
                  <a:pt x="227" y="187"/>
                </a:cubicBezTo>
                <a:close/>
                <a:moveTo>
                  <a:pt x="227" y="168"/>
                </a:moveTo>
                <a:cubicBezTo>
                  <a:pt x="227" y="176"/>
                  <a:pt x="227" y="176"/>
                  <a:pt x="227" y="176"/>
                </a:cubicBezTo>
                <a:cubicBezTo>
                  <a:pt x="292" y="176"/>
                  <a:pt x="292" y="176"/>
                  <a:pt x="292" y="176"/>
                </a:cubicBezTo>
                <a:cubicBezTo>
                  <a:pt x="292" y="168"/>
                  <a:pt x="292" y="168"/>
                  <a:pt x="292" y="168"/>
                </a:cubicBezTo>
                <a:cubicBezTo>
                  <a:pt x="227" y="168"/>
                  <a:pt x="227" y="168"/>
                  <a:pt x="227" y="168"/>
                </a:cubicBezTo>
                <a:close/>
                <a:moveTo>
                  <a:pt x="227" y="149"/>
                </a:moveTo>
                <a:cubicBezTo>
                  <a:pt x="227" y="157"/>
                  <a:pt x="227" y="157"/>
                  <a:pt x="227" y="157"/>
                </a:cubicBezTo>
                <a:cubicBezTo>
                  <a:pt x="292" y="157"/>
                  <a:pt x="292" y="157"/>
                  <a:pt x="292" y="157"/>
                </a:cubicBezTo>
                <a:cubicBezTo>
                  <a:pt x="292" y="149"/>
                  <a:pt x="292" y="149"/>
                  <a:pt x="292" y="149"/>
                </a:cubicBezTo>
                <a:cubicBezTo>
                  <a:pt x="227" y="149"/>
                  <a:pt x="227" y="149"/>
                  <a:pt x="227" y="149"/>
                </a:cubicBezTo>
                <a:close/>
                <a:moveTo>
                  <a:pt x="126" y="77"/>
                </a:moveTo>
                <a:cubicBezTo>
                  <a:pt x="126" y="86"/>
                  <a:pt x="126" y="86"/>
                  <a:pt x="126" y="86"/>
                </a:cubicBezTo>
                <a:cubicBezTo>
                  <a:pt x="192" y="86"/>
                  <a:pt x="192" y="86"/>
                  <a:pt x="192" y="86"/>
                </a:cubicBezTo>
                <a:cubicBezTo>
                  <a:pt x="192" y="77"/>
                  <a:pt x="192" y="77"/>
                  <a:pt x="192" y="77"/>
                </a:cubicBezTo>
                <a:cubicBezTo>
                  <a:pt x="126" y="77"/>
                  <a:pt x="126" y="77"/>
                  <a:pt x="126" y="77"/>
                </a:cubicBezTo>
                <a:close/>
                <a:moveTo>
                  <a:pt x="126" y="58"/>
                </a:moveTo>
                <a:cubicBezTo>
                  <a:pt x="126" y="67"/>
                  <a:pt x="126" y="67"/>
                  <a:pt x="126" y="67"/>
                </a:cubicBezTo>
                <a:cubicBezTo>
                  <a:pt x="192" y="67"/>
                  <a:pt x="192" y="67"/>
                  <a:pt x="192" y="67"/>
                </a:cubicBezTo>
                <a:cubicBezTo>
                  <a:pt x="192" y="58"/>
                  <a:pt x="192" y="58"/>
                  <a:pt x="192" y="58"/>
                </a:cubicBezTo>
                <a:cubicBezTo>
                  <a:pt x="126" y="58"/>
                  <a:pt x="126" y="58"/>
                  <a:pt x="126" y="58"/>
                </a:cubicBezTo>
                <a:close/>
                <a:moveTo>
                  <a:pt x="126" y="39"/>
                </a:moveTo>
                <a:cubicBezTo>
                  <a:pt x="126" y="48"/>
                  <a:pt x="126" y="48"/>
                  <a:pt x="126" y="48"/>
                </a:cubicBezTo>
                <a:cubicBezTo>
                  <a:pt x="192" y="48"/>
                  <a:pt x="192" y="48"/>
                  <a:pt x="192" y="48"/>
                </a:cubicBezTo>
                <a:cubicBezTo>
                  <a:pt x="192" y="39"/>
                  <a:pt x="192" y="39"/>
                  <a:pt x="192" y="39"/>
                </a:cubicBezTo>
                <a:cubicBezTo>
                  <a:pt x="126" y="39"/>
                  <a:pt x="126" y="39"/>
                  <a:pt x="126" y="39"/>
                </a:cubicBezTo>
                <a:close/>
                <a:moveTo>
                  <a:pt x="77" y="28"/>
                </a:moveTo>
                <a:cubicBezTo>
                  <a:pt x="70" y="28"/>
                  <a:pt x="63" y="31"/>
                  <a:pt x="58" y="36"/>
                </a:cubicBezTo>
                <a:cubicBezTo>
                  <a:pt x="53" y="41"/>
                  <a:pt x="50" y="48"/>
                  <a:pt x="50" y="56"/>
                </a:cubicBezTo>
                <a:cubicBezTo>
                  <a:pt x="50" y="63"/>
                  <a:pt x="53" y="70"/>
                  <a:pt x="58" y="75"/>
                </a:cubicBezTo>
                <a:cubicBezTo>
                  <a:pt x="63" y="80"/>
                  <a:pt x="70" y="83"/>
                  <a:pt x="77" y="83"/>
                </a:cubicBezTo>
                <a:cubicBezTo>
                  <a:pt x="85" y="83"/>
                  <a:pt x="92" y="80"/>
                  <a:pt x="96" y="75"/>
                </a:cubicBezTo>
                <a:cubicBezTo>
                  <a:pt x="101" y="70"/>
                  <a:pt x="104" y="63"/>
                  <a:pt x="104" y="56"/>
                </a:cubicBezTo>
                <a:cubicBezTo>
                  <a:pt x="104" y="48"/>
                  <a:pt x="101" y="41"/>
                  <a:pt x="96" y="36"/>
                </a:cubicBezTo>
                <a:cubicBezTo>
                  <a:pt x="92" y="31"/>
                  <a:pt x="85" y="28"/>
                  <a:pt x="77" y="28"/>
                </a:cubicBezTo>
                <a:close/>
                <a:moveTo>
                  <a:pt x="76" y="95"/>
                </a:moveTo>
                <a:cubicBezTo>
                  <a:pt x="70" y="124"/>
                  <a:pt x="70" y="124"/>
                  <a:pt x="70" y="124"/>
                </a:cubicBezTo>
                <a:cubicBezTo>
                  <a:pt x="77" y="129"/>
                  <a:pt x="77" y="129"/>
                  <a:pt x="77" y="129"/>
                </a:cubicBezTo>
                <a:cubicBezTo>
                  <a:pt x="83" y="124"/>
                  <a:pt x="83" y="124"/>
                  <a:pt x="83" y="124"/>
                </a:cubicBezTo>
                <a:cubicBezTo>
                  <a:pt x="77" y="95"/>
                  <a:pt x="77" y="95"/>
                  <a:pt x="77" y="95"/>
                </a:cubicBezTo>
                <a:cubicBezTo>
                  <a:pt x="80" y="94"/>
                  <a:pt x="80" y="94"/>
                  <a:pt x="80" y="94"/>
                </a:cubicBezTo>
                <a:cubicBezTo>
                  <a:pt x="77" y="91"/>
                  <a:pt x="77" y="91"/>
                  <a:pt x="77" y="91"/>
                </a:cubicBezTo>
                <a:cubicBezTo>
                  <a:pt x="73" y="94"/>
                  <a:pt x="73" y="94"/>
                  <a:pt x="73" y="94"/>
                </a:cubicBezTo>
                <a:cubicBezTo>
                  <a:pt x="76" y="95"/>
                  <a:pt x="76" y="95"/>
                  <a:pt x="76" y="95"/>
                </a:cubicBezTo>
                <a:close/>
                <a:moveTo>
                  <a:pt x="88" y="85"/>
                </a:moveTo>
                <a:cubicBezTo>
                  <a:pt x="81" y="93"/>
                  <a:pt x="81" y="93"/>
                  <a:pt x="81" y="93"/>
                </a:cubicBezTo>
                <a:cubicBezTo>
                  <a:pt x="88" y="124"/>
                  <a:pt x="88" y="124"/>
                  <a:pt x="88" y="124"/>
                </a:cubicBezTo>
                <a:cubicBezTo>
                  <a:pt x="116" y="124"/>
                  <a:pt x="116" y="124"/>
                  <a:pt x="116" y="124"/>
                </a:cubicBezTo>
                <a:cubicBezTo>
                  <a:pt x="115" y="106"/>
                  <a:pt x="104" y="90"/>
                  <a:pt x="88" y="85"/>
                </a:cubicBezTo>
                <a:close/>
                <a:moveTo>
                  <a:pt x="66" y="124"/>
                </a:moveTo>
                <a:cubicBezTo>
                  <a:pt x="72" y="93"/>
                  <a:pt x="72" y="93"/>
                  <a:pt x="72" y="93"/>
                </a:cubicBezTo>
                <a:cubicBezTo>
                  <a:pt x="65" y="85"/>
                  <a:pt x="65" y="85"/>
                  <a:pt x="65" y="85"/>
                </a:cubicBezTo>
                <a:cubicBezTo>
                  <a:pt x="50" y="90"/>
                  <a:pt x="38" y="106"/>
                  <a:pt x="38" y="124"/>
                </a:cubicBezTo>
                <a:cubicBezTo>
                  <a:pt x="66" y="124"/>
                  <a:pt x="66" y="124"/>
                  <a:pt x="66" y="124"/>
                </a:cubicBezTo>
                <a:close/>
                <a:moveTo>
                  <a:pt x="81" y="45"/>
                </a:moveTo>
                <a:cubicBezTo>
                  <a:pt x="80" y="46"/>
                  <a:pt x="80" y="46"/>
                  <a:pt x="79" y="46"/>
                </a:cubicBezTo>
                <a:cubicBezTo>
                  <a:pt x="70" y="51"/>
                  <a:pt x="59" y="51"/>
                  <a:pt x="54" y="51"/>
                </a:cubicBezTo>
                <a:cubicBezTo>
                  <a:pt x="54" y="53"/>
                  <a:pt x="53" y="54"/>
                  <a:pt x="53" y="56"/>
                </a:cubicBezTo>
                <a:cubicBezTo>
                  <a:pt x="53" y="62"/>
                  <a:pt x="56" y="68"/>
                  <a:pt x="60" y="72"/>
                </a:cubicBezTo>
                <a:cubicBezTo>
                  <a:pt x="65" y="77"/>
                  <a:pt x="71" y="79"/>
                  <a:pt x="77" y="79"/>
                </a:cubicBezTo>
                <a:cubicBezTo>
                  <a:pt x="84" y="79"/>
                  <a:pt x="90" y="77"/>
                  <a:pt x="94" y="72"/>
                </a:cubicBezTo>
                <a:cubicBezTo>
                  <a:pt x="98" y="68"/>
                  <a:pt x="101" y="62"/>
                  <a:pt x="101" y="56"/>
                </a:cubicBezTo>
                <a:cubicBezTo>
                  <a:pt x="101" y="54"/>
                  <a:pt x="101" y="52"/>
                  <a:pt x="100" y="51"/>
                </a:cubicBezTo>
                <a:cubicBezTo>
                  <a:pt x="98" y="51"/>
                  <a:pt x="96" y="51"/>
                  <a:pt x="94" y="50"/>
                </a:cubicBezTo>
                <a:cubicBezTo>
                  <a:pt x="89" y="49"/>
                  <a:pt x="85" y="48"/>
                  <a:pt x="81" y="45"/>
                </a:cubicBezTo>
                <a:close/>
                <a:moveTo>
                  <a:pt x="224" y="107"/>
                </a:moveTo>
                <a:cubicBezTo>
                  <a:pt x="224" y="126"/>
                  <a:pt x="224" y="126"/>
                  <a:pt x="224" y="126"/>
                </a:cubicBezTo>
                <a:cubicBezTo>
                  <a:pt x="224" y="136"/>
                  <a:pt x="220" y="145"/>
                  <a:pt x="214" y="151"/>
                </a:cubicBezTo>
                <a:cubicBezTo>
                  <a:pt x="207" y="158"/>
                  <a:pt x="198" y="162"/>
                  <a:pt x="188" y="162"/>
                </a:cubicBezTo>
                <a:cubicBezTo>
                  <a:pt x="186" y="162"/>
                  <a:pt x="186" y="162"/>
                  <a:pt x="186" y="162"/>
                </a:cubicBezTo>
                <a:cubicBezTo>
                  <a:pt x="186" y="196"/>
                  <a:pt x="186" y="196"/>
                  <a:pt x="186" y="196"/>
                </a:cubicBezTo>
                <a:cubicBezTo>
                  <a:pt x="186" y="200"/>
                  <a:pt x="183" y="203"/>
                  <a:pt x="179" y="203"/>
                </a:cubicBezTo>
                <a:cubicBezTo>
                  <a:pt x="176" y="203"/>
                  <a:pt x="174" y="202"/>
                  <a:pt x="173" y="200"/>
                </a:cubicBezTo>
                <a:cubicBezTo>
                  <a:pt x="144" y="162"/>
                  <a:pt x="144" y="162"/>
                  <a:pt x="144" y="162"/>
                </a:cubicBezTo>
                <a:cubicBezTo>
                  <a:pt x="128" y="162"/>
                  <a:pt x="128" y="162"/>
                  <a:pt x="128" y="162"/>
                </a:cubicBezTo>
                <a:cubicBezTo>
                  <a:pt x="128" y="165"/>
                  <a:pt x="127" y="167"/>
                  <a:pt x="127" y="170"/>
                </a:cubicBezTo>
                <a:cubicBezTo>
                  <a:pt x="127" y="178"/>
                  <a:pt x="130" y="185"/>
                  <a:pt x="134" y="192"/>
                </a:cubicBezTo>
                <a:cubicBezTo>
                  <a:pt x="138" y="200"/>
                  <a:pt x="144" y="206"/>
                  <a:pt x="152" y="212"/>
                </a:cubicBezTo>
                <a:cubicBezTo>
                  <a:pt x="155" y="214"/>
                  <a:pt x="156" y="217"/>
                  <a:pt x="155" y="221"/>
                </a:cubicBezTo>
                <a:cubicBezTo>
                  <a:pt x="147" y="245"/>
                  <a:pt x="147" y="245"/>
                  <a:pt x="147" y="245"/>
                </a:cubicBezTo>
                <a:cubicBezTo>
                  <a:pt x="182" y="229"/>
                  <a:pt x="182" y="229"/>
                  <a:pt x="182" y="229"/>
                </a:cubicBezTo>
                <a:cubicBezTo>
                  <a:pt x="182" y="229"/>
                  <a:pt x="182" y="229"/>
                  <a:pt x="182" y="229"/>
                </a:cubicBezTo>
                <a:cubicBezTo>
                  <a:pt x="183" y="228"/>
                  <a:pt x="185" y="228"/>
                  <a:pt x="187" y="228"/>
                </a:cubicBezTo>
                <a:cubicBezTo>
                  <a:pt x="192" y="230"/>
                  <a:pt x="198" y="231"/>
                  <a:pt x="204" y="232"/>
                </a:cubicBezTo>
                <a:cubicBezTo>
                  <a:pt x="209" y="232"/>
                  <a:pt x="215" y="233"/>
                  <a:pt x="221" y="233"/>
                </a:cubicBezTo>
                <a:cubicBezTo>
                  <a:pt x="248" y="233"/>
                  <a:pt x="271" y="225"/>
                  <a:pt x="288" y="214"/>
                </a:cubicBezTo>
                <a:cubicBezTo>
                  <a:pt x="305" y="202"/>
                  <a:pt x="315" y="187"/>
                  <a:pt x="315" y="170"/>
                </a:cubicBezTo>
                <a:cubicBezTo>
                  <a:pt x="315" y="153"/>
                  <a:pt x="305" y="138"/>
                  <a:pt x="288" y="127"/>
                </a:cubicBezTo>
                <a:cubicBezTo>
                  <a:pt x="272" y="115"/>
                  <a:pt x="249" y="108"/>
                  <a:pt x="224" y="107"/>
                </a:cubicBezTo>
                <a:close/>
                <a:moveTo>
                  <a:pt x="118" y="148"/>
                </a:moveTo>
                <a:cubicBezTo>
                  <a:pt x="123" y="135"/>
                  <a:pt x="133" y="124"/>
                  <a:pt x="146" y="115"/>
                </a:cubicBezTo>
                <a:cubicBezTo>
                  <a:pt x="162" y="103"/>
                  <a:pt x="185" y="95"/>
                  <a:pt x="210" y="93"/>
                </a:cubicBezTo>
                <a:cubicBezTo>
                  <a:pt x="210" y="36"/>
                  <a:pt x="210" y="36"/>
                  <a:pt x="210" y="36"/>
                </a:cubicBezTo>
                <a:cubicBezTo>
                  <a:pt x="210" y="30"/>
                  <a:pt x="207" y="24"/>
                  <a:pt x="203" y="20"/>
                </a:cubicBezTo>
                <a:cubicBezTo>
                  <a:pt x="200" y="17"/>
                  <a:pt x="194" y="14"/>
                  <a:pt x="188" y="14"/>
                </a:cubicBezTo>
                <a:cubicBezTo>
                  <a:pt x="36" y="14"/>
                  <a:pt x="36" y="14"/>
                  <a:pt x="36" y="14"/>
                </a:cubicBezTo>
                <a:cubicBezTo>
                  <a:pt x="30" y="14"/>
                  <a:pt x="25" y="17"/>
                  <a:pt x="21" y="20"/>
                </a:cubicBezTo>
                <a:cubicBezTo>
                  <a:pt x="17" y="24"/>
                  <a:pt x="15" y="30"/>
                  <a:pt x="15" y="36"/>
                </a:cubicBezTo>
                <a:cubicBezTo>
                  <a:pt x="15" y="126"/>
                  <a:pt x="15" y="126"/>
                  <a:pt x="15" y="126"/>
                </a:cubicBezTo>
                <a:cubicBezTo>
                  <a:pt x="15" y="132"/>
                  <a:pt x="17" y="137"/>
                  <a:pt x="21" y="141"/>
                </a:cubicBezTo>
                <a:cubicBezTo>
                  <a:pt x="25" y="145"/>
                  <a:pt x="30" y="148"/>
                  <a:pt x="36" y="148"/>
                </a:cubicBezTo>
                <a:cubicBezTo>
                  <a:pt x="118" y="148"/>
                  <a:pt x="118" y="148"/>
                  <a:pt x="118" y="148"/>
                </a:cubicBezTo>
                <a:close/>
                <a:moveTo>
                  <a:pt x="210" y="108"/>
                </a:moveTo>
                <a:cubicBezTo>
                  <a:pt x="188" y="110"/>
                  <a:pt x="168" y="116"/>
                  <a:pt x="154" y="127"/>
                </a:cubicBezTo>
                <a:cubicBezTo>
                  <a:pt x="145" y="133"/>
                  <a:pt x="138" y="140"/>
                  <a:pt x="134" y="148"/>
                </a:cubicBezTo>
                <a:cubicBezTo>
                  <a:pt x="148" y="148"/>
                  <a:pt x="148" y="148"/>
                  <a:pt x="148" y="148"/>
                </a:cubicBezTo>
                <a:cubicBezTo>
                  <a:pt x="148" y="148"/>
                  <a:pt x="148" y="148"/>
                  <a:pt x="148" y="148"/>
                </a:cubicBezTo>
                <a:cubicBezTo>
                  <a:pt x="150" y="148"/>
                  <a:pt x="152" y="149"/>
                  <a:pt x="154" y="150"/>
                </a:cubicBezTo>
                <a:cubicBezTo>
                  <a:pt x="171" y="174"/>
                  <a:pt x="171" y="174"/>
                  <a:pt x="171" y="174"/>
                </a:cubicBezTo>
                <a:cubicBezTo>
                  <a:pt x="171" y="155"/>
                  <a:pt x="171" y="155"/>
                  <a:pt x="171" y="155"/>
                </a:cubicBezTo>
                <a:cubicBezTo>
                  <a:pt x="171" y="151"/>
                  <a:pt x="175" y="148"/>
                  <a:pt x="179" y="148"/>
                </a:cubicBezTo>
                <a:cubicBezTo>
                  <a:pt x="188" y="148"/>
                  <a:pt x="188" y="148"/>
                  <a:pt x="188" y="148"/>
                </a:cubicBezTo>
                <a:cubicBezTo>
                  <a:pt x="194" y="148"/>
                  <a:pt x="200" y="145"/>
                  <a:pt x="203" y="141"/>
                </a:cubicBezTo>
                <a:cubicBezTo>
                  <a:pt x="207" y="137"/>
                  <a:pt x="210" y="132"/>
                  <a:pt x="210" y="126"/>
                </a:cubicBezTo>
                <a:lnTo>
                  <a:pt x="210" y="108"/>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0" name="Freeform 42"/>
          <p:cNvSpPr>
            <a:spLocks noChangeAspect="1" noEditPoints="1"/>
          </p:cNvSpPr>
          <p:nvPr/>
        </p:nvSpPr>
        <p:spPr bwMode="auto">
          <a:xfrm>
            <a:off x="3769841" y="2691545"/>
            <a:ext cx="303929" cy="388800"/>
          </a:xfrm>
          <a:custGeom>
            <a:avLst/>
            <a:gdLst>
              <a:gd name="T0" fmla="*/ 49 w 224"/>
              <a:gd name="T1" fmla="*/ 93 h 287"/>
              <a:gd name="T2" fmla="*/ 54 w 224"/>
              <a:gd name="T3" fmla="*/ 281 h 287"/>
              <a:gd name="T4" fmla="*/ 21 w 224"/>
              <a:gd name="T5" fmla="*/ 279 h 287"/>
              <a:gd name="T6" fmla="*/ 0 w 224"/>
              <a:gd name="T7" fmla="*/ 254 h 287"/>
              <a:gd name="T8" fmla="*/ 12 w 224"/>
              <a:gd name="T9" fmla="*/ 70 h 287"/>
              <a:gd name="T10" fmla="*/ 171 w 224"/>
              <a:gd name="T11" fmla="*/ 217 h 287"/>
              <a:gd name="T12" fmla="*/ 190 w 224"/>
              <a:gd name="T13" fmla="*/ 166 h 287"/>
              <a:gd name="T14" fmla="*/ 185 w 224"/>
              <a:gd name="T15" fmla="*/ 183 h 287"/>
              <a:gd name="T16" fmla="*/ 181 w 224"/>
              <a:gd name="T17" fmla="*/ 188 h 287"/>
              <a:gd name="T18" fmla="*/ 161 w 224"/>
              <a:gd name="T19" fmla="*/ 188 h 287"/>
              <a:gd name="T20" fmla="*/ 156 w 224"/>
              <a:gd name="T21" fmla="*/ 183 h 287"/>
              <a:gd name="T22" fmla="*/ 192 w 224"/>
              <a:gd name="T23" fmla="*/ 137 h 287"/>
              <a:gd name="T24" fmla="*/ 193 w 224"/>
              <a:gd name="T25" fmla="*/ 138 h 287"/>
              <a:gd name="T26" fmla="*/ 196 w 224"/>
              <a:gd name="T27" fmla="*/ 139 h 287"/>
              <a:gd name="T28" fmla="*/ 197 w 224"/>
              <a:gd name="T29" fmla="*/ 139 h 287"/>
              <a:gd name="T30" fmla="*/ 198 w 224"/>
              <a:gd name="T31" fmla="*/ 140 h 287"/>
              <a:gd name="T32" fmla="*/ 199 w 224"/>
              <a:gd name="T33" fmla="*/ 141 h 287"/>
              <a:gd name="T34" fmla="*/ 200 w 224"/>
              <a:gd name="T35" fmla="*/ 142 h 287"/>
              <a:gd name="T36" fmla="*/ 202 w 224"/>
              <a:gd name="T37" fmla="*/ 143 h 287"/>
              <a:gd name="T38" fmla="*/ 203 w 224"/>
              <a:gd name="T39" fmla="*/ 144 h 287"/>
              <a:gd name="T40" fmla="*/ 204 w 224"/>
              <a:gd name="T41" fmla="*/ 145 h 287"/>
              <a:gd name="T42" fmla="*/ 205 w 224"/>
              <a:gd name="T43" fmla="*/ 146 h 287"/>
              <a:gd name="T44" fmla="*/ 219 w 224"/>
              <a:gd name="T45" fmla="*/ 185 h 287"/>
              <a:gd name="T46" fmla="*/ 219 w 224"/>
              <a:gd name="T47" fmla="*/ 250 h 287"/>
              <a:gd name="T48" fmla="*/ 124 w 224"/>
              <a:gd name="T49" fmla="*/ 178 h 287"/>
              <a:gd name="T50" fmla="*/ 124 w 224"/>
              <a:gd name="T51" fmla="*/ 178 h 287"/>
              <a:gd name="T52" fmla="*/ 118 w 224"/>
              <a:gd name="T53" fmla="*/ 283 h 287"/>
              <a:gd name="T54" fmla="*/ 118 w 224"/>
              <a:gd name="T55" fmla="*/ 283 h 287"/>
              <a:gd name="T56" fmla="*/ 191 w 224"/>
              <a:gd name="T57" fmla="*/ 234 h 287"/>
              <a:gd name="T58" fmla="*/ 172 w 224"/>
              <a:gd name="T59" fmla="*/ 37 h 287"/>
              <a:gd name="T60" fmla="*/ 52 w 224"/>
              <a:gd name="T61" fmla="*/ 83 h 287"/>
              <a:gd name="T62" fmla="*/ 40 w 224"/>
              <a:gd name="T63" fmla="*/ 82 h 287"/>
              <a:gd name="T64" fmla="*/ 155 w 224"/>
              <a:gd name="T65" fmla="*/ 26 h 287"/>
              <a:gd name="T66" fmla="*/ 40 w 224"/>
              <a:gd name="T67" fmla="*/ 82 h 287"/>
              <a:gd name="T68" fmla="*/ 148 w 224"/>
              <a:gd name="T69" fmla="*/ 19 h 287"/>
              <a:gd name="T70" fmla="*/ 25 w 224"/>
              <a:gd name="T71" fmla="*/ 72 h 287"/>
              <a:gd name="T72" fmla="*/ 62 w 224"/>
              <a:gd name="T73" fmla="*/ 100 h 287"/>
              <a:gd name="T74" fmla="*/ 194 w 224"/>
              <a:gd name="T75" fmla="*/ 40 h 287"/>
              <a:gd name="T76" fmla="*/ 203 w 224"/>
              <a:gd name="T77" fmla="*/ 130 h 287"/>
              <a:gd name="T78" fmla="*/ 202 w 224"/>
              <a:gd name="T79" fmla="*/ 129 h 287"/>
              <a:gd name="T80" fmla="*/ 199 w 224"/>
              <a:gd name="T81" fmla="*/ 127 h 287"/>
              <a:gd name="T82" fmla="*/ 198 w 224"/>
              <a:gd name="T83" fmla="*/ 127 h 287"/>
              <a:gd name="T84" fmla="*/ 172 w 224"/>
              <a:gd name="T85" fmla="*/ 121 h 287"/>
              <a:gd name="T86" fmla="*/ 112 w 224"/>
              <a:gd name="T87" fmla="*/ 178 h 287"/>
              <a:gd name="T88" fmla="*/ 72 w 224"/>
              <a:gd name="T89" fmla="*/ 286 h 287"/>
              <a:gd name="T90" fmla="*/ 21 w 224"/>
              <a:gd name="T91" fmla="*/ 65 h 287"/>
              <a:gd name="T92" fmla="*/ 145 w 224"/>
              <a:gd name="T93" fmla="*/ 1 h 287"/>
              <a:gd name="T94" fmla="*/ 21 w 224"/>
              <a:gd name="T95" fmla="*/ 6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4" h="287">
                <a:moveTo>
                  <a:pt x="12" y="70"/>
                </a:moveTo>
                <a:cubicBezTo>
                  <a:pt x="16" y="77"/>
                  <a:pt x="21" y="82"/>
                  <a:pt x="27" y="86"/>
                </a:cubicBezTo>
                <a:cubicBezTo>
                  <a:pt x="33" y="90"/>
                  <a:pt x="41" y="92"/>
                  <a:pt x="49" y="93"/>
                </a:cubicBezTo>
                <a:cubicBezTo>
                  <a:pt x="52" y="94"/>
                  <a:pt x="54" y="97"/>
                  <a:pt x="54" y="100"/>
                </a:cubicBezTo>
                <a:cubicBezTo>
                  <a:pt x="54" y="100"/>
                  <a:pt x="54" y="100"/>
                  <a:pt x="54" y="100"/>
                </a:cubicBezTo>
                <a:cubicBezTo>
                  <a:pt x="54" y="281"/>
                  <a:pt x="54" y="281"/>
                  <a:pt x="54" y="281"/>
                </a:cubicBezTo>
                <a:cubicBezTo>
                  <a:pt x="54" y="285"/>
                  <a:pt x="52" y="287"/>
                  <a:pt x="48" y="287"/>
                </a:cubicBezTo>
                <a:cubicBezTo>
                  <a:pt x="47" y="287"/>
                  <a:pt x="47" y="287"/>
                  <a:pt x="47" y="287"/>
                </a:cubicBezTo>
                <a:cubicBezTo>
                  <a:pt x="38" y="286"/>
                  <a:pt x="29" y="283"/>
                  <a:pt x="21" y="279"/>
                </a:cubicBezTo>
                <a:cubicBezTo>
                  <a:pt x="13" y="274"/>
                  <a:pt x="6" y="267"/>
                  <a:pt x="1" y="257"/>
                </a:cubicBezTo>
                <a:cubicBezTo>
                  <a:pt x="0" y="256"/>
                  <a:pt x="0" y="255"/>
                  <a:pt x="0" y="254"/>
                </a:cubicBezTo>
                <a:cubicBezTo>
                  <a:pt x="0" y="254"/>
                  <a:pt x="0" y="254"/>
                  <a:pt x="0" y="254"/>
                </a:cubicBezTo>
                <a:cubicBezTo>
                  <a:pt x="0" y="73"/>
                  <a:pt x="0" y="73"/>
                  <a:pt x="0" y="73"/>
                </a:cubicBezTo>
                <a:cubicBezTo>
                  <a:pt x="0" y="70"/>
                  <a:pt x="3" y="67"/>
                  <a:pt x="6" y="67"/>
                </a:cubicBezTo>
                <a:cubicBezTo>
                  <a:pt x="9" y="67"/>
                  <a:pt x="11" y="68"/>
                  <a:pt x="12" y="70"/>
                </a:cubicBezTo>
                <a:close/>
                <a:moveTo>
                  <a:pt x="135" y="180"/>
                </a:moveTo>
                <a:cubicBezTo>
                  <a:pt x="135" y="180"/>
                  <a:pt x="135" y="180"/>
                  <a:pt x="135" y="180"/>
                </a:cubicBezTo>
                <a:cubicBezTo>
                  <a:pt x="135" y="201"/>
                  <a:pt x="151" y="217"/>
                  <a:pt x="171" y="217"/>
                </a:cubicBezTo>
                <a:cubicBezTo>
                  <a:pt x="192" y="217"/>
                  <a:pt x="208" y="201"/>
                  <a:pt x="208" y="180"/>
                </a:cubicBezTo>
                <a:cubicBezTo>
                  <a:pt x="208" y="180"/>
                  <a:pt x="208" y="180"/>
                  <a:pt x="208" y="180"/>
                </a:cubicBezTo>
                <a:cubicBezTo>
                  <a:pt x="200" y="177"/>
                  <a:pt x="194" y="172"/>
                  <a:pt x="190" y="166"/>
                </a:cubicBezTo>
                <a:cubicBezTo>
                  <a:pt x="178" y="175"/>
                  <a:pt x="162" y="180"/>
                  <a:pt x="143" y="180"/>
                </a:cubicBezTo>
                <a:cubicBezTo>
                  <a:pt x="140" y="180"/>
                  <a:pt x="137" y="180"/>
                  <a:pt x="135" y="180"/>
                </a:cubicBezTo>
                <a:close/>
                <a:moveTo>
                  <a:pt x="185" y="183"/>
                </a:moveTo>
                <a:cubicBezTo>
                  <a:pt x="188" y="183"/>
                  <a:pt x="190" y="185"/>
                  <a:pt x="190" y="188"/>
                </a:cubicBezTo>
                <a:cubicBezTo>
                  <a:pt x="190" y="191"/>
                  <a:pt x="188" y="193"/>
                  <a:pt x="185" y="193"/>
                </a:cubicBezTo>
                <a:cubicBezTo>
                  <a:pt x="183" y="193"/>
                  <a:pt x="181" y="191"/>
                  <a:pt x="181" y="188"/>
                </a:cubicBezTo>
                <a:cubicBezTo>
                  <a:pt x="181" y="185"/>
                  <a:pt x="183" y="183"/>
                  <a:pt x="185" y="183"/>
                </a:cubicBezTo>
                <a:close/>
                <a:moveTo>
                  <a:pt x="156" y="183"/>
                </a:moveTo>
                <a:cubicBezTo>
                  <a:pt x="159" y="183"/>
                  <a:pt x="161" y="185"/>
                  <a:pt x="161" y="188"/>
                </a:cubicBezTo>
                <a:cubicBezTo>
                  <a:pt x="161" y="191"/>
                  <a:pt x="159" y="193"/>
                  <a:pt x="156" y="193"/>
                </a:cubicBezTo>
                <a:cubicBezTo>
                  <a:pt x="153" y="193"/>
                  <a:pt x="151" y="191"/>
                  <a:pt x="151" y="188"/>
                </a:cubicBezTo>
                <a:cubicBezTo>
                  <a:pt x="151" y="185"/>
                  <a:pt x="153" y="183"/>
                  <a:pt x="156" y="183"/>
                </a:cubicBezTo>
                <a:close/>
                <a:moveTo>
                  <a:pt x="190" y="136"/>
                </a:moveTo>
                <a:cubicBezTo>
                  <a:pt x="190" y="136"/>
                  <a:pt x="190" y="136"/>
                  <a:pt x="190" y="136"/>
                </a:cubicBezTo>
                <a:cubicBezTo>
                  <a:pt x="191" y="136"/>
                  <a:pt x="192" y="137"/>
                  <a:pt x="192" y="137"/>
                </a:cubicBezTo>
                <a:cubicBezTo>
                  <a:pt x="193" y="137"/>
                  <a:pt x="193" y="137"/>
                  <a:pt x="193" y="137"/>
                </a:cubicBezTo>
                <a:cubicBezTo>
                  <a:pt x="193" y="137"/>
                  <a:pt x="193" y="137"/>
                  <a:pt x="193" y="137"/>
                </a:cubicBezTo>
                <a:cubicBezTo>
                  <a:pt x="193" y="138"/>
                  <a:pt x="193" y="138"/>
                  <a:pt x="193" y="138"/>
                </a:cubicBezTo>
                <a:cubicBezTo>
                  <a:pt x="194" y="138"/>
                  <a:pt x="195" y="138"/>
                  <a:pt x="195" y="138"/>
                </a:cubicBezTo>
                <a:cubicBezTo>
                  <a:pt x="195" y="138"/>
                  <a:pt x="195" y="138"/>
                  <a:pt x="195" y="138"/>
                </a:cubicBezTo>
                <a:cubicBezTo>
                  <a:pt x="195" y="139"/>
                  <a:pt x="196" y="139"/>
                  <a:pt x="196" y="139"/>
                </a:cubicBezTo>
                <a:cubicBezTo>
                  <a:pt x="196" y="139"/>
                  <a:pt x="196" y="139"/>
                  <a:pt x="196" y="139"/>
                </a:cubicBezTo>
                <a:cubicBezTo>
                  <a:pt x="196" y="139"/>
                  <a:pt x="196" y="139"/>
                  <a:pt x="197" y="139"/>
                </a:cubicBezTo>
                <a:cubicBezTo>
                  <a:pt x="197" y="139"/>
                  <a:pt x="197" y="139"/>
                  <a:pt x="197" y="139"/>
                </a:cubicBezTo>
                <a:cubicBezTo>
                  <a:pt x="197" y="140"/>
                  <a:pt x="197" y="140"/>
                  <a:pt x="197" y="140"/>
                </a:cubicBezTo>
                <a:cubicBezTo>
                  <a:pt x="198" y="140"/>
                  <a:pt x="198" y="140"/>
                  <a:pt x="198" y="140"/>
                </a:cubicBezTo>
                <a:cubicBezTo>
                  <a:pt x="198" y="140"/>
                  <a:pt x="198" y="140"/>
                  <a:pt x="198" y="140"/>
                </a:cubicBezTo>
                <a:cubicBezTo>
                  <a:pt x="198" y="141"/>
                  <a:pt x="198" y="141"/>
                  <a:pt x="198" y="141"/>
                </a:cubicBezTo>
                <a:cubicBezTo>
                  <a:pt x="199" y="141"/>
                  <a:pt x="199" y="141"/>
                  <a:pt x="199" y="141"/>
                </a:cubicBezTo>
                <a:cubicBezTo>
                  <a:pt x="199" y="141"/>
                  <a:pt x="199" y="141"/>
                  <a:pt x="199" y="141"/>
                </a:cubicBezTo>
                <a:cubicBezTo>
                  <a:pt x="199" y="141"/>
                  <a:pt x="200" y="141"/>
                  <a:pt x="200" y="141"/>
                </a:cubicBezTo>
                <a:cubicBezTo>
                  <a:pt x="200" y="142"/>
                  <a:pt x="200" y="142"/>
                  <a:pt x="200" y="142"/>
                </a:cubicBezTo>
                <a:cubicBezTo>
                  <a:pt x="200" y="142"/>
                  <a:pt x="200" y="142"/>
                  <a:pt x="200" y="142"/>
                </a:cubicBezTo>
                <a:cubicBezTo>
                  <a:pt x="201" y="142"/>
                  <a:pt x="201" y="142"/>
                  <a:pt x="201" y="142"/>
                </a:cubicBezTo>
                <a:cubicBezTo>
                  <a:pt x="201" y="142"/>
                  <a:pt x="201" y="142"/>
                  <a:pt x="201" y="143"/>
                </a:cubicBezTo>
                <a:cubicBezTo>
                  <a:pt x="202" y="143"/>
                  <a:pt x="202" y="143"/>
                  <a:pt x="202" y="143"/>
                </a:cubicBezTo>
                <a:cubicBezTo>
                  <a:pt x="202" y="143"/>
                  <a:pt x="202" y="143"/>
                  <a:pt x="202" y="143"/>
                </a:cubicBezTo>
                <a:cubicBezTo>
                  <a:pt x="202" y="143"/>
                  <a:pt x="202" y="143"/>
                  <a:pt x="202" y="143"/>
                </a:cubicBezTo>
                <a:cubicBezTo>
                  <a:pt x="203" y="144"/>
                  <a:pt x="203" y="144"/>
                  <a:pt x="203" y="144"/>
                </a:cubicBezTo>
                <a:cubicBezTo>
                  <a:pt x="203" y="144"/>
                  <a:pt x="203" y="144"/>
                  <a:pt x="203" y="144"/>
                </a:cubicBezTo>
                <a:cubicBezTo>
                  <a:pt x="203" y="144"/>
                  <a:pt x="203" y="144"/>
                  <a:pt x="203" y="144"/>
                </a:cubicBezTo>
                <a:cubicBezTo>
                  <a:pt x="204" y="145"/>
                  <a:pt x="204" y="145"/>
                  <a:pt x="204" y="145"/>
                </a:cubicBezTo>
                <a:cubicBezTo>
                  <a:pt x="204" y="145"/>
                  <a:pt x="204" y="145"/>
                  <a:pt x="204" y="145"/>
                </a:cubicBezTo>
                <a:cubicBezTo>
                  <a:pt x="204" y="145"/>
                  <a:pt x="204" y="145"/>
                  <a:pt x="204" y="145"/>
                </a:cubicBezTo>
                <a:cubicBezTo>
                  <a:pt x="205" y="146"/>
                  <a:pt x="205" y="146"/>
                  <a:pt x="205" y="146"/>
                </a:cubicBezTo>
                <a:cubicBezTo>
                  <a:pt x="205" y="146"/>
                  <a:pt x="205" y="146"/>
                  <a:pt x="205" y="146"/>
                </a:cubicBezTo>
                <a:cubicBezTo>
                  <a:pt x="214" y="154"/>
                  <a:pt x="219" y="166"/>
                  <a:pt x="219" y="180"/>
                </a:cubicBezTo>
                <a:cubicBezTo>
                  <a:pt x="219" y="181"/>
                  <a:pt x="219" y="183"/>
                  <a:pt x="219" y="185"/>
                </a:cubicBezTo>
                <a:cubicBezTo>
                  <a:pt x="219" y="185"/>
                  <a:pt x="219" y="185"/>
                  <a:pt x="219" y="185"/>
                </a:cubicBezTo>
                <a:cubicBezTo>
                  <a:pt x="219" y="185"/>
                  <a:pt x="219" y="185"/>
                  <a:pt x="219" y="185"/>
                </a:cubicBezTo>
                <a:cubicBezTo>
                  <a:pt x="219" y="250"/>
                  <a:pt x="219" y="250"/>
                  <a:pt x="219" y="250"/>
                </a:cubicBezTo>
                <a:cubicBezTo>
                  <a:pt x="200" y="215"/>
                  <a:pt x="147" y="214"/>
                  <a:pt x="124" y="24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4" y="178"/>
                  <a:pt x="124" y="178"/>
                  <a:pt x="124" y="178"/>
                </a:cubicBezTo>
                <a:cubicBezTo>
                  <a:pt x="125" y="153"/>
                  <a:pt x="146" y="132"/>
                  <a:pt x="172" y="132"/>
                </a:cubicBezTo>
                <a:cubicBezTo>
                  <a:pt x="178" y="132"/>
                  <a:pt x="184" y="134"/>
                  <a:pt x="190" y="136"/>
                </a:cubicBezTo>
                <a:close/>
                <a:moveTo>
                  <a:pt x="118" y="283"/>
                </a:moveTo>
                <a:cubicBezTo>
                  <a:pt x="168" y="283"/>
                  <a:pt x="168" y="283"/>
                  <a:pt x="168" y="283"/>
                </a:cubicBezTo>
                <a:cubicBezTo>
                  <a:pt x="150" y="234"/>
                  <a:pt x="150" y="234"/>
                  <a:pt x="150" y="234"/>
                </a:cubicBezTo>
                <a:cubicBezTo>
                  <a:pt x="132" y="243"/>
                  <a:pt x="120" y="262"/>
                  <a:pt x="118" y="283"/>
                </a:cubicBezTo>
                <a:close/>
                <a:moveTo>
                  <a:pt x="176" y="283"/>
                </a:moveTo>
                <a:cubicBezTo>
                  <a:pt x="224" y="283"/>
                  <a:pt x="224" y="283"/>
                  <a:pt x="224" y="283"/>
                </a:cubicBezTo>
                <a:cubicBezTo>
                  <a:pt x="221" y="262"/>
                  <a:pt x="210" y="243"/>
                  <a:pt x="191" y="234"/>
                </a:cubicBezTo>
                <a:cubicBezTo>
                  <a:pt x="176" y="283"/>
                  <a:pt x="176" y="283"/>
                  <a:pt x="176" y="283"/>
                </a:cubicBezTo>
                <a:close/>
                <a:moveTo>
                  <a:pt x="55" y="88"/>
                </a:moveTo>
                <a:cubicBezTo>
                  <a:pt x="172" y="37"/>
                  <a:pt x="172" y="37"/>
                  <a:pt x="172" y="37"/>
                </a:cubicBezTo>
                <a:cubicBezTo>
                  <a:pt x="174" y="37"/>
                  <a:pt x="175" y="35"/>
                  <a:pt x="174" y="34"/>
                </a:cubicBezTo>
                <a:cubicBezTo>
                  <a:pt x="173" y="32"/>
                  <a:pt x="172" y="32"/>
                  <a:pt x="170" y="32"/>
                </a:cubicBezTo>
                <a:cubicBezTo>
                  <a:pt x="52" y="83"/>
                  <a:pt x="52" y="83"/>
                  <a:pt x="52" y="83"/>
                </a:cubicBezTo>
                <a:cubicBezTo>
                  <a:pt x="51" y="83"/>
                  <a:pt x="50" y="85"/>
                  <a:pt x="51" y="87"/>
                </a:cubicBezTo>
                <a:cubicBezTo>
                  <a:pt x="51" y="88"/>
                  <a:pt x="53" y="89"/>
                  <a:pt x="55" y="88"/>
                </a:cubicBezTo>
                <a:close/>
                <a:moveTo>
                  <a:pt x="40" y="82"/>
                </a:moveTo>
                <a:cubicBezTo>
                  <a:pt x="157" y="31"/>
                  <a:pt x="157" y="31"/>
                  <a:pt x="157" y="31"/>
                </a:cubicBezTo>
                <a:cubicBezTo>
                  <a:pt x="159" y="30"/>
                  <a:pt x="160" y="29"/>
                  <a:pt x="159" y="27"/>
                </a:cubicBezTo>
                <a:cubicBezTo>
                  <a:pt x="158" y="26"/>
                  <a:pt x="157" y="25"/>
                  <a:pt x="155" y="26"/>
                </a:cubicBezTo>
                <a:cubicBezTo>
                  <a:pt x="37" y="76"/>
                  <a:pt x="37" y="76"/>
                  <a:pt x="37" y="76"/>
                </a:cubicBezTo>
                <a:cubicBezTo>
                  <a:pt x="36" y="77"/>
                  <a:pt x="35" y="79"/>
                  <a:pt x="36" y="80"/>
                </a:cubicBezTo>
                <a:cubicBezTo>
                  <a:pt x="36" y="82"/>
                  <a:pt x="38" y="82"/>
                  <a:pt x="40" y="82"/>
                </a:cubicBezTo>
                <a:close/>
                <a:moveTo>
                  <a:pt x="29" y="73"/>
                </a:moveTo>
                <a:cubicBezTo>
                  <a:pt x="147" y="23"/>
                  <a:pt x="147" y="23"/>
                  <a:pt x="147" y="23"/>
                </a:cubicBezTo>
                <a:cubicBezTo>
                  <a:pt x="148" y="22"/>
                  <a:pt x="149" y="21"/>
                  <a:pt x="148" y="19"/>
                </a:cubicBezTo>
                <a:cubicBezTo>
                  <a:pt x="148" y="18"/>
                  <a:pt x="146" y="17"/>
                  <a:pt x="145" y="18"/>
                </a:cubicBezTo>
                <a:cubicBezTo>
                  <a:pt x="27" y="68"/>
                  <a:pt x="27" y="68"/>
                  <a:pt x="27" y="68"/>
                </a:cubicBezTo>
                <a:cubicBezTo>
                  <a:pt x="25" y="69"/>
                  <a:pt x="25" y="71"/>
                  <a:pt x="25" y="72"/>
                </a:cubicBezTo>
                <a:cubicBezTo>
                  <a:pt x="26" y="73"/>
                  <a:pt x="27" y="74"/>
                  <a:pt x="29" y="73"/>
                </a:cubicBezTo>
                <a:close/>
                <a:moveTo>
                  <a:pt x="62" y="280"/>
                </a:moveTo>
                <a:cubicBezTo>
                  <a:pt x="62" y="100"/>
                  <a:pt x="62" y="100"/>
                  <a:pt x="62" y="100"/>
                </a:cubicBezTo>
                <a:cubicBezTo>
                  <a:pt x="62" y="100"/>
                  <a:pt x="62" y="100"/>
                  <a:pt x="62" y="100"/>
                </a:cubicBezTo>
                <a:cubicBezTo>
                  <a:pt x="62" y="98"/>
                  <a:pt x="64" y="95"/>
                  <a:pt x="66" y="94"/>
                </a:cubicBezTo>
                <a:cubicBezTo>
                  <a:pt x="194" y="40"/>
                  <a:pt x="194" y="40"/>
                  <a:pt x="194" y="40"/>
                </a:cubicBezTo>
                <a:cubicBezTo>
                  <a:pt x="194" y="39"/>
                  <a:pt x="195" y="39"/>
                  <a:pt x="197" y="39"/>
                </a:cubicBezTo>
                <a:cubicBezTo>
                  <a:pt x="200" y="39"/>
                  <a:pt x="203" y="42"/>
                  <a:pt x="203" y="45"/>
                </a:cubicBezTo>
                <a:cubicBezTo>
                  <a:pt x="203" y="130"/>
                  <a:pt x="203" y="130"/>
                  <a:pt x="203" y="130"/>
                </a:cubicBezTo>
                <a:cubicBezTo>
                  <a:pt x="203" y="129"/>
                  <a:pt x="203" y="129"/>
                  <a:pt x="203" y="129"/>
                </a:cubicBezTo>
                <a:cubicBezTo>
                  <a:pt x="203" y="129"/>
                  <a:pt x="202" y="129"/>
                  <a:pt x="202" y="129"/>
                </a:cubicBezTo>
                <a:cubicBezTo>
                  <a:pt x="202" y="129"/>
                  <a:pt x="202" y="129"/>
                  <a:pt x="202" y="129"/>
                </a:cubicBezTo>
                <a:cubicBezTo>
                  <a:pt x="201" y="129"/>
                  <a:pt x="201" y="128"/>
                  <a:pt x="201" y="128"/>
                </a:cubicBezTo>
                <a:cubicBezTo>
                  <a:pt x="201" y="128"/>
                  <a:pt x="201" y="128"/>
                  <a:pt x="201" y="128"/>
                </a:cubicBezTo>
                <a:cubicBezTo>
                  <a:pt x="200" y="128"/>
                  <a:pt x="200" y="128"/>
                  <a:pt x="199" y="127"/>
                </a:cubicBezTo>
                <a:cubicBezTo>
                  <a:pt x="199" y="127"/>
                  <a:pt x="199" y="127"/>
                  <a:pt x="199" y="127"/>
                </a:cubicBezTo>
                <a:cubicBezTo>
                  <a:pt x="198" y="127"/>
                  <a:pt x="198" y="127"/>
                  <a:pt x="198" y="127"/>
                </a:cubicBezTo>
                <a:cubicBezTo>
                  <a:pt x="198" y="127"/>
                  <a:pt x="198" y="127"/>
                  <a:pt x="198" y="127"/>
                </a:cubicBezTo>
                <a:cubicBezTo>
                  <a:pt x="197" y="126"/>
                  <a:pt x="196" y="126"/>
                  <a:pt x="194" y="125"/>
                </a:cubicBezTo>
                <a:cubicBezTo>
                  <a:pt x="194" y="125"/>
                  <a:pt x="194" y="125"/>
                  <a:pt x="194" y="125"/>
                </a:cubicBezTo>
                <a:cubicBezTo>
                  <a:pt x="187" y="122"/>
                  <a:pt x="179" y="121"/>
                  <a:pt x="172" y="121"/>
                </a:cubicBezTo>
                <a:cubicBezTo>
                  <a:pt x="140" y="121"/>
                  <a:pt x="114" y="146"/>
                  <a:pt x="112" y="177"/>
                </a:cubicBezTo>
                <a:cubicBezTo>
                  <a:pt x="112" y="178"/>
                  <a:pt x="112" y="178"/>
                  <a:pt x="112" y="178"/>
                </a:cubicBezTo>
                <a:cubicBezTo>
                  <a:pt x="112" y="178"/>
                  <a:pt x="112" y="178"/>
                  <a:pt x="112" y="178"/>
                </a:cubicBezTo>
                <a:cubicBezTo>
                  <a:pt x="112" y="258"/>
                  <a:pt x="112" y="258"/>
                  <a:pt x="112" y="258"/>
                </a:cubicBezTo>
                <a:cubicBezTo>
                  <a:pt x="111" y="262"/>
                  <a:pt x="109" y="266"/>
                  <a:pt x="108" y="270"/>
                </a:cubicBezTo>
                <a:cubicBezTo>
                  <a:pt x="72" y="286"/>
                  <a:pt x="72" y="286"/>
                  <a:pt x="72" y="286"/>
                </a:cubicBezTo>
                <a:cubicBezTo>
                  <a:pt x="71" y="286"/>
                  <a:pt x="70" y="286"/>
                  <a:pt x="69" y="286"/>
                </a:cubicBezTo>
                <a:cubicBezTo>
                  <a:pt x="65" y="286"/>
                  <a:pt x="62" y="284"/>
                  <a:pt x="62" y="280"/>
                </a:cubicBezTo>
                <a:close/>
                <a:moveTo>
                  <a:pt x="21" y="65"/>
                </a:moveTo>
                <a:cubicBezTo>
                  <a:pt x="18" y="66"/>
                  <a:pt x="15" y="64"/>
                  <a:pt x="14" y="62"/>
                </a:cubicBezTo>
                <a:cubicBezTo>
                  <a:pt x="13" y="60"/>
                  <a:pt x="15" y="57"/>
                  <a:pt x="17" y="56"/>
                </a:cubicBezTo>
                <a:cubicBezTo>
                  <a:pt x="145" y="1"/>
                  <a:pt x="145" y="1"/>
                  <a:pt x="145" y="1"/>
                </a:cubicBezTo>
                <a:cubicBezTo>
                  <a:pt x="147" y="0"/>
                  <a:pt x="150" y="1"/>
                  <a:pt x="151" y="3"/>
                </a:cubicBezTo>
                <a:cubicBezTo>
                  <a:pt x="152" y="6"/>
                  <a:pt x="151" y="9"/>
                  <a:pt x="149" y="10"/>
                </a:cubicBezTo>
                <a:lnTo>
                  <a:pt x="21" y="65"/>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41" name="组合 40"/>
          <p:cNvGrpSpPr>
            <a:grpSpLocks noChangeAspect="1"/>
          </p:cNvGrpSpPr>
          <p:nvPr/>
        </p:nvGrpSpPr>
        <p:grpSpPr>
          <a:xfrm>
            <a:off x="4344718" y="3303803"/>
            <a:ext cx="449680" cy="388800"/>
            <a:chOff x="5169548" y="3637977"/>
            <a:chExt cx="674520" cy="583200"/>
          </a:xfrm>
          <a:solidFill>
            <a:schemeClr val="tx1">
              <a:lumMod val="65000"/>
              <a:lumOff val="35000"/>
            </a:schemeClr>
          </a:solidFill>
        </p:grpSpPr>
        <p:sp>
          <p:nvSpPr>
            <p:cNvPr id="42" name="Freeform 52"/>
            <p:cNvSpPr>
              <a:spLocks noEditPoints="1"/>
            </p:cNvSpPr>
            <p:nvPr/>
          </p:nvSpPr>
          <p:spPr bwMode="auto">
            <a:xfrm>
              <a:off x="5284736" y="3885993"/>
              <a:ext cx="456598" cy="250091"/>
            </a:xfrm>
            <a:custGeom>
              <a:avLst/>
              <a:gdLst>
                <a:gd name="T0" fmla="*/ 148 w 186"/>
                <a:gd name="T1" fmla="*/ 81 h 102"/>
                <a:gd name="T2" fmla="*/ 92 w 186"/>
                <a:gd name="T3" fmla="*/ 88 h 102"/>
                <a:gd name="T4" fmla="*/ 92 w 186"/>
                <a:gd name="T5" fmla="*/ 64 h 102"/>
                <a:gd name="T6" fmla="*/ 148 w 186"/>
                <a:gd name="T7" fmla="*/ 71 h 102"/>
                <a:gd name="T8" fmla="*/ 92 w 186"/>
                <a:gd name="T9" fmla="*/ 64 h 102"/>
                <a:gd name="T10" fmla="*/ 186 w 186"/>
                <a:gd name="T11" fmla="*/ 44 h 102"/>
                <a:gd name="T12" fmla="*/ 92 w 186"/>
                <a:gd name="T13" fmla="*/ 51 h 102"/>
                <a:gd name="T14" fmla="*/ 92 w 186"/>
                <a:gd name="T15" fmla="*/ 25 h 102"/>
                <a:gd name="T16" fmla="*/ 186 w 186"/>
                <a:gd name="T17" fmla="*/ 32 h 102"/>
                <a:gd name="T18" fmla="*/ 92 w 186"/>
                <a:gd name="T19" fmla="*/ 25 h 102"/>
                <a:gd name="T20" fmla="*/ 186 w 186"/>
                <a:gd name="T21" fmla="*/ 6 h 102"/>
                <a:gd name="T22" fmla="*/ 92 w 186"/>
                <a:gd name="T23" fmla="*/ 13 h 102"/>
                <a:gd name="T24" fmla="*/ 28 w 186"/>
                <a:gd name="T25" fmla="*/ 3 h 102"/>
                <a:gd name="T26" fmla="*/ 26 w 186"/>
                <a:gd name="T27" fmla="*/ 4 h 102"/>
                <a:gd name="T28" fmla="*/ 25 w 186"/>
                <a:gd name="T29" fmla="*/ 4 h 102"/>
                <a:gd name="T30" fmla="*/ 24 w 186"/>
                <a:gd name="T31" fmla="*/ 5 h 102"/>
                <a:gd name="T32" fmla="*/ 24 w 186"/>
                <a:gd name="T33" fmla="*/ 5 h 102"/>
                <a:gd name="T34" fmla="*/ 23 w 186"/>
                <a:gd name="T35" fmla="*/ 6 h 102"/>
                <a:gd name="T36" fmla="*/ 23 w 186"/>
                <a:gd name="T37" fmla="*/ 6 h 102"/>
                <a:gd name="T38" fmla="*/ 22 w 186"/>
                <a:gd name="T39" fmla="*/ 6 h 102"/>
                <a:gd name="T40" fmla="*/ 21 w 186"/>
                <a:gd name="T41" fmla="*/ 7 h 102"/>
                <a:gd name="T42" fmla="*/ 21 w 186"/>
                <a:gd name="T43" fmla="*/ 7 h 102"/>
                <a:gd name="T44" fmla="*/ 20 w 186"/>
                <a:gd name="T45" fmla="*/ 8 h 102"/>
                <a:gd name="T46" fmla="*/ 20 w 186"/>
                <a:gd name="T47" fmla="*/ 8 h 102"/>
                <a:gd name="T48" fmla="*/ 19 w 186"/>
                <a:gd name="T49" fmla="*/ 8 h 102"/>
                <a:gd name="T50" fmla="*/ 19 w 186"/>
                <a:gd name="T51" fmla="*/ 9 h 102"/>
                <a:gd name="T52" fmla="*/ 18 w 186"/>
                <a:gd name="T53" fmla="*/ 9 h 102"/>
                <a:gd name="T54" fmla="*/ 18 w 186"/>
                <a:gd name="T55" fmla="*/ 10 h 102"/>
                <a:gd name="T56" fmla="*/ 18 w 186"/>
                <a:gd name="T57" fmla="*/ 10 h 102"/>
                <a:gd name="T58" fmla="*/ 8 w 186"/>
                <a:gd name="T59" fmla="*/ 28 h 102"/>
                <a:gd name="T60" fmla="*/ 2 w 186"/>
                <a:gd name="T61" fmla="*/ 61 h 102"/>
                <a:gd name="T62" fmla="*/ 40 w 186"/>
                <a:gd name="T63" fmla="*/ 1 h 102"/>
                <a:gd name="T64" fmla="*/ 16 w 186"/>
                <a:gd name="T65" fmla="*/ 30 h 102"/>
                <a:gd name="T66" fmla="*/ 42 w 186"/>
                <a:gd name="T67" fmla="*/ 16 h 102"/>
                <a:gd name="T68" fmla="*/ 45 w 186"/>
                <a:gd name="T69" fmla="*/ 30 h 102"/>
                <a:gd name="T70" fmla="*/ 49 w 186"/>
                <a:gd name="T71" fmla="*/ 30 h 102"/>
                <a:gd name="T72" fmla="*/ 64 w 186"/>
                <a:gd name="T73" fmla="*/ 33 h 102"/>
                <a:gd name="T74" fmla="*/ 15 w 186"/>
                <a:gd name="T75" fmla="*/ 33 h 102"/>
                <a:gd name="T76" fmla="*/ 16 w 186"/>
                <a:gd name="T77" fmla="*/ 30 h 102"/>
                <a:gd name="T78" fmla="*/ 53 w 186"/>
                <a:gd name="T79" fmla="*/ 38 h 102"/>
                <a:gd name="T80" fmla="*/ 46 w 186"/>
                <a:gd name="T81" fmla="*/ 38 h 102"/>
                <a:gd name="T82" fmla="*/ 29 w 186"/>
                <a:gd name="T83" fmla="*/ 35 h 102"/>
                <a:gd name="T84" fmla="*/ 29 w 186"/>
                <a:gd name="T85" fmla="*/ 42 h 102"/>
                <a:gd name="T86" fmla="*/ 29 w 186"/>
                <a:gd name="T87" fmla="*/ 35 h 102"/>
                <a:gd name="T88" fmla="*/ 0 w 186"/>
                <a:gd name="T89" fmla="*/ 102 h 102"/>
                <a:gd name="T90" fmla="*/ 28 w 186"/>
                <a:gd name="T91" fmla="*/ 96 h 102"/>
                <a:gd name="T92" fmla="*/ 79 w 186"/>
                <a:gd name="T93"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6" h="102">
                  <a:moveTo>
                    <a:pt x="92" y="81"/>
                  </a:moveTo>
                  <a:cubicBezTo>
                    <a:pt x="148" y="81"/>
                    <a:pt x="148" y="81"/>
                    <a:pt x="148" y="81"/>
                  </a:cubicBezTo>
                  <a:cubicBezTo>
                    <a:pt x="148" y="88"/>
                    <a:pt x="148" y="88"/>
                    <a:pt x="148" y="88"/>
                  </a:cubicBezTo>
                  <a:cubicBezTo>
                    <a:pt x="92" y="88"/>
                    <a:pt x="92" y="88"/>
                    <a:pt x="92" y="88"/>
                  </a:cubicBezTo>
                  <a:cubicBezTo>
                    <a:pt x="92" y="81"/>
                    <a:pt x="92" y="81"/>
                    <a:pt x="92" y="81"/>
                  </a:cubicBezTo>
                  <a:close/>
                  <a:moveTo>
                    <a:pt x="92" y="64"/>
                  </a:moveTo>
                  <a:cubicBezTo>
                    <a:pt x="148" y="64"/>
                    <a:pt x="148" y="64"/>
                    <a:pt x="148" y="64"/>
                  </a:cubicBezTo>
                  <a:cubicBezTo>
                    <a:pt x="148" y="71"/>
                    <a:pt x="148" y="71"/>
                    <a:pt x="148" y="71"/>
                  </a:cubicBezTo>
                  <a:cubicBezTo>
                    <a:pt x="92" y="71"/>
                    <a:pt x="92" y="71"/>
                    <a:pt x="92" y="71"/>
                  </a:cubicBezTo>
                  <a:cubicBezTo>
                    <a:pt x="92" y="64"/>
                    <a:pt x="92" y="64"/>
                    <a:pt x="92" y="64"/>
                  </a:cubicBezTo>
                  <a:close/>
                  <a:moveTo>
                    <a:pt x="92" y="44"/>
                  </a:moveTo>
                  <a:cubicBezTo>
                    <a:pt x="186" y="44"/>
                    <a:pt x="186" y="44"/>
                    <a:pt x="186" y="44"/>
                  </a:cubicBezTo>
                  <a:cubicBezTo>
                    <a:pt x="186" y="51"/>
                    <a:pt x="186" y="51"/>
                    <a:pt x="186" y="51"/>
                  </a:cubicBezTo>
                  <a:cubicBezTo>
                    <a:pt x="92" y="51"/>
                    <a:pt x="92" y="51"/>
                    <a:pt x="92" y="51"/>
                  </a:cubicBezTo>
                  <a:cubicBezTo>
                    <a:pt x="92" y="44"/>
                    <a:pt x="92" y="44"/>
                    <a:pt x="92" y="44"/>
                  </a:cubicBezTo>
                  <a:close/>
                  <a:moveTo>
                    <a:pt x="92" y="25"/>
                  </a:moveTo>
                  <a:cubicBezTo>
                    <a:pt x="186" y="25"/>
                    <a:pt x="186" y="25"/>
                    <a:pt x="186" y="25"/>
                  </a:cubicBezTo>
                  <a:cubicBezTo>
                    <a:pt x="186" y="32"/>
                    <a:pt x="186" y="32"/>
                    <a:pt x="186" y="32"/>
                  </a:cubicBezTo>
                  <a:cubicBezTo>
                    <a:pt x="92" y="32"/>
                    <a:pt x="92" y="32"/>
                    <a:pt x="92" y="32"/>
                  </a:cubicBezTo>
                  <a:cubicBezTo>
                    <a:pt x="92" y="25"/>
                    <a:pt x="92" y="25"/>
                    <a:pt x="92" y="25"/>
                  </a:cubicBezTo>
                  <a:close/>
                  <a:moveTo>
                    <a:pt x="92" y="6"/>
                  </a:moveTo>
                  <a:cubicBezTo>
                    <a:pt x="186" y="6"/>
                    <a:pt x="186" y="6"/>
                    <a:pt x="186" y="6"/>
                  </a:cubicBezTo>
                  <a:cubicBezTo>
                    <a:pt x="186" y="13"/>
                    <a:pt x="186" y="13"/>
                    <a:pt x="186" y="13"/>
                  </a:cubicBezTo>
                  <a:cubicBezTo>
                    <a:pt x="92" y="13"/>
                    <a:pt x="92" y="13"/>
                    <a:pt x="92" y="13"/>
                  </a:cubicBezTo>
                  <a:cubicBezTo>
                    <a:pt x="92" y="6"/>
                    <a:pt x="92" y="6"/>
                    <a:pt x="92" y="6"/>
                  </a:cubicBezTo>
                  <a:close/>
                  <a:moveTo>
                    <a:pt x="28" y="3"/>
                  </a:moveTo>
                  <a:cubicBezTo>
                    <a:pt x="28" y="3"/>
                    <a:pt x="28" y="3"/>
                    <a:pt x="28" y="3"/>
                  </a:cubicBezTo>
                  <a:cubicBezTo>
                    <a:pt x="27" y="4"/>
                    <a:pt x="26" y="4"/>
                    <a:pt x="26" y="4"/>
                  </a:cubicBezTo>
                  <a:cubicBezTo>
                    <a:pt x="26" y="4"/>
                    <a:pt x="26" y="4"/>
                    <a:pt x="26" y="4"/>
                  </a:cubicBezTo>
                  <a:cubicBezTo>
                    <a:pt x="26" y="4"/>
                    <a:pt x="25" y="4"/>
                    <a:pt x="25" y="4"/>
                  </a:cubicBezTo>
                  <a:cubicBezTo>
                    <a:pt x="25" y="5"/>
                    <a:pt x="25" y="5"/>
                    <a:pt x="25" y="5"/>
                  </a:cubicBezTo>
                  <a:cubicBezTo>
                    <a:pt x="25" y="5"/>
                    <a:pt x="24" y="5"/>
                    <a:pt x="24" y="5"/>
                  </a:cubicBezTo>
                  <a:cubicBezTo>
                    <a:pt x="24" y="5"/>
                    <a:pt x="24" y="5"/>
                    <a:pt x="24" y="5"/>
                  </a:cubicBezTo>
                  <a:cubicBezTo>
                    <a:pt x="24" y="5"/>
                    <a:pt x="24" y="5"/>
                    <a:pt x="24" y="5"/>
                  </a:cubicBezTo>
                  <a:cubicBezTo>
                    <a:pt x="23" y="5"/>
                    <a:pt x="23" y="5"/>
                    <a:pt x="23" y="5"/>
                  </a:cubicBezTo>
                  <a:cubicBezTo>
                    <a:pt x="23" y="6"/>
                    <a:pt x="23" y="6"/>
                    <a:pt x="23" y="6"/>
                  </a:cubicBezTo>
                  <a:cubicBezTo>
                    <a:pt x="23" y="6"/>
                    <a:pt x="23" y="6"/>
                    <a:pt x="23" y="6"/>
                  </a:cubicBezTo>
                  <a:cubicBezTo>
                    <a:pt x="23" y="6"/>
                    <a:pt x="23" y="6"/>
                    <a:pt x="23" y="6"/>
                  </a:cubicBezTo>
                  <a:cubicBezTo>
                    <a:pt x="22" y="6"/>
                    <a:pt x="22" y="6"/>
                    <a:pt x="22" y="6"/>
                  </a:cubicBezTo>
                  <a:cubicBezTo>
                    <a:pt x="22" y="6"/>
                    <a:pt x="22" y="6"/>
                    <a:pt x="22" y="6"/>
                  </a:cubicBezTo>
                  <a:cubicBezTo>
                    <a:pt x="22" y="7"/>
                    <a:pt x="22" y="7"/>
                    <a:pt x="22" y="7"/>
                  </a:cubicBezTo>
                  <a:cubicBezTo>
                    <a:pt x="22" y="7"/>
                    <a:pt x="22" y="7"/>
                    <a:pt x="21" y="7"/>
                  </a:cubicBezTo>
                  <a:cubicBezTo>
                    <a:pt x="21" y="7"/>
                    <a:pt x="21" y="7"/>
                    <a:pt x="21" y="7"/>
                  </a:cubicBezTo>
                  <a:cubicBezTo>
                    <a:pt x="21" y="7"/>
                    <a:pt x="21" y="7"/>
                    <a:pt x="21" y="7"/>
                  </a:cubicBezTo>
                  <a:cubicBezTo>
                    <a:pt x="21" y="7"/>
                    <a:pt x="21" y="7"/>
                    <a:pt x="21" y="7"/>
                  </a:cubicBezTo>
                  <a:cubicBezTo>
                    <a:pt x="21" y="7"/>
                    <a:pt x="21" y="7"/>
                    <a:pt x="20" y="8"/>
                  </a:cubicBezTo>
                  <a:cubicBezTo>
                    <a:pt x="20" y="8"/>
                    <a:pt x="20" y="8"/>
                    <a:pt x="20" y="8"/>
                  </a:cubicBezTo>
                  <a:cubicBezTo>
                    <a:pt x="20" y="8"/>
                    <a:pt x="20" y="8"/>
                    <a:pt x="20" y="8"/>
                  </a:cubicBezTo>
                  <a:cubicBezTo>
                    <a:pt x="20" y="8"/>
                    <a:pt x="20" y="8"/>
                    <a:pt x="20" y="8"/>
                  </a:cubicBezTo>
                  <a:cubicBezTo>
                    <a:pt x="20" y="8"/>
                    <a:pt x="20" y="8"/>
                    <a:pt x="19" y="8"/>
                  </a:cubicBezTo>
                  <a:cubicBezTo>
                    <a:pt x="19" y="8"/>
                    <a:pt x="19" y="8"/>
                    <a:pt x="19" y="8"/>
                  </a:cubicBezTo>
                  <a:cubicBezTo>
                    <a:pt x="19" y="9"/>
                    <a:pt x="19" y="9"/>
                    <a:pt x="19" y="9"/>
                  </a:cubicBezTo>
                  <a:cubicBezTo>
                    <a:pt x="19" y="9"/>
                    <a:pt x="19" y="9"/>
                    <a:pt x="19" y="9"/>
                  </a:cubicBezTo>
                  <a:cubicBezTo>
                    <a:pt x="19" y="9"/>
                    <a:pt x="19" y="9"/>
                    <a:pt x="18" y="9"/>
                  </a:cubicBezTo>
                  <a:cubicBezTo>
                    <a:pt x="18" y="9"/>
                    <a:pt x="18" y="9"/>
                    <a:pt x="18" y="9"/>
                  </a:cubicBezTo>
                  <a:cubicBezTo>
                    <a:pt x="18" y="9"/>
                    <a:pt x="18" y="10"/>
                    <a:pt x="18" y="10"/>
                  </a:cubicBezTo>
                  <a:cubicBezTo>
                    <a:pt x="18" y="10"/>
                    <a:pt x="18" y="10"/>
                    <a:pt x="18" y="10"/>
                  </a:cubicBezTo>
                  <a:cubicBezTo>
                    <a:pt x="18" y="10"/>
                    <a:pt x="18" y="10"/>
                    <a:pt x="18" y="10"/>
                  </a:cubicBezTo>
                  <a:cubicBezTo>
                    <a:pt x="18" y="10"/>
                    <a:pt x="18" y="10"/>
                    <a:pt x="18" y="10"/>
                  </a:cubicBezTo>
                  <a:cubicBezTo>
                    <a:pt x="13" y="15"/>
                    <a:pt x="9" y="21"/>
                    <a:pt x="8" y="28"/>
                  </a:cubicBezTo>
                  <a:cubicBezTo>
                    <a:pt x="8" y="28"/>
                    <a:pt x="8" y="28"/>
                    <a:pt x="8" y="28"/>
                  </a:cubicBezTo>
                  <a:cubicBezTo>
                    <a:pt x="6" y="38"/>
                    <a:pt x="17" y="55"/>
                    <a:pt x="2" y="61"/>
                  </a:cubicBezTo>
                  <a:cubicBezTo>
                    <a:pt x="75" y="61"/>
                    <a:pt x="75" y="61"/>
                    <a:pt x="75" y="61"/>
                  </a:cubicBezTo>
                  <a:cubicBezTo>
                    <a:pt x="82" y="40"/>
                    <a:pt x="74" y="0"/>
                    <a:pt x="40" y="1"/>
                  </a:cubicBezTo>
                  <a:cubicBezTo>
                    <a:pt x="36" y="1"/>
                    <a:pt x="31" y="2"/>
                    <a:pt x="28" y="3"/>
                  </a:cubicBezTo>
                  <a:close/>
                  <a:moveTo>
                    <a:pt x="16" y="30"/>
                  </a:moveTo>
                  <a:cubicBezTo>
                    <a:pt x="40" y="30"/>
                    <a:pt x="40" y="30"/>
                    <a:pt x="40" y="30"/>
                  </a:cubicBezTo>
                  <a:cubicBezTo>
                    <a:pt x="42" y="16"/>
                    <a:pt x="42" y="16"/>
                    <a:pt x="42" y="16"/>
                  </a:cubicBezTo>
                  <a:cubicBezTo>
                    <a:pt x="43" y="30"/>
                    <a:pt x="43" y="30"/>
                    <a:pt x="43" y="30"/>
                  </a:cubicBezTo>
                  <a:cubicBezTo>
                    <a:pt x="45" y="30"/>
                    <a:pt x="45" y="30"/>
                    <a:pt x="45" y="30"/>
                  </a:cubicBezTo>
                  <a:cubicBezTo>
                    <a:pt x="46" y="23"/>
                    <a:pt x="46" y="23"/>
                    <a:pt x="46" y="23"/>
                  </a:cubicBezTo>
                  <a:cubicBezTo>
                    <a:pt x="49" y="30"/>
                    <a:pt x="49" y="30"/>
                    <a:pt x="49" y="30"/>
                  </a:cubicBezTo>
                  <a:cubicBezTo>
                    <a:pt x="64" y="30"/>
                    <a:pt x="64" y="30"/>
                    <a:pt x="64" y="30"/>
                  </a:cubicBezTo>
                  <a:cubicBezTo>
                    <a:pt x="64" y="31"/>
                    <a:pt x="64" y="32"/>
                    <a:pt x="64" y="33"/>
                  </a:cubicBezTo>
                  <a:cubicBezTo>
                    <a:pt x="64" y="47"/>
                    <a:pt x="53" y="58"/>
                    <a:pt x="40" y="58"/>
                  </a:cubicBezTo>
                  <a:cubicBezTo>
                    <a:pt x="26" y="58"/>
                    <a:pt x="15" y="47"/>
                    <a:pt x="15" y="33"/>
                  </a:cubicBezTo>
                  <a:cubicBezTo>
                    <a:pt x="15" y="31"/>
                    <a:pt x="15" y="29"/>
                    <a:pt x="16" y="27"/>
                  </a:cubicBezTo>
                  <a:cubicBezTo>
                    <a:pt x="16" y="29"/>
                    <a:pt x="16" y="30"/>
                    <a:pt x="16" y="30"/>
                  </a:cubicBezTo>
                  <a:close/>
                  <a:moveTo>
                    <a:pt x="49" y="35"/>
                  </a:moveTo>
                  <a:cubicBezTo>
                    <a:pt x="51" y="35"/>
                    <a:pt x="53" y="37"/>
                    <a:pt x="53" y="38"/>
                  </a:cubicBezTo>
                  <a:cubicBezTo>
                    <a:pt x="53" y="40"/>
                    <a:pt x="51" y="42"/>
                    <a:pt x="49" y="42"/>
                  </a:cubicBezTo>
                  <a:cubicBezTo>
                    <a:pt x="47" y="42"/>
                    <a:pt x="46" y="40"/>
                    <a:pt x="46" y="38"/>
                  </a:cubicBezTo>
                  <a:cubicBezTo>
                    <a:pt x="46" y="37"/>
                    <a:pt x="47" y="35"/>
                    <a:pt x="49" y="35"/>
                  </a:cubicBezTo>
                  <a:close/>
                  <a:moveTo>
                    <a:pt x="29" y="35"/>
                  </a:moveTo>
                  <a:cubicBezTo>
                    <a:pt x="31" y="35"/>
                    <a:pt x="33" y="37"/>
                    <a:pt x="33" y="38"/>
                  </a:cubicBezTo>
                  <a:cubicBezTo>
                    <a:pt x="33" y="40"/>
                    <a:pt x="31" y="42"/>
                    <a:pt x="29" y="42"/>
                  </a:cubicBezTo>
                  <a:cubicBezTo>
                    <a:pt x="28" y="42"/>
                    <a:pt x="26" y="40"/>
                    <a:pt x="26" y="38"/>
                  </a:cubicBezTo>
                  <a:cubicBezTo>
                    <a:pt x="26" y="37"/>
                    <a:pt x="28" y="35"/>
                    <a:pt x="29" y="35"/>
                  </a:cubicBezTo>
                  <a:close/>
                  <a:moveTo>
                    <a:pt x="79" y="102"/>
                  </a:moveTo>
                  <a:cubicBezTo>
                    <a:pt x="0" y="102"/>
                    <a:pt x="0" y="102"/>
                    <a:pt x="0" y="102"/>
                  </a:cubicBezTo>
                  <a:cubicBezTo>
                    <a:pt x="1" y="83"/>
                    <a:pt x="12" y="68"/>
                    <a:pt x="28" y="63"/>
                  </a:cubicBezTo>
                  <a:cubicBezTo>
                    <a:pt x="28" y="96"/>
                    <a:pt x="28" y="96"/>
                    <a:pt x="28" y="96"/>
                  </a:cubicBezTo>
                  <a:cubicBezTo>
                    <a:pt x="51" y="63"/>
                    <a:pt x="51" y="63"/>
                    <a:pt x="51" y="63"/>
                  </a:cubicBezTo>
                  <a:cubicBezTo>
                    <a:pt x="67" y="68"/>
                    <a:pt x="78" y="83"/>
                    <a:pt x="79"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 name="Freeform 53"/>
            <p:cNvSpPr>
              <a:spLocks noEditPoints="1"/>
            </p:cNvSpPr>
            <p:nvPr/>
          </p:nvSpPr>
          <p:spPr bwMode="auto">
            <a:xfrm>
              <a:off x="5169548" y="3637977"/>
              <a:ext cx="674520" cy="583200"/>
            </a:xfrm>
            <a:custGeom>
              <a:avLst/>
              <a:gdLst>
                <a:gd name="T0" fmla="*/ 265 w 275"/>
                <a:gd name="T1" fmla="*/ 71 h 238"/>
                <a:gd name="T2" fmla="*/ 243 w 275"/>
                <a:gd name="T3" fmla="*/ 62 h 238"/>
                <a:gd name="T4" fmla="*/ 217 w 275"/>
                <a:gd name="T5" fmla="*/ 62 h 238"/>
                <a:gd name="T6" fmla="*/ 194 w 275"/>
                <a:gd name="T7" fmla="*/ 43 h 238"/>
                <a:gd name="T8" fmla="*/ 172 w 275"/>
                <a:gd name="T9" fmla="*/ 43 h 238"/>
                <a:gd name="T10" fmla="*/ 145 w 275"/>
                <a:gd name="T11" fmla="*/ 0 h 238"/>
                <a:gd name="T12" fmla="*/ 126 w 275"/>
                <a:gd name="T13" fmla="*/ 0 h 238"/>
                <a:gd name="T14" fmla="*/ 100 w 275"/>
                <a:gd name="T15" fmla="*/ 43 h 238"/>
                <a:gd name="T16" fmla="*/ 76 w 275"/>
                <a:gd name="T17" fmla="*/ 44 h 238"/>
                <a:gd name="T18" fmla="*/ 53 w 275"/>
                <a:gd name="T19" fmla="*/ 62 h 238"/>
                <a:gd name="T20" fmla="*/ 31 w 275"/>
                <a:gd name="T21" fmla="*/ 62 h 238"/>
                <a:gd name="T22" fmla="*/ 9 w 275"/>
                <a:gd name="T23" fmla="*/ 71 h 238"/>
                <a:gd name="T24" fmla="*/ 0 w 275"/>
                <a:gd name="T25" fmla="*/ 93 h 238"/>
                <a:gd name="T26" fmla="*/ 0 w 275"/>
                <a:gd name="T27" fmla="*/ 207 h 238"/>
                <a:gd name="T28" fmla="*/ 9 w 275"/>
                <a:gd name="T29" fmla="*/ 229 h 238"/>
                <a:gd name="T30" fmla="*/ 31 w 275"/>
                <a:gd name="T31" fmla="*/ 238 h 238"/>
                <a:gd name="T32" fmla="*/ 243 w 275"/>
                <a:gd name="T33" fmla="*/ 238 h 238"/>
                <a:gd name="T34" fmla="*/ 265 w 275"/>
                <a:gd name="T35" fmla="*/ 229 h 238"/>
                <a:gd name="T36" fmla="*/ 275 w 275"/>
                <a:gd name="T37" fmla="*/ 207 h 238"/>
                <a:gd name="T38" fmla="*/ 275 w 275"/>
                <a:gd name="T39" fmla="*/ 93 h 238"/>
                <a:gd name="T40" fmla="*/ 265 w 275"/>
                <a:gd name="T41" fmla="*/ 71 h 238"/>
                <a:gd name="T42" fmla="*/ 77 w 275"/>
                <a:gd name="T43" fmla="*/ 50 h 238"/>
                <a:gd name="T44" fmla="*/ 194 w 275"/>
                <a:gd name="T45" fmla="*/ 49 h 238"/>
                <a:gd name="T46" fmla="*/ 210 w 275"/>
                <a:gd name="T47" fmla="*/ 58 h 238"/>
                <a:gd name="T48" fmla="*/ 201 w 275"/>
                <a:gd name="T49" fmla="*/ 56 h 238"/>
                <a:gd name="T50" fmla="*/ 83 w 275"/>
                <a:gd name="T51" fmla="*/ 57 h 238"/>
                <a:gd name="T52" fmla="*/ 66 w 275"/>
                <a:gd name="T53" fmla="*/ 74 h 238"/>
                <a:gd name="T54" fmla="*/ 68 w 275"/>
                <a:gd name="T55" fmla="*/ 83 h 238"/>
                <a:gd name="T56" fmla="*/ 59 w 275"/>
                <a:gd name="T57" fmla="*/ 68 h 238"/>
                <a:gd name="T58" fmla="*/ 77 w 275"/>
                <a:gd name="T59" fmla="*/ 50 h 238"/>
                <a:gd name="T60" fmla="*/ 258 w 275"/>
                <a:gd name="T61" fmla="*/ 207 h 238"/>
                <a:gd name="T62" fmla="*/ 254 w 275"/>
                <a:gd name="T63" fmla="*/ 217 h 238"/>
                <a:gd name="T64" fmla="*/ 243 w 275"/>
                <a:gd name="T65" fmla="*/ 222 h 238"/>
                <a:gd name="T66" fmla="*/ 31 w 275"/>
                <a:gd name="T67" fmla="*/ 222 h 238"/>
                <a:gd name="T68" fmla="*/ 21 w 275"/>
                <a:gd name="T69" fmla="*/ 217 h 238"/>
                <a:gd name="T70" fmla="*/ 17 w 275"/>
                <a:gd name="T71" fmla="*/ 207 h 238"/>
                <a:gd name="T72" fmla="*/ 17 w 275"/>
                <a:gd name="T73" fmla="*/ 93 h 238"/>
                <a:gd name="T74" fmla="*/ 21 w 275"/>
                <a:gd name="T75" fmla="*/ 83 h 238"/>
                <a:gd name="T76" fmla="*/ 31 w 275"/>
                <a:gd name="T77" fmla="*/ 78 h 238"/>
                <a:gd name="T78" fmla="*/ 54 w 275"/>
                <a:gd name="T79" fmla="*/ 78 h 238"/>
                <a:gd name="T80" fmla="*/ 76 w 275"/>
                <a:gd name="T81" fmla="*/ 92 h 238"/>
                <a:gd name="T82" fmla="*/ 194 w 275"/>
                <a:gd name="T83" fmla="*/ 92 h 238"/>
                <a:gd name="T84" fmla="*/ 215 w 275"/>
                <a:gd name="T85" fmla="*/ 78 h 238"/>
                <a:gd name="T86" fmla="*/ 243 w 275"/>
                <a:gd name="T87" fmla="*/ 78 h 238"/>
                <a:gd name="T88" fmla="*/ 254 w 275"/>
                <a:gd name="T89" fmla="*/ 83 h 238"/>
                <a:gd name="T90" fmla="*/ 258 w 275"/>
                <a:gd name="T91" fmla="*/ 93 h 238"/>
                <a:gd name="T92" fmla="*/ 258 w 275"/>
                <a:gd name="T93" fmla="*/ 20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5" h="238">
                  <a:moveTo>
                    <a:pt x="265" y="71"/>
                  </a:moveTo>
                  <a:cubicBezTo>
                    <a:pt x="260" y="65"/>
                    <a:pt x="252" y="62"/>
                    <a:pt x="243" y="62"/>
                  </a:cubicBezTo>
                  <a:cubicBezTo>
                    <a:pt x="217" y="62"/>
                    <a:pt x="217" y="62"/>
                    <a:pt x="217" y="62"/>
                  </a:cubicBezTo>
                  <a:cubicBezTo>
                    <a:pt x="215" y="51"/>
                    <a:pt x="205" y="43"/>
                    <a:pt x="194" y="43"/>
                  </a:cubicBezTo>
                  <a:cubicBezTo>
                    <a:pt x="172" y="43"/>
                    <a:pt x="172" y="43"/>
                    <a:pt x="172" y="43"/>
                  </a:cubicBezTo>
                  <a:cubicBezTo>
                    <a:pt x="155" y="30"/>
                    <a:pt x="148" y="15"/>
                    <a:pt x="145" y="0"/>
                  </a:cubicBezTo>
                  <a:cubicBezTo>
                    <a:pt x="138" y="0"/>
                    <a:pt x="132" y="0"/>
                    <a:pt x="126" y="0"/>
                  </a:cubicBezTo>
                  <a:cubicBezTo>
                    <a:pt x="123" y="20"/>
                    <a:pt x="114" y="33"/>
                    <a:pt x="100" y="43"/>
                  </a:cubicBezTo>
                  <a:cubicBezTo>
                    <a:pt x="76" y="44"/>
                    <a:pt x="76" y="44"/>
                    <a:pt x="76" y="44"/>
                  </a:cubicBezTo>
                  <a:cubicBezTo>
                    <a:pt x="65" y="44"/>
                    <a:pt x="56" y="51"/>
                    <a:pt x="53" y="62"/>
                  </a:cubicBezTo>
                  <a:cubicBezTo>
                    <a:pt x="31" y="62"/>
                    <a:pt x="31" y="62"/>
                    <a:pt x="31" y="62"/>
                  </a:cubicBezTo>
                  <a:cubicBezTo>
                    <a:pt x="23" y="62"/>
                    <a:pt x="15" y="65"/>
                    <a:pt x="9" y="71"/>
                  </a:cubicBezTo>
                  <a:cubicBezTo>
                    <a:pt x="3" y="77"/>
                    <a:pt x="0" y="84"/>
                    <a:pt x="0" y="93"/>
                  </a:cubicBezTo>
                  <a:cubicBezTo>
                    <a:pt x="0" y="207"/>
                    <a:pt x="0" y="207"/>
                    <a:pt x="0" y="207"/>
                  </a:cubicBezTo>
                  <a:cubicBezTo>
                    <a:pt x="0" y="215"/>
                    <a:pt x="3" y="223"/>
                    <a:pt x="9" y="229"/>
                  </a:cubicBezTo>
                  <a:cubicBezTo>
                    <a:pt x="15" y="235"/>
                    <a:pt x="23" y="238"/>
                    <a:pt x="31" y="238"/>
                  </a:cubicBezTo>
                  <a:cubicBezTo>
                    <a:pt x="243" y="238"/>
                    <a:pt x="243" y="238"/>
                    <a:pt x="243" y="238"/>
                  </a:cubicBezTo>
                  <a:cubicBezTo>
                    <a:pt x="252" y="238"/>
                    <a:pt x="260" y="235"/>
                    <a:pt x="265" y="229"/>
                  </a:cubicBezTo>
                  <a:cubicBezTo>
                    <a:pt x="271" y="223"/>
                    <a:pt x="275" y="215"/>
                    <a:pt x="275" y="207"/>
                  </a:cubicBezTo>
                  <a:cubicBezTo>
                    <a:pt x="275" y="93"/>
                    <a:pt x="275" y="93"/>
                    <a:pt x="275" y="93"/>
                  </a:cubicBezTo>
                  <a:cubicBezTo>
                    <a:pt x="275" y="84"/>
                    <a:pt x="271" y="77"/>
                    <a:pt x="265" y="71"/>
                  </a:cubicBezTo>
                  <a:close/>
                  <a:moveTo>
                    <a:pt x="77" y="50"/>
                  </a:moveTo>
                  <a:cubicBezTo>
                    <a:pt x="194" y="49"/>
                    <a:pt x="194" y="49"/>
                    <a:pt x="194" y="49"/>
                  </a:cubicBezTo>
                  <a:cubicBezTo>
                    <a:pt x="201" y="49"/>
                    <a:pt x="207" y="53"/>
                    <a:pt x="210" y="58"/>
                  </a:cubicBezTo>
                  <a:cubicBezTo>
                    <a:pt x="207" y="57"/>
                    <a:pt x="204" y="56"/>
                    <a:pt x="201" y="56"/>
                  </a:cubicBezTo>
                  <a:cubicBezTo>
                    <a:pt x="83" y="57"/>
                    <a:pt x="83" y="57"/>
                    <a:pt x="83" y="57"/>
                  </a:cubicBezTo>
                  <a:cubicBezTo>
                    <a:pt x="74" y="57"/>
                    <a:pt x="66" y="65"/>
                    <a:pt x="66" y="74"/>
                  </a:cubicBezTo>
                  <a:cubicBezTo>
                    <a:pt x="66" y="77"/>
                    <a:pt x="66" y="80"/>
                    <a:pt x="68" y="83"/>
                  </a:cubicBezTo>
                  <a:cubicBezTo>
                    <a:pt x="63" y="80"/>
                    <a:pt x="59" y="74"/>
                    <a:pt x="59" y="68"/>
                  </a:cubicBezTo>
                  <a:cubicBezTo>
                    <a:pt x="59" y="58"/>
                    <a:pt x="67" y="50"/>
                    <a:pt x="77" y="50"/>
                  </a:cubicBezTo>
                  <a:close/>
                  <a:moveTo>
                    <a:pt x="258" y="207"/>
                  </a:moveTo>
                  <a:cubicBezTo>
                    <a:pt x="258" y="211"/>
                    <a:pt x="256" y="214"/>
                    <a:pt x="254" y="217"/>
                  </a:cubicBezTo>
                  <a:cubicBezTo>
                    <a:pt x="251" y="220"/>
                    <a:pt x="247" y="222"/>
                    <a:pt x="243" y="222"/>
                  </a:cubicBezTo>
                  <a:cubicBezTo>
                    <a:pt x="31" y="222"/>
                    <a:pt x="31" y="222"/>
                    <a:pt x="31" y="222"/>
                  </a:cubicBezTo>
                  <a:cubicBezTo>
                    <a:pt x="27" y="222"/>
                    <a:pt x="24" y="220"/>
                    <a:pt x="21" y="217"/>
                  </a:cubicBezTo>
                  <a:cubicBezTo>
                    <a:pt x="18" y="214"/>
                    <a:pt x="17" y="211"/>
                    <a:pt x="17" y="207"/>
                  </a:cubicBezTo>
                  <a:cubicBezTo>
                    <a:pt x="17" y="93"/>
                    <a:pt x="17" y="93"/>
                    <a:pt x="17" y="93"/>
                  </a:cubicBezTo>
                  <a:cubicBezTo>
                    <a:pt x="17" y="89"/>
                    <a:pt x="18" y="85"/>
                    <a:pt x="21" y="83"/>
                  </a:cubicBezTo>
                  <a:cubicBezTo>
                    <a:pt x="24" y="80"/>
                    <a:pt x="27" y="78"/>
                    <a:pt x="31" y="78"/>
                  </a:cubicBezTo>
                  <a:cubicBezTo>
                    <a:pt x="54" y="78"/>
                    <a:pt x="54" y="78"/>
                    <a:pt x="54" y="78"/>
                  </a:cubicBezTo>
                  <a:cubicBezTo>
                    <a:pt x="58" y="87"/>
                    <a:pt x="67" y="92"/>
                    <a:pt x="76" y="92"/>
                  </a:cubicBezTo>
                  <a:cubicBezTo>
                    <a:pt x="194" y="92"/>
                    <a:pt x="194" y="92"/>
                    <a:pt x="194" y="92"/>
                  </a:cubicBezTo>
                  <a:cubicBezTo>
                    <a:pt x="203" y="92"/>
                    <a:pt x="211" y="86"/>
                    <a:pt x="215" y="78"/>
                  </a:cubicBezTo>
                  <a:cubicBezTo>
                    <a:pt x="243" y="78"/>
                    <a:pt x="243" y="78"/>
                    <a:pt x="243" y="78"/>
                  </a:cubicBezTo>
                  <a:cubicBezTo>
                    <a:pt x="247" y="78"/>
                    <a:pt x="251" y="80"/>
                    <a:pt x="254" y="83"/>
                  </a:cubicBezTo>
                  <a:cubicBezTo>
                    <a:pt x="256" y="85"/>
                    <a:pt x="258" y="89"/>
                    <a:pt x="258" y="93"/>
                  </a:cubicBezTo>
                  <a:lnTo>
                    <a:pt x="258"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44" name="组合 43"/>
          <p:cNvGrpSpPr/>
          <p:nvPr/>
        </p:nvGrpSpPr>
        <p:grpSpPr>
          <a:xfrm>
            <a:off x="3006872" y="1311146"/>
            <a:ext cx="1525938" cy="1516360"/>
            <a:chOff x="3006872" y="1129208"/>
            <a:chExt cx="1525938" cy="1516360"/>
          </a:xfrm>
        </p:grpSpPr>
        <p:sp>
          <p:nvSpPr>
            <p:cNvPr id="45" name="圆角矩形 26"/>
            <p:cNvSpPr/>
            <p:nvPr/>
          </p:nvSpPr>
          <p:spPr>
            <a:xfrm>
              <a:off x="3006872" y="1129208"/>
              <a:ext cx="1525938" cy="1516360"/>
            </a:xfrm>
            <a:custGeom>
              <a:avLst/>
              <a:gdLst/>
              <a:ahLst/>
              <a:cxnLst/>
              <a:rect l="l" t="t" r="r" b="b"/>
              <a:pathLst>
                <a:path w="1525938" h="1516360">
                  <a:moveTo>
                    <a:pt x="904603" y="0"/>
                  </a:moveTo>
                  <a:cubicBezTo>
                    <a:pt x="1058735" y="0"/>
                    <a:pt x="1184591" y="121065"/>
                    <a:pt x="1191155" y="273347"/>
                  </a:cubicBezTo>
                  <a:lnTo>
                    <a:pt x="1368771" y="273347"/>
                  </a:lnTo>
                  <a:cubicBezTo>
                    <a:pt x="1455572" y="273347"/>
                    <a:pt x="1525938" y="343713"/>
                    <a:pt x="1525938" y="430514"/>
                  </a:cubicBezTo>
                  <a:lnTo>
                    <a:pt x="1525938" y="611087"/>
                  </a:lnTo>
                  <a:lnTo>
                    <a:pt x="1507259" y="609204"/>
                  </a:lnTo>
                  <a:cubicBezTo>
                    <a:pt x="1348183" y="609204"/>
                    <a:pt x="1219227" y="738160"/>
                    <a:pt x="1219227" y="897236"/>
                  </a:cubicBezTo>
                  <a:cubicBezTo>
                    <a:pt x="1219227" y="1056312"/>
                    <a:pt x="1348183" y="1185268"/>
                    <a:pt x="1507259" y="1185268"/>
                  </a:cubicBezTo>
                  <a:cubicBezTo>
                    <a:pt x="1513562" y="1185268"/>
                    <a:pt x="1519818" y="1185066"/>
                    <a:pt x="1525938" y="1183385"/>
                  </a:cubicBezTo>
                  <a:lnTo>
                    <a:pt x="1525938" y="1359193"/>
                  </a:lnTo>
                  <a:cubicBezTo>
                    <a:pt x="1525938" y="1445994"/>
                    <a:pt x="1455572" y="1516360"/>
                    <a:pt x="1368771" y="1516360"/>
                  </a:cubicBezTo>
                  <a:lnTo>
                    <a:pt x="1191254" y="1516360"/>
                  </a:lnTo>
                  <a:lnTo>
                    <a:pt x="1192636" y="1502644"/>
                  </a:lnTo>
                  <a:cubicBezTo>
                    <a:pt x="1192636" y="1343568"/>
                    <a:pt x="1063680" y="1214612"/>
                    <a:pt x="904604" y="1214612"/>
                  </a:cubicBezTo>
                  <a:cubicBezTo>
                    <a:pt x="745528" y="1214612"/>
                    <a:pt x="616572" y="1343568"/>
                    <a:pt x="616572" y="1502644"/>
                  </a:cubicBezTo>
                  <a:cubicBezTo>
                    <a:pt x="616572" y="1507259"/>
                    <a:pt x="616681" y="1511848"/>
                    <a:pt x="617955" y="1516360"/>
                  </a:cubicBezTo>
                  <a:lnTo>
                    <a:pt x="426150" y="1516360"/>
                  </a:lnTo>
                  <a:cubicBezTo>
                    <a:pt x="339349" y="1516360"/>
                    <a:pt x="268983" y="1445994"/>
                    <a:pt x="268983" y="1359193"/>
                  </a:cubicBezTo>
                  <a:lnTo>
                    <a:pt x="268983" y="1183347"/>
                  </a:lnTo>
                  <a:cubicBezTo>
                    <a:pt x="118743" y="1174794"/>
                    <a:pt x="0" y="1049882"/>
                    <a:pt x="0" y="897235"/>
                  </a:cubicBezTo>
                  <a:cubicBezTo>
                    <a:pt x="0" y="744588"/>
                    <a:pt x="118743" y="619676"/>
                    <a:pt x="268983" y="611123"/>
                  </a:cubicBezTo>
                  <a:lnTo>
                    <a:pt x="268983" y="430514"/>
                  </a:lnTo>
                  <a:cubicBezTo>
                    <a:pt x="268983" y="343713"/>
                    <a:pt x="339349" y="273347"/>
                    <a:pt x="426150" y="273347"/>
                  </a:cubicBezTo>
                  <a:lnTo>
                    <a:pt x="618051" y="273347"/>
                  </a:lnTo>
                  <a:cubicBezTo>
                    <a:pt x="624616" y="121065"/>
                    <a:pt x="750471" y="0"/>
                    <a:pt x="904603"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8"/>
            <p:cNvSpPr txBox="1"/>
            <p:nvPr/>
          </p:nvSpPr>
          <p:spPr>
            <a:xfrm>
              <a:off x="3542656" y="1649338"/>
              <a:ext cx="561372" cy="584775"/>
            </a:xfrm>
            <a:prstGeom prst="rect">
              <a:avLst/>
            </a:prstGeom>
            <a:noFill/>
          </p:spPr>
          <p:txBody>
            <a:bodyPr wrap="none" rtlCol="0">
              <a:spAutoFit/>
            </a:bodyPr>
            <a:lstStyle/>
            <a:p>
              <a:r>
                <a:rPr lang="en-US" altLang="zh-CN" sz="3200" dirty="0">
                  <a:solidFill>
                    <a:schemeClr val="bg1"/>
                  </a:solidFill>
                  <a:latin typeface="Impact" panose="020B0806030902050204" pitchFamily="34" charset="0"/>
                </a:rPr>
                <a:t>01</a:t>
              </a:r>
              <a:endParaRPr lang="zh-CN" altLang="en-US" sz="3200" dirty="0">
                <a:solidFill>
                  <a:schemeClr val="bg1"/>
                </a:solidFill>
                <a:latin typeface="Impact" panose="020B0806030902050204" pitchFamily="34" charset="0"/>
              </a:endParaRPr>
            </a:p>
          </p:txBody>
        </p:sp>
      </p:grpSp>
      <p:grpSp>
        <p:nvGrpSpPr>
          <p:cNvPr id="60" name="组合 59"/>
          <p:cNvGrpSpPr/>
          <p:nvPr/>
        </p:nvGrpSpPr>
        <p:grpSpPr>
          <a:xfrm>
            <a:off x="4607328" y="1311146"/>
            <a:ext cx="1525938" cy="1516360"/>
            <a:chOff x="4607328" y="1129208"/>
            <a:chExt cx="1525938" cy="1516360"/>
          </a:xfrm>
        </p:grpSpPr>
        <p:sp>
          <p:nvSpPr>
            <p:cNvPr id="61" name="圆角矩形 26"/>
            <p:cNvSpPr/>
            <p:nvPr/>
          </p:nvSpPr>
          <p:spPr>
            <a:xfrm flipH="1">
              <a:off x="4607328" y="1129208"/>
              <a:ext cx="1525938" cy="1516360"/>
            </a:xfrm>
            <a:custGeom>
              <a:avLst/>
              <a:gdLst/>
              <a:ahLst/>
              <a:cxnLst/>
              <a:rect l="l" t="t" r="r" b="b"/>
              <a:pathLst>
                <a:path w="1525938" h="1516360">
                  <a:moveTo>
                    <a:pt x="904603" y="0"/>
                  </a:moveTo>
                  <a:cubicBezTo>
                    <a:pt x="1058735" y="0"/>
                    <a:pt x="1184591" y="121065"/>
                    <a:pt x="1191155" y="273347"/>
                  </a:cubicBezTo>
                  <a:lnTo>
                    <a:pt x="1368771" y="273347"/>
                  </a:lnTo>
                  <a:cubicBezTo>
                    <a:pt x="1455572" y="273347"/>
                    <a:pt x="1525938" y="343713"/>
                    <a:pt x="1525938" y="430514"/>
                  </a:cubicBezTo>
                  <a:lnTo>
                    <a:pt x="1525938" y="611087"/>
                  </a:lnTo>
                  <a:lnTo>
                    <a:pt x="1507259" y="609204"/>
                  </a:lnTo>
                  <a:cubicBezTo>
                    <a:pt x="1348183" y="609204"/>
                    <a:pt x="1219227" y="738160"/>
                    <a:pt x="1219227" y="897236"/>
                  </a:cubicBezTo>
                  <a:cubicBezTo>
                    <a:pt x="1219227" y="1056312"/>
                    <a:pt x="1348183" y="1185268"/>
                    <a:pt x="1507259" y="1185268"/>
                  </a:cubicBezTo>
                  <a:cubicBezTo>
                    <a:pt x="1513562" y="1185268"/>
                    <a:pt x="1519818" y="1185066"/>
                    <a:pt x="1525938" y="1183385"/>
                  </a:cubicBezTo>
                  <a:lnTo>
                    <a:pt x="1525938" y="1359193"/>
                  </a:lnTo>
                  <a:cubicBezTo>
                    <a:pt x="1525938" y="1445994"/>
                    <a:pt x="1455572" y="1516360"/>
                    <a:pt x="1368771" y="1516360"/>
                  </a:cubicBezTo>
                  <a:lnTo>
                    <a:pt x="1191254" y="1516360"/>
                  </a:lnTo>
                  <a:lnTo>
                    <a:pt x="1192636" y="1502644"/>
                  </a:lnTo>
                  <a:cubicBezTo>
                    <a:pt x="1192636" y="1343568"/>
                    <a:pt x="1063680" y="1214612"/>
                    <a:pt x="904604" y="1214612"/>
                  </a:cubicBezTo>
                  <a:cubicBezTo>
                    <a:pt x="745528" y="1214612"/>
                    <a:pt x="616572" y="1343568"/>
                    <a:pt x="616572" y="1502644"/>
                  </a:cubicBezTo>
                  <a:cubicBezTo>
                    <a:pt x="616572" y="1507259"/>
                    <a:pt x="616681" y="1511848"/>
                    <a:pt x="617955" y="1516360"/>
                  </a:cubicBezTo>
                  <a:lnTo>
                    <a:pt x="426150" y="1516360"/>
                  </a:lnTo>
                  <a:cubicBezTo>
                    <a:pt x="339349" y="1516360"/>
                    <a:pt x="268983" y="1445994"/>
                    <a:pt x="268983" y="1359193"/>
                  </a:cubicBezTo>
                  <a:lnTo>
                    <a:pt x="268983" y="1183347"/>
                  </a:lnTo>
                  <a:cubicBezTo>
                    <a:pt x="118743" y="1174794"/>
                    <a:pt x="0" y="1049882"/>
                    <a:pt x="0" y="897235"/>
                  </a:cubicBezTo>
                  <a:cubicBezTo>
                    <a:pt x="0" y="744588"/>
                    <a:pt x="118743" y="619676"/>
                    <a:pt x="268983" y="611123"/>
                  </a:cubicBezTo>
                  <a:lnTo>
                    <a:pt x="268983" y="430514"/>
                  </a:lnTo>
                  <a:cubicBezTo>
                    <a:pt x="268983" y="343713"/>
                    <a:pt x="339349" y="273347"/>
                    <a:pt x="426150" y="273347"/>
                  </a:cubicBezTo>
                  <a:lnTo>
                    <a:pt x="618051" y="273347"/>
                  </a:lnTo>
                  <a:cubicBezTo>
                    <a:pt x="624616" y="121065"/>
                    <a:pt x="750471" y="0"/>
                    <a:pt x="9046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TextBox 61"/>
            <p:cNvSpPr txBox="1"/>
            <p:nvPr/>
          </p:nvSpPr>
          <p:spPr>
            <a:xfrm>
              <a:off x="5089611" y="1649338"/>
              <a:ext cx="611065" cy="584775"/>
            </a:xfrm>
            <a:prstGeom prst="rect">
              <a:avLst/>
            </a:prstGeom>
            <a:noFill/>
          </p:spPr>
          <p:txBody>
            <a:bodyPr wrap="none" rtlCol="0">
              <a:spAutoFit/>
            </a:bodyPr>
            <a:lstStyle/>
            <a:p>
              <a:r>
                <a:rPr lang="en-US" altLang="zh-CN" sz="3200" dirty="0">
                  <a:solidFill>
                    <a:schemeClr val="bg1"/>
                  </a:solidFill>
                  <a:latin typeface="Impact" panose="020B0806030902050204" pitchFamily="34" charset="0"/>
                </a:rPr>
                <a:t>02</a:t>
              </a:r>
              <a:endParaRPr lang="zh-CN" altLang="en-US" sz="3200" dirty="0">
                <a:solidFill>
                  <a:schemeClr val="bg1"/>
                </a:solidFill>
                <a:latin typeface="Impact" panose="020B0806030902050204" pitchFamily="34" charset="0"/>
              </a:endParaRPr>
            </a:p>
          </p:txBody>
        </p:sp>
      </p:grpSp>
      <p:grpSp>
        <p:nvGrpSpPr>
          <p:cNvPr id="63" name="组合 62"/>
          <p:cNvGrpSpPr/>
          <p:nvPr/>
        </p:nvGrpSpPr>
        <p:grpSpPr>
          <a:xfrm>
            <a:off x="4607329" y="2923264"/>
            <a:ext cx="1525938" cy="1516360"/>
            <a:chOff x="4607329" y="2741326"/>
            <a:chExt cx="1525938" cy="1516360"/>
          </a:xfrm>
        </p:grpSpPr>
        <p:sp>
          <p:nvSpPr>
            <p:cNvPr id="64" name="圆角矩形 26"/>
            <p:cNvSpPr/>
            <p:nvPr/>
          </p:nvSpPr>
          <p:spPr>
            <a:xfrm flipH="1" flipV="1">
              <a:off x="4607329" y="2741326"/>
              <a:ext cx="1525938" cy="1516360"/>
            </a:xfrm>
            <a:custGeom>
              <a:avLst/>
              <a:gdLst/>
              <a:ahLst/>
              <a:cxnLst/>
              <a:rect l="l" t="t" r="r" b="b"/>
              <a:pathLst>
                <a:path w="1525938" h="1516360">
                  <a:moveTo>
                    <a:pt x="904603" y="0"/>
                  </a:moveTo>
                  <a:cubicBezTo>
                    <a:pt x="1058735" y="0"/>
                    <a:pt x="1184591" y="121065"/>
                    <a:pt x="1191155" y="273347"/>
                  </a:cubicBezTo>
                  <a:lnTo>
                    <a:pt x="1368771" y="273347"/>
                  </a:lnTo>
                  <a:cubicBezTo>
                    <a:pt x="1455572" y="273347"/>
                    <a:pt x="1525938" y="343713"/>
                    <a:pt x="1525938" y="430514"/>
                  </a:cubicBezTo>
                  <a:lnTo>
                    <a:pt x="1525938" y="611087"/>
                  </a:lnTo>
                  <a:lnTo>
                    <a:pt x="1507259" y="609204"/>
                  </a:lnTo>
                  <a:cubicBezTo>
                    <a:pt x="1348183" y="609204"/>
                    <a:pt x="1219227" y="738160"/>
                    <a:pt x="1219227" y="897236"/>
                  </a:cubicBezTo>
                  <a:cubicBezTo>
                    <a:pt x="1219227" y="1056312"/>
                    <a:pt x="1348183" y="1185268"/>
                    <a:pt x="1507259" y="1185268"/>
                  </a:cubicBezTo>
                  <a:cubicBezTo>
                    <a:pt x="1513562" y="1185268"/>
                    <a:pt x="1519818" y="1185066"/>
                    <a:pt x="1525938" y="1183385"/>
                  </a:cubicBezTo>
                  <a:lnTo>
                    <a:pt x="1525938" y="1359193"/>
                  </a:lnTo>
                  <a:cubicBezTo>
                    <a:pt x="1525938" y="1445994"/>
                    <a:pt x="1455572" y="1516360"/>
                    <a:pt x="1368771" y="1516360"/>
                  </a:cubicBezTo>
                  <a:lnTo>
                    <a:pt x="1191254" y="1516360"/>
                  </a:lnTo>
                  <a:lnTo>
                    <a:pt x="1192636" y="1502644"/>
                  </a:lnTo>
                  <a:cubicBezTo>
                    <a:pt x="1192636" y="1343568"/>
                    <a:pt x="1063680" y="1214612"/>
                    <a:pt x="904604" y="1214612"/>
                  </a:cubicBezTo>
                  <a:cubicBezTo>
                    <a:pt x="745528" y="1214612"/>
                    <a:pt x="616572" y="1343568"/>
                    <a:pt x="616572" y="1502644"/>
                  </a:cubicBezTo>
                  <a:cubicBezTo>
                    <a:pt x="616572" y="1507259"/>
                    <a:pt x="616681" y="1511848"/>
                    <a:pt x="617955" y="1516360"/>
                  </a:cubicBezTo>
                  <a:lnTo>
                    <a:pt x="426150" y="1516360"/>
                  </a:lnTo>
                  <a:cubicBezTo>
                    <a:pt x="339349" y="1516360"/>
                    <a:pt x="268983" y="1445994"/>
                    <a:pt x="268983" y="1359193"/>
                  </a:cubicBezTo>
                  <a:lnTo>
                    <a:pt x="268983" y="1183347"/>
                  </a:lnTo>
                  <a:cubicBezTo>
                    <a:pt x="118743" y="1174794"/>
                    <a:pt x="0" y="1049882"/>
                    <a:pt x="0" y="897235"/>
                  </a:cubicBezTo>
                  <a:cubicBezTo>
                    <a:pt x="0" y="744588"/>
                    <a:pt x="118743" y="619676"/>
                    <a:pt x="268983" y="611123"/>
                  </a:cubicBezTo>
                  <a:lnTo>
                    <a:pt x="268983" y="430514"/>
                  </a:lnTo>
                  <a:cubicBezTo>
                    <a:pt x="268983" y="343713"/>
                    <a:pt x="339349" y="273347"/>
                    <a:pt x="426150" y="273347"/>
                  </a:cubicBezTo>
                  <a:lnTo>
                    <a:pt x="618051" y="273347"/>
                  </a:lnTo>
                  <a:cubicBezTo>
                    <a:pt x="624616" y="121065"/>
                    <a:pt x="750471" y="0"/>
                    <a:pt x="90460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p:cNvSpPr txBox="1"/>
            <p:nvPr/>
          </p:nvSpPr>
          <p:spPr>
            <a:xfrm>
              <a:off x="5089611" y="3139103"/>
              <a:ext cx="622286" cy="584775"/>
            </a:xfrm>
            <a:prstGeom prst="rect">
              <a:avLst/>
            </a:prstGeom>
            <a:noFill/>
          </p:spPr>
          <p:txBody>
            <a:bodyPr wrap="none" rtlCol="0">
              <a:spAutoFit/>
            </a:bodyPr>
            <a:lstStyle/>
            <a:p>
              <a:r>
                <a:rPr lang="en-US" altLang="zh-CN" sz="3200" dirty="0">
                  <a:solidFill>
                    <a:schemeClr val="bg1"/>
                  </a:solidFill>
                  <a:latin typeface="Impact" panose="020B0806030902050204" pitchFamily="34" charset="0"/>
                </a:rPr>
                <a:t>03</a:t>
              </a:r>
              <a:endParaRPr lang="zh-CN" altLang="en-US" sz="3200" dirty="0">
                <a:solidFill>
                  <a:schemeClr val="bg1"/>
                </a:solidFill>
                <a:latin typeface="Impact" panose="020B0806030902050204" pitchFamily="34" charset="0"/>
              </a:endParaRPr>
            </a:p>
          </p:txBody>
        </p:sp>
      </p:grpSp>
      <p:grpSp>
        <p:nvGrpSpPr>
          <p:cNvPr id="66" name="组合 65"/>
          <p:cNvGrpSpPr/>
          <p:nvPr/>
        </p:nvGrpSpPr>
        <p:grpSpPr>
          <a:xfrm>
            <a:off x="3006872" y="2927598"/>
            <a:ext cx="1525938" cy="1516360"/>
            <a:chOff x="3006872" y="2745660"/>
            <a:chExt cx="1525938" cy="1516360"/>
          </a:xfrm>
        </p:grpSpPr>
        <p:sp>
          <p:nvSpPr>
            <p:cNvPr id="67" name="圆角矩形 26"/>
            <p:cNvSpPr/>
            <p:nvPr/>
          </p:nvSpPr>
          <p:spPr>
            <a:xfrm flipV="1">
              <a:off x="3006872" y="2745660"/>
              <a:ext cx="1525938" cy="1516360"/>
            </a:xfrm>
            <a:custGeom>
              <a:avLst/>
              <a:gdLst/>
              <a:ahLst/>
              <a:cxnLst/>
              <a:rect l="l" t="t" r="r" b="b"/>
              <a:pathLst>
                <a:path w="1525938" h="1516360">
                  <a:moveTo>
                    <a:pt x="904603" y="0"/>
                  </a:moveTo>
                  <a:cubicBezTo>
                    <a:pt x="1058735" y="0"/>
                    <a:pt x="1184591" y="121065"/>
                    <a:pt x="1191155" y="273347"/>
                  </a:cubicBezTo>
                  <a:lnTo>
                    <a:pt x="1368771" y="273347"/>
                  </a:lnTo>
                  <a:cubicBezTo>
                    <a:pt x="1455572" y="273347"/>
                    <a:pt x="1525938" y="343713"/>
                    <a:pt x="1525938" y="430514"/>
                  </a:cubicBezTo>
                  <a:lnTo>
                    <a:pt x="1525938" y="611087"/>
                  </a:lnTo>
                  <a:lnTo>
                    <a:pt x="1507259" y="609204"/>
                  </a:lnTo>
                  <a:cubicBezTo>
                    <a:pt x="1348183" y="609204"/>
                    <a:pt x="1219227" y="738160"/>
                    <a:pt x="1219227" y="897236"/>
                  </a:cubicBezTo>
                  <a:cubicBezTo>
                    <a:pt x="1219227" y="1056312"/>
                    <a:pt x="1348183" y="1185268"/>
                    <a:pt x="1507259" y="1185268"/>
                  </a:cubicBezTo>
                  <a:cubicBezTo>
                    <a:pt x="1513562" y="1185268"/>
                    <a:pt x="1519818" y="1185066"/>
                    <a:pt x="1525938" y="1183385"/>
                  </a:cubicBezTo>
                  <a:lnTo>
                    <a:pt x="1525938" y="1359193"/>
                  </a:lnTo>
                  <a:cubicBezTo>
                    <a:pt x="1525938" y="1445994"/>
                    <a:pt x="1455572" y="1516360"/>
                    <a:pt x="1368771" y="1516360"/>
                  </a:cubicBezTo>
                  <a:lnTo>
                    <a:pt x="1191254" y="1516360"/>
                  </a:lnTo>
                  <a:lnTo>
                    <a:pt x="1192636" y="1502644"/>
                  </a:lnTo>
                  <a:cubicBezTo>
                    <a:pt x="1192636" y="1343568"/>
                    <a:pt x="1063680" y="1214612"/>
                    <a:pt x="904604" y="1214612"/>
                  </a:cubicBezTo>
                  <a:cubicBezTo>
                    <a:pt x="745528" y="1214612"/>
                    <a:pt x="616572" y="1343568"/>
                    <a:pt x="616572" y="1502644"/>
                  </a:cubicBezTo>
                  <a:cubicBezTo>
                    <a:pt x="616572" y="1507259"/>
                    <a:pt x="616681" y="1511848"/>
                    <a:pt x="617955" y="1516360"/>
                  </a:cubicBezTo>
                  <a:lnTo>
                    <a:pt x="426150" y="1516360"/>
                  </a:lnTo>
                  <a:cubicBezTo>
                    <a:pt x="339349" y="1516360"/>
                    <a:pt x="268983" y="1445994"/>
                    <a:pt x="268983" y="1359193"/>
                  </a:cubicBezTo>
                  <a:lnTo>
                    <a:pt x="268983" y="1183347"/>
                  </a:lnTo>
                  <a:cubicBezTo>
                    <a:pt x="118743" y="1174794"/>
                    <a:pt x="0" y="1049882"/>
                    <a:pt x="0" y="897235"/>
                  </a:cubicBezTo>
                  <a:cubicBezTo>
                    <a:pt x="0" y="744588"/>
                    <a:pt x="118743" y="619676"/>
                    <a:pt x="268983" y="611123"/>
                  </a:cubicBezTo>
                  <a:lnTo>
                    <a:pt x="268983" y="430514"/>
                  </a:lnTo>
                  <a:cubicBezTo>
                    <a:pt x="268983" y="343713"/>
                    <a:pt x="339349" y="273347"/>
                    <a:pt x="426150" y="273347"/>
                  </a:cubicBezTo>
                  <a:lnTo>
                    <a:pt x="618051" y="273347"/>
                  </a:lnTo>
                  <a:cubicBezTo>
                    <a:pt x="624616" y="121065"/>
                    <a:pt x="750471" y="0"/>
                    <a:pt x="904603"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TextBox 67"/>
            <p:cNvSpPr txBox="1"/>
            <p:nvPr/>
          </p:nvSpPr>
          <p:spPr>
            <a:xfrm>
              <a:off x="3542656" y="3139103"/>
              <a:ext cx="609462" cy="584775"/>
            </a:xfrm>
            <a:prstGeom prst="rect">
              <a:avLst/>
            </a:prstGeom>
            <a:noFill/>
          </p:spPr>
          <p:txBody>
            <a:bodyPr wrap="none" rtlCol="0">
              <a:spAutoFit/>
            </a:bodyPr>
            <a:lstStyle/>
            <a:p>
              <a:r>
                <a:rPr lang="en-US" altLang="zh-CN" sz="3200" dirty="0">
                  <a:solidFill>
                    <a:schemeClr val="bg1"/>
                  </a:solidFill>
                  <a:latin typeface="Impact" panose="020B0806030902050204" pitchFamily="34" charset="0"/>
                </a:rPr>
                <a:t>04</a:t>
              </a:r>
              <a:endParaRPr lang="zh-CN" altLang="en-US" sz="3200" dirty="0">
                <a:solidFill>
                  <a:schemeClr val="bg1"/>
                </a:solidFill>
                <a:latin typeface="Impact" panose="020B0806030902050204" pitchFamily="34" charset="0"/>
              </a:endParaRPr>
            </a:p>
          </p:txBody>
        </p:sp>
      </p:grpSp>
      <p:cxnSp>
        <p:nvCxnSpPr>
          <p:cNvPr id="69" name="直接连接符 68"/>
          <p:cNvCxnSpPr/>
          <p:nvPr/>
        </p:nvCxnSpPr>
        <p:spPr>
          <a:xfrm flipH="1">
            <a:off x="2577260" y="2222273"/>
            <a:ext cx="720080" cy="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0" name="矩形 1"/>
          <p:cNvSpPr>
            <a:spLocks noChangeArrowheads="1"/>
          </p:cNvSpPr>
          <p:nvPr/>
        </p:nvSpPr>
        <p:spPr bwMode="auto">
          <a:xfrm>
            <a:off x="683568" y="190178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cxnSp>
        <p:nvCxnSpPr>
          <p:cNvPr id="71" name="直接连接符 70"/>
          <p:cNvCxnSpPr/>
          <p:nvPr/>
        </p:nvCxnSpPr>
        <p:spPr>
          <a:xfrm flipH="1">
            <a:off x="5868144" y="2222273"/>
            <a:ext cx="515214" cy="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2" name="矩形 1"/>
          <p:cNvSpPr>
            <a:spLocks noChangeArrowheads="1"/>
          </p:cNvSpPr>
          <p:nvPr/>
        </p:nvSpPr>
        <p:spPr bwMode="auto">
          <a:xfrm>
            <a:off x="6386246" y="1901786"/>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cxnSp>
        <p:nvCxnSpPr>
          <p:cNvPr id="73" name="直接连接符 72"/>
          <p:cNvCxnSpPr/>
          <p:nvPr/>
        </p:nvCxnSpPr>
        <p:spPr>
          <a:xfrm flipH="1">
            <a:off x="5868144" y="3530212"/>
            <a:ext cx="515214" cy="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4" name="矩形 1"/>
          <p:cNvSpPr>
            <a:spLocks noChangeArrowheads="1"/>
          </p:cNvSpPr>
          <p:nvPr/>
        </p:nvSpPr>
        <p:spPr bwMode="auto">
          <a:xfrm>
            <a:off x="6386246" y="3209725"/>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cxnSp>
        <p:nvCxnSpPr>
          <p:cNvPr id="75" name="直接连接符 74"/>
          <p:cNvCxnSpPr/>
          <p:nvPr/>
        </p:nvCxnSpPr>
        <p:spPr>
          <a:xfrm flipH="1">
            <a:off x="2577260" y="3530212"/>
            <a:ext cx="720080" cy="0"/>
          </a:xfrm>
          <a:prstGeom prst="line">
            <a:avLst/>
          </a:prstGeom>
          <a:ln w="6350">
            <a:solidFill>
              <a:schemeClr val="tx2">
                <a:lumMod val="50000"/>
                <a:alpha val="99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6" name="矩形 1"/>
          <p:cNvSpPr>
            <a:spLocks noChangeArrowheads="1"/>
          </p:cNvSpPr>
          <p:nvPr/>
        </p:nvSpPr>
        <p:spPr bwMode="auto">
          <a:xfrm>
            <a:off x="683568" y="3209725"/>
            <a:ext cx="189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defRPr/>
            </a:pP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随着计算机技术的发展及印刷技术进步，平面设计在视觉感观领域的表现也越来越丰富，这真正的对今天的平面设计的。</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fill="hold" nodeType="afterEffect" p14:presetBounceEnd="62000">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14:bounceEnd="62000">
                                          <p:cBhvr additive="base">
                                            <p:cTn id="20" dur="400" fill="hold"/>
                                            <p:tgtEl>
                                              <p:spTgt spid="44"/>
                                            </p:tgtEl>
                                            <p:attrNameLst>
                                              <p:attrName>ppt_x</p:attrName>
                                            </p:attrNameLst>
                                          </p:cBhvr>
                                          <p:tavLst>
                                            <p:tav tm="0">
                                              <p:val>
                                                <p:strVal val="0-#ppt_w/2"/>
                                              </p:val>
                                            </p:tav>
                                            <p:tav tm="100000">
                                              <p:val>
                                                <p:strVal val="#ppt_x"/>
                                              </p:val>
                                            </p:tav>
                                          </p:tavLst>
                                        </p:anim>
                                        <p:anim calcmode="lin" valueType="num" p14:bounceEnd="62000">
                                          <p:cBhvr additive="base">
                                            <p:cTn id="21" dur="400" fill="hold"/>
                                            <p:tgtEl>
                                              <p:spTgt spid="44"/>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14:presetBounceEnd="62000">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14:bounceEnd="62000">
                                          <p:cBhvr additive="base">
                                            <p:cTn id="24" dur="400" fill="hold"/>
                                            <p:tgtEl>
                                              <p:spTgt spid="60"/>
                                            </p:tgtEl>
                                            <p:attrNameLst>
                                              <p:attrName>ppt_x</p:attrName>
                                            </p:attrNameLst>
                                          </p:cBhvr>
                                          <p:tavLst>
                                            <p:tav tm="0">
                                              <p:val>
                                                <p:strVal val="1+#ppt_w/2"/>
                                              </p:val>
                                            </p:tav>
                                            <p:tav tm="100000">
                                              <p:val>
                                                <p:strVal val="#ppt_x"/>
                                              </p:val>
                                            </p:tav>
                                          </p:tavLst>
                                        </p:anim>
                                        <p:anim calcmode="lin" valueType="num" p14:bounceEnd="62000">
                                          <p:cBhvr additive="base">
                                            <p:cTn id="25" dur="400" fill="hold"/>
                                            <p:tgtEl>
                                              <p:spTgt spid="60"/>
                                            </p:tgtEl>
                                            <p:attrNameLst>
                                              <p:attrName>ppt_y</p:attrName>
                                            </p:attrNameLst>
                                          </p:cBhvr>
                                          <p:tavLst>
                                            <p:tav tm="0">
                                              <p:val>
                                                <p:strVal val="0-#ppt_h/2"/>
                                              </p:val>
                                            </p:tav>
                                            <p:tav tm="100000">
                                              <p:val>
                                                <p:strVal val="#ppt_y"/>
                                              </p:val>
                                            </p:tav>
                                          </p:tavLst>
                                        </p:anim>
                                      </p:childTnLst>
                                    </p:cTn>
                                  </p:par>
                                  <p:par>
                                    <p:cTn id="26" presetID="2" presetClass="entr" presetSubtype="6" fill="hold" nodeType="withEffect" p14:presetBounceEnd="62000">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14:bounceEnd="62000">
                                          <p:cBhvr additive="base">
                                            <p:cTn id="28" dur="400" fill="hold"/>
                                            <p:tgtEl>
                                              <p:spTgt spid="63"/>
                                            </p:tgtEl>
                                            <p:attrNameLst>
                                              <p:attrName>ppt_x</p:attrName>
                                            </p:attrNameLst>
                                          </p:cBhvr>
                                          <p:tavLst>
                                            <p:tav tm="0">
                                              <p:val>
                                                <p:strVal val="1+#ppt_w/2"/>
                                              </p:val>
                                            </p:tav>
                                            <p:tav tm="100000">
                                              <p:val>
                                                <p:strVal val="#ppt_x"/>
                                              </p:val>
                                            </p:tav>
                                          </p:tavLst>
                                        </p:anim>
                                        <p:anim calcmode="lin" valueType="num" p14:bounceEnd="62000">
                                          <p:cBhvr additive="base">
                                            <p:cTn id="29" dur="400" fill="hold"/>
                                            <p:tgtEl>
                                              <p:spTgt spid="63"/>
                                            </p:tgtEl>
                                            <p:attrNameLst>
                                              <p:attrName>ppt_y</p:attrName>
                                            </p:attrNameLst>
                                          </p:cBhvr>
                                          <p:tavLst>
                                            <p:tav tm="0">
                                              <p:val>
                                                <p:strVal val="1+#ppt_h/2"/>
                                              </p:val>
                                            </p:tav>
                                            <p:tav tm="100000">
                                              <p:val>
                                                <p:strVal val="#ppt_y"/>
                                              </p:val>
                                            </p:tav>
                                          </p:tavLst>
                                        </p:anim>
                                      </p:childTnLst>
                                    </p:cTn>
                                  </p:par>
                                  <p:par>
                                    <p:cTn id="30" presetID="2" presetClass="entr" presetSubtype="12" fill="hold" nodeType="withEffect" p14:presetBounceEnd="62000">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14:bounceEnd="62000">
                                          <p:cBhvr additive="base">
                                            <p:cTn id="32" dur="400" fill="hold"/>
                                            <p:tgtEl>
                                              <p:spTgt spid="66"/>
                                            </p:tgtEl>
                                            <p:attrNameLst>
                                              <p:attrName>ppt_x</p:attrName>
                                            </p:attrNameLst>
                                          </p:cBhvr>
                                          <p:tavLst>
                                            <p:tav tm="0">
                                              <p:val>
                                                <p:strVal val="0-#ppt_w/2"/>
                                              </p:val>
                                            </p:tav>
                                            <p:tav tm="100000">
                                              <p:val>
                                                <p:strVal val="#ppt_x"/>
                                              </p:val>
                                            </p:tav>
                                          </p:tavLst>
                                        </p:anim>
                                        <p:anim calcmode="lin" valueType="num" p14:bounceEnd="62000">
                                          <p:cBhvr additive="base">
                                            <p:cTn id="33" dur="400" fill="hold"/>
                                            <p:tgtEl>
                                              <p:spTgt spid="66"/>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53" presetClass="entr" presetSubtype="528"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anim calcmode="lin" valueType="num">
                                          <p:cBhvr>
                                            <p:cTn id="40" dur="500" fill="hold"/>
                                            <p:tgtEl>
                                              <p:spTgt spid="39"/>
                                            </p:tgtEl>
                                            <p:attrNameLst>
                                              <p:attrName>ppt_x</p:attrName>
                                            </p:attrNameLst>
                                          </p:cBhvr>
                                          <p:tavLst>
                                            <p:tav tm="0">
                                              <p:val>
                                                <p:fltVal val="0.5"/>
                                              </p:val>
                                            </p:tav>
                                            <p:tav tm="100000">
                                              <p:val>
                                                <p:strVal val="#ppt_x"/>
                                              </p:val>
                                            </p:tav>
                                          </p:tavLst>
                                        </p:anim>
                                        <p:anim calcmode="lin" valueType="num">
                                          <p:cBhvr>
                                            <p:cTn id="41" dur="500" fill="hold"/>
                                            <p:tgtEl>
                                              <p:spTgt spid="39"/>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p:cTn id="44" dur="500" fill="hold"/>
                                            <p:tgtEl>
                                              <p:spTgt spid="40"/>
                                            </p:tgtEl>
                                            <p:attrNameLst>
                                              <p:attrName>ppt_w</p:attrName>
                                            </p:attrNameLst>
                                          </p:cBhvr>
                                          <p:tavLst>
                                            <p:tav tm="0">
                                              <p:val>
                                                <p:fltVal val="0"/>
                                              </p:val>
                                            </p:tav>
                                            <p:tav tm="100000">
                                              <p:val>
                                                <p:strVal val="#ppt_w"/>
                                              </p:val>
                                            </p:tav>
                                          </p:tavLst>
                                        </p:anim>
                                        <p:anim calcmode="lin" valueType="num">
                                          <p:cBhvr>
                                            <p:cTn id="45" dur="500" fill="hold"/>
                                            <p:tgtEl>
                                              <p:spTgt spid="40"/>
                                            </p:tgtEl>
                                            <p:attrNameLst>
                                              <p:attrName>ppt_h</p:attrName>
                                            </p:attrNameLst>
                                          </p:cBhvr>
                                          <p:tavLst>
                                            <p:tav tm="0">
                                              <p:val>
                                                <p:fltVal val="0"/>
                                              </p:val>
                                            </p:tav>
                                            <p:tav tm="100000">
                                              <p:val>
                                                <p:strVal val="#ppt_h"/>
                                              </p:val>
                                            </p:tav>
                                          </p:tavLst>
                                        </p:anim>
                                        <p:animEffect transition="in" filter="fade">
                                          <p:cBhvr>
                                            <p:cTn id="46" dur="500"/>
                                            <p:tgtEl>
                                              <p:spTgt spid="40"/>
                                            </p:tgtEl>
                                          </p:cBhvr>
                                        </p:animEffect>
                                        <p:anim calcmode="lin" valueType="num">
                                          <p:cBhvr>
                                            <p:cTn id="47" dur="500" fill="hold"/>
                                            <p:tgtEl>
                                              <p:spTgt spid="40"/>
                                            </p:tgtEl>
                                            <p:attrNameLst>
                                              <p:attrName>ppt_x</p:attrName>
                                            </p:attrNameLst>
                                          </p:cBhvr>
                                          <p:tavLst>
                                            <p:tav tm="0">
                                              <p:val>
                                                <p:fltVal val="0.5"/>
                                              </p:val>
                                            </p:tav>
                                            <p:tav tm="100000">
                                              <p:val>
                                                <p:strVal val="#ppt_x"/>
                                              </p:val>
                                            </p:tav>
                                          </p:tavLst>
                                        </p:anim>
                                        <p:anim calcmode="lin" valueType="num">
                                          <p:cBhvr>
                                            <p:cTn id="48" dur="500" fill="hold"/>
                                            <p:tgtEl>
                                              <p:spTgt spid="40"/>
                                            </p:tgtEl>
                                            <p:attrNameLst>
                                              <p:attrName>ppt_y</p:attrName>
                                            </p:attrNameLst>
                                          </p:cBhvr>
                                          <p:tavLst>
                                            <p:tav tm="0">
                                              <p:val>
                                                <p:fltVal val="0.5"/>
                                              </p:val>
                                            </p:tav>
                                            <p:tav tm="100000">
                                              <p:val>
                                                <p:strVal val="#ppt_y"/>
                                              </p:val>
                                            </p:tav>
                                          </p:tavLst>
                                        </p:anim>
                                      </p:childTnLst>
                                    </p:cTn>
                                  </p:par>
                                  <p:par>
                                    <p:cTn id="49" presetID="5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Effect transition="in" filter="fade">
                                          <p:cBhvr>
                                            <p:cTn id="53" dur="500"/>
                                            <p:tgtEl>
                                              <p:spTgt spid="38"/>
                                            </p:tgtEl>
                                          </p:cBhvr>
                                        </p:animEffect>
                                        <p:anim calcmode="lin" valueType="num">
                                          <p:cBhvr>
                                            <p:cTn id="54" dur="500" fill="hold"/>
                                            <p:tgtEl>
                                              <p:spTgt spid="38"/>
                                            </p:tgtEl>
                                            <p:attrNameLst>
                                              <p:attrName>ppt_x</p:attrName>
                                            </p:attrNameLst>
                                          </p:cBhvr>
                                          <p:tavLst>
                                            <p:tav tm="0">
                                              <p:val>
                                                <p:fltVal val="0.5"/>
                                              </p:val>
                                            </p:tav>
                                            <p:tav tm="100000">
                                              <p:val>
                                                <p:strVal val="#ppt_x"/>
                                              </p:val>
                                            </p:tav>
                                          </p:tavLst>
                                        </p:anim>
                                        <p:anim calcmode="lin" valueType="num">
                                          <p:cBhvr>
                                            <p:cTn id="55" dur="500" fill="hold"/>
                                            <p:tgtEl>
                                              <p:spTgt spid="38"/>
                                            </p:tgtEl>
                                            <p:attrNameLst>
                                              <p:attrName>ppt_y</p:attrName>
                                            </p:attrNameLst>
                                          </p:cBhvr>
                                          <p:tavLst>
                                            <p:tav tm="0">
                                              <p:val>
                                                <p:fltVal val="0.5"/>
                                              </p:val>
                                            </p:tav>
                                            <p:tav tm="100000">
                                              <p:val>
                                                <p:strVal val="#ppt_y"/>
                                              </p:val>
                                            </p:tav>
                                          </p:tavLst>
                                        </p:anim>
                                      </p:childTnLst>
                                    </p:cTn>
                                  </p:par>
                                  <p:par>
                                    <p:cTn id="56" presetID="53" presetClass="entr" presetSubtype="528"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500" fill="hold"/>
                                            <p:tgtEl>
                                              <p:spTgt spid="41"/>
                                            </p:tgtEl>
                                            <p:attrNameLst>
                                              <p:attrName>ppt_w</p:attrName>
                                            </p:attrNameLst>
                                          </p:cBhvr>
                                          <p:tavLst>
                                            <p:tav tm="0">
                                              <p:val>
                                                <p:fltVal val="0"/>
                                              </p:val>
                                            </p:tav>
                                            <p:tav tm="100000">
                                              <p:val>
                                                <p:strVal val="#ppt_w"/>
                                              </p:val>
                                            </p:tav>
                                          </p:tavLst>
                                        </p:anim>
                                        <p:anim calcmode="lin" valueType="num">
                                          <p:cBhvr>
                                            <p:cTn id="59" dur="500" fill="hold"/>
                                            <p:tgtEl>
                                              <p:spTgt spid="41"/>
                                            </p:tgtEl>
                                            <p:attrNameLst>
                                              <p:attrName>ppt_h</p:attrName>
                                            </p:attrNameLst>
                                          </p:cBhvr>
                                          <p:tavLst>
                                            <p:tav tm="0">
                                              <p:val>
                                                <p:fltVal val="0"/>
                                              </p:val>
                                            </p:tav>
                                            <p:tav tm="100000">
                                              <p:val>
                                                <p:strVal val="#ppt_h"/>
                                              </p:val>
                                            </p:tav>
                                          </p:tavLst>
                                        </p:anim>
                                        <p:animEffect transition="in" filter="fade">
                                          <p:cBhvr>
                                            <p:cTn id="60" dur="500"/>
                                            <p:tgtEl>
                                              <p:spTgt spid="41"/>
                                            </p:tgtEl>
                                          </p:cBhvr>
                                        </p:animEffect>
                                        <p:anim calcmode="lin" valueType="num">
                                          <p:cBhvr>
                                            <p:cTn id="61" dur="500" fill="hold"/>
                                            <p:tgtEl>
                                              <p:spTgt spid="41"/>
                                            </p:tgtEl>
                                            <p:attrNameLst>
                                              <p:attrName>ppt_x</p:attrName>
                                            </p:attrNameLst>
                                          </p:cBhvr>
                                          <p:tavLst>
                                            <p:tav tm="0">
                                              <p:val>
                                                <p:fltVal val="0.5"/>
                                              </p:val>
                                            </p:tav>
                                            <p:tav tm="100000">
                                              <p:val>
                                                <p:strVal val="#ppt_x"/>
                                              </p:val>
                                            </p:tav>
                                          </p:tavLst>
                                        </p:anim>
                                        <p:anim calcmode="lin" valueType="num">
                                          <p:cBhvr>
                                            <p:cTn id="62" dur="500" fill="hold"/>
                                            <p:tgtEl>
                                              <p:spTgt spid="41"/>
                                            </p:tgtEl>
                                            <p:attrNameLst>
                                              <p:attrName>ppt_y</p:attrName>
                                            </p:attrNameLst>
                                          </p:cBhvr>
                                          <p:tavLst>
                                            <p:tav tm="0">
                                              <p:val>
                                                <p:fltVal val="0.5"/>
                                              </p:val>
                                            </p:tav>
                                            <p:tav tm="100000">
                                              <p:val>
                                                <p:strVal val="#ppt_y"/>
                                              </p:val>
                                            </p:tav>
                                          </p:tavLst>
                                        </p:anim>
                                      </p:childTnLst>
                                    </p:cTn>
                                  </p:par>
                                </p:childTnLst>
                              </p:cTn>
                            </p:par>
                            <p:par>
                              <p:cTn id="63" fill="hold">
                                <p:stCondLst>
                                  <p:cond delay="2000"/>
                                </p:stCondLst>
                                <p:childTnLst>
                                  <p:par>
                                    <p:cTn id="64" presetID="22" presetClass="entr" presetSubtype="2" fill="hold" nodeType="after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wipe(right)">
                                          <p:cBhvr>
                                            <p:cTn id="66" dur="500"/>
                                            <p:tgtEl>
                                              <p:spTgt spid="69"/>
                                            </p:tgtEl>
                                          </p:cBhvr>
                                        </p:animEffect>
                                      </p:childTnLst>
                                    </p:cTn>
                                  </p:par>
                                </p:childTnLst>
                              </p:cTn>
                            </p:par>
                            <p:par>
                              <p:cTn id="67" fill="hold">
                                <p:stCondLst>
                                  <p:cond delay="2500"/>
                                </p:stCondLst>
                                <p:childTnLst>
                                  <p:par>
                                    <p:cTn id="68" presetID="2" presetClass="entr" presetSubtype="8" fill="hold" grpId="0" nodeType="afterEffect" p14:presetBounceEnd="50000">
                                      <p:stCondLst>
                                        <p:cond delay="0"/>
                                      </p:stCondLst>
                                      <p:childTnLst>
                                        <p:set>
                                          <p:cBhvr>
                                            <p:cTn id="69" dur="1" fill="hold">
                                              <p:stCondLst>
                                                <p:cond delay="0"/>
                                              </p:stCondLst>
                                            </p:cTn>
                                            <p:tgtEl>
                                              <p:spTgt spid="70"/>
                                            </p:tgtEl>
                                            <p:attrNameLst>
                                              <p:attrName>style.visibility</p:attrName>
                                            </p:attrNameLst>
                                          </p:cBhvr>
                                          <p:to>
                                            <p:strVal val="visible"/>
                                          </p:to>
                                        </p:set>
                                        <p:anim calcmode="lin" valueType="num" p14:bounceEnd="50000">
                                          <p:cBhvr additive="base">
                                            <p:cTn id="70" dur="300" fill="hold"/>
                                            <p:tgtEl>
                                              <p:spTgt spid="70"/>
                                            </p:tgtEl>
                                            <p:attrNameLst>
                                              <p:attrName>ppt_x</p:attrName>
                                            </p:attrNameLst>
                                          </p:cBhvr>
                                          <p:tavLst>
                                            <p:tav tm="0">
                                              <p:val>
                                                <p:strVal val="0-#ppt_w/2"/>
                                              </p:val>
                                            </p:tav>
                                            <p:tav tm="100000">
                                              <p:val>
                                                <p:strVal val="#ppt_x"/>
                                              </p:val>
                                            </p:tav>
                                          </p:tavLst>
                                        </p:anim>
                                        <p:anim calcmode="lin" valueType="num" p14:bounceEnd="50000">
                                          <p:cBhvr additive="base">
                                            <p:cTn id="71" dur="300" fill="hold"/>
                                            <p:tgtEl>
                                              <p:spTgt spid="70"/>
                                            </p:tgtEl>
                                            <p:attrNameLst>
                                              <p:attrName>ppt_y</p:attrName>
                                            </p:attrNameLst>
                                          </p:cBhvr>
                                          <p:tavLst>
                                            <p:tav tm="0">
                                              <p:val>
                                                <p:strVal val="#ppt_y"/>
                                              </p:val>
                                            </p:tav>
                                            <p:tav tm="100000">
                                              <p:val>
                                                <p:strVal val="#ppt_y"/>
                                              </p:val>
                                            </p:tav>
                                          </p:tavLst>
                                        </p:anim>
                                      </p:childTnLst>
                                    </p:cTn>
                                  </p:par>
                                </p:childTnLst>
                              </p:cTn>
                            </p:par>
                            <p:par>
                              <p:cTn id="72" fill="hold">
                                <p:stCondLst>
                                  <p:cond delay="3000"/>
                                </p:stCondLst>
                                <p:childTnLst>
                                  <p:par>
                                    <p:cTn id="73" presetID="22" presetClass="entr" presetSubtype="8" fill="hold"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left)">
                                          <p:cBhvr>
                                            <p:cTn id="75" dur="500"/>
                                            <p:tgtEl>
                                              <p:spTgt spid="71"/>
                                            </p:tgtEl>
                                          </p:cBhvr>
                                        </p:animEffect>
                                      </p:childTnLst>
                                    </p:cTn>
                                  </p:par>
                                </p:childTnLst>
                              </p:cTn>
                            </p:par>
                            <p:par>
                              <p:cTn id="76" fill="hold">
                                <p:stCondLst>
                                  <p:cond delay="3500"/>
                                </p:stCondLst>
                                <p:childTnLst>
                                  <p:par>
                                    <p:cTn id="77" presetID="2" presetClass="entr" presetSubtype="2" fill="hold" grpId="0" nodeType="afterEffect" p14:presetBounceEnd="50000">
                                      <p:stCondLst>
                                        <p:cond delay="0"/>
                                      </p:stCondLst>
                                      <p:childTnLst>
                                        <p:set>
                                          <p:cBhvr>
                                            <p:cTn id="78" dur="1" fill="hold">
                                              <p:stCondLst>
                                                <p:cond delay="0"/>
                                              </p:stCondLst>
                                            </p:cTn>
                                            <p:tgtEl>
                                              <p:spTgt spid="72"/>
                                            </p:tgtEl>
                                            <p:attrNameLst>
                                              <p:attrName>style.visibility</p:attrName>
                                            </p:attrNameLst>
                                          </p:cBhvr>
                                          <p:to>
                                            <p:strVal val="visible"/>
                                          </p:to>
                                        </p:set>
                                        <p:anim calcmode="lin" valueType="num" p14:bounceEnd="50000">
                                          <p:cBhvr additive="base">
                                            <p:cTn id="79" dur="300" fill="hold"/>
                                            <p:tgtEl>
                                              <p:spTgt spid="72"/>
                                            </p:tgtEl>
                                            <p:attrNameLst>
                                              <p:attrName>ppt_x</p:attrName>
                                            </p:attrNameLst>
                                          </p:cBhvr>
                                          <p:tavLst>
                                            <p:tav tm="0">
                                              <p:val>
                                                <p:strVal val="1+#ppt_w/2"/>
                                              </p:val>
                                            </p:tav>
                                            <p:tav tm="100000">
                                              <p:val>
                                                <p:strVal val="#ppt_x"/>
                                              </p:val>
                                            </p:tav>
                                          </p:tavLst>
                                        </p:anim>
                                        <p:anim calcmode="lin" valueType="num" p14:bounceEnd="50000">
                                          <p:cBhvr additive="base">
                                            <p:cTn id="80" dur="300" fill="hold"/>
                                            <p:tgtEl>
                                              <p:spTgt spid="72"/>
                                            </p:tgtEl>
                                            <p:attrNameLst>
                                              <p:attrName>ppt_y</p:attrName>
                                            </p:attrNameLst>
                                          </p:cBhvr>
                                          <p:tavLst>
                                            <p:tav tm="0">
                                              <p:val>
                                                <p:strVal val="#ppt_y"/>
                                              </p:val>
                                            </p:tav>
                                            <p:tav tm="100000">
                                              <p:val>
                                                <p:strVal val="#ppt_y"/>
                                              </p:val>
                                            </p:tav>
                                          </p:tavLst>
                                        </p:anim>
                                      </p:childTnLst>
                                    </p:cTn>
                                  </p:par>
                                </p:childTnLst>
                              </p:cTn>
                            </p:par>
                            <p:par>
                              <p:cTn id="81" fill="hold">
                                <p:stCondLst>
                                  <p:cond delay="4000"/>
                                </p:stCondLst>
                                <p:childTnLst>
                                  <p:par>
                                    <p:cTn id="82" presetID="22" presetClass="entr" presetSubtype="8"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500"/>
                                            <p:tgtEl>
                                              <p:spTgt spid="73"/>
                                            </p:tgtEl>
                                          </p:cBhvr>
                                        </p:animEffect>
                                      </p:childTnLst>
                                    </p:cTn>
                                  </p:par>
                                </p:childTnLst>
                              </p:cTn>
                            </p:par>
                            <p:par>
                              <p:cTn id="85" fill="hold">
                                <p:stCondLst>
                                  <p:cond delay="4500"/>
                                </p:stCondLst>
                                <p:childTnLst>
                                  <p:par>
                                    <p:cTn id="86" presetID="2" presetClass="entr" presetSubtype="2" fill="hold" grpId="0" nodeType="afterEffect" p14:presetBounceEnd="50000">
                                      <p:stCondLst>
                                        <p:cond delay="0"/>
                                      </p:stCondLst>
                                      <p:childTnLst>
                                        <p:set>
                                          <p:cBhvr>
                                            <p:cTn id="87" dur="1" fill="hold">
                                              <p:stCondLst>
                                                <p:cond delay="0"/>
                                              </p:stCondLst>
                                            </p:cTn>
                                            <p:tgtEl>
                                              <p:spTgt spid="74"/>
                                            </p:tgtEl>
                                            <p:attrNameLst>
                                              <p:attrName>style.visibility</p:attrName>
                                            </p:attrNameLst>
                                          </p:cBhvr>
                                          <p:to>
                                            <p:strVal val="visible"/>
                                          </p:to>
                                        </p:set>
                                        <p:anim calcmode="lin" valueType="num" p14:bounceEnd="50000">
                                          <p:cBhvr additive="base">
                                            <p:cTn id="88" dur="300" fill="hold"/>
                                            <p:tgtEl>
                                              <p:spTgt spid="74"/>
                                            </p:tgtEl>
                                            <p:attrNameLst>
                                              <p:attrName>ppt_x</p:attrName>
                                            </p:attrNameLst>
                                          </p:cBhvr>
                                          <p:tavLst>
                                            <p:tav tm="0">
                                              <p:val>
                                                <p:strVal val="1+#ppt_w/2"/>
                                              </p:val>
                                            </p:tav>
                                            <p:tav tm="100000">
                                              <p:val>
                                                <p:strVal val="#ppt_x"/>
                                              </p:val>
                                            </p:tav>
                                          </p:tavLst>
                                        </p:anim>
                                        <p:anim calcmode="lin" valueType="num" p14:bounceEnd="50000">
                                          <p:cBhvr additive="base">
                                            <p:cTn id="89" dur="300" fill="hold"/>
                                            <p:tgtEl>
                                              <p:spTgt spid="74"/>
                                            </p:tgtEl>
                                            <p:attrNameLst>
                                              <p:attrName>ppt_y</p:attrName>
                                            </p:attrNameLst>
                                          </p:cBhvr>
                                          <p:tavLst>
                                            <p:tav tm="0">
                                              <p:val>
                                                <p:strVal val="#ppt_y"/>
                                              </p:val>
                                            </p:tav>
                                            <p:tav tm="100000">
                                              <p:val>
                                                <p:strVal val="#ppt_y"/>
                                              </p:val>
                                            </p:tav>
                                          </p:tavLst>
                                        </p:anim>
                                      </p:childTnLst>
                                    </p:cTn>
                                  </p:par>
                                </p:childTnLst>
                              </p:cTn>
                            </p:par>
                            <p:par>
                              <p:cTn id="90" fill="hold">
                                <p:stCondLst>
                                  <p:cond delay="5000"/>
                                </p:stCondLst>
                                <p:childTnLst>
                                  <p:par>
                                    <p:cTn id="91" presetID="22" presetClass="entr" presetSubtype="2" fill="hold" nodeType="afterEffect">
                                      <p:stCondLst>
                                        <p:cond delay="0"/>
                                      </p:stCondLst>
                                      <p:childTnLst>
                                        <p:set>
                                          <p:cBhvr>
                                            <p:cTn id="92" dur="1" fill="hold">
                                              <p:stCondLst>
                                                <p:cond delay="0"/>
                                              </p:stCondLst>
                                            </p:cTn>
                                            <p:tgtEl>
                                              <p:spTgt spid="75"/>
                                            </p:tgtEl>
                                            <p:attrNameLst>
                                              <p:attrName>style.visibility</p:attrName>
                                            </p:attrNameLst>
                                          </p:cBhvr>
                                          <p:to>
                                            <p:strVal val="visible"/>
                                          </p:to>
                                        </p:set>
                                        <p:animEffect transition="in" filter="wipe(right)">
                                          <p:cBhvr>
                                            <p:cTn id="93" dur="500"/>
                                            <p:tgtEl>
                                              <p:spTgt spid="75"/>
                                            </p:tgtEl>
                                          </p:cBhvr>
                                        </p:animEffect>
                                      </p:childTnLst>
                                    </p:cTn>
                                  </p:par>
                                </p:childTnLst>
                              </p:cTn>
                            </p:par>
                            <p:par>
                              <p:cTn id="94" fill="hold">
                                <p:stCondLst>
                                  <p:cond delay="5500"/>
                                </p:stCondLst>
                                <p:childTnLst>
                                  <p:par>
                                    <p:cTn id="95" presetID="2" presetClass="entr" presetSubtype="8" fill="hold" grpId="0" nodeType="afterEffect" p14:presetBounceEnd="50000">
                                      <p:stCondLst>
                                        <p:cond delay="0"/>
                                      </p:stCondLst>
                                      <p:childTnLst>
                                        <p:set>
                                          <p:cBhvr>
                                            <p:cTn id="96" dur="1" fill="hold">
                                              <p:stCondLst>
                                                <p:cond delay="0"/>
                                              </p:stCondLst>
                                            </p:cTn>
                                            <p:tgtEl>
                                              <p:spTgt spid="76"/>
                                            </p:tgtEl>
                                            <p:attrNameLst>
                                              <p:attrName>style.visibility</p:attrName>
                                            </p:attrNameLst>
                                          </p:cBhvr>
                                          <p:to>
                                            <p:strVal val="visible"/>
                                          </p:to>
                                        </p:set>
                                        <p:anim calcmode="lin" valueType="num" p14:bounceEnd="50000">
                                          <p:cBhvr additive="base">
                                            <p:cTn id="97" dur="300" fill="hold"/>
                                            <p:tgtEl>
                                              <p:spTgt spid="76"/>
                                            </p:tgtEl>
                                            <p:attrNameLst>
                                              <p:attrName>ppt_x</p:attrName>
                                            </p:attrNameLst>
                                          </p:cBhvr>
                                          <p:tavLst>
                                            <p:tav tm="0">
                                              <p:val>
                                                <p:strVal val="0-#ppt_w/2"/>
                                              </p:val>
                                            </p:tav>
                                            <p:tav tm="100000">
                                              <p:val>
                                                <p:strVal val="#ppt_x"/>
                                              </p:val>
                                            </p:tav>
                                          </p:tavLst>
                                        </p:anim>
                                        <p:anim calcmode="lin" valueType="num" p14:bounceEnd="50000">
                                          <p:cBhvr additive="base">
                                            <p:cTn id="98" dur="3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8" grpId="0" animBg="1"/>
          <p:bldP spid="39" grpId="0" animBg="1"/>
          <p:bldP spid="40" grpId="0" animBg="1"/>
          <p:bldP spid="70" grpId="0"/>
          <p:bldP spid="72" grpId="0"/>
          <p:bldP spid="74" grpId="0"/>
          <p:bldP spid="7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400" fill="hold"/>
                                            <p:tgtEl>
                                              <p:spTgt spid="44"/>
                                            </p:tgtEl>
                                            <p:attrNameLst>
                                              <p:attrName>ppt_x</p:attrName>
                                            </p:attrNameLst>
                                          </p:cBhvr>
                                          <p:tavLst>
                                            <p:tav tm="0">
                                              <p:val>
                                                <p:strVal val="0-#ppt_w/2"/>
                                              </p:val>
                                            </p:tav>
                                            <p:tav tm="100000">
                                              <p:val>
                                                <p:strVal val="#ppt_x"/>
                                              </p:val>
                                            </p:tav>
                                          </p:tavLst>
                                        </p:anim>
                                        <p:anim calcmode="lin" valueType="num">
                                          <p:cBhvr additive="base">
                                            <p:cTn id="21" dur="400" fill="hold"/>
                                            <p:tgtEl>
                                              <p:spTgt spid="44"/>
                                            </p:tgtEl>
                                            <p:attrNameLst>
                                              <p:attrName>ppt_y</p:attrName>
                                            </p:attrNameLst>
                                          </p:cBhvr>
                                          <p:tavLst>
                                            <p:tav tm="0">
                                              <p:val>
                                                <p:strVal val="0-#ppt_h/2"/>
                                              </p:val>
                                            </p:tav>
                                            <p:tav tm="100000">
                                              <p:val>
                                                <p:strVal val="#ppt_y"/>
                                              </p:val>
                                            </p:tav>
                                          </p:tavLst>
                                        </p:anim>
                                      </p:childTnLst>
                                    </p:cTn>
                                  </p:par>
                                  <p:par>
                                    <p:cTn id="22" presetID="2" presetClass="entr" presetSubtype="3" fill="hold" nodeType="withEffect">
                                      <p:stCondLst>
                                        <p:cond delay="0"/>
                                      </p:stCondLst>
                                      <p:childTnLst>
                                        <p:set>
                                          <p:cBhvr>
                                            <p:cTn id="23" dur="1" fill="hold">
                                              <p:stCondLst>
                                                <p:cond delay="0"/>
                                              </p:stCondLst>
                                            </p:cTn>
                                            <p:tgtEl>
                                              <p:spTgt spid="60"/>
                                            </p:tgtEl>
                                            <p:attrNameLst>
                                              <p:attrName>style.visibility</p:attrName>
                                            </p:attrNameLst>
                                          </p:cBhvr>
                                          <p:to>
                                            <p:strVal val="visible"/>
                                          </p:to>
                                        </p:set>
                                        <p:anim calcmode="lin" valueType="num">
                                          <p:cBhvr additive="base">
                                            <p:cTn id="24" dur="400" fill="hold"/>
                                            <p:tgtEl>
                                              <p:spTgt spid="60"/>
                                            </p:tgtEl>
                                            <p:attrNameLst>
                                              <p:attrName>ppt_x</p:attrName>
                                            </p:attrNameLst>
                                          </p:cBhvr>
                                          <p:tavLst>
                                            <p:tav tm="0">
                                              <p:val>
                                                <p:strVal val="1+#ppt_w/2"/>
                                              </p:val>
                                            </p:tav>
                                            <p:tav tm="100000">
                                              <p:val>
                                                <p:strVal val="#ppt_x"/>
                                              </p:val>
                                            </p:tav>
                                          </p:tavLst>
                                        </p:anim>
                                        <p:anim calcmode="lin" valueType="num">
                                          <p:cBhvr additive="base">
                                            <p:cTn id="25" dur="400" fill="hold"/>
                                            <p:tgtEl>
                                              <p:spTgt spid="60"/>
                                            </p:tgtEl>
                                            <p:attrNameLst>
                                              <p:attrName>ppt_y</p:attrName>
                                            </p:attrNameLst>
                                          </p:cBhvr>
                                          <p:tavLst>
                                            <p:tav tm="0">
                                              <p:val>
                                                <p:strVal val="0-#ppt_h/2"/>
                                              </p:val>
                                            </p:tav>
                                            <p:tav tm="100000">
                                              <p:val>
                                                <p:strVal val="#ppt_y"/>
                                              </p:val>
                                            </p:tav>
                                          </p:tavLst>
                                        </p:anim>
                                      </p:childTnLst>
                                    </p:cTn>
                                  </p:par>
                                  <p:par>
                                    <p:cTn id="26" presetID="2" presetClass="entr" presetSubtype="6" fill="hold" nodeType="with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400" fill="hold"/>
                                            <p:tgtEl>
                                              <p:spTgt spid="63"/>
                                            </p:tgtEl>
                                            <p:attrNameLst>
                                              <p:attrName>ppt_x</p:attrName>
                                            </p:attrNameLst>
                                          </p:cBhvr>
                                          <p:tavLst>
                                            <p:tav tm="0">
                                              <p:val>
                                                <p:strVal val="1+#ppt_w/2"/>
                                              </p:val>
                                            </p:tav>
                                            <p:tav tm="100000">
                                              <p:val>
                                                <p:strVal val="#ppt_x"/>
                                              </p:val>
                                            </p:tav>
                                          </p:tavLst>
                                        </p:anim>
                                        <p:anim calcmode="lin" valueType="num">
                                          <p:cBhvr additive="base">
                                            <p:cTn id="29" dur="400" fill="hold"/>
                                            <p:tgtEl>
                                              <p:spTgt spid="63"/>
                                            </p:tgtEl>
                                            <p:attrNameLst>
                                              <p:attrName>ppt_y</p:attrName>
                                            </p:attrNameLst>
                                          </p:cBhvr>
                                          <p:tavLst>
                                            <p:tav tm="0">
                                              <p:val>
                                                <p:strVal val="1+#ppt_h/2"/>
                                              </p:val>
                                            </p:tav>
                                            <p:tav tm="100000">
                                              <p:val>
                                                <p:strVal val="#ppt_y"/>
                                              </p:val>
                                            </p:tav>
                                          </p:tavLst>
                                        </p:anim>
                                      </p:childTnLst>
                                    </p:cTn>
                                  </p:par>
                                  <p:par>
                                    <p:cTn id="30" presetID="2" presetClass="entr" presetSubtype="12" fill="hold" nodeType="with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additive="base">
                                            <p:cTn id="32" dur="400" fill="hold"/>
                                            <p:tgtEl>
                                              <p:spTgt spid="66"/>
                                            </p:tgtEl>
                                            <p:attrNameLst>
                                              <p:attrName>ppt_x</p:attrName>
                                            </p:attrNameLst>
                                          </p:cBhvr>
                                          <p:tavLst>
                                            <p:tav tm="0">
                                              <p:val>
                                                <p:strVal val="0-#ppt_w/2"/>
                                              </p:val>
                                            </p:tav>
                                            <p:tav tm="100000">
                                              <p:val>
                                                <p:strVal val="#ppt_x"/>
                                              </p:val>
                                            </p:tav>
                                          </p:tavLst>
                                        </p:anim>
                                        <p:anim calcmode="lin" valueType="num">
                                          <p:cBhvr additive="base">
                                            <p:cTn id="33" dur="400" fill="hold"/>
                                            <p:tgtEl>
                                              <p:spTgt spid="66"/>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53" presetClass="entr" presetSubtype="528"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anim calcmode="lin" valueType="num">
                                          <p:cBhvr>
                                            <p:cTn id="40" dur="500" fill="hold"/>
                                            <p:tgtEl>
                                              <p:spTgt spid="39"/>
                                            </p:tgtEl>
                                            <p:attrNameLst>
                                              <p:attrName>ppt_x</p:attrName>
                                            </p:attrNameLst>
                                          </p:cBhvr>
                                          <p:tavLst>
                                            <p:tav tm="0">
                                              <p:val>
                                                <p:fltVal val="0.5"/>
                                              </p:val>
                                            </p:tav>
                                            <p:tav tm="100000">
                                              <p:val>
                                                <p:strVal val="#ppt_x"/>
                                              </p:val>
                                            </p:tav>
                                          </p:tavLst>
                                        </p:anim>
                                        <p:anim calcmode="lin" valueType="num">
                                          <p:cBhvr>
                                            <p:cTn id="41" dur="500" fill="hold"/>
                                            <p:tgtEl>
                                              <p:spTgt spid="39"/>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p:cTn id="44" dur="500" fill="hold"/>
                                            <p:tgtEl>
                                              <p:spTgt spid="40"/>
                                            </p:tgtEl>
                                            <p:attrNameLst>
                                              <p:attrName>ppt_w</p:attrName>
                                            </p:attrNameLst>
                                          </p:cBhvr>
                                          <p:tavLst>
                                            <p:tav tm="0">
                                              <p:val>
                                                <p:fltVal val="0"/>
                                              </p:val>
                                            </p:tav>
                                            <p:tav tm="100000">
                                              <p:val>
                                                <p:strVal val="#ppt_w"/>
                                              </p:val>
                                            </p:tav>
                                          </p:tavLst>
                                        </p:anim>
                                        <p:anim calcmode="lin" valueType="num">
                                          <p:cBhvr>
                                            <p:cTn id="45" dur="500" fill="hold"/>
                                            <p:tgtEl>
                                              <p:spTgt spid="40"/>
                                            </p:tgtEl>
                                            <p:attrNameLst>
                                              <p:attrName>ppt_h</p:attrName>
                                            </p:attrNameLst>
                                          </p:cBhvr>
                                          <p:tavLst>
                                            <p:tav tm="0">
                                              <p:val>
                                                <p:fltVal val="0"/>
                                              </p:val>
                                            </p:tav>
                                            <p:tav tm="100000">
                                              <p:val>
                                                <p:strVal val="#ppt_h"/>
                                              </p:val>
                                            </p:tav>
                                          </p:tavLst>
                                        </p:anim>
                                        <p:animEffect transition="in" filter="fade">
                                          <p:cBhvr>
                                            <p:cTn id="46" dur="500"/>
                                            <p:tgtEl>
                                              <p:spTgt spid="40"/>
                                            </p:tgtEl>
                                          </p:cBhvr>
                                        </p:animEffect>
                                        <p:anim calcmode="lin" valueType="num">
                                          <p:cBhvr>
                                            <p:cTn id="47" dur="500" fill="hold"/>
                                            <p:tgtEl>
                                              <p:spTgt spid="40"/>
                                            </p:tgtEl>
                                            <p:attrNameLst>
                                              <p:attrName>ppt_x</p:attrName>
                                            </p:attrNameLst>
                                          </p:cBhvr>
                                          <p:tavLst>
                                            <p:tav tm="0">
                                              <p:val>
                                                <p:fltVal val="0.5"/>
                                              </p:val>
                                            </p:tav>
                                            <p:tav tm="100000">
                                              <p:val>
                                                <p:strVal val="#ppt_x"/>
                                              </p:val>
                                            </p:tav>
                                          </p:tavLst>
                                        </p:anim>
                                        <p:anim calcmode="lin" valueType="num">
                                          <p:cBhvr>
                                            <p:cTn id="48" dur="500" fill="hold"/>
                                            <p:tgtEl>
                                              <p:spTgt spid="40"/>
                                            </p:tgtEl>
                                            <p:attrNameLst>
                                              <p:attrName>ppt_y</p:attrName>
                                            </p:attrNameLst>
                                          </p:cBhvr>
                                          <p:tavLst>
                                            <p:tav tm="0">
                                              <p:val>
                                                <p:fltVal val="0.5"/>
                                              </p:val>
                                            </p:tav>
                                            <p:tav tm="100000">
                                              <p:val>
                                                <p:strVal val="#ppt_y"/>
                                              </p:val>
                                            </p:tav>
                                          </p:tavLst>
                                        </p:anim>
                                      </p:childTnLst>
                                    </p:cTn>
                                  </p:par>
                                  <p:par>
                                    <p:cTn id="49" presetID="5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Effect transition="in" filter="fade">
                                          <p:cBhvr>
                                            <p:cTn id="53" dur="500"/>
                                            <p:tgtEl>
                                              <p:spTgt spid="38"/>
                                            </p:tgtEl>
                                          </p:cBhvr>
                                        </p:animEffect>
                                        <p:anim calcmode="lin" valueType="num">
                                          <p:cBhvr>
                                            <p:cTn id="54" dur="500" fill="hold"/>
                                            <p:tgtEl>
                                              <p:spTgt spid="38"/>
                                            </p:tgtEl>
                                            <p:attrNameLst>
                                              <p:attrName>ppt_x</p:attrName>
                                            </p:attrNameLst>
                                          </p:cBhvr>
                                          <p:tavLst>
                                            <p:tav tm="0">
                                              <p:val>
                                                <p:fltVal val="0.5"/>
                                              </p:val>
                                            </p:tav>
                                            <p:tav tm="100000">
                                              <p:val>
                                                <p:strVal val="#ppt_x"/>
                                              </p:val>
                                            </p:tav>
                                          </p:tavLst>
                                        </p:anim>
                                        <p:anim calcmode="lin" valueType="num">
                                          <p:cBhvr>
                                            <p:cTn id="55" dur="500" fill="hold"/>
                                            <p:tgtEl>
                                              <p:spTgt spid="38"/>
                                            </p:tgtEl>
                                            <p:attrNameLst>
                                              <p:attrName>ppt_y</p:attrName>
                                            </p:attrNameLst>
                                          </p:cBhvr>
                                          <p:tavLst>
                                            <p:tav tm="0">
                                              <p:val>
                                                <p:fltVal val="0.5"/>
                                              </p:val>
                                            </p:tav>
                                            <p:tav tm="100000">
                                              <p:val>
                                                <p:strVal val="#ppt_y"/>
                                              </p:val>
                                            </p:tav>
                                          </p:tavLst>
                                        </p:anim>
                                      </p:childTnLst>
                                    </p:cTn>
                                  </p:par>
                                  <p:par>
                                    <p:cTn id="56" presetID="53" presetClass="entr" presetSubtype="528"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500" fill="hold"/>
                                            <p:tgtEl>
                                              <p:spTgt spid="41"/>
                                            </p:tgtEl>
                                            <p:attrNameLst>
                                              <p:attrName>ppt_w</p:attrName>
                                            </p:attrNameLst>
                                          </p:cBhvr>
                                          <p:tavLst>
                                            <p:tav tm="0">
                                              <p:val>
                                                <p:fltVal val="0"/>
                                              </p:val>
                                            </p:tav>
                                            <p:tav tm="100000">
                                              <p:val>
                                                <p:strVal val="#ppt_w"/>
                                              </p:val>
                                            </p:tav>
                                          </p:tavLst>
                                        </p:anim>
                                        <p:anim calcmode="lin" valueType="num">
                                          <p:cBhvr>
                                            <p:cTn id="59" dur="500" fill="hold"/>
                                            <p:tgtEl>
                                              <p:spTgt spid="41"/>
                                            </p:tgtEl>
                                            <p:attrNameLst>
                                              <p:attrName>ppt_h</p:attrName>
                                            </p:attrNameLst>
                                          </p:cBhvr>
                                          <p:tavLst>
                                            <p:tav tm="0">
                                              <p:val>
                                                <p:fltVal val="0"/>
                                              </p:val>
                                            </p:tav>
                                            <p:tav tm="100000">
                                              <p:val>
                                                <p:strVal val="#ppt_h"/>
                                              </p:val>
                                            </p:tav>
                                          </p:tavLst>
                                        </p:anim>
                                        <p:animEffect transition="in" filter="fade">
                                          <p:cBhvr>
                                            <p:cTn id="60" dur="500"/>
                                            <p:tgtEl>
                                              <p:spTgt spid="41"/>
                                            </p:tgtEl>
                                          </p:cBhvr>
                                        </p:animEffect>
                                        <p:anim calcmode="lin" valueType="num">
                                          <p:cBhvr>
                                            <p:cTn id="61" dur="500" fill="hold"/>
                                            <p:tgtEl>
                                              <p:spTgt spid="41"/>
                                            </p:tgtEl>
                                            <p:attrNameLst>
                                              <p:attrName>ppt_x</p:attrName>
                                            </p:attrNameLst>
                                          </p:cBhvr>
                                          <p:tavLst>
                                            <p:tav tm="0">
                                              <p:val>
                                                <p:fltVal val="0.5"/>
                                              </p:val>
                                            </p:tav>
                                            <p:tav tm="100000">
                                              <p:val>
                                                <p:strVal val="#ppt_x"/>
                                              </p:val>
                                            </p:tav>
                                          </p:tavLst>
                                        </p:anim>
                                        <p:anim calcmode="lin" valueType="num">
                                          <p:cBhvr>
                                            <p:cTn id="62" dur="500" fill="hold"/>
                                            <p:tgtEl>
                                              <p:spTgt spid="41"/>
                                            </p:tgtEl>
                                            <p:attrNameLst>
                                              <p:attrName>ppt_y</p:attrName>
                                            </p:attrNameLst>
                                          </p:cBhvr>
                                          <p:tavLst>
                                            <p:tav tm="0">
                                              <p:val>
                                                <p:fltVal val="0.5"/>
                                              </p:val>
                                            </p:tav>
                                            <p:tav tm="100000">
                                              <p:val>
                                                <p:strVal val="#ppt_y"/>
                                              </p:val>
                                            </p:tav>
                                          </p:tavLst>
                                        </p:anim>
                                      </p:childTnLst>
                                    </p:cTn>
                                  </p:par>
                                </p:childTnLst>
                              </p:cTn>
                            </p:par>
                            <p:par>
                              <p:cTn id="63" fill="hold">
                                <p:stCondLst>
                                  <p:cond delay="2000"/>
                                </p:stCondLst>
                                <p:childTnLst>
                                  <p:par>
                                    <p:cTn id="64" presetID="22" presetClass="entr" presetSubtype="2" fill="hold" nodeType="after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wipe(right)">
                                          <p:cBhvr>
                                            <p:cTn id="66" dur="500"/>
                                            <p:tgtEl>
                                              <p:spTgt spid="69"/>
                                            </p:tgtEl>
                                          </p:cBhvr>
                                        </p:animEffect>
                                      </p:childTnLst>
                                    </p:cTn>
                                  </p:par>
                                </p:childTnLst>
                              </p:cTn>
                            </p:par>
                            <p:par>
                              <p:cTn id="67" fill="hold">
                                <p:stCondLst>
                                  <p:cond delay="2500"/>
                                </p:stCondLst>
                                <p:childTnLst>
                                  <p:par>
                                    <p:cTn id="68" presetID="2" presetClass="entr" presetSubtype="8"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 calcmode="lin" valueType="num">
                                          <p:cBhvr additive="base">
                                            <p:cTn id="70" dur="300" fill="hold"/>
                                            <p:tgtEl>
                                              <p:spTgt spid="70"/>
                                            </p:tgtEl>
                                            <p:attrNameLst>
                                              <p:attrName>ppt_x</p:attrName>
                                            </p:attrNameLst>
                                          </p:cBhvr>
                                          <p:tavLst>
                                            <p:tav tm="0">
                                              <p:val>
                                                <p:strVal val="0-#ppt_w/2"/>
                                              </p:val>
                                            </p:tav>
                                            <p:tav tm="100000">
                                              <p:val>
                                                <p:strVal val="#ppt_x"/>
                                              </p:val>
                                            </p:tav>
                                          </p:tavLst>
                                        </p:anim>
                                        <p:anim calcmode="lin" valueType="num">
                                          <p:cBhvr additive="base">
                                            <p:cTn id="71" dur="300" fill="hold"/>
                                            <p:tgtEl>
                                              <p:spTgt spid="70"/>
                                            </p:tgtEl>
                                            <p:attrNameLst>
                                              <p:attrName>ppt_y</p:attrName>
                                            </p:attrNameLst>
                                          </p:cBhvr>
                                          <p:tavLst>
                                            <p:tav tm="0">
                                              <p:val>
                                                <p:strVal val="#ppt_y"/>
                                              </p:val>
                                            </p:tav>
                                            <p:tav tm="100000">
                                              <p:val>
                                                <p:strVal val="#ppt_y"/>
                                              </p:val>
                                            </p:tav>
                                          </p:tavLst>
                                        </p:anim>
                                      </p:childTnLst>
                                    </p:cTn>
                                  </p:par>
                                </p:childTnLst>
                              </p:cTn>
                            </p:par>
                            <p:par>
                              <p:cTn id="72" fill="hold">
                                <p:stCondLst>
                                  <p:cond delay="3000"/>
                                </p:stCondLst>
                                <p:childTnLst>
                                  <p:par>
                                    <p:cTn id="73" presetID="22" presetClass="entr" presetSubtype="8" fill="hold"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left)">
                                          <p:cBhvr>
                                            <p:cTn id="75" dur="500"/>
                                            <p:tgtEl>
                                              <p:spTgt spid="71"/>
                                            </p:tgtEl>
                                          </p:cBhvr>
                                        </p:animEffect>
                                      </p:childTnLst>
                                    </p:cTn>
                                  </p:par>
                                </p:childTnLst>
                              </p:cTn>
                            </p:par>
                            <p:par>
                              <p:cTn id="76" fill="hold">
                                <p:stCondLst>
                                  <p:cond delay="3500"/>
                                </p:stCondLst>
                                <p:childTnLst>
                                  <p:par>
                                    <p:cTn id="77" presetID="2" presetClass="entr" presetSubtype="2" fill="hold" grpId="0" nodeType="afterEffect">
                                      <p:stCondLst>
                                        <p:cond delay="0"/>
                                      </p:stCondLst>
                                      <p:childTnLst>
                                        <p:set>
                                          <p:cBhvr>
                                            <p:cTn id="78" dur="1" fill="hold">
                                              <p:stCondLst>
                                                <p:cond delay="0"/>
                                              </p:stCondLst>
                                            </p:cTn>
                                            <p:tgtEl>
                                              <p:spTgt spid="72"/>
                                            </p:tgtEl>
                                            <p:attrNameLst>
                                              <p:attrName>style.visibility</p:attrName>
                                            </p:attrNameLst>
                                          </p:cBhvr>
                                          <p:to>
                                            <p:strVal val="visible"/>
                                          </p:to>
                                        </p:set>
                                        <p:anim calcmode="lin" valueType="num">
                                          <p:cBhvr additive="base">
                                            <p:cTn id="79" dur="300" fill="hold"/>
                                            <p:tgtEl>
                                              <p:spTgt spid="72"/>
                                            </p:tgtEl>
                                            <p:attrNameLst>
                                              <p:attrName>ppt_x</p:attrName>
                                            </p:attrNameLst>
                                          </p:cBhvr>
                                          <p:tavLst>
                                            <p:tav tm="0">
                                              <p:val>
                                                <p:strVal val="1+#ppt_w/2"/>
                                              </p:val>
                                            </p:tav>
                                            <p:tav tm="100000">
                                              <p:val>
                                                <p:strVal val="#ppt_x"/>
                                              </p:val>
                                            </p:tav>
                                          </p:tavLst>
                                        </p:anim>
                                        <p:anim calcmode="lin" valueType="num">
                                          <p:cBhvr additive="base">
                                            <p:cTn id="80" dur="300" fill="hold"/>
                                            <p:tgtEl>
                                              <p:spTgt spid="72"/>
                                            </p:tgtEl>
                                            <p:attrNameLst>
                                              <p:attrName>ppt_y</p:attrName>
                                            </p:attrNameLst>
                                          </p:cBhvr>
                                          <p:tavLst>
                                            <p:tav tm="0">
                                              <p:val>
                                                <p:strVal val="#ppt_y"/>
                                              </p:val>
                                            </p:tav>
                                            <p:tav tm="100000">
                                              <p:val>
                                                <p:strVal val="#ppt_y"/>
                                              </p:val>
                                            </p:tav>
                                          </p:tavLst>
                                        </p:anim>
                                      </p:childTnLst>
                                    </p:cTn>
                                  </p:par>
                                </p:childTnLst>
                              </p:cTn>
                            </p:par>
                            <p:par>
                              <p:cTn id="81" fill="hold">
                                <p:stCondLst>
                                  <p:cond delay="4000"/>
                                </p:stCondLst>
                                <p:childTnLst>
                                  <p:par>
                                    <p:cTn id="82" presetID="22" presetClass="entr" presetSubtype="8"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500"/>
                                            <p:tgtEl>
                                              <p:spTgt spid="73"/>
                                            </p:tgtEl>
                                          </p:cBhvr>
                                        </p:animEffect>
                                      </p:childTnLst>
                                    </p:cTn>
                                  </p:par>
                                </p:childTnLst>
                              </p:cTn>
                            </p:par>
                            <p:par>
                              <p:cTn id="85" fill="hold">
                                <p:stCondLst>
                                  <p:cond delay="4500"/>
                                </p:stCondLst>
                                <p:childTnLst>
                                  <p:par>
                                    <p:cTn id="86" presetID="2" presetClass="entr" presetSubtype="2" fill="hold" grpId="0" nodeType="afterEffect">
                                      <p:stCondLst>
                                        <p:cond delay="0"/>
                                      </p:stCondLst>
                                      <p:childTnLst>
                                        <p:set>
                                          <p:cBhvr>
                                            <p:cTn id="87" dur="1" fill="hold">
                                              <p:stCondLst>
                                                <p:cond delay="0"/>
                                              </p:stCondLst>
                                            </p:cTn>
                                            <p:tgtEl>
                                              <p:spTgt spid="74"/>
                                            </p:tgtEl>
                                            <p:attrNameLst>
                                              <p:attrName>style.visibility</p:attrName>
                                            </p:attrNameLst>
                                          </p:cBhvr>
                                          <p:to>
                                            <p:strVal val="visible"/>
                                          </p:to>
                                        </p:set>
                                        <p:anim calcmode="lin" valueType="num">
                                          <p:cBhvr additive="base">
                                            <p:cTn id="88" dur="300" fill="hold"/>
                                            <p:tgtEl>
                                              <p:spTgt spid="74"/>
                                            </p:tgtEl>
                                            <p:attrNameLst>
                                              <p:attrName>ppt_x</p:attrName>
                                            </p:attrNameLst>
                                          </p:cBhvr>
                                          <p:tavLst>
                                            <p:tav tm="0">
                                              <p:val>
                                                <p:strVal val="1+#ppt_w/2"/>
                                              </p:val>
                                            </p:tav>
                                            <p:tav tm="100000">
                                              <p:val>
                                                <p:strVal val="#ppt_x"/>
                                              </p:val>
                                            </p:tav>
                                          </p:tavLst>
                                        </p:anim>
                                        <p:anim calcmode="lin" valueType="num">
                                          <p:cBhvr additive="base">
                                            <p:cTn id="89" dur="300" fill="hold"/>
                                            <p:tgtEl>
                                              <p:spTgt spid="74"/>
                                            </p:tgtEl>
                                            <p:attrNameLst>
                                              <p:attrName>ppt_y</p:attrName>
                                            </p:attrNameLst>
                                          </p:cBhvr>
                                          <p:tavLst>
                                            <p:tav tm="0">
                                              <p:val>
                                                <p:strVal val="#ppt_y"/>
                                              </p:val>
                                            </p:tav>
                                            <p:tav tm="100000">
                                              <p:val>
                                                <p:strVal val="#ppt_y"/>
                                              </p:val>
                                            </p:tav>
                                          </p:tavLst>
                                        </p:anim>
                                      </p:childTnLst>
                                    </p:cTn>
                                  </p:par>
                                </p:childTnLst>
                              </p:cTn>
                            </p:par>
                            <p:par>
                              <p:cTn id="90" fill="hold">
                                <p:stCondLst>
                                  <p:cond delay="5000"/>
                                </p:stCondLst>
                                <p:childTnLst>
                                  <p:par>
                                    <p:cTn id="91" presetID="22" presetClass="entr" presetSubtype="2" fill="hold" nodeType="afterEffect">
                                      <p:stCondLst>
                                        <p:cond delay="0"/>
                                      </p:stCondLst>
                                      <p:childTnLst>
                                        <p:set>
                                          <p:cBhvr>
                                            <p:cTn id="92" dur="1" fill="hold">
                                              <p:stCondLst>
                                                <p:cond delay="0"/>
                                              </p:stCondLst>
                                            </p:cTn>
                                            <p:tgtEl>
                                              <p:spTgt spid="75"/>
                                            </p:tgtEl>
                                            <p:attrNameLst>
                                              <p:attrName>style.visibility</p:attrName>
                                            </p:attrNameLst>
                                          </p:cBhvr>
                                          <p:to>
                                            <p:strVal val="visible"/>
                                          </p:to>
                                        </p:set>
                                        <p:animEffect transition="in" filter="wipe(right)">
                                          <p:cBhvr>
                                            <p:cTn id="93" dur="500"/>
                                            <p:tgtEl>
                                              <p:spTgt spid="75"/>
                                            </p:tgtEl>
                                          </p:cBhvr>
                                        </p:animEffect>
                                      </p:childTnLst>
                                    </p:cTn>
                                  </p:par>
                                </p:childTnLst>
                              </p:cTn>
                            </p:par>
                            <p:par>
                              <p:cTn id="94" fill="hold">
                                <p:stCondLst>
                                  <p:cond delay="5500"/>
                                </p:stCondLst>
                                <p:childTnLst>
                                  <p:par>
                                    <p:cTn id="95" presetID="2" presetClass="entr" presetSubtype="8" fill="hold" grpId="0" nodeType="afterEffect">
                                      <p:stCondLst>
                                        <p:cond delay="0"/>
                                      </p:stCondLst>
                                      <p:childTnLst>
                                        <p:set>
                                          <p:cBhvr>
                                            <p:cTn id="96" dur="1" fill="hold">
                                              <p:stCondLst>
                                                <p:cond delay="0"/>
                                              </p:stCondLst>
                                            </p:cTn>
                                            <p:tgtEl>
                                              <p:spTgt spid="76"/>
                                            </p:tgtEl>
                                            <p:attrNameLst>
                                              <p:attrName>style.visibility</p:attrName>
                                            </p:attrNameLst>
                                          </p:cBhvr>
                                          <p:to>
                                            <p:strVal val="visible"/>
                                          </p:to>
                                        </p:set>
                                        <p:anim calcmode="lin" valueType="num">
                                          <p:cBhvr additive="base">
                                            <p:cTn id="97" dur="300" fill="hold"/>
                                            <p:tgtEl>
                                              <p:spTgt spid="76"/>
                                            </p:tgtEl>
                                            <p:attrNameLst>
                                              <p:attrName>ppt_x</p:attrName>
                                            </p:attrNameLst>
                                          </p:cBhvr>
                                          <p:tavLst>
                                            <p:tav tm="0">
                                              <p:val>
                                                <p:strVal val="0-#ppt_w/2"/>
                                              </p:val>
                                            </p:tav>
                                            <p:tav tm="100000">
                                              <p:val>
                                                <p:strVal val="#ppt_x"/>
                                              </p:val>
                                            </p:tav>
                                          </p:tavLst>
                                        </p:anim>
                                        <p:anim calcmode="lin" valueType="num">
                                          <p:cBhvr additive="base">
                                            <p:cTn id="98" dur="3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8" grpId="0" animBg="1"/>
          <p:bldP spid="39" grpId="0" animBg="1"/>
          <p:bldP spid="40" grpId="0" animBg="1"/>
          <p:bldP spid="70" grpId="0"/>
          <p:bldP spid="72" grpId="0"/>
          <p:bldP spid="74" grpId="0"/>
          <p:bldP spid="76"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2" name="等腰三角形 1"/>
          <p:cNvSpPr/>
          <p:nvPr/>
        </p:nvSpPr>
        <p:spPr>
          <a:xfrm>
            <a:off x="2030065" y="1671490"/>
            <a:ext cx="2376264" cy="2025056"/>
          </a:xfrm>
          <a:prstGeom prst="triangle">
            <a:avLst/>
          </a:prstGeom>
          <a:solidFill>
            <a:schemeClr val="tx1">
              <a:lumMod val="65000"/>
              <a:lumOff val="35000"/>
              <a:alpha val="14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419741" y="1856894"/>
            <a:ext cx="1779654" cy="1938992"/>
          </a:xfrm>
          <a:prstGeom prst="rect">
            <a:avLst/>
          </a:prstGeom>
          <a:noFill/>
        </p:spPr>
        <p:txBody>
          <a:bodyPr wrap="none" rtlCol="0">
            <a:spAutoFit/>
          </a:bodyPr>
          <a:lstStyle/>
          <a:p>
            <a:r>
              <a:rPr lang="en-US" altLang="zh-CN" sz="12000" dirty="0">
                <a:solidFill>
                  <a:schemeClr val="accent5"/>
                </a:solidFill>
                <a:latin typeface="Impact" panose="020B0806030902050204" pitchFamily="34" charset="0"/>
              </a:rPr>
              <a:t>04</a:t>
            </a:r>
            <a:endParaRPr lang="zh-CN" altLang="en-US" sz="12000" dirty="0">
              <a:solidFill>
                <a:schemeClr val="accent5"/>
              </a:solidFill>
              <a:latin typeface="Impact" panose="020B0806030902050204" pitchFamily="34" charset="0"/>
            </a:endParaRPr>
          </a:p>
        </p:txBody>
      </p:sp>
      <p:sp>
        <p:nvSpPr>
          <p:cNvPr id="9" name="TextBox 8"/>
          <p:cNvSpPr txBox="1"/>
          <p:nvPr/>
        </p:nvSpPr>
        <p:spPr>
          <a:xfrm>
            <a:off x="4211960" y="1912771"/>
            <a:ext cx="2954655" cy="923330"/>
          </a:xfrm>
          <a:prstGeom prst="rect">
            <a:avLst/>
          </a:prstGeom>
          <a:noFill/>
        </p:spPr>
        <p:txBody>
          <a:bodyPr wrap="none" rtlCol="0">
            <a:spAutoFit/>
          </a:bodyPr>
          <a:lstStyle/>
          <a:p>
            <a:r>
              <a:rPr lang="zh-CN" altLang="en-US" sz="5400" b="1"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资金预算</a:t>
            </a:r>
          </a:p>
        </p:txBody>
      </p:sp>
      <p:cxnSp>
        <p:nvCxnSpPr>
          <p:cNvPr id="11" name="直接连接符 10"/>
          <p:cNvCxnSpPr/>
          <p:nvPr/>
        </p:nvCxnSpPr>
        <p:spPr>
          <a:xfrm>
            <a:off x="4152688" y="2826390"/>
            <a:ext cx="3083608"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72000" y="2920883"/>
            <a:ext cx="974819" cy="307777"/>
            <a:chOff x="1694389" y="3210530"/>
            <a:chExt cx="974819" cy="307777"/>
          </a:xfrm>
        </p:grpSpPr>
        <p:sp>
          <p:nvSpPr>
            <p:cNvPr id="14" name="矩形 13"/>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1766397" y="3210530"/>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资金来源</a:t>
              </a:r>
            </a:p>
          </p:txBody>
        </p:sp>
      </p:grpSp>
      <p:grpSp>
        <p:nvGrpSpPr>
          <p:cNvPr id="16" name="组合 15"/>
          <p:cNvGrpSpPr/>
          <p:nvPr/>
        </p:nvGrpSpPr>
        <p:grpSpPr>
          <a:xfrm>
            <a:off x="5973445" y="2920883"/>
            <a:ext cx="974819" cy="307777"/>
            <a:chOff x="1694389" y="3537387"/>
            <a:chExt cx="974819" cy="307777"/>
          </a:xfrm>
        </p:grpSpPr>
        <p:sp>
          <p:nvSpPr>
            <p:cNvPr id="17" name="矩形 16"/>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1766397" y="3537387"/>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方案回报</a:t>
              </a:r>
            </a:p>
          </p:txBody>
        </p:sp>
      </p:grpSp>
      <p:grpSp>
        <p:nvGrpSpPr>
          <p:cNvPr id="19" name="组合 18"/>
          <p:cNvGrpSpPr/>
          <p:nvPr/>
        </p:nvGrpSpPr>
        <p:grpSpPr>
          <a:xfrm>
            <a:off x="4572000" y="3280923"/>
            <a:ext cx="974819" cy="307777"/>
            <a:chOff x="1694389" y="3875941"/>
            <a:chExt cx="974819" cy="307777"/>
          </a:xfrm>
        </p:grpSpPr>
        <p:sp>
          <p:nvSpPr>
            <p:cNvPr id="20" name="矩形 19"/>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766397" y="3875941"/>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投资风险</a:t>
              </a:r>
            </a:p>
          </p:txBody>
        </p:sp>
      </p:grpSp>
      <p:grpSp>
        <p:nvGrpSpPr>
          <p:cNvPr id="22" name="组合 21"/>
          <p:cNvGrpSpPr/>
          <p:nvPr/>
        </p:nvGrpSpPr>
        <p:grpSpPr>
          <a:xfrm>
            <a:off x="5973445" y="3280923"/>
            <a:ext cx="974819" cy="307777"/>
            <a:chOff x="1694389" y="4211992"/>
            <a:chExt cx="974819" cy="307777"/>
          </a:xfrm>
        </p:grpSpPr>
        <p:sp>
          <p:nvSpPr>
            <p:cNvPr id="23" name="矩形 22"/>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766397" y="4211992"/>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预计收入</a:t>
              </a:r>
            </a:p>
          </p:txBody>
        </p:sp>
      </p:grpSp>
      <p:sp>
        <p:nvSpPr>
          <p:cNvPr id="25" name="等腰三角形 24"/>
          <p:cNvSpPr/>
          <p:nvPr/>
        </p:nvSpPr>
        <p:spPr>
          <a:xfrm rot="18035669">
            <a:off x="2382960" y="1282354"/>
            <a:ext cx="360040" cy="310379"/>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21283757">
            <a:off x="1968923" y="1497553"/>
            <a:ext cx="191945" cy="16547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5968008">
            <a:off x="1663185" y="1888656"/>
            <a:ext cx="304349" cy="22735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100" fill="hold"/>
                                        <p:tgtEl>
                                          <p:spTgt spid="25"/>
                                        </p:tgtEl>
                                        <p:attrNameLst>
                                          <p:attrName>ppt_x</p:attrName>
                                        </p:attrNameLst>
                                      </p:cBhvr>
                                      <p:tavLst>
                                        <p:tav tm="0">
                                          <p:val>
                                            <p:strVal val="0-#ppt_w/2"/>
                                          </p:val>
                                        </p:tav>
                                        <p:tav tm="100000">
                                          <p:val>
                                            <p:strVal val="#ppt_x"/>
                                          </p:val>
                                        </p:tav>
                                      </p:tavLst>
                                    </p:anim>
                                    <p:anim calcmode="lin" valueType="num">
                                      <p:cBhvr additive="base">
                                        <p:cTn id="8" dur="1100" fill="hold"/>
                                        <p:tgtEl>
                                          <p:spTgt spid="25"/>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25"/>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100" fill="hold"/>
                                        <p:tgtEl>
                                          <p:spTgt spid="26"/>
                                        </p:tgtEl>
                                        <p:attrNameLst>
                                          <p:attrName>ppt_x</p:attrName>
                                        </p:attrNameLst>
                                      </p:cBhvr>
                                      <p:tavLst>
                                        <p:tav tm="0">
                                          <p:val>
                                            <p:strVal val="0-#ppt_w/2"/>
                                          </p:val>
                                        </p:tav>
                                        <p:tav tm="100000">
                                          <p:val>
                                            <p:strVal val="#ppt_x"/>
                                          </p:val>
                                        </p:tav>
                                      </p:tavLst>
                                    </p:anim>
                                    <p:anim calcmode="lin" valueType="num">
                                      <p:cBhvr additive="base">
                                        <p:cTn id="14" dur="1100" fill="hold"/>
                                        <p:tgtEl>
                                          <p:spTgt spid="26"/>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26"/>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100" fill="hold"/>
                                        <p:tgtEl>
                                          <p:spTgt spid="27"/>
                                        </p:tgtEl>
                                        <p:attrNameLst>
                                          <p:attrName>ppt_x</p:attrName>
                                        </p:attrNameLst>
                                      </p:cBhvr>
                                      <p:tavLst>
                                        <p:tav tm="0">
                                          <p:val>
                                            <p:strVal val="0-#ppt_w/2"/>
                                          </p:val>
                                        </p:tav>
                                        <p:tav tm="100000">
                                          <p:val>
                                            <p:strVal val="#ppt_x"/>
                                          </p:val>
                                        </p:tav>
                                      </p:tavLst>
                                    </p:anim>
                                    <p:anim calcmode="lin" valueType="num">
                                      <p:cBhvr additive="base">
                                        <p:cTn id="20" dur="1100" fill="hold"/>
                                        <p:tgtEl>
                                          <p:spTgt spid="27"/>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7"/>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p:tgtEl>
                                          <p:spTgt spid="9"/>
                                        </p:tgtEl>
                                        <p:attrNameLst>
                                          <p:attrName>ppt_y</p:attrName>
                                        </p:attrNameLst>
                                      </p:cBhvr>
                                      <p:tavLst>
                                        <p:tav tm="0">
                                          <p:val>
                                            <p:strVal val="#ppt_y-#ppt_h*1.125000"/>
                                          </p:val>
                                        </p:tav>
                                        <p:tav tm="100000">
                                          <p:val>
                                            <p:strVal val="#ppt_y"/>
                                          </p:val>
                                        </p:tav>
                                      </p:tavLst>
                                    </p:anim>
                                    <p:animEffect transition="in" filter="wipe(down)">
                                      <p:cBhvr>
                                        <p:cTn id="41" dur="500"/>
                                        <p:tgtEl>
                                          <p:spTgt spid="9"/>
                                        </p:tgtEl>
                                      </p:cBhvr>
                                    </p:animEffect>
                                  </p:childTnLst>
                                </p:cTn>
                              </p:par>
                              <p:par>
                                <p:cTn id="42" presetID="42" presetClass="entr" presetSubtype="0" fill="hold" nodeType="withEffect">
                                  <p:stCondLst>
                                    <p:cond delay="20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anim calcmode="lin" valueType="num">
                                      <p:cBhvr>
                                        <p:cTn id="45" dur="500" fill="hold"/>
                                        <p:tgtEl>
                                          <p:spTgt spid="13"/>
                                        </p:tgtEl>
                                        <p:attrNameLst>
                                          <p:attrName>ppt_x</p:attrName>
                                        </p:attrNameLst>
                                      </p:cBhvr>
                                      <p:tavLst>
                                        <p:tav tm="0">
                                          <p:val>
                                            <p:strVal val="#ppt_x"/>
                                          </p:val>
                                        </p:tav>
                                        <p:tav tm="100000">
                                          <p:val>
                                            <p:strVal val="#ppt_x"/>
                                          </p:val>
                                        </p:tav>
                                      </p:tavLst>
                                    </p:anim>
                                    <p:anim calcmode="lin" valueType="num">
                                      <p:cBhvr>
                                        <p:cTn id="46" dur="5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40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60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8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p:bldP spid="9" grpId="0"/>
      <p:bldP spid="25" grpId="0" animBg="1"/>
      <p:bldP spid="25" grpId="1" animBg="1"/>
      <p:bldP spid="26" grpId="0" animBg="1"/>
      <p:bldP spid="26" grpId="1" animBg="1"/>
      <p:bldP spid="27" grpId="0" animBg="1"/>
      <p:bldP spid="2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31" name="Freeform 5"/>
          <p:cNvSpPr/>
          <p:nvPr/>
        </p:nvSpPr>
        <p:spPr bwMode="auto">
          <a:xfrm>
            <a:off x="4437435" y="3154976"/>
            <a:ext cx="1142677" cy="972108"/>
          </a:xfrm>
          <a:custGeom>
            <a:avLst/>
            <a:gdLst/>
            <a:ahLst/>
            <a:cxnLst>
              <a:cxn ang="0">
                <a:pos x="1935" y="13"/>
              </a:cxn>
              <a:cxn ang="0">
                <a:pos x="1870" y="52"/>
              </a:cxn>
              <a:cxn ang="0">
                <a:pos x="1848" y="90"/>
              </a:cxn>
              <a:cxn ang="0">
                <a:pos x="1847" y="123"/>
              </a:cxn>
              <a:cxn ang="0">
                <a:pos x="1877" y="173"/>
              </a:cxn>
              <a:cxn ang="0">
                <a:pos x="1933" y="236"/>
              </a:cxn>
              <a:cxn ang="0">
                <a:pos x="1942" y="269"/>
              </a:cxn>
              <a:cxn ang="0">
                <a:pos x="1930" y="312"/>
              </a:cxn>
              <a:cxn ang="0">
                <a:pos x="1894" y="348"/>
              </a:cxn>
              <a:cxn ang="0">
                <a:pos x="1839" y="371"/>
              </a:cxn>
              <a:cxn ang="0">
                <a:pos x="1773" y="380"/>
              </a:cxn>
              <a:cxn ang="0">
                <a:pos x="1724" y="375"/>
              </a:cxn>
              <a:cxn ang="0">
                <a:pos x="1666" y="355"/>
              </a:cxn>
              <a:cxn ang="0">
                <a:pos x="1625" y="323"/>
              </a:cxn>
              <a:cxn ang="0">
                <a:pos x="1605" y="281"/>
              </a:cxn>
              <a:cxn ang="0">
                <a:pos x="1609" y="245"/>
              </a:cxn>
              <a:cxn ang="0">
                <a:pos x="1652" y="189"/>
              </a:cxn>
              <a:cxn ang="0">
                <a:pos x="1697" y="133"/>
              </a:cxn>
              <a:cxn ang="0">
                <a:pos x="1701" y="99"/>
              </a:cxn>
              <a:cxn ang="0">
                <a:pos x="1684" y="61"/>
              </a:cxn>
              <a:cxn ang="0">
                <a:pos x="1637" y="23"/>
              </a:cxn>
              <a:cxn ang="0">
                <a:pos x="379" y="0"/>
              </a:cxn>
              <a:cxn ang="0">
                <a:pos x="366" y="1240"/>
              </a:cxn>
              <a:cxn ang="0">
                <a:pos x="318" y="1307"/>
              </a:cxn>
              <a:cxn ang="0">
                <a:pos x="280" y="1323"/>
              </a:cxn>
              <a:cxn ang="0">
                <a:pos x="246" y="1320"/>
              </a:cxn>
              <a:cxn ang="0">
                <a:pos x="190" y="1277"/>
              </a:cxn>
              <a:cxn ang="0">
                <a:pos x="134" y="1231"/>
              </a:cxn>
              <a:cxn ang="0">
                <a:pos x="100" y="1228"/>
              </a:cxn>
              <a:cxn ang="0">
                <a:pos x="58" y="1248"/>
              </a:cxn>
              <a:cxn ang="0">
                <a:pos x="26" y="1289"/>
              </a:cxn>
              <a:cxn ang="0">
                <a:pos x="4" y="1347"/>
              </a:cxn>
              <a:cxn ang="0">
                <a:pos x="0" y="1397"/>
              </a:cxn>
              <a:cxn ang="0">
                <a:pos x="8" y="1462"/>
              </a:cxn>
              <a:cxn ang="0">
                <a:pos x="33" y="1516"/>
              </a:cxn>
              <a:cxn ang="0">
                <a:pos x="67" y="1552"/>
              </a:cxn>
              <a:cxn ang="0">
                <a:pos x="110" y="1567"/>
              </a:cxn>
              <a:cxn ang="0">
                <a:pos x="145" y="1558"/>
              </a:cxn>
              <a:cxn ang="0">
                <a:pos x="208" y="1500"/>
              </a:cxn>
              <a:cxn ang="0">
                <a:pos x="258" y="1471"/>
              </a:cxn>
              <a:cxn ang="0">
                <a:pos x="289" y="1473"/>
              </a:cxn>
              <a:cxn ang="0">
                <a:pos x="325" y="1493"/>
              </a:cxn>
              <a:cxn ang="0">
                <a:pos x="374" y="1579"/>
              </a:cxn>
              <a:cxn ang="0">
                <a:pos x="435" y="2160"/>
              </a:cxn>
              <a:cxn ang="0">
                <a:pos x="655" y="2144"/>
              </a:cxn>
              <a:cxn ang="0">
                <a:pos x="868" y="2106"/>
              </a:cxn>
              <a:cxn ang="0">
                <a:pos x="1071" y="2046"/>
              </a:cxn>
              <a:cxn ang="0">
                <a:pos x="1268" y="1971"/>
              </a:cxn>
              <a:cxn ang="0">
                <a:pos x="1454" y="1875"/>
              </a:cxn>
              <a:cxn ang="0">
                <a:pos x="1630" y="1762"/>
              </a:cxn>
              <a:cxn ang="0">
                <a:pos x="1793" y="1634"/>
              </a:cxn>
              <a:cxn ang="0">
                <a:pos x="1942" y="1491"/>
              </a:cxn>
              <a:cxn ang="0">
                <a:pos x="2079" y="1334"/>
              </a:cxn>
              <a:cxn ang="0">
                <a:pos x="2198" y="1165"/>
              </a:cxn>
              <a:cxn ang="0">
                <a:pos x="2303" y="984"/>
              </a:cxn>
              <a:cxn ang="0">
                <a:pos x="2389" y="793"/>
              </a:cxn>
              <a:cxn ang="0">
                <a:pos x="2458" y="591"/>
              </a:cxn>
              <a:cxn ang="0">
                <a:pos x="2505" y="382"/>
              </a:cxn>
              <a:cxn ang="0">
                <a:pos x="2534" y="166"/>
              </a:cxn>
              <a:cxn ang="0">
                <a:pos x="1993" y="0"/>
              </a:cxn>
            </a:cxnLst>
            <a:rect l="0" t="0" r="r" b="b"/>
            <a:pathLst>
              <a:path w="2539" h="2160">
                <a:moveTo>
                  <a:pt x="1993" y="0"/>
                </a:moveTo>
                <a:lnTo>
                  <a:pt x="1993" y="0"/>
                </a:lnTo>
                <a:lnTo>
                  <a:pt x="1962" y="5"/>
                </a:lnTo>
                <a:lnTo>
                  <a:pt x="1935" y="13"/>
                </a:lnTo>
                <a:lnTo>
                  <a:pt x="1910" y="23"/>
                </a:lnTo>
                <a:lnTo>
                  <a:pt x="1888" y="38"/>
                </a:lnTo>
                <a:lnTo>
                  <a:pt x="1879" y="45"/>
                </a:lnTo>
                <a:lnTo>
                  <a:pt x="1870" y="52"/>
                </a:lnTo>
                <a:lnTo>
                  <a:pt x="1863" y="61"/>
                </a:lnTo>
                <a:lnTo>
                  <a:pt x="1857" y="70"/>
                </a:lnTo>
                <a:lnTo>
                  <a:pt x="1852" y="79"/>
                </a:lnTo>
                <a:lnTo>
                  <a:pt x="1848" y="90"/>
                </a:lnTo>
                <a:lnTo>
                  <a:pt x="1847" y="99"/>
                </a:lnTo>
                <a:lnTo>
                  <a:pt x="1847" y="110"/>
                </a:lnTo>
                <a:lnTo>
                  <a:pt x="1847" y="110"/>
                </a:lnTo>
                <a:lnTo>
                  <a:pt x="1847" y="123"/>
                </a:lnTo>
                <a:lnTo>
                  <a:pt x="1850" y="133"/>
                </a:lnTo>
                <a:lnTo>
                  <a:pt x="1856" y="144"/>
                </a:lnTo>
                <a:lnTo>
                  <a:pt x="1861" y="153"/>
                </a:lnTo>
                <a:lnTo>
                  <a:pt x="1877" y="173"/>
                </a:lnTo>
                <a:lnTo>
                  <a:pt x="1895" y="189"/>
                </a:lnTo>
                <a:lnTo>
                  <a:pt x="1912" y="207"/>
                </a:lnTo>
                <a:lnTo>
                  <a:pt x="1928" y="225"/>
                </a:lnTo>
                <a:lnTo>
                  <a:pt x="1933" y="236"/>
                </a:lnTo>
                <a:lnTo>
                  <a:pt x="1939" y="245"/>
                </a:lnTo>
                <a:lnTo>
                  <a:pt x="1942" y="258"/>
                </a:lnTo>
                <a:lnTo>
                  <a:pt x="1942" y="269"/>
                </a:lnTo>
                <a:lnTo>
                  <a:pt x="1942" y="269"/>
                </a:lnTo>
                <a:lnTo>
                  <a:pt x="1942" y="281"/>
                </a:lnTo>
                <a:lnTo>
                  <a:pt x="1939" y="292"/>
                </a:lnTo>
                <a:lnTo>
                  <a:pt x="1935" y="303"/>
                </a:lnTo>
                <a:lnTo>
                  <a:pt x="1930" y="312"/>
                </a:lnTo>
                <a:lnTo>
                  <a:pt x="1922" y="323"/>
                </a:lnTo>
                <a:lnTo>
                  <a:pt x="1913" y="332"/>
                </a:lnTo>
                <a:lnTo>
                  <a:pt x="1904" y="339"/>
                </a:lnTo>
                <a:lnTo>
                  <a:pt x="1894" y="348"/>
                </a:lnTo>
                <a:lnTo>
                  <a:pt x="1881" y="355"/>
                </a:lnTo>
                <a:lnTo>
                  <a:pt x="1868" y="361"/>
                </a:lnTo>
                <a:lnTo>
                  <a:pt x="1854" y="366"/>
                </a:lnTo>
                <a:lnTo>
                  <a:pt x="1839" y="371"/>
                </a:lnTo>
                <a:lnTo>
                  <a:pt x="1823" y="375"/>
                </a:lnTo>
                <a:lnTo>
                  <a:pt x="1807" y="379"/>
                </a:lnTo>
                <a:lnTo>
                  <a:pt x="1791" y="380"/>
                </a:lnTo>
                <a:lnTo>
                  <a:pt x="1773" y="380"/>
                </a:lnTo>
                <a:lnTo>
                  <a:pt x="1773" y="380"/>
                </a:lnTo>
                <a:lnTo>
                  <a:pt x="1756" y="380"/>
                </a:lnTo>
                <a:lnTo>
                  <a:pt x="1740" y="379"/>
                </a:lnTo>
                <a:lnTo>
                  <a:pt x="1724" y="375"/>
                </a:lnTo>
                <a:lnTo>
                  <a:pt x="1708" y="371"/>
                </a:lnTo>
                <a:lnTo>
                  <a:pt x="1693" y="366"/>
                </a:lnTo>
                <a:lnTo>
                  <a:pt x="1679" y="361"/>
                </a:lnTo>
                <a:lnTo>
                  <a:pt x="1666" y="355"/>
                </a:lnTo>
                <a:lnTo>
                  <a:pt x="1654" y="348"/>
                </a:lnTo>
                <a:lnTo>
                  <a:pt x="1643" y="339"/>
                </a:lnTo>
                <a:lnTo>
                  <a:pt x="1634" y="332"/>
                </a:lnTo>
                <a:lnTo>
                  <a:pt x="1625" y="323"/>
                </a:lnTo>
                <a:lnTo>
                  <a:pt x="1618" y="312"/>
                </a:lnTo>
                <a:lnTo>
                  <a:pt x="1612" y="303"/>
                </a:lnTo>
                <a:lnTo>
                  <a:pt x="1607" y="292"/>
                </a:lnTo>
                <a:lnTo>
                  <a:pt x="1605" y="281"/>
                </a:lnTo>
                <a:lnTo>
                  <a:pt x="1605" y="269"/>
                </a:lnTo>
                <a:lnTo>
                  <a:pt x="1605" y="269"/>
                </a:lnTo>
                <a:lnTo>
                  <a:pt x="1605" y="258"/>
                </a:lnTo>
                <a:lnTo>
                  <a:pt x="1609" y="245"/>
                </a:lnTo>
                <a:lnTo>
                  <a:pt x="1614" y="236"/>
                </a:lnTo>
                <a:lnTo>
                  <a:pt x="1619" y="225"/>
                </a:lnTo>
                <a:lnTo>
                  <a:pt x="1636" y="207"/>
                </a:lnTo>
                <a:lnTo>
                  <a:pt x="1652" y="189"/>
                </a:lnTo>
                <a:lnTo>
                  <a:pt x="1670" y="173"/>
                </a:lnTo>
                <a:lnTo>
                  <a:pt x="1686" y="153"/>
                </a:lnTo>
                <a:lnTo>
                  <a:pt x="1692" y="144"/>
                </a:lnTo>
                <a:lnTo>
                  <a:pt x="1697" y="133"/>
                </a:lnTo>
                <a:lnTo>
                  <a:pt x="1701" y="123"/>
                </a:lnTo>
                <a:lnTo>
                  <a:pt x="1701" y="110"/>
                </a:lnTo>
                <a:lnTo>
                  <a:pt x="1701" y="110"/>
                </a:lnTo>
                <a:lnTo>
                  <a:pt x="1701" y="99"/>
                </a:lnTo>
                <a:lnTo>
                  <a:pt x="1699" y="90"/>
                </a:lnTo>
                <a:lnTo>
                  <a:pt x="1695" y="79"/>
                </a:lnTo>
                <a:lnTo>
                  <a:pt x="1690" y="70"/>
                </a:lnTo>
                <a:lnTo>
                  <a:pt x="1684" y="61"/>
                </a:lnTo>
                <a:lnTo>
                  <a:pt x="1677" y="52"/>
                </a:lnTo>
                <a:lnTo>
                  <a:pt x="1668" y="45"/>
                </a:lnTo>
                <a:lnTo>
                  <a:pt x="1659" y="38"/>
                </a:lnTo>
                <a:lnTo>
                  <a:pt x="1637" y="23"/>
                </a:lnTo>
                <a:lnTo>
                  <a:pt x="1612" y="13"/>
                </a:lnTo>
                <a:lnTo>
                  <a:pt x="1585" y="5"/>
                </a:lnTo>
                <a:lnTo>
                  <a:pt x="1555" y="0"/>
                </a:lnTo>
                <a:lnTo>
                  <a:pt x="379" y="0"/>
                </a:lnTo>
                <a:lnTo>
                  <a:pt x="379" y="1185"/>
                </a:lnTo>
                <a:lnTo>
                  <a:pt x="379" y="1185"/>
                </a:lnTo>
                <a:lnTo>
                  <a:pt x="374" y="1213"/>
                </a:lnTo>
                <a:lnTo>
                  <a:pt x="366" y="1240"/>
                </a:lnTo>
                <a:lnTo>
                  <a:pt x="356" y="1264"/>
                </a:lnTo>
                <a:lnTo>
                  <a:pt x="341" y="1284"/>
                </a:lnTo>
                <a:lnTo>
                  <a:pt x="325" y="1302"/>
                </a:lnTo>
                <a:lnTo>
                  <a:pt x="318" y="1307"/>
                </a:lnTo>
                <a:lnTo>
                  <a:pt x="309" y="1314"/>
                </a:lnTo>
                <a:lnTo>
                  <a:pt x="300" y="1318"/>
                </a:lnTo>
                <a:lnTo>
                  <a:pt x="289" y="1322"/>
                </a:lnTo>
                <a:lnTo>
                  <a:pt x="280" y="1323"/>
                </a:lnTo>
                <a:lnTo>
                  <a:pt x="269" y="1323"/>
                </a:lnTo>
                <a:lnTo>
                  <a:pt x="269" y="1323"/>
                </a:lnTo>
                <a:lnTo>
                  <a:pt x="258" y="1323"/>
                </a:lnTo>
                <a:lnTo>
                  <a:pt x="246" y="1320"/>
                </a:lnTo>
                <a:lnTo>
                  <a:pt x="237" y="1316"/>
                </a:lnTo>
                <a:lnTo>
                  <a:pt x="226" y="1309"/>
                </a:lnTo>
                <a:lnTo>
                  <a:pt x="208" y="1295"/>
                </a:lnTo>
                <a:lnTo>
                  <a:pt x="190" y="1277"/>
                </a:lnTo>
                <a:lnTo>
                  <a:pt x="173" y="1258"/>
                </a:lnTo>
                <a:lnTo>
                  <a:pt x="154" y="1242"/>
                </a:lnTo>
                <a:lnTo>
                  <a:pt x="145" y="1237"/>
                </a:lnTo>
                <a:lnTo>
                  <a:pt x="134" y="1231"/>
                </a:lnTo>
                <a:lnTo>
                  <a:pt x="123" y="1228"/>
                </a:lnTo>
                <a:lnTo>
                  <a:pt x="110" y="1228"/>
                </a:lnTo>
                <a:lnTo>
                  <a:pt x="110" y="1228"/>
                </a:lnTo>
                <a:lnTo>
                  <a:pt x="100" y="1228"/>
                </a:lnTo>
                <a:lnTo>
                  <a:pt x="89" y="1231"/>
                </a:lnTo>
                <a:lnTo>
                  <a:pt x="78" y="1235"/>
                </a:lnTo>
                <a:lnTo>
                  <a:pt x="67" y="1240"/>
                </a:lnTo>
                <a:lnTo>
                  <a:pt x="58" y="1248"/>
                </a:lnTo>
                <a:lnTo>
                  <a:pt x="49" y="1257"/>
                </a:lnTo>
                <a:lnTo>
                  <a:pt x="40" y="1266"/>
                </a:lnTo>
                <a:lnTo>
                  <a:pt x="33" y="1277"/>
                </a:lnTo>
                <a:lnTo>
                  <a:pt x="26" y="1289"/>
                </a:lnTo>
                <a:lnTo>
                  <a:pt x="18" y="1302"/>
                </a:lnTo>
                <a:lnTo>
                  <a:pt x="13" y="1316"/>
                </a:lnTo>
                <a:lnTo>
                  <a:pt x="8" y="1331"/>
                </a:lnTo>
                <a:lnTo>
                  <a:pt x="4" y="1347"/>
                </a:lnTo>
                <a:lnTo>
                  <a:pt x="2" y="1363"/>
                </a:lnTo>
                <a:lnTo>
                  <a:pt x="0" y="1379"/>
                </a:lnTo>
                <a:lnTo>
                  <a:pt x="0" y="1397"/>
                </a:lnTo>
                <a:lnTo>
                  <a:pt x="0" y="1397"/>
                </a:lnTo>
                <a:lnTo>
                  <a:pt x="0" y="1414"/>
                </a:lnTo>
                <a:lnTo>
                  <a:pt x="2" y="1432"/>
                </a:lnTo>
                <a:lnTo>
                  <a:pt x="4" y="1448"/>
                </a:lnTo>
                <a:lnTo>
                  <a:pt x="8" y="1462"/>
                </a:lnTo>
                <a:lnTo>
                  <a:pt x="13" y="1478"/>
                </a:lnTo>
                <a:lnTo>
                  <a:pt x="18" y="1491"/>
                </a:lnTo>
                <a:lnTo>
                  <a:pt x="26" y="1504"/>
                </a:lnTo>
                <a:lnTo>
                  <a:pt x="33" y="1516"/>
                </a:lnTo>
                <a:lnTo>
                  <a:pt x="40" y="1527"/>
                </a:lnTo>
                <a:lnTo>
                  <a:pt x="49" y="1538"/>
                </a:lnTo>
                <a:lnTo>
                  <a:pt x="58" y="1545"/>
                </a:lnTo>
                <a:lnTo>
                  <a:pt x="67" y="1552"/>
                </a:lnTo>
                <a:lnTo>
                  <a:pt x="78" y="1558"/>
                </a:lnTo>
                <a:lnTo>
                  <a:pt x="89" y="1563"/>
                </a:lnTo>
                <a:lnTo>
                  <a:pt x="100" y="1565"/>
                </a:lnTo>
                <a:lnTo>
                  <a:pt x="110" y="1567"/>
                </a:lnTo>
                <a:lnTo>
                  <a:pt x="110" y="1567"/>
                </a:lnTo>
                <a:lnTo>
                  <a:pt x="123" y="1565"/>
                </a:lnTo>
                <a:lnTo>
                  <a:pt x="134" y="1561"/>
                </a:lnTo>
                <a:lnTo>
                  <a:pt x="145" y="1558"/>
                </a:lnTo>
                <a:lnTo>
                  <a:pt x="154" y="1551"/>
                </a:lnTo>
                <a:lnTo>
                  <a:pt x="173" y="1536"/>
                </a:lnTo>
                <a:lnTo>
                  <a:pt x="190" y="1518"/>
                </a:lnTo>
                <a:lnTo>
                  <a:pt x="208" y="1500"/>
                </a:lnTo>
                <a:lnTo>
                  <a:pt x="226" y="1484"/>
                </a:lnTo>
                <a:lnTo>
                  <a:pt x="237" y="1478"/>
                </a:lnTo>
                <a:lnTo>
                  <a:pt x="247" y="1473"/>
                </a:lnTo>
                <a:lnTo>
                  <a:pt x="258" y="1471"/>
                </a:lnTo>
                <a:lnTo>
                  <a:pt x="269" y="1469"/>
                </a:lnTo>
                <a:lnTo>
                  <a:pt x="269" y="1469"/>
                </a:lnTo>
                <a:lnTo>
                  <a:pt x="280" y="1469"/>
                </a:lnTo>
                <a:lnTo>
                  <a:pt x="289" y="1473"/>
                </a:lnTo>
                <a:lnTo>
                  <a:pt x="300" y="1475"/>
                </a:lnTo>
                <a:lnTo>
                  <a:pt x="309" y="1480"/>
                </a:lnTo>
                <a:lnTo>
                  <a:pt x="318" y="1486"/>
                </a:lnTo>
                <a:lnTo>
                  <a:pt x="325" y="1493"/>
                </a:lnTo>
                <a:lnTo>
                  <a:pt x="341" y="1509"/>
                </a:lnTo>
                <a:lnTo>
                  <a:pt x="354" y="1531"/>
                </a:lnTo>
                <a:lnTo>
                  <a:pt x="366" y="1554"/>
                </a:lnTo>
                <a:lnTo>
                  <a:pt x="374" y="1579"/>
                </a:lnTo>
                <a:lnTo>
                  <a:pt x="379" y="1608"/>
                </a:lnTo>
                <a:lnTo>
                  <a:pt x="379" y="2160"/>
                </a:lnTo>
                <a:lnTo>
                  <a:pt x="379" y="2160"/>
                </a:lnTo>
                <a:lnTo>
                  <a:pt x="435" y="2160"/>
                </a:lnTo>
                <a:lnTo>
                  <a:pt x="491" y="2158"/>
                </a:lnTo>
                <a:lnTo>
                  <a:pt x="545" y="2155"/>
                </a:lnTo>
                <a:lnTo>
                  <a:pt x="599" y="2149"/>
                </a:lnTo>
                <a:lnTo>
                  <a:pt x="655" y="2144"/>
                </a:lnTo>
                <a:lnTo>
                  <a:pt x="707" y="2137"/>
                </a:lnTo>
                <a:lnTo>
                  <a:pt x="761" y="2128"/>
                </a:lnTo>
                <a:lnTo>
                  <a:pt x="814" y="2117"/>
                </a:lnTo>
                <a:lnTo>
                  <a:pt x="868" y="2106"/>
                </a:lnTo>
                <a:lnTo>
                  <a:pt x="918" y="2093"/>
                </a:lnTo>
                <a:lnTo>
                  <a:pt x="970" y="2079"/>
                </a:lnTo>
                <a:lnTo>
                  <a:pt x="1021" y="2064"/>
                </a:lnTo>
                <a:lnTo>
                  <a:pt x="1071" y="2046"/>
                </a:lnTo>
                <a:lnTo>
                  <a:pt x="1122" y="2030"/>
                </a:lnTo>
                <a:lnTo>
                  <a:pt x="1171" y="2010"/>
                </a:lnTo>
                <a:lnTo>
                  <a:pt x="1219" y="1991"/>
                </a:lnTo>
                <a:lnTo>
                  <a:pt x="1268" y="1971"/>
                </a:lnTo>
                <a:lnTo>
                  <a:pt x="1315" y="1947"/>
                </a:lnTo>
                <a:lnTo>
                  <a:pt x="1362" y="1924"/>
                </a:lnTo>
                <a:lnTo>
                  <a:pt x="1409" y="1900"/>
                </a:lnTo>
                <a:lnTo>
                  <a:pt x="1454" y="1875"/>
                </a:lnTo>
                <a:lnTo>
                  <a:pt x="1499" y="1848"/>
                </a:lnTo>
                <a:lnTo>
                  <a:pt x="1544" y="1821"/>
                </a:lnTo>
                <a:lnTo>
                  <a:pt x="1587" y="1792"/>
                </a:lnTo>
                <a:lnTo>
                  <a:pt x="1630" y="1762"/>
                </a:lnTo>
                <a:lnTo>
                  <a:pt x="1672" y="1731"/>
                </a:lnTo>
                <a:lnTo>
                  <a:pt x="1713" y="1700"/>
                </a:lnTo>
                <a:lnTo>
                  <a:pt x="1753" y="1668"/>
                </a:lnTo>
                <a:lnTo>
                  <a:pt x="1793" y="1634"/>
                </a:lnTo>
                <a:lnTo>
                  <a:pt x="1832" y="1599"/>
                </a:lnTo>
                <a:lnTo>
                  <a:pt x="1870" y="1565"/>
                </a:lnTo>
                <a:lnTo>
                  <a:pt x="1906" y="1529"/>
                </a:lnTo>
                <a:lnTo>
                  <a:pt x="1942" y="1491"/>
                </a:lnTo>
                <a:lnTo>
                  <a:pt x="1978" y="1453"/>
                </a:lnTo>
                <a:lnTo>
                  <a:pt x="2013" y="1414"/>
                </a:lnTo>
                <a:lnTo>
                  <a:pt x="2045" y="1374"/>
                </a:lnTo>
                <a:lnTo>
                  <a:pt x="2079" y="1334"/>
                </a:lnTo>
                <a:lnTo>
                  <a:pt x="2110" y="1293"/>
                </a:lnTo>
                <a:lnTo>
                  <a:pt x="2141" y="1251"/>
                </a:lnTo>
                <a:lnTo>
                  <a:pt x="2169" y="1208"/>
                </a:lnTo>
                <a:lnTo>
                  <a:pt x="2198" y="1165"/>
                </a:lnTo>
                <a:lnTo>
                  <a:pt x="2227" y="1121"/>
                </a:lnTo>
                <a:lnTo>
                  <a:pt x="2252" y="1076"/>
                </a:lnTo>
                <a:lnTo>
                  <a:pt x="2278" y="1030"/>
                </a:lnTo>
                <a:lnTo>
                  <a:pt x="2303" y="984"/>
                </a:lnTo>
                <a:lnTo>
                  <a:pt x="2326" y="938"/>
                </a:lnTo>
                <a:lnTo>
                  <a:pt x="2348" y="889"/>
                </a:lnTo>
                <a:lnTo>
                  <a:pt x="2370" y="842"/>
                </a:lnTo>
                <a:lnTo>
                  <a:pt x="2389" y="793"/>
                </a:lnTo>
                <a:lnTo>
                  <a:pt x="2407" y="743"/>
                </a:lnTo>
                <a:lnTo>
                  <a:pt x="2425" y="694"/>
                </a:lnTo>
                <a:lnTo>
                  <a:pt x="2442" y="644"/>
                </a:lnTo>
                <a:lnTo>
                  <a:pt x="2458" y="591"/>
                </a:lnTo>
                <a:lnTo>
                  <a:pt x="2470" y="541"/>
                </a:lnTo>
                <a:lnTo>
                  <a:pt x="2483" y="489"/>
                </a:lnTo>
                <a:lnTo>
                  <a:pt x="2496" y="436"/>
                </a:lnTo>
                <a:lnTo>
                  <a:pt x="2505" y="382"/>
                </a:lnTo>
                <a:lnTo>
                  <a:pt x="2514" y="330"/>
                </a:lnTo>
                <a:lnTo>
                  <a:pt x="2521" y="276"/>
                </a:lnTo>
                <a:lnTo>
                  <a:pt x="2528" y="222"/>
                </a:lnTo>
                <a:lnTo>
                  <a:pt x="2534" y="166"/>
                </a:lnTo>
                <a:lnTo>
                  <a:pt x="2537" y="112"/>
                </a:lnTo>
                <a:lnTo>
                  <a:pt x="2539" y="56"/>
                </a:lnTo>
                <a:lnTo>
                  <a:pt x="2539" y="0"/>
                </a:lnTo>
                <a:lnTo>
                  <a:pt x="1993" y="0"/>
                </a:lnTo>
                <a:close/>
              </a:path>
            </a:pathLst>
          </a:custGeom>
          <a:solidFill>
            <a:schemeClr val="accent5"/>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2" name="Freeform 6"/>
          <p:cNvSpPr/>
          <p:nvPr/>
        </p:nvSpPr>
        <p:spPr bwMode="auto">
          <a:xfrm>
            <a:off x="4608004" y="2182868"/>
            <a:ext cx="972108" cy="1143127"/>
          </a:xfrm>
          <a:custGeom>
            <a:avLst/>
            <a:gdLst/>
            <a:ahLst/>
            <a:cxnLst>
              <a:cxn ang="0">
                <a:pos x="2160" y="2104"/>
              </a:cxn>
              <a:cxn ang="0">
                <a:pos x="2142" y="1886"/>
              </a:cxn>
              <a:cxn ang="0">
                <a:pos x="2104" y="1673"/>
              </a:cxn>
              <a:cxn ang="0">
                <a:pos x="2046" y="1468"/>
              </a:cxn>
              <a:cxn ang="0">
                <a:pos x="1969" y="1271"/>
              </a:cxn>
              <a:cxn ang="0">
                <a:pos x="1873" y="1085"/>
              </a:cxn>
              <a:cxn ang="0">
                <a:pos x="1762" y="911"/>
              </a:cxn>
              <a:cxn ang="0">
                <a:pos x="1634" y="746"/>
              </a:cxn>
              <a:cxn ang="0">
                <a:pos x="1491" y="597"/>
              </a:cxn>
              <a:cxn ang="0">
                <a:pos x="1334" y="462"/>
              </a:cxn>
              <a:cxn ang="0">
                <a:pos x="1165" y="341"/>
              </a:cxn>
              <a:cxn ang="0">
                <a:pos x="983" y="236"/>
              </a:cxn>
              <a:cxn ang="0">
                <a:pos x="792" y="150"/>
              </a:cxn>
              <a:cxn ang="0">
                <a:pos x="591" y="83"/>
              </a:cxn>
              <a:cxn ang="0">
                <a:pos x="382" y="34"/>
              </a:cxn>
              <a:cxn ang="0">
                <a:pos x="166" y="7"/>
              </a:cxn>
              <a:cxn ang="0">
                <a:pos x="0" y="546"/>
              </a:cxn>
              <a:cxn ang="0">
                <a:pos x="23" y="629"/>
              </a:cxn>
              <a:cxn ang="0">
                <a:pos x="61" y="676"/>
              </a:cxn>
              <a:cxn ang="0">
                <a:pos x="99" y="692"/>
              </a:cxn>
              <a:cxn ang="0">
                <a:pos x="133" y="689"/>
              </a:cxn>
              <a:cxn ang="0">
                <a:pos x="189" y="645"/>
              </a:cxn>
              <a:cxn ang="0">
                <a:pos x="245" y="600"/>
              </a:cxn>
              <a:cxn ang="0">
                <a:pos x="279" y="597"/>
              </a:cxn>
              <a:cxn ang="0">
                <a:pos x="321" y="617"/>
              </a:cxn>
              <a:cxn ang="0">
                <a:pos x="355" y="658"/>
              </a:cxn>
              <a:cxn ang="0">
                <a:pos x="375" y="716"/>
              </a:cxn>
              <a:cxn ang="0">
                <a:pos x="380" y="766"/>
              </a:cxn>
              <a:cxn ang="0">
                <a:pos x="371" y="831"/>
              </a:cxn>
              <a:cxn ang="0">
                <a:pos x="348" y="885"/>
              </a:cxn>
              <a:cxn ang="0">
                <a:pos x="312" y="921"/>
              </a:cxn>
              <a:cxn ang="0">
                <a:pos x="269" y="936"/>
              </a:cxn>
              <a:cxn ang="0">
                <a:pos x="234" y="927"/>
              </a:cxn>
              <a:cxn ang="0">
                <a:pos x="171" y="869"/>
              </a:cxn>
              <a:cxn ang="0">
                <a:pos x="123" y="840"/>
              </a:cxn>
              <a:cxn ang="0">
                <a:pos x="90" y="842"/>
              </a:cxn>
              <a:cxn ang="0">
                <a:pos x="52" y="864"/>
              </a:cxn>
              <a:cxn ang="0">
                <a:pos x="13" y="929"/>
              </a:cxn>
              <a:cxn ang="0">
                <a:pos x="1176" y="2160"/>
              </a:cxn>
              <a:cxn ang="0">
                <a:pos x="1258" y="2183"/>
              </a:cxn>
              <a:cxn ang="0">
                <a:pos x="1305" y="2221"/>
              </a:cxn>
              <a:cxn ang="0">
                <a:pos x="1322" y="2259"/>
              </a:cxn>
              <a:cxn ang="0">
                <a:pos x="1318" y="2293"/>
              </a:cxn>
              <a:cxn ang="0">
                <a:pos x="1273" y="2349"/>
              </a:cxn>
              <a:cxn ang="0">
                <a:pos x="1230" y="2405"/>
              </a:cxn>
              <a:cxn ang="0">
                <a:pos x="1226" y="2441"/>
              </a:cxn>
              <a:cxn ang="0">
                <a:pos x="1246" y="2483"/>
              </a:cxn>
              <a:cxn ang="0">
                <a:pos x="1287" y="2515"/>
              </a:cxn>
              <a:cxn ang="0">
                <a:pos x="1345" y="2535"/>
              </a:cxn>
              <a:cxn ang="0">
                <a:pos x="1394" y="2540"/>
              </a:cxn>
              <a:cxn ang="0">
                <a:pos x="1460" y="2531"/>
              </a:cxn>
              <a:cxn ang="0">
                <a:pos x="1515" y="2508"/>
              </a:cxn>
              <a:cxn ang="0">
                <a:pos x="1551" y="2472"/>
              </a:cxn>
              <a:cxn ang="0">
                <a:pos x="1563" y="2429"/>
              </a:cxn>
              <a:cxn ang="0">
                <a:pos x="1554" y="2396"/>
              </a:cxn>
              <a:cxn ang="0">
                <a:pos x="1498" y="2333"/>
              </a:cxn>
              <a:cxn ang="0">
                <a:pos x="1468" y="2283"/>
              </a:cxn>
              <a:cxn ang="0">
                <a:pos x="1469" y="2250"/>
              </a:cxn>
              <a:cxn ang="0">
                <a:pos x="1491" y="2212"/>
              </a:cxn>
              <a:cxn ang="0">
                <a:pos x="1556" y="2173"/>
              </a:cxn>
            </a:cxnLst>
            <a:rect l="0" t="0" r="r" b="b"/>
            <a:pathLst>
              <a:path w="2160" h="2540">
                <a:moveTo>
                  <a:pt x="1614" y="2160"/>
                </a:moveTo>
                <a:lnTo>
                  <a:pt x="2160" y="2160"/>
                </a:lnTo>
                <a:lnTo>
                  <a:pt x="2160" y="2160"/>
                </a:lnTo>
                <a:lnTo>
                  <a:pt x="2160" y="2104"/>
                </a:lnTo>
                <a:lnTo>
                  <a:pt x="2158" y="2050"/>
                </a:lnTo>
                <a:lnTo>
                  <a:pt x="2155" y="1994"/>
                </a:lnTo>
                <a:lnTo>
                  <a:pt x="2149" y="1940"/>
                </a:lnTo>
                <a:lnTo>
                  <a:pt x="2142" y="1886"/>
                </a:lnTo>
                <a:lnTo>
                  <a:pt x="2135" y="1832"/>
                </a:lnTo>
                <a:lnTo>
                  <a:pt x="2126" y="1778"/>
                </a:lnTo>
                <a:lnTo>
                  <a:pt x="2117" y="1725"/>
                </a:lnTo>
                <a:lnTo>
                  <a:pt x="2104" y="1673"/>
                </a:lnTo>
                <a:lnTo>
                  <a:pt x="2091" y="1621"/>
                </a:lnTo>
                <a:lnTo>
                  <a:pt x="2079" y="1569"/>
                </a:lnTo>
                <a:lnTo>
                  <a:pt x="2063" y="1518"/>
                </a:lnTo>
                <a:lnTo>
                  <a:pt x="2046" y="1468"/>
                </a:lnTo>
                <a:lnTo>
                  <a:pt x="2028" y="1417"/>
                </a:lnTo>
                <a:lnTo>
                  <a:pt x="2010" y="1368"/>
                </a:lnTo>
                <a:lnTo>
                  <a:pt x="1991" y="1320"/>
                </a:lnTo>
                <a:lnTo>
                  <a:pt x="1969" y="1271"/>
                </a:lnTo>
                <a:lnTo>
                  <a:pt x="1947" y="1224"/>
                </a:lnTo>
                <a:lnTo>
                  <a:pt x="1924" y="1177"/>
                </a:lnTo>
                <a:lnTo>
                  <a:pt x="1899" y="1130"/>
                </a:lnTo>
                <a:lnTo>
                  <a:pt x="1873" y="1085"/>
                </a:lnTo>
                <a:lnTo>
                  <a:pt x="1848" y="1040"/>
                </a:lnTo>
                <a:lnTo>
                  <a:pt x="1819" y="995"/>
                </a:lnTo>
                <a:lnTo>
                  <a:pt x="1790" y="952"/>
                </a:lnTo>
                <a:lnTo>
                  <a:pt x="1762" y="911"/>
                </a:lnTo>
                <a:lnTo>
                  <a:pt x="1731" y="867"/>
                </a:lnTo>
                <a:lnTo>
                  <a:pt x="1700" y="828"/>
                </a:lnTo>
                <a:lnTo>
                  <a:pt x="1666" y="786"/>
                </a:lnTo>
                <a:lnTo>
                  <a:pt x="1634" y="746"/>
                </a:lnTo>
                <a:lnTo>
                  <a:pt x="1599" y="709"/>
                </a:lnTo>
                <a:lnTo>
                  <a:pt x="1563" y="671"/>
                </a:lnTo>
                <a:lnTo>
                  <a:pt x="1527" y="633"/>
                </a:lnTo>
                <a:lnTo>
                  <a:pt x="1491" y="597"/>
                </a:lnTo>
                <a:lnTo>
                  <a:pt x="1453" y="561"/>
                </a:lnTo>
                <a:lnTo>
                  <a:pt x="1414" y="526"/>
                </a:lnTo>
                <a:lnTo>
                  <a:pt x="1374" y="494"/>
                </a:lnTo>
                <a:lnTo>
                  <a:pt x="1334" y="462"/>
                </a:lnTo>
                <a:lnTo>
                  <a:pt x="1293" y="429"/>
                </a:lnTo>
                <a:lnTo>
                  <a:pt x="1251" y="398"/>
                </a:lnTo>
                <a:lnTo>
                  <a:pt x="1208" y="370"/>
                </a:lnTo>
                <a:lnTo>
                  <a:pt x="1165" y="341"/>
                </a:lnTo>
                <a:lnTo>
                  <a:pt x="1120" y="314"/>
                </a:lnTo>
                <a:lnTo>
                  <a:pt x="1075" y="287"/>
                </a:lnTo>
                <a:lnTo>
                  <a:pt x="1030" y="261"/>
                </a:lnTo>
                <a:lnTo>
                  <a:pt x="983" y="236"/>
                </a:lnTo>
                <a:lnTo>
                  <a:pt x="936" y="213"/>
                </a:lnTo>
                <a:lnTo>
                  <a:pt x="889" y="191"/>
                </a:lnTo>
                <a:lnTo>
                  <a:pt x="840" y="169"/>
                </a:lnTo>
                <a:lnTo>
                  <a:pt x="792" y="150"/>
                </a:lnTo>
                <a:lnTo>
                  <a:pt x="743" y="132"/>
                </a:lnTo>
                <a:lnTo>
                  <a:pt x="692" y="114"/>
                </a:lnTo>
                <a:lnTo>
                  <a:pt x="642" y="97"/>
                </a:lnTo>
                <a:lnTo>
                  <a:pt x="591" y="83"/>
                </a:lnTo>
                <a:lnTo>
                  <a:pt x="539" y="69"/>
                </a:lnTo>
                <a:lnTo>
                  <a:pt x="489" y="56"/>
                </a:lnTo>
                <a:lnTo>
                  <a:pt x="435" y="43"/>
                </a:lnTo>
                <a:lnTo>
                  <a:pt x="382" y="34"/>
                </a:lnTo>
                <a:lnTo>
                  <a:pt x="328" y="25"/>
                </a:lnTo>
                <a:lnTo>
                  <a:pt x="276" y="18"/>
                </a:lnTo>
                <a:lnTo>
                  <a:pt x="220" y="11"/>
                </a:lnTo>
                <a:lnTo>
                  <a:pt x="166" y="7"/>
                </a:lnTo>
                <a:lnTo>
                  <a:pt x="112" y="4"/>
                </a:lnTo>
                <a:lnTo>
                  <a:pt x="56" y="0"/>
                </a:lnTo>
                <a:lnTo>
                  <a:pt x="0" y="0"/>
                </a:lnTo>
                <a:lnTo>
                  <a:pt x="0" y="546"/>
                </a:lnTo>
                <a:lnTo>
                  <a:pt x="0" y="546"/>
                </a:lnTo>
                <a:lnTo>
                  <a:pt x="4" y="577"/>
                </a:lnTo>
                <a:lnTo>
                  <a:pt x="13" y="604"/>
                </a:lnTo>
                <a:lnTo>
                  <a:pt x="23" y="629"/>
                </a:lnTo>
                <a:lnTo>
                  <a:pt x="36" y="651"/>
                </a:lnTo>
                <a:lnTo>
                  <a:pt x="43" y="660"/>
                </a:lnTo>
                <a:lnTo>
                  <a:pt x="52" y="669"/>
                </a:lnTo>
                <a:lnTo>
                  <a:pt x="61" y="676"/>
                </a:lnTo>
                <a:lnTo>
                  <a:pt x="70" y="682"/>
                </a:lnTo>
                <a:lnTo>
                  <a:pt x="79" y="687"/>
                </a:lnTo>
                <a:lnTo>
                  <a:pt x="90" y="691"/>
                </a:lnTo>
                <a:lnTo>
                  <a:pt x="99" y="692"/>
                </a:lnTo>
                <a:lnTo>
                  <a:pt x="110" y="694"/>
                </a:lnTo>
                <a:lnTo>
                  <a:pt x="110" y="694"/>
                </a:lnTo>
                <a:lnTo>
                  <a:pt x="123" y="692"/>
                </a:lnTo>
                <a:lnTo>
                  <a:pt x="133" y="689"/>
                </a:lnTo>
                <a:lnTo>
                  <a:pt x="144" y="685"/>
                </a:lnTo>
                <a:lnTo>
                  <a:pt x="153" y="678"/>
                </a:lnTo>
                <a:lnTo>
                  <a:pt x="171" y="664"/>
                </a:lnTo>
                <a:lnTo>
                  <a:pt x="189" y="645"/>
                </a:lnTo>
                <a:lnTo>
                  <a:pt x="207" y="627"/>
                </a:lnTo>
                <a:lnTo>
                  <a:pt x="225" y="611"/>
                </a:lnTo>
                <a:lnTo>
                  <a:pt x="234" y="606"/>
                </a:lnTo>
                <a:lnTo>
                  <a:pt x="245" y="600"/>
                </a:lnTo>
                <a:lnTo>
                  <a:pt x="256" y="597"/>
                </a:lnTo>
                <a:lnTo>
                  <a:pt x="269" y="597"/>
                </a:lnTo>
                <a:lnTo>
                  <a:pt x="269" y="597"/>
                </a:lnTo>
                <a:lnTo>
                  <a:pt x="279" y="597"/>
                </a:lnTo>
                <a:lnTo>
                  <a:pt x="290" y="600"/>
                </a:lnTo>
                <a:lnTo>
                  <a:pt x="301" y="604"/>
                </a:lnTo>
                <a:lnTo>
                  <a:pt x="312" y="609"/>
                </a:lnTo>
                <a:lnTo>
                  <a:pt x="321" y="617"/>
                </a:lnTo>
                <a:lnTo>
                  <a:pt x="330" y="626"/>
                </a:lnTo>
                <a:lnTo>
                  <a:pt x="339" y="635"/>
                </a:lnTo>
                <a:lnTo>
                  <a:pt x="348" y="645"/>
                </a:lnTo>
                <a:lnTo>
                  <a:pt x="355" y="658"/>
                </a:lnTo>
                <a:lnTo>
                  <a:pt x="361" y="671"/>
                </a:lnTo>
                <a:lnTo>
                  <a:pt x="366" y="685"/>
                </a:lnTo>
                <a:lnTo>
                  <a:pt x="371" y="700"/>
                </a:lnTo>
                <a:lnTo>
                  <a:pt x="375" y="716"/>
                </a:lnTo>
                <a:lnTo>
                  <a:pt x="377" y="732"/>
                </a:lnTo>
                <a:lnTo>
                  <a:pt x="379" y="748"/>
                </a:lnTo>
                <a:lnTo>
                  <a:pt x="380" y="766"/>
                </a:lnTo>
                <a:lnTo>
                  <a:pt x="380" y="766"/>
                </a:lnTo>
                <a:lnTo>
                  <a:pt x="379" y="783"/>
                </a:lnTo>
                <a:lnTo>
                  <a:pt x="377" y="801"/>
                </a:lnTo>
                <a:lnTo>
                  <a:pt x="375" y="817"/>
                </a:lnTo>
                <a:lnTo>
                  <a:pt x="371" y="831"/>
                </a:lnTo>
                <a:lnTo>
                  <a:pt x="366" y="847"/>
                </a:lnTo>
                <a:lnTo>
                  <a:pt x="361" y="860"/>
                </a:lnTo>
                <a:lnTo>
                  <a:pt x="355" y="874"/>
                </a:lnTo>
                <a:lnTo>
                  <a:pt x="348" y="885"/>
                </a:lnTo>
                <a:lnTo>
                  <a:pt x="339" y="896"/>
                </a:lnTo>
                <a:lnTo>
                  <a:pt x="330" y="907"/>
                </a:lnTo>
                <a:lnTo>
                  <a:pt x="321" y="914"/>
                </a:lnTo>
                <a:lnTo>
                  <a:pt x="312" y="921"/>
                </a:lnTo>
                <a:lnTo>
                  <a:pt x="301" y="929"/>
                </a:lnTo>
                <a:lnTo>
                  <a:pt x="290" y="932"/>
                </a:lnTo>
                <a:lnTo>
                  <a:pt x="279" y="934"/>
                </a:lnTo>
                <a:lnTo>
                  <a:pt x="269" y="936"/>
                </a:lnTo>
                <a:lnTo>
                  <a:pt x="269" y="936"/>
                </a:lnTo>
                <a:lnTo>
                  <a:pt x="256" y="934"/>
                </a:lnTo>
                <a:lnTo>
                  <a:pt x="245" y="930"/>
                </a:lnTo>
                <a:lnTo>
                  <a:pt x="234" y="927"/>
                </a:lnTo>
                <a:lnTo>
                  <a:pt x="225" y="920"/>
                </a:lnTo>
                <a:lnTo>
                  <a:pt x="207" y="905"/>
                </a:lnTo>
                <a:lnTo>
                  <a:pt x="189" y="887"/>
                </a:lnTo>
                <a:lnTo>
                  <a:pt x="171" y="869"/>
                </a:lnTo>
                <a:lnTo>
                  <a:pt x="153" y="853"/>
                </a:lnTo>
                <a:lnTo>
                  <a:pt x="144" y="847"/>
                </a:lnTo>
                <a:lnTo>
                  <a:pt x="133" y="842"/>
                </a:lnTo>
                <a:lnTo>
                  <a:pt x="123" y="840"/>
                </a:lnTo>
                <a:lnTo>
                  <a:pt x="110" y="838"/>
                </a:lnTo>
                <a:lnTo>
                  <a:pt x="110" y="838"/>
                </a:lnTo>
                <a:lnTo>
                  <a:pt x="99" y="838"/>
                </a:lnTo>
                <a:lnTo>
                  <a:pt x="90" y="842"/>
                </a:lnTo>
                <a:lnTo>
                  <a:pt x="79" y="846"/>
                </a:lnTo>
                <a:lnTo>
                  <a:pt x="70" y="849"/>
                </a:lnTo>
                <a:lnTo>
                  <a:pt x="61" y="856"/>
                </a:lnTo>
                <a:lnTo>
                  <a:pt x="52" y="864"/>
                </a:lnTo>
                <a:lnTo>
                  <a:pt x="43" y="871"/>
                </a:lnTo>
                <a:lnTo>
                  <a:pt x="36" y="882"/>
                </a:lnTo>
                <a:lnTo>
                  <a:pt x="23" y="903"/>
                </a:lnTo>
                <a:lnTo>
                  <a:pt x="13" y="929"/>
                </a:lnTo>
                <a:lnTo>
                  <a:pt x="4" y="956"/>
                </a:lnTo>
                <a:lnTo>
                  <a:pt x="0" y="986"/>
                </a:lnTo>
                <a:lnTo>
                  <a:pt x="0" y="2160"/>
                </a:lnTo>
                <a:lnTo>
                  <a:pt x="1176" y="2160"/>
                </a:lnTo>
                <a:lnTo>
                  <a:pt x="1176" y="2160"/>
                </a:lnTo>
                <a:lnTo>
                  <a:pt x="1206" y="2165"/>
                </a:lnTo>
                <a:lnTo>
                  <a:pt x="1233" y="2173"/>
                </a:lnTo>
                <a:lnTo>
                  <a:pt x="1258" y="2183"/>
                </a:lnTo>
                <a:lnTo>
                  <a:pt x="1280" y="2198"/>
                </a:lnTo>
                <a:lnTo>
                  <a:pt x="1289" y="2205"/>
                </a:lnTo>
                <a:lnTo>
                  <a:pt x="1298" y="2212"/>
                </a:lnTo>
                <a:lnTo>
                  <a:pt x="1305" y="2221"/>
                </a:lnTo>
                <a:lnTo>
                  <a:pt x="1311" y="2230"/>
                </a:lnTo>
                <a:lnTo>
                  <a:pt x="1316" y="2239"/>
                </a:lnTo>
                <a:lnTo>
                  <a:pt x="1320" y="2250"/>
                </a:lnTo>
                <a:lnTo>
                  <a:pt x="1322" y="2259"/>
                </a:lnTo>
                <a:lnTo>
                  <a:pt x="1322" y="2270"/>
                </a:lnTo>
                <a:lnTo>
                  <a:pt x="1322" y="2270"/>
                </a:lnTo>
                <a:lnTo>
                  <a:pt x="1322" y="2283"/>
                </a:lnTo>
                <a:lnTo>
                  <a:pt x="1318" y="2293"/>
                </a:lnTo>
                <a:lnTo>
                  <a:pt x="1313" y="2304"/>
                </a:lnTo>
                <a:lnTo>
                  <a:pt x="1307" y="2313"/>
                </a:lnTo>
                <a:lnTo>
                  <a:pt x="1291" y="2333"/>
                </a:lnTo>
                <a:lnTo>
                  <a:pt x="1273" y="2349"/>
                </a:lnTo>
                <a:lnTo>
                  <a:pt x="1257" y="2367"/>
                </a:lnTo>
                <a:lnTo>
                  <a:pt x="1240" y="2385"/>
                </a:lnTo>
                <a:lnTo>
                  <a:pt x="1235" y="2396"/>
                </a:lnTo>
                <a:lnTo>
                  <a:pt x="1230" y="2405"/>
                </a:lnTo>
                <a:lnTo>
                  <a:pt x="1226" y="2418"/>
                </a:lnTo>
                <a:lnTo>
                  <a:pt x="1226" y="2429"/>
                </a:lnTo>
                <a:lnTo>
                  <a:pt x="1226" y="2429"/>
                </a:lnTo>
                <a:lnTo>
                  <a:pt x="1226" y="2441"/>
                </a:lnTo>
                <a:lnTo>
                  <a:pt x="1228" y="2452"/>
                </a:lnTo>
                <a:lnTo>
                  <a:pt x="1233" y="2463"/>
                </a:lnTo>
                <a:lnTo>
                  <a:pt x="1239" y="2472"/>
                </a:lnTo>
                <a:lnTo>
                  <a:pt x="1246" y="2483"/>
                </a:lnTo>
                <a:lnTo>
                  <a:pt x="1255" y="2492"/>
                </a:lnTo>
                <a:lnTo>
                  <a:pt x="1264" y="2499"/>
                </a:lnTo>
                <a:lnTo>
                  <a:pt x="1275" y="2508"/>
                </a:lnTo>
                <a:lnTo>
                  <a:pt x="1287" y="2515"/>
                </a:lnTo>
                <a:lnTo>
                  <a:pt x="1300" y="2521"/>
                </a:lnTo>
                <a:lnTo>
                  <a:pt x="1314" y="2526"/>
                </a:lnTo>
                <a:lnTo>
                  <a:pt x="1329" y="2531"/>
                </a:lnTo>
                <a:lnTo>
                  <a:pt x="1345" y="2535"/>
                </a:lnTo>
                <a:lnTo>
                  <a:pt x="1361" y="2539"/>
                </a:lnTo>
                <a:lnTo>
                  <a:pt x="1377" y="2540"/>
                </a:lnTo>
                <a:lnTo>
                  <a:pt x="1394" y="2540"/>
                </a:lnTo>
                <a:lnTo>
                  <a:pt x="1394" y="2540"/>
                </a:lnTo>
                <a:lnTo>
                  <a:pt x="1412" y="2540"/>
                </a:lnTo>
                <a:lnTo>
                  <a:pt x="1428" y="2539"/>
                </a:lnTo>
                <a:lnTo>
                  <a:pt x="1444" y="2535"/>
                </a:lnTo>
                <a:lnTo>
                  <a:pt x="1460" y="2531"/>
                </a:lnTo>
                <a:lnTo>
                  <a:pt x="1475" y="2526"/>
                </a:lnTo>
                <a:lnTo>
                  <a:pt x="1489" y="2521"/>
                </a:lnTo>
                <a:lnTo>
                  <a:pt x="1502" y="2515"/>
                </a:lnTo>
                <a:lnTo>
                  <a:pt x="1515" y="2508"/>
                </a:lnTo>
                <a:lnTo>
                  <a:pt x="1525" y="2499"/>
                </a:lnTo>
                <a:lnTo>
                  <a:pt x="1534" y="2492"/>
                </a:lnTo>
                <a:lnTo>
                  <a:pt x="1543" y="2483"/>
                </a:lnTo>
                <a:lnTo>
                  <a:pt x="1551" y="2472"/>
                </a:lnTo>
                <a:lnTo>
                  <a:pt x="1556" y="2463"/>
                </a:lnTo>
                <a:lnTo>
                  <a:pt x="1560" y="2452"/>
                </a:lnTo>
                <a:lnTo>
                  <a:pt x="1563" y="2441"/>
                </a:lnTo>
                <a:lnTo>
                  <a:pt x="1563" y="2429"/>
                </a:lnTo>
                <a:lnTo>
                  <a:pt x="1563" y="2429"/>
                </a:lnTo>
                <a:lnTo>
                  <a:pt x="1563" y="2418"/>
                </a:lnTo>
                <a:lnTo>
                  <a:pt x="1560" y="2405"/>
                </a:lnTo>
                <a:lnTo>
                  <a:pt x="1554" y="2396"/>
                </a:lnTo>
                <a:lnTo>
                  <a:pt x="1549" y="2385"/>
                </a:lnTo>
                <a:lnTo>
                  <a:pt x="1533" y="2367"/>
                </a:lnTo>
                <a:lnTo>
                  <a:pt x="1516" y="2349"/>
                </a:lnTo>
                <a:lnTo>
                  <a:pt x="1498" y="2333"/>
                </a:lnTo>
                <a:lnTo>
                  <a:pt x="1482" y="2313"/>
                </a:lnTo>
                <a:lnTo>
                  <a:pt x="1477" y="2304"/>
                </a:lnTo>
                <a:lnTo>
                  <a:pt x="1471" y="2293"/>
                </a:lnTo>
                <a:lnTo>
                  <a:pt x="1468" y="2283"/>
                </a:lnTo>
                <a:lnTo>
                  <a:pt x="1468" y="2270"/>
                </a:lnTo>
                <a:lnTo>
                  <a:pt x="1468" y="2270"/>
                </a:lnTo>
                <a:lnTo>
                  <a:pt x="1468" y="2259"/>
                </a:lnTo>
                <a:lnTo>
                  <a:pt x="1469" y="2250"/>
                </a:lnTo>
                <a:lnTo>
                  <a:pt x="1473" y="2239"/>
                </a:lnTo>
                <a:lnTo>
                  <a:pt x="1478" y="2230"/>
                </a:lnTo>
                <a:lnTo>
                  <a:pt x="1484" y="2221"/>
                </a:lnTo>
                <a:lnTo>
                  <a:pt x="1491" y="2212"/>
                </a:lnTo>
                <a:lnTo>
                  <a:pt x="1500" y="2205"/>
                </a:lnTo>
                <a:lnTo>
                  <a:pt x="1509" y="2198"/>
                </a:lnTo>
                <a:lnTo>
                  <a:pt x="1531" y="2183"/>
                </a:lnTo>
                <a:lnTo>
                  <a:pt x="1556" y="2173"/>
                </a:lnTo>
                <a:lnTo>
                  <a:pt x="1583" y="2165"/>
                </a:lnTo>
                <a:lnTo>
                  <a:pt x="1614" y="2160"/>
                </a:lnTo>
                <a:lnTo>
                  <a:pt x="1614" y="2160"/>
                </a:lnTo>
                <a:close/>
              </a:path>
            </a:pathLst>
          </a:custGeom>
          <a:solidFill>
            <a:schemeClr val="tx2"/>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3" name="Freeform 7"/>
          <p:cNvSpPr/>
          <p:nvPr/>
        </p:nvSpPr>
        <p:spPr bwMode="auto">
          <a:xfrm>
            <a:off x="3635896" y="2985307"/>
            <a:ext cx="972108" cy="1141777"/>
          </a:xfrm>
          <a:custGeom>
            <a:avLst/>
            <a:gdLst/>
            <a:ahLst/>
            <a:cxnLst>
              <a:cxn ang="0">
                <a:pos x="2028" y="1850"/>
              </a:cxn>
              <a:cxn ang="0">
                <a:pos x="1971" y="1895"/>
              </a:cxn>
              <a:cxn ang="0">
                <a:pos x="1915" y="1938"/>
              </a:cxn>
              <a:cxn ang="0">
                <a:pos x="1881" y="1942"/>
              </a:cxn>
              <a:cxn ang="0">
                <a:pos x="1839" y="1922"/>
              </a:cxn>
              <a:cxn ang="0">
                <a:pos x="1807" y="1881"/>
              </a:cxn>
              <a:cxn ang="0">
                <a:pos x="1785" y="1825"/>
              </a:cxn>
              <a:cxn ang="0">
                <a:pos x="1781" y="1774"/>
              </a:cxn>
              <a:cxn ang="0">
                <a:pos x="1789" y="1708"/>
              </a:cxn>
              <a:cxn ang="0">
                <a:pos x="1814" y="1654"/>
              </a:cxn>
              <a:cxn ang="0">
                <a:pos x="1848" y="1617"/>
              </a:cxn>
              <a:cxn ang="0">
                <a:pos x="1891" y="1605"/>
              </a:cxn>
              <a:cxn ang="0">
                <a:pos x="1926" y="1614"/>
              </a:cxn>
              <a:cxn ang="0">
                <a:pos x="1989" y="1672"/>
              </a:cxn>
              <a:cxn ang="0">
                <a:pos x="2039" y="1700"/>
              </a:cxn>
              <a:cxn ang="0">
                <a:pos x="2070" y="1699"/>
              </a:cxn>
              <a:cxn ang="0">
                <a:pos x="2106" y="1679"/>
              </a:cxn>
              <a:cxn ang="0">
                <a:pos x="2155" y="1590"/>
              </a:cxn>
              <a:cxn ang="0">
                <a:pos x="968" y="377"/>
              </a:cxn>
              <a:cxn ang="0">
                <a:pos x="874" y="339"/>
              </a:cxn>
              <a:cxn ang="0">
                <a:pos x="840" y="289"/>
              </a:cxn>
              <a:cxn ang="0">
                <a:pos x="838" y="258"/>
              </a:cxn>
              <a:cxn ang="0">
                <a:pos x="867" y="208"/>
              </a:cxn>
              <a:cxn ang="0">
                <a:pos x="925" y="144"/>
              </a:cxn>
              <a:cxn ang="0">
                <a:pos x="934" y="110"/>
              </a:cxn>
              <a:cxn ang="0">
                <a:pos x="921" y="67"/>
              </a:cxn>
              <a:cxn ang="0">
                <a:pos x="885" y="33"/>
              </a:cxn>
              <a:cxn ang="0">
                <a:pos x="831" y="9"/>
              </a:cxn>
              <a:cxn ang="0">
                <a:pos x="764" y="0"/>
              </a:cxn>
              <a:cxn ang="0">
                <a:pos x="714" y="4"/>
              </a:cxn>
              <a:cxn ang="0">
                <a:pos x="656" y="25"/>
              </a:cxn>
              <a:cxn ang="0">
                <a:pos x="617" y="58"/>
              </a:cxn>
              <a:cxn ang="0">
                <a:pos x="597" y="99"/>
              </a:cxn>
              <a:cxn ang="0">
                <a:pos x="600" y="134"/>
              </a:cxn>
              <a:cxn ang="0">
                <a:pos x="644" y="189"/>
              </a:cxn>
              <a:cxn ang="0">
                <a:pos x="689" y="247"/>
              </a:cxn>
              <a:cxn ang="0">
                <a:pos x="692" y="280"/>
              </a:cxn>
              <a:cxn ang="0">
                <a:pos x="671" y="323"/>
              </a:cxn>
              <a:cxn ang="0">
                <a:pos x="590" y="372"/>
              </a:cxn>
              <a:cxn ang="0">
                <a:pos x="0" y="433"/>
              </a:cxn>
              <a:cxn ang="0">
                <a:pos x="16" y="653"/>
              </a:cxn>
              <a:cxn ang="0">
                <a:pos x="54" y="866"/>
              </a:cxn>
              <a:cxn ang="0">
                <a:pos x="114" y="1071"/>
              </a:cxn>
              <a:cxn ang="0">
                <a:pos x="191" y="1266"/>
              </a:cxn>
              <a:cxn ang="0">
                <a:pos x="285" y="1453"/>
              </a:cxn>
              <a:cxn ang="0">
                <a:pos x="398" y="1628"/>
              </a:cxn>
              <a:cxn ang="0">
                <a:pos x="526" y="1791"/>
              </a:cxn>
              <a:cxn ang="0">
                <a:pos x="669" y="1942"/>
              </a:cxn>
              <a:cxn ang="0">
                <a:pos x="826" y="2077"/>
              </a:cxn>
              <a:cxn ang="0">
                <a:pos x="995" y="2198"/>
              </a:cxn>
              <a:cxn ang="0">
                <a:pos x="1176" y="2301"/>
              </a:cxn>
              <a:cxn ang="0">
                <a:pos x="1368" y="2387"/>
              </a:cxn>
              <a:cxn ang="0">
                <a:pos x="1569" y="2456"/>
              </a:cxn>
              <a:cxn ang="0">
                <a:pos x="1778" y="2505"/>
              </a:cxn>
              <a:cxn ang="0">
                <a:pos x="1994" y="2532"/>
              </a:cxn>
              <a:cxn ang="0">
                <a:pos x="2160" y="1985"/>
              </a:cxn>
              <a:cxn ang="0">
                <a:pos x="2135" y="1908"/>
              </a:cxn>
              <a:cxn ang="0">
                <a:pos x="2090" y="1857"/>
              </a:cxn>
              <a:cxn ang="0">
                <a:pos x="2050" y="1846"/>
              </a:cxn>
            </a:cxnLst>
            <a:rect l="0" t="0" r="r" b="b"/>
            <a:pathLst>
              <a:path w="2160" h="2537">
                <a:moveTo>
                  <a:pt x="2050" y="1846"/>
                </a:moveTo>
                <a:lnTo>
                  <a:pt x="2050" y="1846"/>
                </a:lnTo>
                <a:lnTo>
                  <a:pt x="2039" y="1848"/>
                </a:lnTo>
                <a:lnTo>
                  <a:pt x="2028" y="1850"/>
                </a:lnTo>
                <a:lnTo>
                  <a:pt x="2018" y="1855"/>
                </a:lnTo>
                <a:lnTo>
                  <a:pt x="2007" y="1861"/>
                </a:lnTo>
                <a:lnTo>
                  <a:pt x="1989" y="1877"/>
                </a:lnTo>
                <a:lnTo>
                  <a:pt x="1971" y="1895"/>
                </a:lnTo>
                <a:lnTo>
                  <a:pt x="1954" y="1913"/>
                </a:lnTo>
                <a:lnTo>
                  <a:pt x="1935" y="1928"/>
                </a:lnTo>
                <a:lnTo>
                  <a:pt x="1926" y="1935"/>
                </a:lnTo>
                <a:lnTo>
                  <a:pt x="1915" y="1938"/>
                </a:lnTo>
                <a:lnTo>
                  <a:pt x="1904" y="1942"/>
                </a:lnTo>
                <a:lnTo>
                  <a:pt x="1891" y="1944"/>
                </a:lnTo>
                <a:lnTo>
                  <a:pt x="1891" y="1944"/>
                </a:lnTo>
                <a:lnTo>
                  <a:pt x="1881" y="1942"/>
                </a:lnTo>
                <a:lnTo>
                  <a:pt x="1870" y="1940"/>
                </a:lnTo>
                <a:lnTo>
                  <a:pt x="1859" y="1935"/>
                </a:lnTo>
                <a:lnTo>
                  <a:pt x="1848" y="1929"/>
                </a:lnTo>
                <a:lnTo>
                  <a:pt x="1839" y="1922"/>
                </a:lnTo>
                <a:lnTo>
                  <a:pt x="1830" y="1915"/>
                </a:lnTo>
                <a:lnTo>
                  <a:pt x="1821" y="1904"/>
                </a:lnTo>
                <a:lnTo>
                  <a:pt x="1814" y="1893"/>
                </a:lnTo>
                <a:lnTo>
                  <a:pt x="1807" y="1881"/>
                </a:lnTo>
                <a:lnTo>
                  <a:pt x="1799" y="1868"/>
                </a:lnTo>
                <a:lnTo>
                  <a:pt x="1794" y="1855"/>
                </a:lnTo>
                <a:lnTo>
                  <a:pt x="1789" y="1839"/>
                </a:lnTo>
                <a:lnTo>
                  <a:pt x="1785" y="1825"/>
                </a:lnTo>
                <a:lnTo>
                  <a:pt x="1783" y="1809"/>
                </a:lnTo>
                <a:lnTo>
                  <a:pt x="1781" y="1791"/>
                </a:lnTo>
                <a:lnTo>
                  <a:pt x="1781" y="1774"/>
                </a:lnTo>
                <a:lnTo>
                  <a:pt x="1781" y="1774"/>
                </a:lnTo>
                <a:lnTo>
                  <a:pt x="1781" y="1756"/>
                </a:lnTo>
                <a:lnTo>
                  <a:pt x="1783" y="1740"/>
                </a:lnTo>
                <a:lnTo>
                  <a:pt x="1785" y="1724"/>
                </a:lnTo>
                <a:lnTo>
                  <a:pt x="1789" y="1708"/>
                </a:lnTo>
                <a:lnTo>
                  <a:pt x="1794" y="1693"/>
                </a:lnTo>
                <a:lnTo>
                  <a:pt x="1799" y="1679"/>
                </a:lnTo>
                <a:lnTo>
                  <a:pt x="1807" y="1666"/>
                </a:lnTo>
                <a:lnTo>
                  <a:pt x="1814" y="1654"/>
                </a:lnTo>
                <a:lnTo>
                  <a:pt x="1821" y="1643"/>
                </a:lnTo>
                <a:lnTo>
                  <a:pt x="1830" y="1634"/>
                </a:lnTo>
                <a:lnTo>
                  <a:pt x="1839" y="1625"/>
                </a:lnTo>
                <a:lnTo>
                  <a:pt x="1848" y="1617"/>
                </a:lnTo>
                <a:lnTo>
                  <a:pt x="1859" y="1612"/>
                </a:lnTo>
                <a:lnTo>
                  <a:pt x="1870" y="1608"/>
                </a:lnTo>
                <a:lnTo>
                  <a:pt x="1881" y="1605"/>
                </a:lnTo>
                <a:lnTo>
                  <a:pt x="1891" y="1605"/>
                </a:lnTo>
                <a:lnTo>
                  <a:pt x="1891" y="1605"/>
                </a:lnTo>
                <a:lnTo>
                  <a:pt x="1904" y="1605"/>
                </a:lnTo>
                <a:lnTo>
                  <a:pt x="1915" y="1608"/>
                </a:lnTo>
                <a:lnTo>
                  <a:pt x="1926" y="1614"/>
                </a:lnTo>
                <a:lnTo>
                  <a:pt x="1935" y="1619"/>
                </a:lnTo>
                <a:lnTo>
                  <a:pt x="1954" y="1635"/>
                </a:lnTo>
                <a:lnTo>
                  <a:pt x="1971" y="1654"/>
                </a:lnTo>
                <a:lnTo>
                  <a:pt x="1989" y="1672"/>
                </a:lnTo>
                <a:lnTo>
                  <a:pt x="2007" y="1686"/>
                </a:lnTo>
                <a:lnTo>
                  <a:pt x="2018" y="1693"/>
                </a:lnTo>
                <a:lnTo>
                  <a:pt x="2027" y="1697"/>
                </a:lnTo>
                <a:lnTo>
                  <a:pt x="2039" y="1700"/>
                </a:lnTo>
                <a:lnTo>
                  <a:pt x="2050" y="1700"/>
                </a:lnTo>
                <a:lnTo>
                  <a:pt x="2050" y="1700"/>
                </a:lnTo>
                <a:lnTo>
                  <a:pt x="2061" y="1700"/>
                </a:lnTo>
                <a:lnTo>
                  <a:pt x="2070" y="1699"/>
                </a:lnTo>
                <a:lnTo>
                  <a:pt x="2081" y="1695"/>
                </a:lnTo>
                <a:lnTo>
                  <a:pt x="2090" y="1691"/>
                </a:lnTo>
                <a:lnTo>
                  <a:pt x="2099" y="1684"/>
                </a:lnTo>
                <a:lnTo>
                  <a:pt x="2106" y="1679"/>
                </a:lnTo>
                <a:lnTo>
                  <a:pt x="2122" y="1661"/>
                </a:lnTo>
                <a:lnTo>
                  <a:pt x="2137" y="1641"/>
                </a:lnTo>
                <a:lnTo>
                  <a:pt x="2147" y="1617"/>
                </a:lnTo>
                <a:lnTo>
                  <a:pt x="2155" y="1590"/>
                </a:lnTo>
                <a:lnTo>
                  <a:pt x="2160" y="1562"/>
                </a:lnTo>
                <a:lnTo>
                  <a:pt x="2160" y="377"/>
                </a:lnTo>
                <a:lnTo>
                  <a:pt x="968" y="377"/>
                </a:lnTo>
                <a:lnTo>
                  <a:pt x="968" y="377"/>
                </a:lnTo>
                <a:lnTo>
                  <a:pt x="941" y="372"/>
                </a:lnTo>
                <a:lnTo>
                  <a:pt x="916" y="363"/>
                </a:lnTo>
                <a:lnTo>
                  <a:pt x="894" y="352"/>
                </a:lnTo>
                <a:lnTo>
                  <a:pt x="874" y="339"/>
                </a:lnTo>
                <a:lnTo>
                  <a:pt x="858" y="323"/>
                </a:lnTo>
                <a:lnTo>
                  <a:pt x="847" y="307"/>
                </a:lnTo>
                <a:lnTo>
                  <a:pt x="844" y="298"/>
                </a:lnTo>
                <a:lnTo>
                  <a:pt x="840" y="289"/>
                </a:lnTo>
                <a:lnTo>
                  <a:pt x="838" y="280"/>
                </a:lnTo>
                <a:lnTo>
                  <a:pt x="837" y="269"/>
                </a:lnTo>
                <a:lnTo>
                  <a:pt x="837" y="269"/>
                </a:lnTo>
                <a:lnTo>
                  <a:pt x="838" y="258"/>
                </a:lnTo>
                <a:lnTo>
                  <a:pt x="842" y="247"/>
                </a:lnTo>
                <a:lnTo>
                  <a:pt x="846" y="236"/>
                </a:lnTo>
                <a:lnTo>
                  <a:pt x="853" y="226"/>
                </a:lnTo>
                <a:lnTo>
                  <a:pt x="867" y="208"/>
                </a:lnTo>
                <a:lnTo>
                  <a:pt x="885" y="189"/>
                </a:lnTo>
                <a:lnTo>
                  <a:pt x="903" y="173"/>
                </a:lnTo>
                <a:lnTo>
                  <a:pt x="920" y="153"/>
                </a:lnTo>
                <a:lnTo>
                  <a:pt x="925" y="144"/>
                </a:lnTo>
                <a:lnTo>
                  <a:pt x="930" y="134"/>
                </a:lnTo>
                <a:lnTo>
                  <a:pt x="934" y="123"/>
                </a:lnTo>
                <a:lnTo>
                  <a:pt x="934" y="110"/>
                </a:lnTo>
                <a:lnTo>
                  <a:pt x="934" y="110"/>
                </a:lnTo>
                <a:lnTo>
                  <a:pt x="934" y="99"/>
                </a:lnTo>
                <a:lnTo>
                  <a:pt x="930" y="89"/>
                </a:lnTo>
                <a:lnTo>
                  <a:pt x="927" y="78"/>
                </a:lnTo>
                <a:lnTo>
                  <a:pt x="921" y="67"/>
                </a:lnTo>
                <a:lnTo>
                  <a:pt x="914" y="58"/>
                </a:lnTo>
                <a:lnTo>
                  <a:pt x="905" y="49"/>
                </a:lnTo>
                <a:lnTo>
                  <a:pt x="896" y="40"/>
                </a:lnTo>
                <a:lnTo>
                  <a:pt x="885" y="33"/>
                </a:lnTo>
                <a:lnTo>
                  <a:pt x="873" y="25"/>
                </a:lnTo>
                <a:lnTo>
                  <a:pt x="860" y="18"/>
                </a:lnTo>
                <a:lnTo>
                  <a:pt x="846" y="13"/>
                </a:lnTo>
                <a:lnTo>
                  <a:pt x="831" y="9"/>
                </a:lnTo>
                <a:lnTo>
                  <a:pt x="815" y="4"/>
                </a:lnTo>
                <a:lnTo>
                  <a:pt x="799" y="2"/>
                </a:lnTo>
                <a:lnTo>
                  <a:pt x="783" y="0"/>
                </a:lnTo>
                <a:lnTo>
                  <a:pt x="764" y="0"/>
                </a:lnTo>
                <a:lnTo>
                  <a:pt x="764" y="0"/>
                </a:lnTo>
                <a:lnTo>
                  <a:pt x="748" y="0"/>
                </a:lnTo>
                <a:lnTo>
                  <a:pt x="730" y="2"/>
                </a:lnTo>
                <a:lnTo>
                  <a:pt x="714" y="4"/>
                </a:lnTo>
                <a:lnTo>
                  <a:pt x="700" y="9"/>
                </a:lnTo>
                <a:lnTo>
                  <a:pt x="683" y="13"/>
                </a:lnTo>
                <a:lnTo>
                  <a:pt x="671" y="18"/>
                </a:lnTo>
                <a:lnTo>
                  <a:pt x="656" y="25"/>
                </a:lnTo>
                <a:lnTo>
                  <a:pt x="645" y="33"/>
                </a:lnTo>
                <a:lnTo>
                  <a:pt x="635" y="40"/>
                </a:lnTo>
                <a:lnTo>
                  <a:pt x="624" y="49"/>
                </a:lnTo>
                <a:lnTo>
                  <a:pt x="617" y="58"/>
                </a:lnTo>
                <a:lnTo>
                  <a:pt x="609" y="67"/>
                </a:lnTo>
                <a:lnTo>
                  <a:pt x="604" y="78"/>
                </a:lnTo>
                <a:lnTo>
                  <a:pt x="599" y="89"/>
                </a:lnTo>
                <a:lnTo>
                  <a:pt x="597" y="99"/>
                </a:lnTo>
                <a:lnTo>
                  <a:pt x="595" y="110"/>
                </a:lnTo>
                <a:lnTo>
                  <a:pt x="595" y="110"/>
                </a:lnTo>
                <a:lnTo>
                  <a:pt x="597" y="123"/>
                </a:lnTo>
                <a:lnTo>
                  <a:pt x="600" y="134"/>
                </a:lnTo>
                <a:lnTo>
                  <a:pt x="604" y="144"/>
                </a:lnTo>
                <a:lnTo>
                  <a:pt x="611" y="153"/>
                </a:lnTo>
                <a:lnTo>
                  <a:pt x="626" y="173"/>
                </a:lnTo>
                <a:lnTo>
                  <a:pt x="644" y="189"/>
                </a:lnTo>
                <a:lnTo>
                  <a:pt x="662" y="208"/>
                </a:lnTo>
                <a:lnTo>
                  <a:pt x="678" y="226"/>
                </a:lnTo>
                <a:lnTo>
                  <a:pt x="683" y="236"/>
                </a:lnTo>
                <a:lnTo>
                  <a:pt x="689" y="247"/>
                </a:lnTo>
                <a:lnTo>
                  <a:pt x="691" y="258"/>
                </a:lnTo>
                <a:lnTo>
                  <a:pt x="692" y="269"/>
                </a:lnTo>
                <a:lnTo>
                  <a:pt x="692" y="269"/>
                </a:lnTo>
                <a:lnTo>
                  <a:pt x="692" y="280"/>
                </a:lnTo>
                <a:lnTo>
                  <a:pt x="691" y="289"/>
                </a:lnTo>
                <a:lnTo>
                  <a:pt x="687" y="298"/>
                </a:lnTo>
                <a:lnTo>
                  <a:pt x="682" y="307"/>
                </a:lnTo>
                <a:lnTo>
                  <a:pt x="671" y="323"/>
                </a:lnTo>
                <a:lnTo>
                  <a:pt x="654" y="339"/>
                </a:lnTo>
                <a:lnTo>
                  <a:pt x="636" y="352"/>
                </a:lnTo>
                <a:lnTo>
                  <a:pt x="613" y="363"/>
                </a:lnTo>
                <a:lnTo>
                  <a:pt x="590" y="372"/>
                </a:lnTo>
                <a:lnTo>
                  <a:pt x="563" y="377"/>
                </a:lnTo>
                <a:lnTo>
                  <a:pt x="0" y="377"/>
                </a:lnTo>
                <a:lnTo>
                  <a:pt x="0" y="377"/>
                </a:lnTo>
                <a:lnTo>
                  <a:pt x="0" y="433"/>
                </a:lnTo>
                <a:lnTo>
                  <a:pt x="2" y="489"/>
                </a:lnTo>
                <a:lnTo>
                  <a:pt x="5" y="543"/>
                </a:lnTo>
                <a:lnTo>
                  <a:pt x="11" y="599"/>
                </a:lnTo>
                <a:lnTo>
                  <a:pt x="16" y="653"/>
                </a:lnTo>
                <a:lnTo>
                  <a:pt x="25" y="707"/>
                </a:lnTo>
                <a:lnTo>
                  <a:pt x="32" y="759"/>
                </a:lnTo>
                <a:lnTo>
                  <a:pt x="43" y="813"/>
                </a:lnTo>
                <a:lnTo>
                  <a:pt x="54" y="866"/>
                </a:lnTo>
                <a:lnTo>
                  <a:pt x="67" y="918"/>
                </a:lnTo>
                <a:lnTo>
                  <a:pt x="81" y="968"/>
                </a:lnTo>
                <a:lnTo>
                  <a:pt x="97" y="1021"/>
                </a:lnTo>
                <a:lnTo>
                  <a:pt x="114" y="1071"/>
                </a:lnTo>
                <a:lnTo>
                  <a:pt x="130" y="1120"/>
                </a:lnTo>
                <a:lnTo>
                  <a:pt x="150" y="1170"/>
                </a:lnTo>
                <a:lnTo>
                  <a:pt x="169" y="1219"/>
                </a:lnTo>
                <a:lnTo>
                  <a:pt x="191" y="1266"/>
                </a:lnTo>
                <a:lnTo>
                  <a:pt x="213" y="1315"/>
                </a:lnTo>
                <a:lnTo>
                  <a:pt x="236" y="1361"/>
                </a:lnTo>
                <a:lnTo>
                  <a:pt x="260" y="1407"/>
                </a:lnTo>
                <a:lnTo>
                  <a:pt x="285" y="1453"/>
                </a:lnTo>
                <a:lnTo>
                  <a:pt x="312" y="1498"/>
                </a:lnTo>
                <a:lnTo>
                  <a:pt x="341" y="1542"/>
                </a:lnTo>
                <a:lnTo>
                  <a:pt x="368" y="1585"/>
                </a:lnTo>
                <a:lnTo>
                  <a:pt x="398" y="1628"/>
                </a:lnTo>
                <a:lnTo>
                  <a:pt x="429" y="1670"/>
                </a:lnTo>
                <a:lnTo>
                  <a:pt x="460" y="1711"/>
                </a:lnTo>
                <a:lnTo>
                  <a:pt x="492" y="1751"/>
                </a:lnTo>
                <a:lnTo>
                  <a:pt x="526" y="1791"/>
                </a:lnTo>
                <a:lnTo>
                  <a:pt x="561" y="1830"/>
                </a:lnTo>
                <a:lnTo>
                  <a:pt x="597" y="1868"/>
                </a:lnTo>
                <a:lnTo>
                  <a:pt x="633" y="1906"/>
                </a:lnTo>
                <a:lnTo>
                  <a:pt x="669" y="1942"/>
                </a:lnTo>
                <a:lnTo>
                  <a:pt x="707" y="1976"/>
                </a:lnTo>
                <a:lnTo>
                  <a:pt x="746" y="2011"/>
                </a:lnTo>
                <a:lnTo>
                  <a:pt x="786" y="2045"/>
                </a:lnTo>
                <a:lnTo>
                  <a:pt x="826" y="2077"/>
                </a:lnTo>
                <a:lnTo>
                  <a:pt x="867" y="2108"/>
                </a:lnTo>
                <a:lnTo>
                  <a:pt x="909" y="2139"/>
                </a:lnTo>
                <a:lnTo>
                  <a:pt x="952" y="2169"/>
                </a:lnTo>
                <a:lnTo>
                  <a:pt x="995" y="2198"/>
                </a:lnTo>
                <a:lnTo>
                  <a:pt x="1040" y="2225"/>
                </a:lnTo>
                <a:lnTo>
                  <a:pt x="1085" y="2252"/>
                </a:lnTo>
                <a:lnTo>
                  <a:pt x="1130" y="2277"/>
                </a:lnTo>
                <a:lnTo>
                  <a:pt x="1176" y="2301"/>
                </a:lnTo>
                <a:lnTo>
                  <a:pt x="1222" y="2324"/>
                </a:lnTo>
                <a:lnTo>
                  <a:pt x="1271" y="2348"/>
                </a:lnTo>
                <a:lnTo>
                  <a:pt x="1320" y="2368"/>
                </a:lnTo>
                <a:lnTo>
                  <a:pt x="1368" y="2387"/>
                </a:lnTo>
                <a:lnTo>
                  <a:pt x="1417" y="2407"/>
                </a:lnTo>
                <a:lnTo>
                  <a:pt x="1468" y="2423"/>
                </a:lnTo>
                <a:lnTo>
                  <a:pt x="1518" y="2441"/>
                </a:lnTo>
                <a:lnTo>
                  <a:pt x="1569" y="2456"/>
                </a:lnTo>
                <a:lnTo>
                  <a:pt x="1619" y="2470"/>
                </a:lnTo>
                <a:lnTo>
                  <a:pt x="1671" y="2483"/>
                </a:lnTo>
                <a:lnTo>
                  <a:pt x="1724" y="2494"/>
                </a:lnTo>
                <a:lnTo>
                  <a:pt x="1778" y="2505"/>
                </a:lnTo>
                <a:lnTo>
                  <a:pt x="1830" y="2514"/>
                </a:lnTo>
                <a:lnTo>
                  <a:pt x="1884" y="2521"/>
                </a:lnTo>
                <a:lnTo>
                  <a:pt x="1938" y="2526"/>
                </a:lnTo>
                <a:lnTo>
                  <a:pt x="1994" y="2532"/>
                </a:lnTo>
                <a:lnTo>
                  <a:pt x="2048" y="2535"/>
                </a:lnTo>
                <a:lnTo>
                  <a:pt x="2104" y="2537"/>
                </a:lnTo>
                <a:lnTo>
                  <a:pt x="2160" y="2537"/>
                </a:lnTo>
                <a:lnTo>
                  <a:pt x="2160" y="1985"/>
                </a:lnTo>
                <a:lnTo>
                  <a:pt x="2160" y="1985"/>
                </a:lnTo>
                <a:lnTo>
                  <a:pt x="2155" y="1956"/>
                </a:lnTo>
                <a:lnTo>
                  <a:pt x="2147" y="1931"/>
                </a:lnTo>
                <a:lnTo>
                  <a:pt x="2135" y="1908"/>
                </a:lnTo>
                <a:lnTo>
                  <a:pt x="2122" y="1886"/>
                </a:lnTo>
                <a:lnTo>
                  <a:pt x="2106" y="1870"/>
                </a:lnTo>
                <a:lnTo>
                  <a:pt x="2099" y="1863"/>
                </a:lnTo>
                <a:lnTo>
                  <a:pt x="2090" y="1857"/>
                </a:lnTo>
                <a:lnTo>
                  <a:pt x="2081" y="1852"/>
                </a:lnTo>
                <a:lnTo>
                  <a:pt x="2070" y="1850"/>
                </a:lnTo>
                <a:lnTo>
                  <a:pt x="2061" y="1846"/>
                </a:lnTo>
                <a:lnTo>
                  <a:pt x="2050" y="1846"/>
                </a:lnTo>
                <a:lnTo>
                  <a:pt x="2050" y="1846"/>
                </a:lnTo>
                <a:close/>
              </a:path>
            </a:pathLst>
          </a:custGeom>
          <a:solidFill>
            <a:schemeClr val="accent3"/>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4" name="Freeform 8"/>
          <p:cNvSpPr/>
          <p:nvPr/>
        </p:nvSpPr>
        <p:spPr bwMode="auto">
          <a:xfrm>
            <a:off x="3635896" y="2182868"/>
            <a:ext cx="1143127" cy="972108"/>
          </a:xfrm>
          <a:custGeom>
            <a:avLst/>
            <a:gdLst/>
            <a:ahLst/>
            <a:cxnLst>
              <a:cxn ang="0">
                <a:pos x="2405" y="600"/>
              </a:cxn>
              <a:cxn ang="0">
                <a:pos x="2349" y="645"/>
              </a:cxn>
              <a:cxn ang="0">
                <a:pos x="2293" y="689"/>
              </a:cxn>
              <a:cxn ang="0">
                <a:pos x="2259" y="692"/>
              </a:cxn>
              <a:cxn ang="0">
                <a:pos x="2221" y="676"/>
              </a:cxn>
              <a:cxn ang="0">
                <a:pos x="2183" y="629"/>
              </a:cxn>
              <a:cxn ang="0">
                <a:pos x="2160" y="0"/>
              </a:cxn>
              <a:cxn ang="0">
                <a:pos x="1994" y="7"/>
              </a:cxn>
              <a:cxn ang="0">
                <a:pos x="1778" y="34"/>
              </a:cxn>
              <a:cxn ang="0">
                <a:pos x="1569" y="83"/>
              </a:cxn>
              <a:cxn ang="0">
                <a:pos x="1368" y="150"/>
              </a:cxn>
              <a:cxn ang="0">
                <a:pos x="1176" y="236"/>
              </a:cxn>
              <a:cxn ang="0">
                <a:pos x="995" y="341"/>
              </a:cxn>
              <a:cxn ang="0">
                <a:pos x="826" y="462"/>
              </a:cxn>
              <a:cxn ang="0">
                <a:pos x="669" y="597"/>
              </a:cxn>
              <a:cxn ang="0">
                <a:pos x="526" y="746"/>
              </a:cxn>
              <a:cxn ang="0">
                <a:pos x="398" y="911"/>
              </a:cxn>
              <a:cxn ang="0">
                <a:pos x="285" y="1085"/>
              </a:cxn>
              <a:cxn ang="0">
                <a:pos x="191" y="1271"/>
              </a:cxn>
              <a:cxn ang="0">
                <a:pos x="114" y="1468"/>
              </a:cxn>
              <a:cxn ang="0">
                <a:pos x="54" y="1673"/>
              </a:cxn>
              <a:cxn ang="0">
                <a:pos x="16" y="1886"/>
              </a:cxn>
              <a:cxn ang="0">
                <a:pos x="0" y="2104"/>
              </a:cxn>
              <a:cxn ang="0">
                <a:pos x="590" y="2155"/>
              </a:cxn>
              <a:cxn ang="0">
                <a:pos x="671" y="2106"/>
              </a:cxn>
              <a:cxn ang="0">
                <a:pos x="692" y="2063"/>
              </a:cxn>
              <a:cxn ang="0">
                <a:pos x="689" y="2030"/>
              </a:cxn>
              <a:cxn ang="0">
                <a:pos x="644" y="1972"/>
              </a:cxn>
              <a:cxn ang="0">
                <a:pos x="600" y="1917"/>
              </a:cxn>
              <a:cxn ang="0">
                <a:pos x="597" y="1882"/>
              </a:cxn>
              <a:cxn ang="0">
                <a:pos x="617" y="1841"/>
              </a:cxn>
              <a:cxn ang="0">
                <a:pos x="656" y="1808"/>
              </a:cxn>
              <a:cxn ang="0">
                <a:pos x="714" y="1787"/>
              </a:cxn>
              <a:cxn ang="0">
                <a:pos x="764" y="1783"/>
              </a:cxn>
              <a:cxn ang="0">
                <a:pos x="831" y="1792"/>
              </a:cxn>
              <a:cxn ang="0">
                <a:pos x="885" y="1816"/>
              </a:cxn>
              <a:cxn ang="0">
                <a:pos x="921" y="1850"/>
              </a:cxn>
              <a:cxn ang="0">
                <a:pos x="934" y="1893"/>
              </a:cxn>
              <a:cxn ang="0">
                <a:pos x="925" y="1927"/>
              </a:cxn>
              <a:cxn ang="0">
                <a:pos x="867" y="1991"/>
              </a:cxn>
              <a:cxn ang="0">
                <a:pos x="838" y="2041"/>
              </a:cxn>
              <a:cxn ang="0">
                <a:pos x="840" y="2072"/>
              </a:cxn>
              <a:cxn ang="0">
                <a:pos x="874" y="2122"/>
              </a:cxn>
              <a:cxn ang="0">
                <a:pos x="968" y="2160"/>
              </a:cxn>
              <a:cxn ang="0">
                <a:pos x="2164" y="956"/>
              </a:cxn>
              <a:cxn ang="0">
                <a:pos x="2203" y="871"/>
              </a:cxn>
              <a:cxn ang="0">
                <a:pos x="2239" y="846"/>
              </a:cxn>
              <a:cxn ang="0">
                <a:pos x="2270" y="838"/>
              </a:cxn>
              <a:cxn ang="0">
                <a:pos x="2313" y="853"/>
              </a:cxn>
              <a:cxn ang="0">
                <a:pos x="2385" y="920"/>
              </a:cxn>
              <a:cxn ang="0">
                <a:pos x="2429" y="936"/>
              </a:cxn>
              <a:cxn ang="0">
                <a:pos x="2461" y="929"/>
              </a:cxn>
              <a:cxn ang="0">
                <a:pos x="2499" y="896"/>
              </a:cxn>
              <a:cxn ang="0">
                <a:pos x="2526" y="847"/>
              </a:cxn>
              <a:cxn ang="0">
                <a:pos x="2539" y="783"/>
              </a:cxn>
              <a:cxn ang="0">
                <a:pos x="2537" y="732"/>
              </a:cxn>
              <a:cxn ang="0">
                <a:pos x="2521" y="671"/>
              </a:cxn>
              <a:cxn ang="0">
                <a:pos x="2490" y="626"/>
              </a:cxn>
              <a:cxn ang="0">
                <a:pos x="2450" y="600"/>
              </a:cxn>
            </a:cxnLst>
            <a:rect l="0" t="0" r="r" b="b"/>
            <a:pathLst>
              <a:path w="2540" h="2160">
                <a:moveTo>
                  <a:pt x="2429" y="597"/>
                </a:moveTo>
                <a:lnTo>
                  <a:pt x="2429" y="597"/>
                </a:lnTo>
                <a:lnTo>
                  <a:pt x="2416" y="597"/>
                </a:lnTo>
                <a:lnTo>
                  <a:pt x="2405" y="600"/>
                </a:lnTo>
                <a:lnTo>
                  <a:pt x="2394" y="606"/>
                </a:lnTo>
                <a:lnTo>
                  <a:pt x="2385" y="611"/>
                </a:lnTo>
                <a:lnTo>
                  <a:pt x="2367" y="627"/>
                </a:lnTo>
                <a:lnTo>
                  <a:pt x="2349" y="645"/>
                </a:lnTo>
                <a:lnTo>
                  <a:pt x="2331" y="664"/>
                </a:lnTo>
                <a:lnTo>
                  <a:pt x="2313" y="678"/>
                </a:lnTo>
                <a:lnTo>
                  <a:pt x="2304" y="685"/>
                </a:lnTo>
                <a:lnTo>
                  <a:pt x="2293" y="689"/>
                </a:lnTo>
                <a:lnTo>
                  <a:pt x="2283" y="692"/>
                </a:lnTo>
                <a:lnTo>
                  <a:pt x="2270" y="694"/>
                </a:lnTo>
                <a:lnTo>
                  <a:pt x="2270" y="694"/>
                </a:lnTo>
                <a:lnTo>
                  <a:pt x="2259" y="692"/>
                </a:lnTo>
                <a:lnTo>
                  <a:pt x="2250" y="691"/>
                </a:lnTo>
                <a:lnTo>
                  <a:pt x="2239" y="687"/>
                </a:lnTo>
                <a:lnTo>
                  <a:pt x="2230" y="682"/>
                </a:lnTo>
                <a:lnTo>
                  <a:pt x="2221" y="676"/>
                </a:lnTo>
                <a:lnTo>
                  <a:pt x="2212" y="669"/>
                </a:lnTo>
                <a:lnTo>
                  <a:pt x="2203" y="660"/>
                </a:lnTo>
                <a:lnTo>
                  <a:pt x="2196" y="651"/>
                </a:lnTo>
                <a:lnTo>
                  <a:pt x="2183" y="629"/>
                </a:lnTo>
                <a:lnTo>
                  <a:pt x="2173" y="604"/>
                </a:lnTo>
                <a:lnTo>
                  <a:pt x="2164" y="577"/>
                </a:lnTo>
                <a:lnTo>
                  <a:pt x="2160" y="546"/>
                </a:lnTo>
                <a:lnTo>
                  <a:pt x="2160" y="0"/>
                </a:lnTo>
                <a:lnTo>
                  <a:pt x="2160" y="0"/>
                </a:lnTo>
                <a:lnTo>
                  <a:pt x="2104" y="0"/>
                </a:lnTo>
                <a:lnTo>
                  <a:pt x="2048" y="4"/>
                </a:lnTo>
                <a:lnTo>
                  <a:pt x="1994" y="7"/>
                </a:lnTo>
                <a:lnTo>
                  <a:pt x="1938" y="11"/>
                </a:lnTo>
                <a:lnTo>
                  <a:pt x="1884" y="18"/>
                </a:lnTo>
                <a:lnTo>
                  <a:pt x="1830" y="25"/>
                </a:lnTo>
                <a:lnTo>
                  <a:pt x="1778" y="34"/>
                </a:lnTo>
                <a:lnTo>
                  <a:pt x="1724" y="43"/>
                </a:lnTo>
                <a:lnTo>
                  <a:pt x="1671" y="56"/>
                </a:lnTo>
                <a:lnTo>
                  <a:pt x="1619" y="69"/>
                </a:lnTo>
                <a:lnTo>
                  <a:pt x="1569" y="83"/>
                </a:lnTo>
                <a:lnTo>
                  <a:pt x="1518" y="97"/>
                </a:lnTo>
                <a:lnTo>
                  <a:pt x="1468" y="114"/>
                </a:lnTo>
                <a:lnTo>
                  <a:pt x="1417" y="132"/>
                </a:lnTo>
                <a:lnTo>
                  <a:pt x="1368" y="150"/>
                </a:lnTo>
                <a:lnTo>
                  <a:pt x="1320" y="169"/>
                </a:lnTo>
                <a:lnTo>
                  <a:pt x="1271" y="191"/>
                </a:lnTo>
                <a:lnTo>
                  <a:pt x="1222" y="213"/>
                </a:lnTo>
                <a:lnTo>
                  <a:pt x="1176" y="236"/>
                </a:lnTo>
                <a:lnTo>
                  <a:pt x="1130" y="261"/>
                </a:lnTo>
                <a:lnTo>
                  <a:pt x="1085" y="287"/>
                </a:lnTo>
                <a:lnTo>
                  <a:pt x="1040" y="314"/>
                </a:lnTo>
                <a:lnTo>
                  <a:pt x="995" y="341"/>
                </a:lnTo>
                <a:lnTo>
                  <a:pt x="952" y="370"/>
                </a:lnTo>
                <a:lnTo>
                  <a:pt x="909" y="398"/>
                </a:lnTo>
                <a:lnTo>
                  <a:pt x="867" y="429"/>
                </a:lnTo>
                <a:lnTo>
                  <a:pt x="826" y="462"/>
                </a:lnTo>
                <a:lnTo>
                  <a:pt x="786" y="494"/>
                </a:lnTo>
                <a:lnTo>
                  <a:pt x="746" y="526"/>
                </a:lnTo>
                <a:lnTo>
                  <a:pt x="707" y="561"/>
                </a:lnTo>
                <a:lnTo>
                  <a:pt x="669" y="597"/>
                </a:lnTo>
                <a:lnTo>
                  <a:pt x="633" y="633"/>
                </a:lnTo>
                <a:lnTo>
                  <a:pt x="597" y="671"/>
                </a:lnTo>
                <a:lnTo>
                  <a:pt x="561" y="709"/>
                </a:lnTo>
                <a:lnTo>
                  <a:pt x="526" y="746"/>
                </a:lnTo>
                <a:lnTo>
                  <a:pt x="492" y="786"/>
                </a:lnTo>
                <a:lnTo>
                  <a:pt x="460" y="828"/>
                </a:lnTo>
                <a:lnTo>
                  <a:pt x="429" y="867"/>
                </a:lnTo>
                <a:lnTo>
                  <a:pt x="398" y="911"/>
                </a:lnTo>
                <a:lnTo>
                  <a:pt x="368" y="952"/>
                </a:lnTo>
                <a:lnTo>
                  <a:pt x="341" y="995"/>
                </a:lnTo>
                <a:lnTo>
                  <a:pt x="312" y="1040"/>
                </a:lnTo>
                <a:lnTo>
                  <a:pt x="285" y="1085"/>
                </a:lnTo>
                <a:lnTo>
                  <a:pt x="260" y="1130"/>
                </a:lnTo>
                <a:lnTo>
                  <a:pt x="236" y="1177"/>
                </a:lnTo>
                <a:lnTo>
                  <a:pt x="213" y="1224"/>
                </a:lnTo>
                <a:lnTo>
                  <a:pt x="191" y="1271"/>
                </a:lnTo>
                <a:lnTo>
                  <a:pt x="169" y="1320"/>
                </a:lnTo>
                <a:lnTo>
                  <a:pt x="150" y="1368"/>
                </a:lnTo>
                <a:lnTo>
                  <a:pt x="130" y="1417"/>
                </a:lnTo>
                <a:lnTo>
                  <a:pt x="114" y="1468"/>
                </a:lnTo>
                <a:lnTo>
                  <a:pt x="97" y="1518"/>
                </a:lnTo>
                <a:lnTo>
                  <a:pt x="81" y="1569"/>
                </a:lnTo>
                <a:lnTo>
                  <a:pt x="67" y="1621"/>
                </a:lnTo>
                <a:lnTo>
                  <a:pt x="54" y="1673"/>
                </a:lnTo>
                <a:lnTo>
                  <a:pt x="43" y="1725"/>
                </a:lnTo>
                <a:lnTo>
                  <a:pt x="32" y="1778"/>
                </a:lnTo>
                <a:lnTo>
                  <a:pt x="25" y="1832"/>
                </a:lnTo>
                <a:lnTo>
                  <a:pt x="16" y="1886"/>
                </a:lnTo>
                <a:lnTo>
                  <a:pt x="11" y="1940"/>
                </a:lnTo>
                <a:lnTo>
                  <a:pt x="5" y="1994"/>
                </a:lnTo>
                <a:lnTo>
                  <a:pt x="2" y="2050"/>
                </a:lnTo>
                <a:lnTo>
                  <a:pt x="0" y="2104"/>
                </a:lnTo>
                <a:lnTo>
                  <a:pt x="0" y="2160"/>
                </a:lnTo>
                <a:lnTo>
                  <a:pt x="563" y="2160"/>
                </a:lnTo>
                <a:lnTo>
                  <a:pt x="563" y="2160"/>
                </a:lnTo>
                <a:lnTo>
                  <a:pt x="590" y="2155"/>
                </a:lnTo>
                <a:lnTo>
                  <a:pt x="613" y="2146"/>
                </a:lnTo>
                <a:lnTo>
                  <a:pt x="636" y="2135"/>
                </a:lnTo>
                <a:lnTo>
                  <a:pt x="654" y="2122"/>
                </a:lnTo>
                <a:lnTo>
                  <a:pt x="671" y="2106"/>
                </a:lnTo>
                <a:lnTo>
                  <a:pt x="682" y="2090"/>
                </a:lnTo>
                <a:lnTo>
                  <a:pt x="687" y="2081"/>
                </a:lnTo>
                <a:lnTo>
                  <a:pt x="691" y="2072"/>
                </a:lnTo>
                <a:lnTo>
                  <a:pt x="692" y="2063"/>
                </a:lnTo>
                <a:lnTo>
                  <a:pt x="692" y="2052"/>
                </a:lnTo>
                <a:lnTo>
                  <a:pt x="692" y="2052"/>
                </a:lnTo>
                <a:lnTo>
                  <a:pt x="691" y="2041"/>
                </a:lnTo>
                <a:lnTo>
                  <a:pt x="689" y="2030"/>
                </a:lnTo>
                <a:lnTo>
                  <a:pt x="683" y="2019"/>
                </a:lnTo>
                <a:lnTo>
                  <a:pt x="678" y="2009"/>
                </a:lnTo>
                <a:lnTo>
                  <a:pt x="662" y="1991"/>
                </a:lnTo>
                <a:lnTo>
                  <a:pt x="644" y="1972"/>
                </a:lnTo>
                <a:lnTo>
                  <a:pt x="626" y="1956"/>
                </a:lnTo>
                <a:lnTo>
                  <a:pt x="611" y="1936"/>
                </a:lnTo>
                <a:lnTo>
                  <a:pt x="604" y="1927"/>
                </a:lnTo>
                <a:lnTo>
                  <a:pt x="600" y="1917"/>
                </a:lnTo>
                <a:lnTo>
                  <a:pt x="597" y="1906"/>
                </a:lnTo>
                <a:lnTo>
                  <a:pt x="595" y="1893"/>
                </a:lnTo>
                <a:lnTo>
                  <a:pt x="595" y="1893"/>
                </a:lnTo>
                <a:lnTo>
                  <a:pt x="597" y="1882"/>
                </a:lnTo>
                <a:lnTo>
                  <a:pt x="599" y="1872"/>
                </a:lnTo>
                <a:lnTo>
                  <a:pt x="604" y="1861"/>
                </a:lnTo>
                <a:lnTo>
                  <a:pt x="609" y="1850"/>
                </a:lnTo>
                <a:lnTo>
                  <a:pt x="617" y="1841"/>
                </a:lnTo>
                <a:lnTo>
                  <a:pt x="624" y="1832"/>
                </a:lnTo>
                <a:lnTo>
                  <a:pt x="635" y="1823"/>
                </a:lnTo>
                <a:lnTo>
                  <a:pt x="645" y="1816"/>
                </a:lnTo>
                <a:lnTo>
                  <a:pt x="656" y="1808"/>
                </a:lnTo>
                <a:lnTo>
                  <a:pt x="671" y="1801"/>
                </a:lnTo>
                <a:lnTo>
                  <a:pt x="683" y="1796"/>
                </a:lnTo>
                <a:lnTo>
                  <a:pt x="700" y="1792"/>
                </a:lnTo>
                <a:lnTo>
                  <a:pt x="714" y="1787"/>
                </a:lnTo>
                <a:lnTo>
                  <a:pt x="730" y="1785"/>
                </a:lnTo>
                <a:lnTo>
                  <a:pt x="748" y="1783"/>
                </a:lnTo>
                <a:lnTo>
                  <a:pt x="764" y="1783"/>
                </a:lnTo>
                <a:lnTo>
                  <a:pt x="764" y="1783"/>
                </a:lnTo>
                <a:lnTo>
                  <a:pt x="783" y="1783"/>
                </a:lnTo>
                <a:lnTo>
                  <a:pt x="799" y="1785"/>
                </a:lnTo>
                <a:lnTo>
                  <a:pt x="815" y="1787"/>
                </a:lnTo>
                <a:lnTo>
                  <a:pt x="831" y="1792"/>
                </a:lnTo>
                <a:lnTo>
                  <a:pt x="846" y="1796"/>
                </a:lnTo>
                <a:lnTo>
                  <a:pt x="860" y="1801"/>
                </a:lnTo>
                <a:lnTo>
                  <a:pt x="873" y="1808"/>
                </a:lnTo>
                <a:lnTo>
                  <a:pt x="885" y="1816"/>
                </a:lnTo>
                <a:lnTo>
                  <a:pt x="896" y="1823"/>
                </a:lnTo>
                <a:lnTo>
                  <a:pt x="905" y="1832"/>
                </a:lnTo>
                <a:lnTo>
                  <a:pt x="914" y="1841"/>
                </a:lnTo>
                <a:lnTo>
                  <a:pt x="921" y="1850"/>
                </a:lnTo>
                <a:lnTo>
                  <a:pt x="927" y="1861"/>
                </a:lnTo>
                <a:lnTo>
                  <a:pt x="930" y="1872"/>
                </a:lnTo>
                <a:lnTo>
                  <a:pt x="934" y="1882"/>
                </a:lnTo>
                <a:lnTo>
                  <a:pt x="934" y="1893"/>
                </a:lnTo>
                <a:lnTo>
                  <a:pt x="934" y="1893"/>
                </a:lnTo>
                <a:lnTo>
                  <a:pt x="934" y="1906"/>
                </a:lnTo>
                <a:lnTo>
                  <a:pt x="930" y="1917"/>
                </a:lnTo>
                <a:lnTo>
                  <a:pt x="925" y="1927"/>
                </a:lnTo>
                <a:lnTo>
                  <a:pt x="920" y="1936"/>
                </a:lnTo>
                <a:lnTo>
                  <a:pt x="903" y="1956"/>
                </a:lnTo>
                <a:lnTo>
                  <a:pt x="885" y="1972"/>
                </a:lnTo>
                <a:lnTo>
                  <a:pt x="867" y="1991"/>
                </a:lnTo>
                <a:lnTo>
                  <a:pt x="853" y="2009"/>
                </a:lnTo>
                <a:lnTo>
                  <a:pt x="846" y="2019"/>
                </a:lnTo>
                <a:lnTo>
                  <a:pt x="842" y="2030"/>
                </a:lnTo>
                <a:lnTo>
                  <a:pt x="838" y="2041"/>
                </a:lnTo>
                <a:lnTo>
                  <a:pt x="837" y="2052"/>
                </a:lnTo>
                <a:lnTo>
                  <a:pt x="837" y="2052"/>
                </a:lnTo>
                <a:lnTo>
                  <a:pt x="838" y="2063"/>
                </a:lnTo>
                <a:lnTo>
                  <a:pt x="840" y="2072"/>
                </a:lnTo>
                <a:lnTo>
                  <a:pt x="844" y="2081"/>
                </a:lnTo>
                <a:lnTo>
                  <a:pt x="847" y="2090"/>
                </a:lnTo>
                <a:lnTo>
                  <a:pt x="858" y="2106"/>
                </a:lnTo>
                <a:lnTo>
                  <a:pt x="874" y="2122"/>
                </a:lnTo>
                <a:lnTo>
                  <a:pt x="894" y="2135"/>
                </a:lnTo>
                <a:lnTo>
                  <a:pt x="916" y="2146"/>
                </a:lnTo>
                <a:lnTo>
                  <a:pt x="941" y="2155"/>
                </a:lnTo>
                <a:lnTo>
                  <a:pt x="968" y="2160"/>
                </a:lnTo>
                <a:lnTo>
                  <a:pt x="2160" y="2160"/>
                </a:lnTo>
                <a:lnTo>
                  <a:pt x="2160" y="986"/>
                </a:lnTo>
                <a:lnTo>
                  <a:pt x="2160" y="986"/>
                </a:lnTo>
                <a:lnTo>
                  <a:pt x="2164" y="956"/>
                </a:lnTo>
                <a:lnTo>
                  <a:pt x="2173" y="929"/>
                </a:lnTo>
                <a:lnTo>
                  <a:pt x="2183" y="903"/>
                </a:lnTo>
                <a:lnTo>
                  <a:pt x="2196" y="882"/>
                </a:lnTo>
                <a:lnTo>
                  <a:pt x="2203" y="871"/>
                </a:lnTo>
                <a:lnTo>
                  <a:pt x="2212" y="864"/>
                </a:lnTo>
                <a:lnTo>
                  <a:pt x="2221" y="856"/>
                </a:lnTo>
                <a:lnTo>
                  <a:pt x="2230" y="849"/>
                </a:lnTo>
                <a:lnTo>
                  <a:pt x="2239" y="846"/>
                </a:lnTo>
                <a:lnTo>
                  <a:pt x="2250" y="842"/>
                </a:lnTo>
                <a:lnTo>
                  <a:pt x="2259" y="838"/>
                </a:lnTo>
                <a:lnTo>
                  <a:pt x="2270" y="838"/>
                </a:lnTo>
                <a:lnTo>
                  <a:pt x="2270" y="838"/>
                </a:lnTo>
                <a:lnTo>
                  <a:pt x="2283" y="840"/>
                </a:lnTo>
                <a:lnTo>
                  <a:pt x="2293" y="842"/>
                </a:lnTo>
                <a:lnTo>
                  <a:pt x="2304" y="847"/>
                </a:lnTo>
                <a:lnTo>
                  <a:pt x="2313" y="853"/>
                </a:lnTo>
                <a:lnTo>
                  <a:pt x="2331" y="869"/>
                </a:lnTo>
                <a:lnTo>
                  <a:pt x="2349" y="887"/>
                </a:lnTo>
                <a:lnTo>
                  <a:pt x="2367" y="905"/>
                </a:lnTo>
                <a:lnTo>
                  <a:pt x="2385" y="920"/>
                </a:lnTo>
                <a:lnTo>
                  <a:pt x="2394" y="927"/>
                </a:lnTo>
                <a:lnTo>
                  <a:pt x="2405" y="930"/>
                </a:lnTo>
                <a:lnTo>
                  <a:pt x="2416" y="934"/>
                </a:lnTo>
                <a:lnTo>
                  <a:pt x="2429" y="936"/>
                </a:lnTo>
                <a:lnTo>
                  <a:pt x="2429" y="936"/>
                </a:lnTo>
                <a:lnTo>
                  <a:pt x="2439" y="934"/>
                </a:lnTo>
                <a:lnTo>
                  <a:pt x="2450" y="932"/>
                </a:lnTo>
                <a:lnTo>
                  <a:pt x="2461" y="929"/>
                </a:lnTo>
                <a:lnTo>
                  <a:pt x="2472" y="921"/>
                </a:lnTo>
                <a:lnTo>
                  <a:pt x="2481" y="914"/>
                </a:lnTo>
                <a:lnTo>
                  <a:pt x="2490" y="907"/>
                </a:lnTo>
                <a:lnTo>
                  <a:pt x="2499" y="896"/>
                </a:lnTo>
                <a:lnTo>
                  <a:pt x="2508" y="885"/>
                </a:lnTo>
                <a:lnTo>
                  <a:pt x="2515" y="874"/>
                </a:lnTo>
                <a:lnTo>
                  <a:pt x="2521" y="860"/>
                </a:lnTo>
                <a:lnTo>
                  <a:pt x="2526" y="847"/>
                </a:lnTo>
                <a:lnTo>
                  <a:pt x="2531" y="831"/>
                </a:lnTo>
                <a:lnTo>
                  <a:pt x="2535" y="817"/>
                </a:lnTo>
                <a:lnTo>
                  <a:pt x="2537" y="801"/>
                </a:lnTo>
                <a:lnTo>
                  <a:pt x="2539" y="783"/>
                </a:lnTo>
                <a:lnTo>
                  <a:pt x="2540" y="766"/>
                </a:lnTo>
                <a:lnTo>
                  <a:pt x="2540" y="766"/>
                </a:lnTo>
                <a:lnTo>
                  <a:pt x="2539" y="748"/>
                </a:lnTo>
                <a:lnTo>
                  <a:pt x="2537" y="732"/>
                </a:lnTo>
                <a:lnTo>
                  <a:pt x="2535" y="716"/>
                </a:lnTo>
                <a:lnTo>
                  <a:pt x="2531" y="700"/>
                </a:lnTo>
                <a:lnTo>
                  <a:pt x="2526" y="685"/>
                </a:lnTo>
                <a:lnTo>
                  <a:pt x="2521" y="671"/>
                </a:lnTo>
                <a:lnTo>
                  <a:pt x="2515" y="658"/>
                </a:lnTo>
                <a:lnTo>
                  <a:pt x="2508" y="645"/>
                </a:lnTo>
                <a:lnTo>
                  <a:pt x="2499" y="635"/>
                </a:lnTo>
                <a:lnTo>
                  <a:pt x="2490" y="626"/>
                </a:lnTo>
                <a:lnTo>
                  <a:pt x="2481" y="617"/>
                </a:lnTo>
                <a:lnTo>
                  <a:pt x="2472" y="609"/>
                </a:lnTo>
                <a:lnTo>
                  <a:pt x="2461" y="604"/>
                </a:lnTo>
                <a:lnTo>
                  <a:pt x="2450" y="600"/>
                </a:lnTo>
                <a:lnTo>
                  <a:pt x="2439" y="597"/>
                </a:lnTo>
                <a:lnTo>
                  <a:pt x="2429" y="597"/>
                </a:lnTo>
                <a:lnTo>
                  <a:pt x="2429" y="597"/>
                </a:ln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35" name="矩形 34"/>
          <p:cNvSpPr/>
          <p:nvPr/>
        </p:nvSpPr>
        <p:spPr>
          <a:xfrm>
            <a:off x="3923928" y="2728599"/>
            <a:ext cx="540060" cy="282257"/>
          </a:xfrm>
          <a:prstGeom prst="rect">
            <a:avLst/>
          </a:prstGeom>
        </p:spPr>
        <p:txBody>
          <a:bodyPr wrap="square">
            <a:spAutoFit/>
          </a:bodyPr>
          <a:lstStyle/>
          <a:p>
            <a:pPr marL="0" marR="0" lvl="0" indent="0" algn="just" defTabSz="914400" eaLnBrk="1" fontAlgn="auto" latinLnBrk="0" hangingPunct="1">
              <a:lnSpc>
                <a:spcPts val="12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bg1"/>
                </a:solidFill>
                <a:effectLst/>
                <a:uLnTx/>
                <a:uFillTx/>
                <a:latin typeface="Impact" panose="020B0806030902050204" pitchFamily="34" charset="0"/>
                <a:ea typeface="时尚中黑简体" pitchFamily="2" charset="-122"/>
              </a:rPr>
              <a:t>01</a:t>
            </a:r>
          </a:p>
        </p:txBody>
      </p:sp>
      <p:sp>
        <p:nvSpPr>
          <p:cNvPr id="36" name="矩形 35"/>
          <p:cNvSpPr/>
          <p:nvPr/>
        </p:nvSpPr>
        <p:spPr>
          <a:xfrm>
            <a:off x="4716016" y="2728599"/>
            <a:ext cx="634438" cy="246221"/>
          </a:xfrm>
          <a:prstGeom prst="rect">
            <a:avLst/>
          </a:prstGeom>
        </p:spPr>
        <p:txBody>
          <a:bodyPr wrap="square">
            <a:spAutoFit/>
          </a:bodyPr>
          <a:lstStyle/>
          <a:p>
            <a:pPr marL="0" marR="0" lvl="0" indent="0" algn="just" defTabSz="914400" eaLnBrk="1" fontAlgn="auto" latinLnBrk="0" hangingPunct="1">
              <a:lnSpc>
                <a:spcPts val="1200"/>
              </a:lnSpc>
              <a:spcBef>
                <a:spcPts val="0"/>
              </a:spcBef>
              <a:spcAft>
                <a:spcPts val="0"/>
              </a:spcAft>
              <a:buClrTx/>
              <a:buSzTx/>
              <a:buFontTx/>
              <a:buNone/>
              <a:defRPr/>
            </a:pPr>
            <a:r>
              <a:rPr lang="en-US" altLang="zh-CN" sz="2800" kern="0" dirty="0">
                <a:solidFill>
                  <a:schemeClr val="bg1"/>
                </a:solidFill>
                <a:latin typeface="Impact" panose="020B0806030902050204" pitchFamily="34" charset="0"/>
                <a:ea typeface="时尚中黑简体" pitchFamily="2" charset="-122"/>
              </a:rPr>
              <a:t>02</a:t>
            </a:r>
          </a:p>
        </p:txBody>
      </p:sp>
      <p:sp>
        <p:nvSpPr>
          <p:cNvPr id="37" name="矩形 36"/>
          <p:cNvSpPr/>
          <p:nvPr/>
        </p:nvSpPr>
        <p:spPr>
          <a:xfrm>
            <a:off x="4737392" y="3520687"/>
            <a:ext cx="613062" cy="246221"/>
          </a:xfrm>
          <a:prstGeom prst="rect">
            <a:avLst/>
          </a:prstGeom>
        </p:spPr>
        <p:txBody>
          <a:bodyPr wrap="square">
            <a:spAutoFit/>
          </a:bodyPr>
          <a:lstStyle/>
          <a:p>
            <a:pPr marL="0" marR="0" lvl="0" indent="0" algn="just" defTabSz="914400" eaLnBrk="1" fontAlgn="auto" latinLnBrk="0" hangingPunct="1">
              <a:lnSpc>
                <a:spcPts val="1200"/>
              </a:lnSpc>
              <a:spcBef>
                <a:spcPts val="0"/>
              </a:spcBef>
              <a:spcAft>
                <a:spcPts val="0"/>
              </a:spcAft>
              <a:buClrTx/>
              <a:buSzTx/>
              <a:buFontTx/>
              <a:buNone/>
              <a:defRPr/>
            </a:pPr>
            <a:r>
              <a:rPr lang="en-US" altLang="zh-CN" sz="2800" kern="0" dirty="0">
                <a:solidFill>
                  <a:schemeClr val="bg1"/>
                </a:solidFill>
                <a:latin typeface="Impact" panose="020B0806030902050204" pitchFamily="34" charset="0"/>
                <a:ea typeface="时尚中黑简体" pitchFamily="2" charset="-122"/>
              </a:rPr>
              <a:t>03</a:t>
            </a:r>
          </a:p>
        </p:txBody>
      </p:sp>
      <p:sp>
        <p:nvSpPr>
          <p:cNvPr id="46" name="矩形 45"/>
          <p:cNvSpPr/>
          <p:nvPr/>
        </p:nvSpPr>
        <p:spPr>
          <a:xfrm>
            <a:off x="3923928" y="3493820"/>
            <a:ext cx="648072" cy="246221"/>
          </a:xfrm>
          <a:prstGeom prst="rect">
            <a:avLst/>
          </a:prstGeom>
        </p:spPr>
        <p:txBody>
          <a:bodyPr wrap="square">
            <a:spAutoFit/>
          </a:bodyPr>
          <a:lstStyle/>
          <a:p>
            <a:pPr marL="0" marR="0" lvl="0" indent="0" algn="just" defTabSz="914400" eaLnBrk="1" fontAlgn="auto" latinLnBrk="0" hangingPunct="1">
              <a:lnSpc>
                <a:spcPts val="1200"/>
              </a:lnSpc>
              <a:spcBef>
                <a:spcPts val="0"/>
              </a:spcBef>
              <a:spcAft>
                <a:spcPts val="0"/>
              </a:spcAft>
              <a:buClrTx/>
              <a:buSzTx/>
              <a:buFontTx/>
              <a:buNone/>
              <a:defRPr/>
            </a:pPr>
            <a:r>
              <a:rPr lang="en-US" altLang="zh-CN" sz="2800" kern="0" dirty="0">
                <a:solidFill>
                  <a:schemeClr val="bg1"/>
                </a:solidFill>
                <a:latin typeface="Impact" panose="020B0806030902050204" pitchFamily="34" charset="0"/>
                <a:ea typeface="时尚中黑简体" pitchFamily="2" charset="-122"/>
              </a:rPr>
              <a:t>04</a:t>
            </a:r>
          </a:p>
        </p:txBody>
      </p:sp>
      <p:cxnSp>
        <p:nvCxnSpPr>
          <p:cNvPr id="47" name="直接连接符 46"/>
          <p:cNvCxnSpPr/>
          <p:nvPr/>
        </p:nvCxnSpPr>
        <p:spPr>
          <a:xfrm>
            <a:off x="1548073" y="2371889"/>
            <a:ext cx="2232248" cy="0"/>
          </a:xfrm>
          <a:prstGeom prst="line">
            <a:avLst/>
          </a:prstGeom>
          <a:noFill/>
          <a:ln w="9525" cap="flat" cmpd="sng" algn="ctr">
            <a:solidFill>
              <a:sysClr val="window" lastClr="FFFFFF">
                <a:lumMod val="65000"/>
              </a:sysClr>
            </a:solidFill>
            <a:prstDash val="sysDash"/>
          </a:ln>
          <a:effectLst/>
        </p:spPr>
      </p:cxnSp>
      <p:sp>
        <p:nvSpPr>
          <p:cNvPr id="48" name="椭圆 47"/>
          <p:cNvSpPr/>
          <p:nvPr/>
        </p:nvSpPr>
        <p:spPr>
          <a:xfrm>
            <a:off x="3733000" y="2320830"/>
            <a:ext cx="94643" cy="92374"/>
          </a:xfrm>
          <a:prstGeom prst="ellipse">
            <a:avLst/>
          </a:prstGeom>
          <a:solidFill>
            <a:sysClr val="window" lastClr="FFFFFF">
              <a:lumMod val="75000"/>
            </a:sysClr>
          </a:solidFill>
          <a:ln w="381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9" name="矩形 48"/>
          <p:cNvSpPr/>
          <p:nvPr/>
        </p:nvSpPr>
        <p:spPr>
          <a:xfrm>
            <a:off x="1560023" y="1960790"/>
            <a:ext cx="2016018" cy="400110"/>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000" dirty="0">
              <a:latin typeface="微软雅黑" panose="020B0503020204020204" pitchFamily="34" charset="-122"/>
              <a:ea typeface="微软雅黑" panose="020B0503020204020204" pitchFamily="34" charset="-122"/>
            </a:endParaRPr>
          </a:p>
        </p:txBody>
      </p:sp>
      <p:sp>
        <p:nvSpPr>
          <p:cNvPr id="50" name="椭圆 49"/>
          <p:cNvSpPr/>
          <p:nvPr/>
        </p:nvSpPr>
        <p:spPr>
          <a:xfrm>
            <a:off x="5436096" y="2320830"/>
            <a:ext cx="94643" cy="92374"/>
          </a:xfrm>
          <a:prstGeom prst="ellipse">
            <a:avLst/>
          </a:prstGeom>
          <a:solidFill>
            <a:sysClr val="window" lastClr="FFFFFF">
              <a:lumMod val="75000"/>
            </a:sysClr>
          </a:solidFill>
          <a:ln w="381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cxnSp>
        <p:nvCxnSpPr>
          <p:cNvPr id="51" name="直接连接符 50"/>
          <p:cNvCxnSpPr>
            <a:stCxn id="50" idx="6"/>
          </p:cNvCxnSpPr>
          <p:nvPr/>
        </p:nvCxnSpPr>
        <p:spPr>
          <a:xfrm>
            <a:off x="5530739" y="2367017"/>
            <a:ext cx="2232248" cy="0"/>
          </a:xfrm>
          <a:prstGeom prst="line">
            <a:avLst/>
          </a:prstGeom>
          <a:noFill/>
          <a:ln w="9525" cap="flat" cmpd="sng" algn="ctr">
            <a:solidFill>
              <a:sysClr val="window" lastClr="FFFFFF">
                <a:lumMod val="65000"/>
              </a:sysClr>
            </a:solidFill>
            <a:prstDash val="sysDash"/>
          </a:ln>
          <a:effectLst/>
        </p:spPr>
      </p:cxnSp>
      <p:sp>
        <p:nvSpPr>
          <p:cNvPr id="52" name="矩形 51"/>
          <p:cNvSpPr/>
          <p:nvPr/>
        </p:nvSpPr>
        <p:spPr>
          <a:xfrm>
            <a:off x="5724334" y="1960790"/>
            <a:ext cx="2016018" cy="400110"/>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000" dirty="0">
              <a:latin typeface="微软雅黑" panose="020B0503020204020204" pitchFamily="34" charset="-122"/>
              <a:ea typeface="微软雅黑" panose="020B0503020204020204" pitchFamily="34" charset="-122"/>
            </a:endParaRPr>
          </a:p>
        </p:txBody>
      </p:sp>
      <p:sp>
        <p:nvSpPr>
          <p:cNvPr id="53" name="椭圆 52"/>
          <p:cNvSpPr/>
          <p:nvPr/>
        </p:nvSpPr>
        <p:spPr>
          <a:xfrm>
            <a:off x="5413461" y="3916324"/>
            <a:ext cx="94643" cy="92374"/>
          </a:xfrm>
          <a:prstGeom prst="ellipse">
            <a:avLst/>
          </a:prstGeom>
          <a:solidFill>
            <a:sysClr val="window" lastClr="FFFFFF">
              <a:lumMod val="75000"/>
            </a:sysClr>
          </a:solidFill>
          <a:ln w="381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cxnSp>
        <p:nvCxnSpPr>
          <p:cNvPr id="54" name="直接连接符 53"/>
          <p:cNvCxnSpPr>
            <a:stCxn id="53" idx="6"/>
          </p:cNvCxnSpPr>
          <p:nvPr/>
        </p:nvCxnSpPr>
        <p:spPr>
          <a:xfrm>
            <a:off x="5508104" y="3962511"/>
            <a:ext cx="2232248" cy="0"/>
          </a:xfrm>
          <a:prstGeom prst="line">
            <a:avLst/>
          </a:prstGeom>
          <a:noFill/>
          <a:ln w="9525" cap="flat" cmpd="sng" algn="ctr">
            <a:solidFill>
              <a:sysClr val="window" lastClr="FFFFFF">
                <a:lumMod val="65000"/>
              </a:sysClr>
            </a:solidFill>
            <a:prstDash val="sysDash"/>
          </a:ln>
          <a:effectLst/>
        </p:spPr>
      </p:cxnSp>
      <p:sp>
        <p:nvSpPr>
          <p:cNvPr id="55" name="矩形 54"/>
          <p:cNvSpPr/>
          <p:nvPr/>
        </p:nvSpPr>
        <p:spPr>
          <a:xfrm>
            <a:off x="5724334" y="3971840"/>
            <a:ext cx="2016018" cy="400110"/>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000" dirty="0">
              <a:latin typeface="微软雅黑" panose="020B0503020204020204" pitchFamily="34" charset="-122"/>
              <a:ea typeface="微软雅黑" panose="020B0503020204020204" pitchFamily="34" charset="-122"/>
            </a:endParaRPr>
          </a:p>
        </p:txBody>
      </p:sp>
      <p:cxnSp>
        <p:nvCxnSpPr>
          <p:cNvPr id="56" name="直接连接符 55"/>
          <p:cNvCxnSpPr/>
          <p:nvPr/>
        </p:nvCxnSpPr>
        <p:spPr>
          <a:xfrm>
            <a:off x="1531956" y="3982829"/>
            <a:ext cx="2232248" cy="0"/>
          </a:xfrm>
          <a:prstGeom prst="line">
            <a:avLst/>
          </a:prstGeom>
          <a:noFill/>
          <a:ln w="9525" cap="flat" cmpd="sng" algn="ctr">
            <a:solidFill>
              <a:sysClr val="window" lastClr="FFFFFF">
                <a:lumMod val="65000"/>
              </a:sysClr>
            </a:solidFill>
            <a:prstDash val="sysDash"/>
          </a:ln>
          <a:effectLst/>
        </p:spPr>
      </p:cxnSp>
      <p:sp>
        <p:nvSpPr>
          <p:cNvPr id="57" name="椭圆 56"/>
          <p:cNvSpPr/>
          <p:nvPr/>
        </p:nvSpPr>
        <p:spPr>
          <a:xfrm>
            <a:off x="3716883" y="3931770"/>
            <a:ext cx="94643" cy="92374"/>
          </a:xfrm>
          <a:prstGeom prst="ellipse">
            <a:avLst/>
          </a:prstGeom>
          <a:solidFill>
            <a:sysClr val="window" lastClr="FFFFFF">
              <a:lumMod val="75000"/>
            </a:sysClr>
          </a:solidFill>
          <a:ln w="381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8" name="矩形 57"/>
          <p:cNvSpPr/>
          <p:nvPr/>
        </p:nvSpPr>
        <p:spPr>
          <a:xfrm>
            <a:off x="1543906" y="3971840"/>
            <a:ext cx="2016018" cy="400110"/>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000" dirty="0">
              <a:latin typeface="微软雅黑" panose="020B0503020204020204" pitchFamily="34" charset="-122"/>
              <a:ea typeface="微软雅黑" panose="020B0503020204020204" pitchFamily="34" charset="-122"/>
            </a:endParaRP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0-#ppt_w/2"/>
                                              </p:val>
                                            </p:tav>
                                            <p:tav tm="100000">
                                              <p:val>
                                                <p:strVal val="#ppt_x"/>
                                              </p:val>
                                            </p:tav>
                                          </p:tavLst>
                                        </p:anim>
                                        <p:anim calcmode="lin" valueType="num">
                                          <p:cBhvr additive="base">
                                            <p:cTn id="21" dur="500" fill="hold"/>
                                            <p:tgtEl>
                                              <p:spTgt spid="34"/>
                                            </p:tgtEl>
                                            <p:attrNameLst>
                                              <p:attrName>ppt_y</p:attrName>
                                            </p:attrNameLst>
                                          </p:cBhvr>
                                          <p:tavLst>
                                            <p:tav tm="0">
                                              <p:val>
                                                <p:strVal val="0-#ppt_h/2"/>
                                              </p:val>
                                            </p:tav>
                                            <p:tav tm="100000">
                                              <p:val>
                                                <p:strVal val="#ppt_y"/>
                                              </p:val>
                                            </p:tav>
                                          </p:tavLst>
                                        </p:anim>
                                      </p:childTnLst>
                                    </p:cTn>
                                  </p:par>
                                  <p:par>
                                    <p:cTn id="22" presetID="2" presetClass="entr" presetSubtype="3"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1+#ppt_w/2"/>
                                              </p:val>
                                            </p:tav>
                                            <p:tav tm="100000">
                                              <p:val>
                                                <p:strVal val="#ppt_x"/>
                                              </p:val>
                                            </p:tav>
                                          </p:tavLst>
                                        </p:anim>
                                        <p:anim calcmode="lin" valueType="num">
                                          <p:cBhvr additive="base">
                                            <p:cTn id="25" dur="500" fill="hold"/>
                                            <p:tgtEl>
                                              <p:spTgt spid="32"/>
                                            </p:tgtEl>
                                            <p:attrNameLst>
                                              <p:attrName>ppt_y</p:attrName>
                                            </p:attrNameLst>
                                          </p:cBhvr>
                                          <p:tavLst>
                                            <p:tav tm="0">
                                              <p:val>
                                                <p:strVal val="0-#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1+#ppt_w/2"/>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par>
                                    <p:cTn id="30" presetID="2" presetClass="entr" presetSubtype="12" fill="hold" grpId="1"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0-#ppt_w/2"/>
                                              </p:val>
                                            </p:tav>
                                            <p:tav tm="100000">
                                              <p:val>
                                                <p:strVal val="#ppt_x"/>
                                              </p:val>
                                            </p:tav>
                                          </p:tavLst>
                                        </p:anim>
                                        <p:anim calcmode="lin" valueType="num">
                                          <p:cBhvr additive="base">
                                            <p:cTn id="33" dur="500" fill="hold"/>
                                            <p:tgtEl>
                                              <p:spTgt spid="33"/>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53" presetClass="entr" presetSubtype="16" fill="hold" grpId="1" nodeType="after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300" fill="hold"/>
                                            <p:tgtEl>
                                              <p:spTgt spid="35"/>
                                            </p:tgtEl>
                                            <p:attrNameLst>
                                              <p:attrName>ppt_w</p:attrName>
                                            </p:attrNameLst>
                                          </p:cBhvr>
                                          <p:tavLst>
                                            <p:tav tm="0">
                                              <p:val>
                                                <p:fltVal val="0"/>
                                              </p:val>
                                            </p:tav>
                                            <p:tav tm="100000">
                                              <p:val>
                                                <p:strVal val="#ppt_w"/>
                                              </p:val>
                                            </p:tav>
                                          </p:tavLst>
                                        </p:anim>
                                        <p:anim calcmode="lin" valueType="num">
                                          <p:cBhvr>
                                            <p:cTn id="38" dur="300" fill="hold"/>
                                            <p:tgtEl>
                                              <p:spTgt spid="35"/>
                                            </p:tgtEl>
                                            <p:attrNameLst>
                                              <p:attrName>ppt_h</p:attrName>
                                            </p:attrNameLst>
                                          </p:cBhvr>
                                          <p:tavLst>
                                            <p:tav tm="0">
                                              <p:val>
                                                <p:fltVal val="0"/>
                                              </p:val>
                                            </p:tav>
                                            <p:tav tm="100000">
                                              <p:val>
                                                <p:strVal val="#ppt_h"/>
                                              </p:val>
                                            </p:tav>
                                          </p:tavLst>
                                        </p:anim>
                                        <p:animEffect transition="in" filter="fade">
                                          <p:cBhvr>
                                            <p:cTn id="39" dur="300"/>
                                            <p:tgtEl>
                                              <p:spTgt spid="35"/>
                                            </p:tgtEl>
                                          </p:cBhvr>
                                        </p:animEffect>
                                      </p:childTnLst>
                                    </p:cTn>
                                  </p:par>
                                </p:childTnLst>
                              </p:cTn>
                            </p:par>
                            <p:par>
                              <p:cTn id="40" fill="hold">
                                <p:stCondLst>
                                  <p:cond delay="2000"/>
                                </p:stCondLst>
                                <p:childTnLst>
                                  <p:par>
                                    <p:cTn id="41" presetID="53" presetClass="entr" presetSubtype="16" fill="hold" grpId="1" nodeType="after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p:cTn id="43" dur="300" fill="hold"/>
                                            <p:tgtEl>
                                              <p:spTgt spid="36"/>
                                            </p:tgtEl>
                                            <p:attrNameLst>
                                              <p:attrName>ppt_w</p:attrName>
                                            </p:attrNameLst>
                                          </p:cBhvr>
                                          <p:tavLst>
                                            <p:tav tm="0">
                                              <p:val>
                                                <p:fltVal val="0"/>
                                              </p:val>
                                            </p:tav>
                                            <p:tav tm="100000">
                                              <p:val>
                                                <p:strVal val="#ppt_w"/>
                                              </p:val>
                                            </p:tav>
                                          </p:tavLst>
                                        </p:anim>
                                        <p:anim calcmode="lin" valueType="num">
                                          <p:cBhvr>
                                            <p:cTn id="44" dur="300" fill="hold"/>
                                            <p:tgtEl>
                                              <p:spTgt spid="36"/>
                                            </p:tgtEl>
                                            <p:attrNameLst>
                                              <p:attrName>ppt_h</p:attrName>
                                            </p:attrNameLst>
                                          </p:cBhvr>
                                          <p:tavLst>
                                            <p:tav tm="0">
                                              <p:val>
                                                <p:fltVal val="0"/>
                                              </p:val>
                                            </p:tav>
                                            <p:tav tm="100000">
                                              <p:val>
                                                <p:strVal val="#ppt_h"/>
                                              </p:val>
                                            </p:tav>
                                          </p:tavLst>
                                        </p:anim>
                                        <p:animEffect transition="in" filter="fade">
                                          <p:cBhvr>
                                            <p:cTn id="45" dur="300"/>
                                            <p:tgtEl>
                                              <p:spTgt spid="36"/>
                                            </p:tgtEl>
                                          </p:cBhvr>
                                        </p:animEffect>
                                      </p:childTnLst>
                                    </p:cTn>
                                  </p:par>
                                </p:childTnLst>
                              </p:cTn>
                            </p:par>
                            <p:par>
                              <p:cTn id="46" fill="hold">
                                <p:stCondLst>
                                  <p:cond delay="2500"/>
                                </p:stCondLst>
                                <p:childTnLst>
                                  <p:par>
                                    <p:cTn id="47" presetID="53" presetClass="entr" presetSubtype="16" fill="hold" grpId="1"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300" fill="hold"/>
                                            <p:tgtEl>
                                              <p:spTgt spid="37"/>
                                            </p:tgtEl>
                                            <p:attrNameLst>
                                              <p:attrName>ppt_w</p:attrName>
                                            </p:attrNameLst>
                                          </p:cBhvr>
                                          <p:tavLst>
                                            <p:tav tm="0">
                                              <p:val>
                                                <p:fltVal val="0"/>
                                              </p:val>
                                            </p:tav>
                                            <p:tav tm="100000">
                                              <p:val>
                                                <p:strVal val="#ppt_w"/>
                                              </p:val>
                                            </p:tav>
                                          </p:tavLst>
                                        </p:anim>
                                        <p:anim calcmode="lin" valueType="num">
                                          <p:cBhvr>
                                            <p:cTn id="50" dur="300" fill="hold"/>
                                            <p:tgtEl>
                                              <p:spTgt spid="37"/>
                                            </p:tgtEl>
                                            <p:attrNameLst>
                                              <p:attrName>ppt_h</p:attrName>
                                            </p:attrNameLst>
                                          </p:cBhvr>
                                          <p:tavLst>
                                            <p:tav tm="0">
                                              <p:val>
                                                <p:fltVal val="0"/>
                                              </p:val>
                                            </p:tav>
                                            <p:tav tm="100000">
                                              <p:val>
                                                <p:strVal val="#ppt_h"/>
                                              </p:val>
                                            </p:tav>
                                          </p:tavLst>
                                        </p:anim>
                                        <p:animEffect transition="in" filter="fade">
                                          <p:cBhvr>
                                            <p:cTn id="51" dur="300"/>
                                            <p:tgtEl>
                                              <p:spTgt spid="37"/>
                                            </p:tgtEl>
                                          </p:cBhvr>
                                        </p:animEffect>
                                      </p:childTnLst>
                                    </p:cTn>
                                  </p:par>
                                </p:childTnLst>
                              </p:cTn>
                            </p:par>
                            <p:par>
                              <p:cTn id="52" fill="hold">
                                <p:stCondLst>
                                  <p:cond delay="3000"/>
                                </p:stCondLst>
                                <p:childTnLst>
                                  <p:par>
                                    <p:cTn id="53" presetID="53" presetClass="entr" presetSubtype="16" fill="hold" grpId="1"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p:cTn id="55" dur="300" fill="hold"/>
                                            <p:tgtEl>
                                              <p:spTgt spid="46"/>
                                            </p:tgtEl>
                                            <p:attrNameLst>
                                              <p:attrName>ppt_w</p:attrName>
                                            </p:attrNameLst>
                                          </p:cBhvr>
                                          <p:tavLst>
                                            <p:tav tm="0">
                                              <p:val>
                                                <p:fltVal val="0"/>
                                              </p:val>
                                            </p:tav>
                                            <p:tav tm="100000">
                                              <p:val>
                                                <p:strVal val="#ppt_w"/>
                                              </p:val>
                                            </p:tav>
                                          </p:tavLst>
                                        </p:anim>
                                        <p:anim calcmode="lin" valueType="num">
                                          <p:cBhvr>
                                            <p:cTn id="56" dur="300" fill="hold"/>
                                            <p:tgtEl>
                                              <p:spTgt spid="46"/>
                                            </p:tgtEl>
                                            <p:attrNameLst>
                                              <p:attrName>ppt_h</p:attrName>
                                            </p:attrNameLst>
                                          </p:cBhvr>
                                          <p:tavLst>
                                            <p:tav tm="0">
                                              <p:val>
                                                <p:fltVal val="0"/>
                                              </p:val>
                                            </p:tav>
                                            <p:tav tm="100000">
                                              <p:val>
                                                <p:strVal val="#ppt_h"/>
                                              </p:val>
                                            </p:tav>
                                          </p:tavLst>
                                        </p:anim>
                                        <p:animEffect transition="in" filter="fade">
                                          <p:cBhvr>
                                            <p:cTn id="57" dur="300"/>
                                            <p:tgtEl>
                                              <p:spTgt spid="46"/>
                                            </p:tgtEl>
                                          </p:cBhvr>
                                        </p:animEffect>
                                      </p:childTnLst>
                                    </p:cTn>
                                  </p:par>
                                </p:childTnLst>
                              </p:cTn>
                            </p:par>
                            <p:par>
                              <p:cTn id="58" fill="hold">
                                <p:stCondLst>
                                  <p:cond delay="3500"/>
                                </p:stCondLst>
                                <p:childTnLst>
                                  <p:par>
                                    <p:cTn id="59" presetID="42" presetClass="path" presetSubtype="0" fill="hold" grpId="1" nodeType="afterEffect">
                                      <p:stCondLst>
                                        <p:cond delay="0"/>
                                      </p:stCondLst>
                                      <p:childTnLst>
                                        <p:animMotion origin="layout" path="M 5.55556E-7 9.87654E-7 L -0.0309 -0.04383 " pathEditMode="relative" rAng="0" ptsTypes="AA">
                                          <p:cBhvr>
                                            <p:cTn id="60" dur="300" fill="hold"/>
                                            <p:tgtEl>
                                              <p:spTgt spid="34"/>
                                            </p:tgtEl>
                                            <p:attrNameLst>
                                              <p:attrName>ppt_x</p:attrName>
                                              <p:attrName>ppt_y</p:attrName>
                                            </p:attrNameLst>
                                          </p:cBhvr>
                                          <p:rCtr x="-1545" y="-2191"/>
                                        </p:animMotion>
                                      </p:childTnLst>
                                    </p:cTn>
                                  </p:par>
                                  <p:par>
                                    <p:cTn id="61" presetID="42" presetClass="path" presetSubtype="0" fill="hold" grpId="0" nodeType="withEffect">
                                      <p:stCondLst>
                                        <p:cond delay="0"/>
                                      </p:stCondLst>
                                      <p:childTnLst>
                                        <p:animMotion origin="layout" path="M 5.55556E-7 9.87654E-7 L -0.0309 -0.04383 " pathEditMode="relative" rAng="0" ptsTypes="AA">
                                          <p:cBhvr>
                                            <p:cTn id="62" dur="300" fill="hold"/>
                                            <p:tgtEl>
                                              <p:spTgt spid="35"/>
                                            </p:tgtEl>
                                            <p:attrNameLst>
                                              <p:attrName>ppt_x</p:attrName>
                                              <p:attrName>ppt_y</p:attrName>
                                            </p:attrNameLst>
                                          </p:cBhvr>
                                          <p:rCtr x="-1545" y="-2191"/>
                                        </p:animMotion>
                                      </p:childTnLst>
                                    </p:cTn>
                                  </p:par>
                                </p:childTnLst>
                              </p:cTn>
                            </p:par>
                            <p:par>
                              <p:cTn id="63" fill="hold">
                                <p:stCondLst>
                                  <p:cond delay="4000"/>
                                </p:stCondLst>
                                <p:childTnLst>
                                  <p:par>
                                    <p:cTn id="64" presetID="10" presetClass="entr" presetSubtype="0" repeatCount="3000"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50"/>
                                            <p:tgtEl>
                                              <p:spTgt spid="48"/>
                                            </p:tgtEl>
                                          </p:cBhvr>
                                        </p:animEffect>
                                      </p:childTnLst>
                                    </p:cTn>
                                  </p:par>
                                </p:childTnLst>
                              </p:cTn>
                            </p:par>
                            <p:par>
                              <p:cTn id="67" fill="hold">
                                <p:stCondLst>
                                  <p:cond delay="4500"/>
                                </p:stCondLst>
                                <p:childTnLst>
                                  <p:par>
                                    <p:cTn id="68" presetID="22" presetClass="entr" presetSubtype="2" fill="hold"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right)">
                                          <p:cBhvr>
                                            <p:cTn id="70" dur="500"/>
                                            <p:tgtEl>
                                              <p:spTgt spid="47"/>
                                            </p:tgtEl>
                                          </p:cBhvr>
                                        </p:animEffect>
                                      </p:childTnLst>
                                    </p:cTn>
                                  </p:par>
                                </p:childTnLst>
                              </p:cTn>
                            </p:par>
                            <p:par>
                              <p:cTn id="71" fill="hold">
                                <p:stCondLst>
                                  <p:cond delay="5000"/>
                                </p:stCondLst>
                                <p:childTnLst>
                                  <p:par>
                                    <p:cTn id="72" presetID="2" presetClass="entr" presetSubtype="8" fill="hold" grpId="0" nodeType="afterEffect" p14:presetBounceEnd="56000">
                                      <p:stCondLst>
                                        <p:cond delay="0"/>
                                      </p:stCondLst>
                                      <p:childTnLst>
                                        <p:set>
                                          <p:cBhvr>
                                            <p:cTn id="73" dur="1" fill="hold">
                                              <p:stCondLst>
                                                <p:cond delay="0"/>
                                              </p:stCondLst>
                                            </p:cTn>
                                            <p:tgtEl>
                                              <p:spTgt spid="49"/>
                                            </p:tgtEl>
                                            <p:attrNameLst>
                                              <p:attrName>style.visibility</p:attrName>
                                            </p:attrNameLst>
                                          </p:cBhvr>
                                          <p:to>
                                            <p:strVal val="visible"/>
                                          </p:to>
                                        </p:set>
                                        <p:anim calcmode="lin" valueType="num" p14:bounceEnd="56000">
                                          <p:cBhvr additive="base">
                                            <p:cTn id="74" dur="300" fill="hold"/>
                                            <p:tgtEl>
                                              <p:spTgt spid="49"/>
                                            </p:tgtEl>
                                            <p:attrNameLst>
                                              <p:attrName>ppt_x</p:attrName>
                                            </p:attrNameLst>
                                          </p:cBhvr>
                                          <p:tavLst>
                                            <p:tav tm="0">
                                              <p:val>
                                                <p:strVal val="0-#ppt_w/2"/>
                                              </p:val>
                                            </p:tav>
                                            <p:tav tm="100000">
                                              <p:val>
                                                <p:strVal val="#ppt_x"/>
                                              </p:val>
                                            </p:tav>
                                          </p:tavLst>
                                        </p:anim>
                                        <p:anim calcmode="lin" valueType="num" p14:bounceEnd="56000">
                                          <p:cBhvr additive="base">
                                            <p:cTn id="75" dur="300" fill="hold"/>
                                            <p:tgtEl>
                                              <p:spTgt spid="49"/>
                                            </p:tgtEl>
                                            <p:attrNameLst>
                                              <p:attrName>ppt_y</p:attrName>
                                            </p:attrNameLst>
                                          </p:cBhvr>
                                          <p:tavLst>
                                            <p:tav tm="0">
                                              <p:val>
                                                <p:strVal val="#ppt_y"/>
                                              </p:val>
                                            </p:tav>
                                            <p:tav tm="100000">
                                              <p:val>
                                                <p:strVal val="#ppt_y"/>
                                              </p:val>
                                            </p:tav>
                                          </p:tavLst>
                                        </p:anim>
                                      </p:childTnLst>
                                    </p:cTn>
                                  </p:par>
                                </p:childTnLst>
                              </p:cTn>
                            </p:par>
                            <p:par>
                              <p:cTn id="76" fill="hold">
                                <p:stCondLst>
                                  <p:cond delay="5500"/>
                                </p:stCondLst>
                                <p:childTnLst>
                                  <p:par>
                                    <p:cTn id="77" presetID="42" presetClass="path" presetSubtype="0" fill="hold" grpId="1" nodeType="afterEffect">
                                      <p:stCondLst>
                                        <p:cond delay="0"/>
                                      </p:stCondLst>
                                      <p:childTnLst>
                                        <p:animMotion origin="layout" path="M 1.94444E-6 -3.02376E-6 L 0.03298 -0.03671 " pathEditMode="relative" rAng="0" ptsTypes="AA">
                                          <p:cBhvr>
                                            <p:cTn id="78" dur="300" fill="hold"/>
                                            <p:tgtEl>
                                              <p:spTgt spid="32"/>
                                            </p:tgtEl>
                                            <p:attrNameLst>
                                              <p:attrName>ppt_x</p:attrName>
                                              <p:attrName>ppt_y</p:attrName>
                                            </p:attrNameLst>
                                          </p:cBhvr>
                                          <p:rCtr x="1649" y="-1851"/>
                                        </p:animMotion>
                                      </p:childTnLst>
                                    </p:cTn>
                                  </p:par>
                                  <p:par>
                                    <p:cTn id="79" presetID="42" presetClass="path" presetSubtype="0" fill="hold" grpId="0" nodeType="withEffect">
                                      <p:stCondLst>
                                        <p:cond delay="0"/>
                                      </p:stCondLst>
                                      <p:childTnLst>
                                        <p:animMotion origin="layout" path="M 1.94444E-6 -3.02376E-6 L 0.03298 -0.03671 " pathEditMode="relative" rAng="0" ptsTypes="AA">
                                          <p:cBhvr>
                                            <p:cTn id="80" dur="300" fill="hold"/>
                                            <p:tgtEl>
                                              <p:spTgt spid="36"/>
                                            </p:tgtEl>
                                            <p:attrNameLst>
                                              <p:attrName>ppt_x</p:attrName>
                                              <p:attrName>ppt_y</p:attrName>
                                            </p:attrNameLst>
                                          </p:cBhvr>
                                          <p:rCtr x="1649" y="-1851"/>
                                        </p:animMotion>
                                      </p:childTnLst>
                                    </p:cTn>
                                  </p:par>
                                </p:childTnLst>
                              </p:cTn>
                            </p:par>
                            <p:par>
                              <p:cTn id="81" fill="hold">
                                <p:stCondLst>
                                  <p:cond delay="6000"/>
                                </p:stCondLst>
                                <p:childTnLst>
                                  <p:par>
                                    <p:cTn id="82" presetID="10" presetClass="entr" presetSubtype="0" repeatCount="3000" fill="hold" grpId="0" nodeType="after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fade">
                                          <p:cBhvr>
                                            <p:cTn id="84" dur="150"/>
                                            <p:tgtEl>
                                              <p:spTgt spid="50"/>
                                            </p:tgtEl>
                                          </p:cBhvr>
                                        </p:animEffect>
                                      </p:childTnLst>
                                    </p:cTn>
                                  </p:par>
                                </p:childTnLst>
                              </p:cTn>
                            </p:par>
                            <p:par>
                              <p:cTn id="85" fill="hold">
                                <p:stCondLst>
                                  <p:cond delay="6500"/>
                                </p:stCondLst>
                                <p:childTnLst>
                                  <p:par>
                                    <p:cTn id="86" presetID="22" presetClass="entr" presetSubtype="8" fill="hold"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wipe(left)">
                                          <p:cBhvr>
                                            <p:cTn id="88" dur="500"/>
                                            <p:tgtEl>
                                              <p:spTgt spid="51"/>
                                            </p:tgtEl>
                                          </p:cBhvr>
                                        </p:animEffect>
                                      </p:childTnLst>
                                    </p:cTn>
                                  </p:par>
                                </p:childTnLst>
                              </p:cTn>
                            </p:par>
                            <p:par>
                              <p:cTn id="89" fill="hold">
                                <p:stCondLst>
                                  <p:cond delay="7000"/>
                                </p:stCondLst>
                                <p:childTnLst>
                                  <p:par>
                                    <p:cTn id="90" presetID="2" presetClass="entr" presetSubtype="2" fill="hold" grpId="0" nodeType="afterEffect" p14:presetBounceEnd="56000">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14:bounceEnd="56000">
                                          <p:cBhvr additive="base">
                                            <p:cTn id="92" dur="300" fill="hold"/>
                                            <p:tgtEl>
                                              <p:spTgt spid="52"/>
                                            </p:tgtEl>
                                            <p:attrNameLst>
                                              <p:attrName>ppt_x</p:attrName>
                                            </p:attrNameLst>
                                          </p:cBhvr>
                                          <p:tavLst>
                                            <p:tav tm="0">
                                              <p:val>
                                                <p:strVal val="1+#ppt_w/2"/>
                                              </p:val>
                                            </p:tav>
                                            <p:tav tm="100000">
                                              <p:val>
                                                <p:strVal val="#ppt_x"/>
                                              </p:val>
                                            </p:tav>
                                          </p:tavLst>
                                        </p:anim>
                                        <p:anim calcmode="lin" valueType="num" p14:bounceEnd="56000">
                                          <p:cBhvr additive="base">
                                            <p:cTn id="93" dur="300" fill="hold"/>
                                            <p:tgtEl>
                                              <p:spTgt spid="52"/>
                                            </p:tgtEl>
                                            <p:attrNameLst>
                                              <p:attrName>ppt_y</p:attrName>
                                            </p:attrNameLst>
                                          </p:cBhvr>
                                          <p:tavLst>
                                            <p:tav tm="0">
                                              <p:val>
                                                <p:strVal val="#ppt_y"/>
                                              </p:val>
                                            </p:tav>
                                            <p:tav tm="100000">
                                              <p:val>
                                                <p:strVal val="#ppt_y"/>
                                              </p:val>
                                            </p:tav>
                                          </p:tavLst>
                                        </p:anim>
                                      </p:childTnLst>
                                    </p:cTn>
                                  </p:par>
                                </p:childTnLst>
                              </p:cTn>
                            </p:par>
                            <p:par>
                              <p:cTn id="94" fill="hold">
                                <p:stCondLst>
                                  <p:cond delay="7500"/>
                                </p:stCondLst>
                                <p:childTnLst>
                                  <p:par>
                                    <p:cTn id="95" presetID="42" presetClass="path" presetSubtype="0" fill="hold" grpId="1" nodeType="afterEffect">
                                      <p:stCondLst>
                                        <p:cond delay="0"/>
                                      </p:stCondLst>
                                      <p:childTnLst>
                                        <p:animMotion origin="layout" path="M -3.05556E-6 -3.81599E-6 L 0.02952 0.04323 " pathEditMode="relative" rAng="0" ptsTypes="AA">
                                          <p:cBhvr>
                                            <p:cTn id="96" dur="300" fill="hold"/>
                                            <p:tgtEl>
                                              <p:spTgt spid="31"/>
                                            </p:tgtEl>
                                            <p:attrNameLst>
                                              <p:attrName>ppt_x</p:attrName>
                                              <p:attrName>ppt_y</p:attrName>
                                            </p:attrNameLst>
                                          </p:cBhvr>
                                          <p:rCtr x="1476" y="2161"/>
                                        </p:animMotion>
                                      </p:childTnLst>
                                    </p:cTn>
                                  </p:par>
                                  <p:par>
                                    <p:cTn id="97" presetID="42" presetClass="path" presetSubtype="0" fill="hold" grpId="0" nodeType="withEffect">
                                      <p:stCondLst>
                                        <p:cond delay="0"/>
                                      </p:stCondLst>
                                      <p:childTnLst>
                                        <p:animMotion origin="layout" path="M -3.05556E-6 -3.81599E-6 L 0.02952 0.04323 " pathEditMode="relative" rAng="0" ptsTypes="AA">
                                          <p:cBhvr>
                                            <p:cTn id="98" dur="300" fill="hold"/>
                                            <p:tgtEl>
                                              <p:spTgt spid="37"/>
                                            </p:tgtEl>
                                            <p:attrNameLst>
                                              <p:attrName>ppt_x</p:attrName>
                                              <p:attrName>ppt_y</p:attrName>
                                            </p:attrNameLst>
                                          </p:cBhvr>
                                          <p:rCtr x="1476" y="2161"/>
                                        </p:animMotion>
                                      </p:childTnLst>
                                    </p:cTn>
                                  </p:par>
                                </p:childTnLst>
                              </p:cTn>
                            </p:par>
                            <p:par>
                              <p:cTn id="99" fill="hold">
                                <p:stCondLst>
                                  <p:cond delay="8000"/>
                                </p:stCondLst>
                                <p:childTnLst>
                                  <p:par>
                                    <p:cTn id="100" presetID="10" presetClass="entr" presetSubtype="0" repeatCount="3000"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150"/>
                                            <p:tgtEl>
                                              <p:spTgt spid="53"/>
                                            </p:tgtEl>
                                          </p:cBhvr>
                                        </p:animEffect>
                                      </p:childTnLst>
                                    </p:cTn>
                                  </p:par>
                                </p:childTnLst>
                              </p:cTn>
                            </p:par>
                            <p:par>
                              <p:cTn id="103" fill="hold">
                                <p:stCondLst>
                                  <p:cond delay="8500"/>
                                </p:stCondLst>
                                <p:childTnLst>
                                  <p:par>
                                    <p:cTn id="104" presetID="22" presetClass="entr" presetSubtype="8" fill="hold" nodeType="after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wipe(left)">
                                          <p:cBhvr>
                                            <p:cTn id="106" dur="500"/>
                                            <p:tgtEl>
                                              <p:spTgt spid="54"/>
                                            </p:tgtEl>
                                          </p:cBhvr>
                                        </p:animEffect>
                                      </p:childTnLst>
                                    </p:cTn>
                                  </p:par>
                                </p:childTnLst>
                              </p:cTn>
                            </p:par>
                            <p:par>
                              <p:cTn id="107" fill="hold">
                                <p:stCondLst>
                                  <p:cond delay="9000"/>
                                </p:stCondLst>
                                <p:childTnLst>
                                  <p:par>
                                    <p:cTn id="108" presetID="2" presetClass="entr" presetSubtype="2" fill="hold" grpId="0" nodeType="afterEffect" p14:presetBounceEnd="56000">
                                      <p:stCondLst>
                                        <p:cond delay="0"/>
                                      </p:stCondLst>
                                      <p:childTnLst>
                                        <p:set>
                                          <p:cBhvr>
                                            <p:cTn id="109" dur="1" fill="hold">
                                              <p:stCondLst>
                                                <p:cond delay="0"/>
                                              </p:stCondLst>
                                            </p:cTn>
                                            <p:tgtEl>
                                              <p:spTgt spid="55"/>
                                            </p:tgtEl>
                                            <p:attrNameLst>
                                              <p:attrName>style.visibility</p:attrName>
                                            </p:attrNameLst>
                                          </p:cBhvr>
                                          <p:to>
                                            <p:strVal val="visible"/>
                                          </p:to>
                                        </p:set>
                                        <p:anim calcmode="lin" valueType="num" p14:bounceEnd="56000">
                                          <p:cBhvr additive="base">
                                            <p:cTn id="110" dur="300" fill="hold"/>
                                            <p:tgtEl>
                                              <p:spTgt spid="55"/>
                                            </p:tgtEl>
                                            <p:attrNameLst>
                                              <p:attrName>ppt_x</p:attrName>
                                            </p:attrNameLst>
                                          </p:cBhvr>
                                          <p:tavLst>
                                            <p:tav tm="0">
                                              <p:val>
                                                <p:strVal val="1+#ppt_w/2"/>
                                              </p:val>
                                            </p:tav>
                                            <p:tav tm="100000">
                                              <p:val>
                                                <p:strVal val="#ppt_x"/>
                                              </p:val>
                                            </p:tav>
                                          </p:tavLst>
                                        </p:anim>
                                        <p:anim calcmode="lin" valueType="num" p14:bounceEnd="56000">
                                          <p:cBhvr additive="base">
                                            <p:cTn id="111" dur="300" fill="hold"/>
                                            <p:tgtEl>
                                              <p:spTgt spid="55"/>
                                            </p:tgtEl>
                                            <p:attrNameLst>
                                              <p:attrName>ppt_y</p:attrName>
                                            </p:attrNameLst>
                                          </p:cBhvr>
                                          <p:tavLst>
                                            <p:tav tm="0">
                                              <p:val>
                                                <p:strVal val="#ppt_y"/>
                                              </p:val>
                                            </p:tav>
                                            <p:tav tm="100000">
                                              <p:val>
                                                <p:strVal val="#ppt_y"/>
                                              </p:val>
                                            </p:tav>
                                          </p:tavLst>
                                        </p:anim>
                                      </p:childTnLst>
                                    </p:cTn>
                                  </p:par>
                                  <p:par>
                                    <p:cTn id="112" presetID="42" presetClass="path" presetSubtype="0" accel="50000" decel="50000" fill="hold" grpId="0" nodeType="withEffect">
                                      <p:stCondLst>
                                        <p:cond delay="0"/>
                                      </p:stCondLst>
                                      <p:childTnLst>
                                        <p:animMotion origin="layout" path="M -4.44444E-6 1.23457E-7 L -0.03281 0.04074 " pathEditMode="relative" rAng="0" ptsTypes="AA">
                                          <p:cBhvr>
                                            <p:cTn id="113" dur="300" fill="hold"/>
                                            <p:tgtEl>
                                              <p:spTgt spid="46"/>
                                            </p:tgtEl>
                                            <p:attrNameLst>
                                              <p:attrName>ppt_x</p:attrName>
                                              <p:attrName>ppt_y</p:attrName>
                                            </p:attrNameLst>
                                          </p:cBhvr>
                                          <p:rCtr x="-1649" y="2037"/>
                                        </p:animMotion>
                                      </p:childTnLst>
                                    </p:cTn>
                                  </p:par>
                                  <p:par>
                                    <p:cTn id="114" presetID="42" presetClass="path" presetSubtype="0" accel="50000" decel="50000" fill="hold" grpId="0" nodeType="withEffect">
                                      <p:stCondLst>
                                        <p:cond delay="0"/>
                                      </p:stCondLst>
                                      <p:childTnLst>
                                        <p:animMotion origin="layout" path="M -4.44444E-6 1.23457E-7 L -0.03281 0.04074 " pathEditMode="relative" rAng="0" ptsTypes="AA">
                                          <p:cBhvr>
                                            <p:cTn id="115" dur="300" fill="hold"/>
                                            <p:tgtEl>
                                              <p:spTgt spid="33"/>
                                            </p:tgtEl>
                                            <p:attrNameLst>
                                              <p:attrName>ppt_x</p:attrName>
                                              <p:attrName>ppt_y</p:attrName>
                                            </p:attrNameLst>
                                          </p:cBhvr>
                                          <p:rCtr x="-1649" y="2037"/>
                                        </p:animMotion>
                                      </p:childTnLst>
                                    </p:cTn>
                                  </p:par>
                                </p:childTnLst>
                              </p:cTn>
                            </p:par>
                            <p:par>
                              <p:cTn id="116" fill="hold">
                                <p:stCondLst>
                                  <p:cond delay="9500"/>
                                </p:stCondLst>
                                <p:childTnLst>
                                  <p:par>
                                    <p:cTn id="117" presetID="10" presetClass="entr" presetSubtype="0" repeatCount="3000"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150"/>
                                            <p:tgtEl>
                                              <p:spTgt spid="57"/>
                                            </p:tgtEl>
                                          </p:cBhvr>
                                        </p:animEffect>
                                      </p:childTnLst>
                                    </p:cTn>
                                  </p:par>
                                </p:childTnLst>
                              </p:cTn>
                            </p:par>
                            <p:par>
                              <p:cTn id="120" fill="hold">
                                <p:stCondLst>
                                  <p:cond delay="10000"/>
                                </p:stCondLst>
                                <p:childTnLst>
                                  <p:par>
                                    <p:cTn id="121" presetID="22" presetClass="entr" presetSubtype="2" fill="hold"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right)">
                                          <p:cBhvr>
                                            <p:cTn id="123" dur="500"/>
                                            <p:tgtEl>
                                              <p:spTgt spid="56"/>
                                            </p:tgtEl>
                                          </p:cBhvr>
                                        </p:animEffect>
                                      </p:childTnLst>
                                    </p:cTn>
                                  </p:par>
                                </p:childTnLst>
                              </p:cTn>
                            </p:par>
                            <p:par>
                              <p:cTn id="124" fill="hold">
                                <p:stCondLst>
                                  <p:cond delay="10500"/>
                                </p:stCondLst>
                                <p:childTnLst>
                                  <p:par>
                                    <p:cTn id="125" presetID="2" presetClass="entr" presetSubtype="8" fill="hold" grpId="0" nodeType="afterEffect" p14:presetBounceEnd="56000">
                                      <p:stCondLst>
                                        <p:cond delay="0"/>
                                      </p:stCondLst>
                                      <p:childTnLst>
                                        <p:set>
                                          <p:cBhvr>
                                            <p:cTn id="126" dur="1" fill="hold">
                                              <p:stCondLst>
                                                <p:cond delay="0"/>
                                              </p:stCondLst>
                                            </p:cTn>
                                            <p:tgtEl>
                                              <p:spTgt spid="58"/>
                                            </p:tgtEl>
                                            <p:attrNameLst>
                                              <p:attrName>style.visibility</p:attrName>
                                            </p:attrNameLst>
                                          </p:cBhvr>
                                          <p:to>
                                            <p:strVal val="visible"/>
                                          </p:to>
                                        </p:set>
                                        <p:anim calcmode="lin" valueType="num" p14:bounceEnd="56000">
                                          <p:cBhvr additive="base">
                                            <p:cTn id="127" dur="300" fill="hold"/>
                                            <p:tgtEl>
                                              <p:spTgt spid="58"/>
                                            </p:tgtEl>
                                            <p:attrNameLst>
                                              <p:attrName>ppt_x</p:attrName>
                                            </p:attrNameLst>
                                          </p:cBhvr>
                                          <p:tavLst>
                                            <p:tav tm="0">
                                              <p:val>
                                                <p:strVal val="0-#ppt_w/2"/>
                                              </p:val>
                                            </p:tav>
                                            <p:tav tm="100000">
                                              <p:val>
                                                <p:strVal val="#ppt_x"/>
                                              </p:val>
                                            </p:tav>
                                          </p:tavLst>
                                        </p:anim>
                                        <p:anim calcmode="lin" valueType="num" p14:bounceEnd="56000">
                                          <p:cBhvr additive="base">
                                            <p:cTn id="128" dur="3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1" grpId="0" animBg="1"/>
          <p:bldP spid="31" grpId="1" animBg="1"/>
          <p:bldP spid="32" grpId="0" animBg="1"/>
          <p:bldP spid="32" grpId="1" animBg="1"/>
          <p:bldP spid="33" grpId="0" animBg="1"/>
          <p:bldP spid="33" grpId="1" animBg="1"/>
          <p:bldP spid="34" grpId="0" animBg="1"/>
          <p:bldP spid="34" grpId="1" animBg="1"/>
          <p:bldP spid="35" grpId="0"/>
          <p:bldP spid="35" grpId="1"/>
          <p:bldP spid="36" grpId="0"/>
          <p:bldP spid="36" grpId="1"/>
          <p:bldP spid="37" grpId="0"/>
          <p:bldP spid="37" grpId="1"/>
          <p:bldP spid="46" grpId="0"/>
          <p:bldP spid="46" grpId="1"/>
          <p:bldP spid="48" grpId="0" animBg="1"/>
          <p:bldP spid="49" grpId="0"/>
          <p:bldP spid="50" grpId="0" animBg="1"/>
          <p:bldP spid="52" grpId="0"/>
          <p:bldP spid="53" grpId="0" animBg="1"/>
          <p:bldP spid="55" grpId="0"/>
          <p:bldP spid="57" grpId="0" animBg="1"/>
          <p:bldP spid="5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9"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0-#ppt_w/2"/>
                                              </p:val>
                                            </p:tav>
                                            <p:tav tm="100000">
                                              <p:val>
                                                <p:strVal val="#ppt_x"/>
                                              </p:val>
                                            </p:tav>
                                          </p:tavLst>
                                        </p:anim>
                                        <p:anim calcmode="lin" valueType="num">
                                          <p:cBhvr additive="base">
                                            <p:cTn id="21" dur="500" fill="hold"/>
                                            <p:tgtEl>
                                              <p:spTgt spid="34"/>
                                            </p:tgtEl>
                                            <p:attrNameLst>
                                              <p:attrName>ppt_y</p:attrName>
                                            </p:attrNameLst>
                                          </p:cBhvr>
                                          <p:tavLst>
                                            <p:tav tm="0">
                                              <p:val>
                                                <p:strVal val="0-#ppt_h/2"/>
                                              </p:val>
                                            </p:tav>
                                            <p:tav tm="100000">
                                              <p:val>
                                                <p:strVal val="#ppt_y"/>
                                              </p:val>
                                            </p:tav>
                                          </p:tavLst>
                                        </p:anim>
                                      </p:childTnLst>
                                    </p:cTn>
                                  </p:par>
                                  <p:par>
                                    <p:cTn id="22" presetID="2" presetClass="entr" presetSubtype="3"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1+#ppt_w/2"/>
                                              </p:val>
                                            </p:tav>
                                            <p:tav tm="100000">
                                              <p:val>
                                                <p:strVal val="#ppt_x"/>
                                              </p:val>
                                            </p:tav>
                                          </p:tavLst>
                                        </p:anim>
                                        <p:anim calcmode="lin" valueType="num">
                                          <p:cBhvr additive="base">
                                            <p:cTn id="25" dur="500" fill="hold"/>
                                            <p:tgtEl>
                                              <p:spTgt spid="32"/>
                                            </p:tgtEl>
                                            <p:attrNameLst>
                                              <p:attrName>ppt_y</p:attrName>
                                            </p:attrNameLst>
                                          </p:cBhvr>
                                          <p:tavLst>
                                            <p:tav tm="0">
                                              <p:val>
                                                <p:strVal val="0-#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1+#ppt_w/2"/>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par>
                                    <p:cTn id="30" presetID="2" presetClass="entr" presetSubtype="12" fill="hold" grpId="1"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0-#ppt_w/2"/>
                                              </p:val>
                                            </p:tav>
                                            <p:tav tm="100000">
                                              <p:val>
                                                <p:strVal val="#ppt_x"/>
                                              </p:val>
                                            </p:tav>
                                          </p:tavLst>
                                        </p:anim>
                                        <p:anim calcmode="lin" valueType="num">
                                          <p:cBhvr additive="base">
                                            <p:cTn id="33" dur="500" fill="hold"/>
                                            <p:tgtEl>
                                              <p:spTgt spid="33"/>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53" presetClass="entr" presetSubtype="16" fill="hold" grpId="1" nodeType="after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300" fill="hold"/>
                                            <p:tgtEl>
                                              <p:spTgt spid="35"/>
                                            </p:tgtEl>
                                            <p:attrNameLst>
                                              <p:attrName>ppt_w</p:attrName>
                                            </p:attrNameLst>
                                          </p:cBhvr>
                                          <p:tavLst>
                                            <p:tav tm="0">
                                              <p:val>
                                                <p:fltVal val="0"/>
                                              </p:val>
                                            </p:tav>
                                            <p:tav tm="100000">
                                              <p:val>
                                                <p:strVal val="#ppt_w"/>
                                              </p:val>
                                            </p:tav>
                                          </p:tavLst>
                                        </p:anim>
                                        <p:anim calcmode="lin" valueType="num">
                                          <p:cBhvr>
                                            <p:cTn id="38" dur="300" fill="hold"/>
                                            <p:tgtEl>
                                              <p:spTgt spid="35"/>
                                            </p:tgtEl>
                                            <p:attrNameLst>
                                              <p:attrName>ppt_h</p:attrName>
                                            </p:attrNameLst>
                                          </p:cBhvr>
                                          <p:tavLst>
                                            <p:tav tm="0">
                                              <p:val>
                                                <p:fltVal val="0"/>
                                              </p:val>
                                            </p:tav>
                                            <p:tav tm="100000">
                                              <p:val>
                                                <p:strVal val="#ppt_h"/>
                                              </p:val>
                                            </p:tav>
                                          </p:tavLst>
                                        </p:anim>
                                        <p:animEffect transition="in" filter="fade">
                                          <p:cBhvr>
                                            <p:cTn id="39" dur="300"/>
                                            <p:tgtEl>
                                              <p:spTgt spid="35"/>
                                            </p:tgtEl>
                                          </p:cBhvr>
                                        </p:animEffect>
                                      </p:childTnLst>
                                    </p:cTn>
                                  </p:par>
                                </p:childTnLst>
                              </p:cTn>
                            </p:par>
                            <p:par>
                              <p:cTn id="40" fill="hold">
                                <p:stCondLst>
                                  <p:cond delay="2000"/>
                                </p:stCondLst>
                                <p:childTnLst>
                                  <p:par>
                                    <p:cTn id="41" presetID="53" presetClass="entr" presetSubtype="16" fill="hold" grpId="1" nodeType="after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p:cTn id="43" dur="300" fill="hold"/>
                                            <p:tgtEl>
                                              <p:spTgt spid="36"/>
                                            </p:tgtEl>
                                            <p:attrNameLst>
                                              <p:attrName>ppt_w</p:attrName>
                                            </p:attrNameLst>
                                          </p:cBhvr>
                                          <p:tavLst>
                                            <p:tav tm="0">
                                              <p:val>
                                                <p:fltVal val="0"/>
                                              </p:val>
                                            </p:tav>
                                            <p:tav tm="100000">
                                              <p:val>
                                                <p:strVal val="#ppt_w"/>
                                              </p:val>
                                            </p:tav>
                                          </p:tavLst>
                                        </p:anim>
                                        <p:anim calcmode="lin" valueType="num">
                                          <p:cBhvr>
                                            <p:cTn id="44" dur="300" fill="hold"/>
                                            <p:tgtEl>
                                              <p:spTgt spid="36"/>
                                            </p:tgtEl>
                                            <p:attrNameLst>
                                              <p:attrName>ppt_h</p:attrName>
                                            </p:attrNameLst>
                                          </p:cBhvr>
                                          <p:tavLst>
                                            <p:tav tm="0">
                                              <p:val>
                                                <p:fltVal val="0"/>
                                              </p:val>
                                            </p:tav>
                                            <p:tav tm="100000">
                                              <p:val>
                                                <p:strVal val="#ppt_h"/>
                                              </p:val>
                                            </p:tav>
                                          </p:tavLst>
                                        </p:anim>
                                        <p:animEffect transition="in" filter="fade">
                                          <p:cBhvr>
                                            <p:cTn id="45" dur="300"/>
                                            <p:tgtEl>
                                              <p:spTgt spid="36"/>
                                            </p:tgtEl>
                                          </p:cBhvr>
                                        </p:animEffect>
                                      </p:childTnLst>
                                    </p:cTn>
                                  </p:par>
                                </p:childTnLst>
                              </p:cTn>
                            </p:par>
                            <p:par>
                              <p:cTn id="46" fill="hold">
                                <p:stCondLst>
                                  <p:cond delay="2500"/>
                                </p:stCondLst>
                                <p:childTnLst>
                                  <p:par>
                                    <p:cTn id="47" presetID="53" presetClass="entr" presetSubtype="16" fill="hold" grpId="1"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300" fill="hold"/>
                                            <p:tgtEl>
                                              <p:spTgt spid="37"/>
                                            </p:tgtEl>
                                            <p:attrNameLst>
                                              <p:attrName>ppt_w</p:attrName>
                                            </p:attrNameLst>
                                          </p:cBhvr>
                                          <p:tavLst>
                                            <p:tav tm="0">
                                              <p:val>
                                                <p:fltVal val="0"/>
                                              </p:val>
                                            </p:tav>
                                            <p:tav tm="100000">
                                              <p:val>
                                                <p:strVal val="#ppt_w"/>
                                              </p:val>
                                            </p:tav>
                                          </p:tavLst>
                                        </p:anim>
                                        <p:anim calcmode="lin" valueType="num">
                                          <p:cBhvr>
                                            <p:cTn id="50" dur="300" fill="hold"/>
                                            <p:tgtEl>
                                              <p:spTgt spid="37"/>
                                            </p:tgtEl>
                                            <p:attrNameLst>
                                              <p:attrName>ppt_h</p:attrName>
                                            </p:attrNameLst>
                                          </p:cBhvr>
                                          <p:tavLst>
                                            <p:tav tm="0">
                                              <p:val>
                                                <p:fltVal val="0"/>
                                              </p:val>
                                            </p:tav>
                                            <p:tav tm="100000">
                                              <p:val>
                                                <p:strVal val="#ppt_h"/>
                                              </p:val>
                                            </p:tav>
                                          </p:tavLst>
                                        </p:anim>
                                        <p:animEffect transition="in" filter="fade">
                                          <p:cBhvr>
                                            <p:cTn id="51" dur="300"/>
                                            <p:tgtEl>
                                              <p:spTgt spid="37"/>
                                            </p:tgtEl>
                                          </p:cBhvr>
                                        </p:animEffect>
                                      </p:childTnLst>
                                    </p:cTn>
                                  </p:par>
                                </p:childTnLst>
                              </p:cTn>
                            </p:par>
                            <p:par>
                              <p:cTn id="52" fill="hold">
                                <p:stCondLst>
                                  <p:cond delay="3000"/>
                                </p:stCondLst>
                                <p:childTnLst>
                                  <p:par>
                                    <p:cTn id="53" presetID="53" presetClass="entr" presetSubtype="16" fill="hold" grpId="1"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p:cTn id="55" dur="300" fill="hold"/>
                                            <p:tgtEl>
                                              <p:spTgt spid="46"/>
                                            </p:tgtEl>
                                            <p:attrNameLst>
                                              <p:attrName>ppt_w</p:attrName>
                                            </p:attrNameLst>
                                          </p:cBhvr>
                                          <p:tavLst>
                                            <p:tav tm="0">
                                              <p:val>
                                                <p:fltVal val="0"/>
                                              </p:val>
                                            </p:tav>
                                            <p:tav tm="100000">
                                              <p:val>
                                                <p:strVal val="#ppt_w"/>
                                              </p:val>
                                            </p:tav>
                                          </p:tavLst>
                                        </p:anim>
                                        <p:anim calcmode="lin" valueType="num">
                                          <p:cBhvr>
                                            <p:cTn id="56" dur="300" fill="hold"/>
                                            <p:tgtEl>
                                              <p:spTgt spid="46"/>
                                            </p:tgtEl>
                                            <p:attrNameLst>
                                              <p:attrName>ppt_h</p:attrName>
                                            </p:attrNameLst>
                                          </p:cBhvr>
                                          <p:tavLst>
                                            <p:tav tm="0">
                                              <p:val>
                                                <p:fltVal val="0"/>
                                              </p:val>
                                            </p:tav>
                                            <p:tav tm="100000">
                                              <p:val>
                                                <p:strVal val="#ppt_h"/>
                                              </p:val>
                                            </p:tav>
                                          </p:tavLst>
                                        </p:anim>
                                        <p:animEffect transition="in" filter="fade">
                                          <p:cBhvr>
                                            <p:cTn id="57" dur="300"/>
                                            <p:tgtEl>
                                              <p:spTgt spid="46"/>
                                            </p:tgtEl>
                                          </p:cBhvr>
                                        </p:animEffect>
                                      </p:childTnLst>
                                    </p:cTn>
                                  </p:par>
                                </p:childTnLst>
                              </p:cTn>
                            </p:par>
                            <p:par>
                              <p:cTn id="58" fill="hold">
                                <p:stCondLst>
                                  <p:cond delay="3500"/>
                                </p:stCondLst>
                                <p:childTnLst>
                                  <p:par>
                                    <p:cTn id="59" presetID="42" presetClass="path" presetSubtype="0" fill="hold" grpId="1" nodeType="afterEffect">
                                      <p:stCondLst>
                                        <p:cond delay="0"/>
                                      </p:stCondLst>
                                      <p:childTnLst>
                                        <p:animMotion origin="layout" path="M 5.55556E-7 9.87654E-7 L -0.0309 -0.04383 " pathEditMode="relative" rAng="0" ptsTypes="AA">
                                          <p:cBhvr>
                                            <p:cTn id="60" dur="300" fill="hold"/>
                                            <p:tgtEl>
                                              <p:spTgt spid="34"/>
                                            </p:tgtEl>
                                            <p:attrNameLst>
                                              <p:attrName>ppt_x</p:attrName>
                                              <p:attrName>ppt_y</p:attrName>
                                            </p:attrNameLst>
                                          </p:cBhvr>
                                          <p:rCtr x="-1545" y="-2191"/>
                                        </p:animMotion>
                                      </p:childTnLst>
                                    </p:cTn>
                                  </p:par>
                                  <p:par>
                                    <p:cTn id="61" presetID="42" presetClass="path" presetSubtype="0" fill="hold" grpId="0" nodeType="withEffect">
                                      <p:stCondLst>
                                        <p:cond delay="0"/>
                                      </p:stCondLst>
                                      <p:childTnLst>
                                        <p:animMotion origin="layout" path="M 5.55556E-7 9.87654E-7 L -0.0309 -0.04383 " pathEditMode="relative" rAng="0" ptsTypes="AA">
                                          <p:cBhvr>
                                            <p:cTn id="62" dur="300" fill="hold"/>
                                            <p:tgtEl>
                                              <p:spTgt spid="35"/>
                                            </p:tgtEl>
                                            <p:attrNameLst>
                                              <p:attrName>ppt_x</p:attrName>
                                              <p:attrName>ppt_y</p:attrName>
                                            </p:attrNameLst>
                                          </p:cBhvr>
                                          <p:rCtr x="-1545" y="-2191"/>
                                        </p:animMotion>
                                      </p:childTnLst>
                                    </p:cTn>
                                  </p:par>
                                </p:childTnLst>
                              </p:cTn>
                            </p:par>
                            <p:par>
                              <p:cTn id="63" fill="hold">
                                <p:stCondLst>
                                  <p:cond delay="4000"/>
                                </p:stCondLst>
                                <p:childTnLst>
                                  <p:par>
                                    <p:cTn id="64" presetID="10" presetClass="entr" presetSubtype="0" repeatCount="3000"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50"/>
                                            <p:tgtEl>
                                              <p:spTgt spid="48"/>
                                            </p:tgtEl>
                                          </p:cBhvr>
                                        </p:animEffect>
                                      </p:childTnLst>
                                    </p:cTn>
                                  </p:par>
                                </p:childTnLst>
                              </p:cTn>
                            </p:par>
                            <p:par>
                              <p:cTn id="67" fill="hold">
                                <p:stCondLst>
                                  <p:cond delay="4500"/>
                                </p:stCondLst>
                                <p:childTnLst>
                                  <p:par>
                                    <p:cTn id="68" presetID="22" presetClass="entr" presetSubtype="2" fill="hold"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right)">
                                          <p:cBhvr>
                                            <p:cTn id="70" dur="500"/>
                                            <p:tgtEl>
                                              <p:spTgt spid="47"/>
                                            </p:tgtEl>
                                          </p:cBhvr>
                                        </p:animEffect>
                                      </p:childTnLst>
                                    </p:cTn>
                                  </p:par>
                                </p:childTnLst>
                              </p:cTn>
                            </p:par>
                            <p:par>
                              <p:cTn id="71" fill="hold">
                                <p:stCondLst>
                                  <p:cond delay="5000"/>
                                </p:stCondLst>
                                <p:childTnLst>
                                  <p:par>
                                    <p:cTn id="72" presetID="2" presetClass="entr" presetSubtype="8" fill="hold" grpId="0" nodeType="afterEffect">
                                      <p:stCondLst>
                                        <p:cond delay="0"/>
                                      </p:stCondLst>
                                      <p:childTnLst>
                                        <p:set>
                                          <p:cBhvr>
                                            <p:cTn id="73" dur="1" fill="hold">
                                              <p:stCondLst>
                                                <p:cond delay="0"/>
                                              </p:stCondLst>
                                            </p:cTn>
                                            <p:tgtEl>
                                              <p:spTgt spid="49"/>
                                            </p:tgtEl>
                                            <p:attrNameLst>
                                              <p:attrName>style.visibility</p:attrName>
                                            </p:attrNameLst>
                                          </p:cBhvr>
                                          <p:to>
                                            <p:strVal val="visible"/>
                                          </p:to>
                                        </p:set>
                                        <p:anim calcmode="lin" valueType="num">
                                          <p:cBhvr additive="base">
                                            <p:cTn id="74" dur="300" fill="hold"/>
                                            <p:tgtEl>
                                              <p:spTgt spid="49"/>
                                            </p:tgtEl>
                                            <p:attrNameLst>
                                              <p:attrName>ppt_x</p:attrName>
                                            </p:attrNameLst>
                                          </p:cBhvr>
                                          <p:tavLst>
                                            <p:tav tm="0">
                                              <p:val>
                                                <p:strVal val="0-#ppt_w/2"/>
                                              </p:val>
                                            </p:tav>
                                            <p:tav tm="100000">
                                              <p:val>
                                                <p:strVal val="#ppt_x"/>
                                              </p:val>
                                            </p:tav>
                                          </p:tavLst>
                                        </p:anim>
                                        <p:anim calcmode="lin" valueType="num">
                                          <p:cBhvr additive="base">
                                            <p:cTn id="75" dur="300" fill="hold"/>
                                            <p:tgtEl>
                                              <p:spTgt spid="49"/>
                                            </p:tgtEl>
                                            <p:attrNameLst>
                                              <p:attrName>ppt_y</p:attrName>
                                            </p:attrNameLst>
                                          </p:cBhvr>
                                          <p:tavLst>
                                            <p:tav tm="0">
                                              <p:val>
                                                <p:strVal val="#ppt_y"/>
                                              </p:val>
                                            </p:tav>
                                            <p:tav tm="100000">
                                              <p:val>
                                                <p:strVal val="#ppt_y"/>
                                              </p:val>
                                            </p:tav>
                                          </p:tavLst>
                                        </p:anim>
                                      </p:childTnLst>
                                    </p:cTn>
                                  </p:par>
                                </p:childTnLst>
                              </p:cTn>
                            </p:par>
                            <p:par>
                              <p:cTn id="76" fill="hold">
                                <p:stCondLst>
                                  <p:cond delay="5500"/>
                                </p:stCondLst>
                                <p:childTnLst>
                                  <p:par>
                                    <p:cTn id="77" presetID="42" presetClass="path" presetSubtype="0" fill="hold" grpId="1" nodeType="afterEffect">
                                      <p:stCondLst>
                                        <p:cond delay="0"/>
                                      </p:stCondLst>
                                      <p:childTnLst>
                                        <p:animMotion origin="layout" path="M 1.94444E-6 -3.02376E-6 L 0.03298 -0.03671 " pathEditMode="relative" rAng="0" ptsTypes="AA">
                                          <p:cBhvr>
                                            <p:cTn id="78" dur="300" fill="hold"/>
                                            <p:tgtEl>
                                              <p:spTgt spid="32"/>
                                            </p:tgtEl>
                                            <p:attrNameLst>
                                              <p:attrName>ppt_x</p:attrName>
                                              <p:attrName>ppt_y</p:attrName>
                                            </p:attrNameLst>
                                          </p:cBhvr>
                                          <p:rCtr x="1649" y="-1851"/>
                                        </p:animMotion>
                                      </p:childTnLst>
                                    </p:cTn>
                                  </p:par>
                                  <p:par>
                                    <p:cTn id="79" presetID="42" presetClass="path" presetSubtype="0" fill="hold" grpId="0" nodeType="withEffect">
                                      <p:stCondLst>
                                        <p:cond delay="0"/>
                                      </p:stCondLst>
                                      <p:childTnLst>
                                        <p:animMotion origin="layout" path="M 1.94444E-6 -3.02376E-6 L 0.03298 -0.03671 " pathEditMode="relative" rAng="0" ptsTypes="AA">
                                          <p:cBhvr>
                                            <p:cTn id="80" dur="300" fill="hold"/>
                                            <p:tgtEl>
                                              <p:spTgt spid="36"/>
                                            </p:tgtEl>
                                            <p:attrNameLst>
                                              <p:attrName>ppt_x</p:attrName>
                                              <p:attrName>ppt_y</p:attrName>
                                            </p:attrNameLst>
                                          </p:cBhvr>
                                          <p:rCtr x="1649" y="-1851"/>
                                        </p:animMotion>
                                      </p:childTnLst>
                                    </p:cTn>
                                  </p:par>
                                </p:childTnLst>
                              </p:cTn>
                            </p:par>
                            <p:par>
                              <p:cTn id="81" fill="hold">
                                <p:stCondLst>
                                  <p:cond delay="6000"/>
                                </p:stCondLst>
                                <p:childTnLst>
                                  <p:par>
                                    <p:cTn id="82" presetID="10" presetClass="entr" presetSubtype="0" repeatCount="3000" fill="hold" grpId="0" nodeType="after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fade">
                                          <p:cBhvr>
                                            <p:cTn id="84" dur="150"/>
                                            <p:tgtEl>
                                              <p:spTgt spid="50"/>
                                            </p:tgtEl>
                                          </p:cBhvr>
                                        </p:animEffect>
                                      </p:childTnLst>
                                    </p:cTn>
                                  </p:par>
                                </p:childTnLst>
                              </p:cTn>
                            </p:par>
                            <p:par>
                              <p:cTn id="85" fill="hold">
                                <p:stCondLst>
                                  <p:cond delay="6500"/>
                                </p:stCondLst>
                                <p:childTnLst>
                                  <p:par>
                                    <p:cTn id="86" presetID="22" presetClass="entr" presetSubtype="8" fill="hold"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wipe(left)">
                                          <p:cBhvr>
                                            <p:cTn id="88" dur="500"/>
                                            <p:tgtEl>
                                              <p:spTgt spid="51"/>
                                            </p:tgtEl>
                                          </p:cBhvr>
                                        </p:animEffect>
                                      </p:childTnLst>
                                    </p:cTn>
                                  </p:par>
                                </p:childTnLst>
                              </p:cTn>
                            </p:par>
                            <p:par>
                              <p:cTn id="89" fill="hold">
                                <p:stCondLst>
                                  <p:cond delay="7000"/>
                                </p:stCondLst>
                                <p:childTnLst>
                                  <p:par>
                                    <p:cTn id="90" presetID="2" presetClass="entr" presetSubtype="2"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additive="base">
                                            <p:cTn id="92" dur="300" fill="hold"/>
                                            <p:tgtEl>
                                              <p:spTgt spid="52"/>
                                            </p:tgtEl>
                                            <p:attrNameLst>
                                              <p:attrName>ppt_x</p:attrName>
                                            </p:attrNameLst>
                                          </p:cBhvr>
                                          <p:tavLst>
                                            <p:tav tm="0">
                                              <p:val>
                                                <p:strVal val="1+#ppt_w/2"/>
                                              </p:val>
                                            </p:tav>
                                            <p:tav tm="100000">
                                              <p:val>
                                                <p:strVal val="#ppt_x"/>
                                              </p:val>
                                            </p:tav>
                                          </p:tavLst>
                                        </p:anim>
                                        <p:anim calcmode="lin" valueType="num">
                                          <p:cBhvr additive="base">
                                            <p:cTn id="93" dur="300" fill="hold"/>
                                            <p:tgtEl>
                                              <p:spTgt spid="52"/>
                                            </p:tgtEl>
                                            <p:attrNameLst>
                                              <p:attrName>ppt_y</p:attrName>
                                            </p:attrNameLst>
                                          </p:cBhvr>
                                          <p:tavLst>
                                            <p:tav tm="0">
                                              <p:val>
                                                <p:strVal val="#ppt_y"/>
                                              </p:val>
                                            </p:tav>
                                            <p:tav tm="100000">
                                              <p:val>
                                                <p:strVal val="#ppt_y"/>
                                              </p:val>
                                            </p:tav>
                                          </p:tavLst>
                                        </p:anim>
                                      </p:childTnLst>
                                    </p:cTn>
                                  </p:par>
                                </p:childTnLst>
                              </p:cTn>
                            </p:par>
                            <p:par>
                              <p:cTn id="94" fill="hold">
                                <p:stCondLst>
                                  <p:cond delay="7500"/>
                                </p:stCondLst>
                                <p:childTnLst>
                                  <p:par>
                                    <p:cTn id="95" presetID="42" presetClass="path" presetSubtype="0" fill="hold" grpId="1" nodeType="afterEffect">
                                      <p:stCondLst>
                                        <p:cond delay="0"/>
                                      </p:stCondLst>
                                      <p:childTnLst>
                                        <p:animMotion origin="layout" path="M -3.05556E-6 -3.81599E-6 L 0.02952 0.04323 " pathEditMode="relative" rAng="0" ptsTypes="AA">
                                          <p:cBhvr>
                                            <p:cTn id="96" dur="300" fill="hold"/>
                                            <p:tgtEl>
                                              <p:spTgt spid="31"/>
                                            </p:tgtEl>
                                            <p:attrNameLst>
                                              <p:attrName>ppt_x</p:attrName>
                                              <p:attrName>ppt_y</p:attrName>
                                            </p:attrNameLst>
                                          </p:cBhvr>
                                          <p:rCtr x="1476" y="2161"/>
                                        </p:animMotion>
                                      </p:childTnLst>
                                    </p:cTn>
                                  </p:par>
                                  <p:par>
                                    <p:cTn id="97" presetID="42" presetClass="path" presetSubtype="0" fill="hold" grpId="0" nodeType="withEffect">
                                      <p:stCondLst>
                                        <p:cond delay="0"/>
                                      </p:stCondLst>
                                      <p:childTnLst>
                                        <p:animMotion origin="layout" path="M -3.05556E-6 -3.81599E-6 L 0.02952 0.04323 " pathEditMode="relative" rAng="0" ptsTypes="AA">
                                          <p:cBhvr>
                                            <p:cTn id="98" dur="300" fill="hold"/>
                                            <p:tgtEl>
                                              <p:spTgt spid="37"/>
                                            </p:tgtEl>
                                            <p:attrNameLst>
                                              <p:attrName>ppt_x</p:attrName>
                                              <p:attrName>ppt_y</p:attrName>
                                            </p:attrNameLst>
                                          </p:cBhvr>
                                          <p:rCtr x="1476" y="2161"/>
                                        </p:animMotion>
                                      </p:childTnLst>
                                    </p:cTn>
                                  </p:par>
                                </p:childTnLst>
                              </p:cTn>
                            </p:par>
                            <p:par>
                              <p:cTn id="99" fill="hold">
                                <p:stCondLst>
                                  <p:cond delay="8000"/>
                                </p:stCondLst>
                                <p:childTnLst>
                                  <p:par>
                                    <p:cTn id="100" presetID="10" presetClass="entr" presetSubtype="0" repeatCount="3000"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150"/>
                                            <p:tgtEl>
                                              <p:spTgt spid="53"/>
                                            </p:tgtEl>
                                          </p:cBhvr>
                                        </p:animEffect>
                                      </p:childTnLst>
                                    </p:cTn>
                                  </p:par>
                                </p:childTnLst>
                              </p:cTn>
                            </p:par>
                            <p:par>
                              <p:cTn id="103" fill="hold">
                                <p:stCondLst>
                                  <p:cond delay="8500"/>
                                </p:stCondLst>
                                <p:childTnLst>
                                  <p:par>
                                    <p:cTn id="104" presetID="22" presetClass="entr" presetSubtype="8" fill="hold" nodeType="after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wipe(left)">
                                          <p:cBhvr>
                                            <p:cTn id="106" dur="500"/>
                                            <p:tgtEl>
                                              <p:spTgt spid="54"/>
                                            </p:tgtEl>
                                          </p:cBhvr>
                                        </p:animEffect>
                                      </p:childTnLst>
                                    </p:cTn>
                                  </p:par>
                                </p:childTnLst>
                              </p:cTn>
                            </p:par>
                            <p:par>
                              <p:cTn id="107" fill="hold">
                                <p:stCondLst>
                                  <p:cond delay="9000"/>
                                </p:stCondLst>
                                <p:childTnLst>
                                  <p:par>
                                    <p:cTn id="108" presetID="2" presetClass="entr" presetSubtype="2"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 calcmode="lin" valueType="num">
                                          <p:cBhvr additive="base">
                                            <p:cTn id="110" dur="300" fill="hold"/>
                                            <p:tgtEl>
                                              <p:spTgt spid="55"/>
                                            </p:tgtEl>
                                            <p:attrNameLst>
                                              <p:attrName>ppt_x</p:attrName>
                                            </p:attrNameLst>
                                          </p:cBhvr>
                                          <p:tavLst>
                                            <p:tav tm="0">
                                              <p:val>
                                                <p:strVal val="1+#ppt_w/2"/>
                                              </p:val>
                                            </p:tav>
                                            <p:tav tm="100000">
                                              <p:val>
                                                <p:strVal val="#ppt_x"/>
                                              </p:val>
                                            </p:tav>
                                          </p:tavLst>
                                        </p:anim>
                                        <p:anim calcmode="lin" valueType="num">
                                          <p:cBhvr additive="base">
                                            <p:cTn id="111" dur="300" fill="hold"/>
                                            <p:tgtEl>
                                              <p:spTgt spid="55"/>
                                            </p:tgtEl>
                                            <p:attrNameLst>
                                              <p:attrName>ppt_y</p:attrName>
                                            </p:attrNameLst>
                                          </p:cBhvr>
                                          <p:tavLst>
                                            <p:tav tm="0">
                                              <p:val>
                                                <p:strVal val="#ppt_y"/>
                                              </p:val>
                                            </p:tav>
                                            <p:tav tm="100000">
                                              <p:val>
                                                <p:strVal val="#ppt_y"/>
                                              </p:val>
                                            </p:tav>
                                          </p:tavLst>
                                        </p:anim>
                                      </p:childTnLst>
                                    </p:cTn>
                                  </p:par>
                                  <p:par>
                                    <p:cTn id="112" presetID="42" presetClass="path" presetSubtype="0" accel="50000" decel="50000" fill="hold" grpId="0" nodeType="withEffect">
                                      <p:stCondLst>
                                        <p:cond delay="0"/>
                                      </p:stCondLst>
                                      <p:childTnLst>
                                        <p:animMotion origin="layout" path="M -4.44444E-6 1.23457E-7 L -0.03281 0.04074 " pathEditMode="relative" rAng="0" ptsTypes="AA">
                                          <p:cBhvr>
                                            <p:cTn id="113" dur="300" fill="hold"/>
                                            <p:tgtEl>
                                              <p:spTgt spid="46"/>
                                            </p:tgtEl>
                                            <p:attrNameLst>
                                              <p:attrName>ppt_x</p:attrName>
                                              <p:attrName>ppt_y</p:attrName>
                                            </p:attrNameLst>
                                          </p:cBhvr>
                                          <p:rCtr x="-1649" y="2037"/>
                                        </p:animMotion>
                                      </p:childTnLst>
                                    </p:cTn>
                                  </p:par>
                                  <p:par>
                                    <p:cTn id="114" presetID="42" presetClass="path" presetSubtype="0" accel="50000" decel="50000" fill="hold" grpId="0" nodeType="withEffect">
                                      <p:stCondLst>
                                        <p:cond delay="0"/>
                                      </p:stCondLst>
                                      <p:childTnLst>
                                        <p:animMotion origin="layout" path="M -4.44444E-6 1.23457E-7 L -0.03281 0.04074 " pathEditMode="relative" rAng="0" ptsTypes="AA">
                                          <p:cBhvr>
                                            <p:cTn id="115" dur="300" fill="hold"/>
                                            <p:tgtEl>
                                              <p:spTgt spid="33"/>
                                            </p:tgtEl>
                                            <p:attrNameLst>
                                              <p:attrName>ppt_x</p:attrName>
                                              <p:attrName>ppt_y</p:attrName>
                                            </p:attrNameLst>
                                          </p:cBhvr>
                                          <p:rCtr x="-1649" y="2037"/>
                                        </p:animMotion>
                                      </p:childTnLst>
                                    </p:cTn>
                                  </p:par>
                                </p:childTnLst>
                              </p:cTn>
                            </p:par>
                            <p:par>
                              <p:cTn id="116" fill="hold">
                                <p:stCondLst>
                                  <p:cond delay="9500"/>
                                </p:stCondLst>
                                <p:childTnLst>
                                  <p:par>
                                    <p:cTn id="117" presetID="10" presetClass="entr" presetSubtype="0" repeatCount="3000"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150"/>
                                            <p:tgtEl>
                                              <p:spTgt spid="57"/>
                                            </p:tgtEl>
                                          </p:cBhvr>
                                        </p:animEffect>
                                      </p:childTnLst>
                                    </p:cTn>
                                  </p:par>
                                </p:childTnLst>
                              </p:cTn>
                            </p:par>
                            <p:par>
                              <p:cTn id="120" fill="hold">
                                <p:stCondLst>
                                  <p:cond delay="10000"/>
                                </p:stCondLst>
                                <p:childTnLst>
                                  <p:par>
                                    <p:cTn id="121" presetID="22" presetClass="entr" presetSubtype="2" fill="hold"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right)">
                                          <p:cBhvr>
                                            <p:cTn id="123" dur="500"/>
                                            <p:tgtEl>
                                              <p:spTgt spid="56"/>
                                            </p:tgtEl>
                                          </p:cBhvr>
                                        </p:animEffect>
                                      </p:childTnLst>
                                    </p:cTn>
                                  </p:par>
                                </p:childTnLst>
                              </p:cTn>
                            </p:par>
                            <p:par>
                              <p:cTn id="124" fill="hold">
                                <p:stCondLst>
                                  <p:cond delay="10500"/>
                                </p:stCondLst>
                                <p:childTnLst>
                                  <p:par>
                                    <p:cTn id="125" presetID="2" presetClass="entr" presetSubtype="8" fill="hold" grpId="0" nodeType="afterEffect">
                                      <p:stCondLst>
                                        <p:cond delay="0"/>
                                      </p:stCondLst>
                                      <p:childTnLst>
                                        <p:set>
                                          <p:cBhvr>
                                            <p:cTn id="126" dur="1" fill="hold">
                                              <p:stCondLst>
                                                <p:cond delay="0"/>
                                              </p:stCondLst>
                                            </p:cTn>
                                            <p:tgtEl>
                                              <p:spTgt spid="58"/>
                                            </p:tgtEl>
                                            <p:attrNameLst>
                                              <p:attrName>style.visibility</p:attrName>
                                            </p:attrNameLst>
                                          </p:cBhvr>
                                          <p:to>
                                            <p:strVal val="visible"/>
                                          </p:to>
                                        </p:set>
                                        <p:anim calcmode="lin" valueType="num">
                                          <p:cBhvr additive="base">
                                            <p:cTn id="127" dur="300" fill="hold"/>
                                            <p:tgtEl>
                                              <p:spTgt spid="58"/>
                                            </p:tgtEl>
                                            <p:attrNameLst>
                                              <p:attrName>ppt_x</p:attrName>
                                            </p:attrNameLst>
                                          </p:cBhvr>
                                          <p:tavLst>
                                            <p:tav tm="0">
                                              <p:val>
                                                <p:strVal val="0-#ppt_w/2"/>
                                              </p:val>
                                            </p:tav>
                                            <p:tav tm="100000">
                                              <p:val>
                                                <p:strVal val="#ppt_x"/>
                                              </p:val>
                                            </p:tav>
                                          </p:tavLst>
                                        </p:anim>
                                        <p:anim calcmode="lin" valueType="num">
                                          <p:cBhvr additive="base">
                                            <p:cTn id="128" dur="3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1" grpId="0" animBg="1"/>
          <p:bldP spid="31" grpId="1" animBg="1"/>
          <p:bldP spid="32" grpId="0" animBg="1"/>
          <p:bldP spid="32" grpId="1" animBg="1"/>
          <p:bldP spid="33" grpId="0" animBg="1"/>
          <p:bldP spid="33" grpId="1" animBg="1"/>
          <p:bldP spid="34" grpId="0" animBg="1"/>
          <p:bldP spid="34" grpId="1" animBg="1"/>
          <p:bldP spid="35" grpId="0"/>
          <p:bldP spid="35" grpId="1"/>
          <p:bldP spid="36" grpId="0"/>
          <p:bldP spid="36" grpId="1"/>
          <p:bldP spid="37" grpId="0"/>
          <p:bldP spid="37" grpId="1"/>
          <p:bldP spid="46" grpId="0"/>
          <p:bldP spid="46" grpId="1"/>
          <p:bldP spid="48" grpId="0" animBg="1"/>
          <p:bldP spid="49" grpId="0"/>
          <p:bldP spid="50" grpId="0" animBg="1"/>
          <p:bldP spid="52" grpId="0"/>
          <p:bldP spid="53" grpId="0" animBg="1"/>
          <p:bldP spid="55" grpId="0"/>
          <p:bldP spid="57" grpId="0" animBg="1"/>
          <p:bldP spid="58"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25" name="矩形 41"/>
          <p:cNvSpPr>
            <a:spLocks noChangeArrowheads="1"/>
          </p:cNvSpPr>
          <p:nvPr/>
        </p:nvSpPr>
        <p:spPr bwMode="auto">
          <a:xfrm>
            <a:off x="827584" y="1417861"/>
            <a:ext cx="2540000" cy="1693862"/>
          </a:xfrm>
          <a:prstGeom prst="rect">
            <a:avLst/>
          </a:prstGeom>
          <a:blipFill dpi="0" rotWithShape="1">
            <a:blip r:embed="rId4" cstate="screen"/>
            <a:srcRect/>
            <a:stretch>
              <a:fillRect/>
            </a:stretch>
          </a:blipFill>
          <a:ln>
            <a:noFill/>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矩形 42"/>
          <p:cNvSpPr>
            <a:spLocks noChangeArrowheads="1"/>
          </p:cNvSpPr>
          <p:nvPr/>
        </p:nvSpPr>
        <p:spPr bwMode="auto">
          <a:xfrm>
            <a:off x="3367584" y="3110136"/>
            <a:ext cx="2540000" cy="1693862"/>
          </a:xfrm>
          <a:prstGeom prst="rect">
            <a:avLst/>
          </a:prstGeom>
          <a:blipFill dpi="0" rotWithShape="1">
            <a:blip r:embed="rId5" cstate="screen"/>
            <a:srcRect/>
            <a:stretch>
              <a:fillRect/>
            </a:stretch>
          </a:blipFill>
          <a:ln>
            <a:noFill/>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矩形 43"/>
          <p:cNvSpPr>
            <a:spLocks noChangeArrowheads="1"/>
          </p:cNvSpPr>
          <p:nvPr/>
        </p:nvSpPr>
        <p:spPr bwMode="auto">
          <a:xfrm>
            <a:off x="5907584" y="1417861"/>
            <a:ext cx="2540000" cy="1693862"/>
          </a:xfrm>
          <a:prstGeom prst="rect">
            <a:avLst/>
          </a:prstGeom>
          <a:blipFill dpi="0" rotWithShape="1">
            <a:blip r:embed="rId6" cstate="screen"/>
            <a:srcRect/>
            <a:stretch>
              <a:fillRect/>
            </a:stretch>
          </a:blipFill>
          <a:ln>
            <a:noFill/>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8" name="Group 12"/>
          <p:cNvGrpSpPr/>
          <p:nvPr/>
        </p:nvGrpSpPr>
        <p:grpSpPr bwMode="auto">
          <a:xfrm>
            <a:off x="827584" y="3110136"/>
            <a:ext cx="2540000" cy="1693862"/>
            <a:chOff x="0" y="0"/>
            <a:chExt cx="1979879" cy="1319922"/>
          </a:xfrm>
        </p:grpSpPr>
        <p:sp>
          <p:nvSpPr>
            <p:cNvPr id="29" name="矩形 46"/>
            <p:cNvSpPr>
              <a:spLocks noChangeArrowheads="1"/>
            </p:cNvSpPr>
            <p:nvPr/>
          </p:nvSpPr>
          <p:spPr bwMode="auto">
            <a:xfrm>
              <a:off x="0" y="0"/>
              <a:ext cx="1979879" cy="131992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矩形 47"/>
            <p:cNvSpPr>
              <a:spLocks noChangeArrowheads="1"/>
            </p:cNvSpPr>
            <p:nvPr/>
          </p:nvSpPr>
          <p:spPr bwMode="auto">
            <a:xfrm>
              <a:off x="389792" y="106234"/>
              <a:ext cx="1466806" cy="93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0">
                <a:lnSpc>
                  <a:spcPct val="150000"/>
                </a:lnSpc>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随着计算机技术的发展及印刷技术的进步，平面设计在视觉感观领域的表现也越来越丰富。</a:t>
              </a:r>
            </a:p>
          </p:txBody>
        </p:sp>
        <p:grpSp>
          <p:nvGrpSpPr>
            <p:cNvPr id="38" name="Group 15"/>
            <p:cNvGrpSpPr/>
            <p:nvPr/>
          </p:nvGrpSpPr>
          <p:grpSpPr bwMode="auto">
            <a:xfrm>
              <a:off x="34072" y="71799"/>
              <a:ext cx="333375" cy="333375"/>
              <a:chOff x="-100916" y="-118059"/>
              <a:chExt cx="333375" cy="333375"/>
            </a:xfrm>
          </p:grpSpPr>
          <p:sp>
            <p:nvSpPr>
              <p:cNvPr id="39" name="等腰三角形 49"/>
              <p:cNvSpPr>
                <a:spLocks noChangeArrowheads="1"/>
              </p:cNvSpPr>
              <p:nvPr/>
            </p:nvSpPr>
            <p:spPr bwMode="auto">
              <a:xfrm>
                <a:off x="-17567" y="-38053"/>
                <a:ext cx="180000" cy="144000"/>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同心圆 50"/>
              <p:cNvSpPr>
                <a:spLocks noChangeArrowheads="1"/>
              </p:cNvSpPr>
              <p:nvPr/>
            </p:nvSpPr>
            <p:spPr bwMode="auto">
              <a:xfrm>
                <a:off x="-100916" y="-118059"/>
                <a:ext cx="333375" cy="333375"/>
              </a:xfrm>
              <a:custGeom>
                <a:avLst/>
                <a:gdLst>
                  <a:gd name="G0" fmla="+- 998 0 0"/>
                  <a:gd name="G1" fmla="+- 21600 0 998"/>
                  <a:gd name="G2" fmla="+- 21600 0 998"/>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98" y="10800"/>
                    </a:moveTo>
                    <a:cubicBezTo>
                      <a:pt x="998" y="16213"/>
                      <a:pt x="5387" y="20602"/>
                      <a:pt x="10800" y="20602"/>
                    </a:cubicBezTo>
                    <a:cubicBezTo>
                      <a:pt x="16213" y="20602"/>
                      <a:pt x="20602" y="16213"/>
                      <a:pt x="20602" y="10800"/>
                    </a:cubicBezTo>
                    <a:cubicBezTo>
                      <a:pt x="20602" y="5387"/>
                      <a:pt x="16213" y="998"/>
                      <a:pt x="10800" y="998"/>
                    </a:cubicBezTo>
                    <a:cubicBezTo>
                      <a:pt x="5387" y="998"/>
                      <a:pt x="998" y="5387"/>
                      <a:pt x="998" y="108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41" name="Group 18"/>
          <p:cNvGrpSpPr/>
          <p:nvPr/>
        </p:nvGrpSpPr>
        <p:grpSpPr bwMode="auto">
          <a:xfrm>
            <a:off x="3367584" y="1417861"/>
            <a:ext cx="2540000" cy="1693862"/>
            <a:chOff x="0" y="0"/>
            <a:chExt cx="1979879" cy="1319919"/>
          </a:xfrm>
        </p:grpSpPr>
        <p:sp>
          <p:nvSpPr>
            <p:cNvPr id="42" name="矩形 58"/>
            <p:cNvSpPr>
              <a:spLocks noChangeArrowheads="1"/>
            </p:cNvSpPr>
            <p:nvPr/>
          </p:nvSpPr>
          <p:spPr bwMode="auto">
            <a:xfrm>
              <a:off x="0" y="0"/>
              <a:ext cx="1979879" cy="131991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3" name="Group 20"/>
            <p:cNvGrpSpPr/>
            <p:nvPr/>
          </p:nvGrpSpPr>
          <p:grpSpPr bwMode="auto">
            <a:xfrm rot="16200000" flipV="1">
              <a:off x="1615762" y="958556"/>
              <a:ext cx="333375" cy="333375"/>
              <a:chOff x="-170883" y="-130071"/>
              <a:chExt cx="333375" cy="333375"/>
            </a:xfrm>
          </p:grpSpPr>
          <p:sp>
            <p:nvSpPr>
              <p:cNvPr id="45" name="等腰三角形 61"/>
              <p:cNvSpPr>
                <a:spLocks noChangeArrowheads="1"/>
              </p:cNvSpPr>
              <p:nvPr/>
            </p:nvSpPr>
            <p:spPr bwMode="auto">
              <a:xfrm>
                <a:off x="-87536" y="-57492"/>
                <a:ext cx="180000" cy="144000"/>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9" name="同心圆 62"/>
              <p:cNvSpPr>
                <a:spLocks noChangeArrowheads="1"/>
              </p:cNvSpPr>
              <p:nvPr/>
            </p:nvSpPr>
            <p:spPr bwMode="auto">
              <a:xfrm>
                <a:off x="-170883" y="-130071"/>
                <a:ext cx="333375" cy="333375"/>
              </a:xfrm>
              <a:custGeom>
                <a:avLst/>
                <a:gdLst>
                  <a:gd name="G0" fmla="+- 797 0 0"/>
                  <a:gd name="G1" fmla="+- 21600 0 797"/>
                  <a:gd name="G2" fmla="+- 21600 0 79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97" y="10800"/>
                    </a:moveTo>
                    <a:cubicBezTo>
                      <a:pt x="797" y="16325"/>
                      <a:pt x="5275" y="20803"/>
                      <a:pt x="10800" y="20803"/>
                    </a:cubicBezTo>
                    <a:cubicBezTo>
                      <a:pt x="16325" y="20803"/>
                      <a:pt x="20803" y="16325"/>
                      <a:pt x="20803" y="10800"/>
                    </a:cubicBezTo>
                    <a:cubicBezTo>
                      <a:pt x="20803" y="5275"/>
                      <a:pt x="16325" y="797"/>
                      <a:pt x="10800" y="797"/>
                    </a:cubicBezTo>
                    <a:cubicBezTo>
                      <a:pt x="5275" y="797"/>
                      <a:pt x="797" y="5275"/>
                      <a:pt x="797" y="108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4" name="矩形 60"/>
            <p:cNvSpPr>
              <a:spLocks noChangeArrowheads="1"/>
            </p:cNvSpPr>
            <p:nvPr/>
          </p:nvSpPr>
          <p:spPr bwMode="auto">
            <a:xfrm>
              <a:off x="234454" y="112893"/>
              <a:ext cx="1466806" cy="93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0">
                <a:lnSpc>
                  <a:spcPct val="150000"/>
                </a:lnSpc>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随着计算机技术的发展及印刷技术的进步，平面设计在视觉感观领域的表现也越来越丰富。</a:t>
              </a:r>
            </a:p>
          </p:txBody>
        </p:sp>
      </p:grpSp>
      <p:grpSp>
        <p:nvGrpSpPr>
          <p:cNvPr id="60" name="Group 24"/>
          <p:cNvGrpSpPr/>
          <p:nvPr/>
        </p:nvGrpSpPr>
        <p:grpSpPr bwMode="auto">
          <a:xfrm>
            <a:off x="5907584" y="3110136"/>
            <a:ext cx="2540000" cy="1693862"/>
            <a:chOff x="0" y="0"/>
            <a:chExt cx="1979879" cy="1319919"/>
          </a:xfrm>
        </p:grpSpPr>
        <p:sp>
          <p:nvSpPr>
            <p:cNvPr id="61" name="矩形 64"/>
            <p:cNvSpPr>
              <a:spLocks noChangeArrowheads="1"/>
            </p:cNvSpPr>
            <p:nvPr/>
          </p:nvSpPr>
          <p:spPr bwMode="auto">
            <a:xfrm>
              <a:off x="0" y="0"/>
              <a:ext cx="1979879" cy="1319919"/>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2" name="Group 26"/>
            <p:cNvGrpSpPr/>
            <p:nvPr/>
          </p:nvGrpSpPr>
          <p:grpSpPr bwMode="auto">
            <a:xfrm rot="5400000" flipH="1" flipV="1">
              <a:off x="33040" y="45867"/>
              <a:ext cx="333375" cy="333375"/>
              <a:chOff x="158236" y="-116793"/>
              <a:chExt cx="333375" cy="333375"/>
            </a:xfrm>
          </p:grpSpPr>
          <p:sp>
            <p:nvSpPr>
              <p:cNvPr id="64" name="等腰三角形 67"/>
              <p:cNvSpPr>
                <a:spLocks noChangeArrowheads="1"/>
              </p:cNvSpPr>
              <p:nvPr/>
            </p:nvSpPr>
            <p:spPr bwMode="auto">
              <a:xfrm>
                <a:off x="234922" y="-44211"/>
                <a:ext cx="180000" cy="144000"/>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 name="同心圆 68"/>
              <p:cNvSpPr>
                <a:spLocks noChangeArrowheads="1"/>
              </p:cNvSpPr>
              <p:nvPr/>
            </p:nvSpPr>
            <p:spPr bwMode="auto">
              <a:xfrm>
                <a:off x="158236" y="-116793"/>
                <a:ext cx="333375" cy="333375"/>
              </a:xfrm>
              <a:custGeom>
                <a:avLst/>
                <a:gdLst>
                  <a:gd name="G0" fmla="+- 1005 0 0"/>
                  <a:gd name="G1" fmla="+- 21600 0 1005"/>
                  <a:gd name="G2" fmla="+- 21600 0 100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05" y="10800"/>
                    </a:moveTo>
                    <a:cubicBezTo>
                      <a:pt x="1005" y="16210"/>
                      <a:pt x="5390" y="20595"/>
                      <a:pt x="10800" y="20595"/>
                    </a:cubicBezTo>
                    <a:cubicBezTo>
                      <a:pt x="16210" y="20595"/>
                      <a:pt x="20595" y="16210"/>
                      <a:pt x="20595" y="10800"/>
                    </a:cubicBezTo>
                    <a:cubicBezTo>
                      <a:pt x="20595" y="5390"/>
                      <a:pt x="16210" y="1005"/>
                      <a:pt x="10800" y="1005"/>
                    </a:cubicBezTo>
                    <a:cubicBezTo>
                      <a:pt x="5390" y="1005"/>
                      <a:pt x="1005" y="5390"/>
                      <a:pt x="1005" y="108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zh-CN"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63" name="矩形 66"/>
            <p:cNvSpPr>
              <a:spLocks noChangeArrowheads="1"/>
            </p:cNvSpPr>
            <p:nvPr/>
          </p:nvSpPr>
          <p:spPr bwMode="auto">
            <a:xfrm>
              <a:off x="418288" y="106230"/>
              <a:ext cx="1466806" cy="93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0">
                <a:lnSpc>
                  <a:spcPct val="150000"/>
                </a:lnSpc>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随着计算机技术的发展及印刷技术的进步，平面设计在视觉感观领域的表现也越来越丰富。</a:t>
              </a:r>
            </a:p>
          </p:txBody>
        </p:sp>
      </p:gr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2" fill="hold" nodeType="afterEffect" p14:presetBounceEnd="70000">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14:bounceEnd="70000">
                                          <p:cBhvr additive="base">
                                            <p:cTn id="20" dur="300" fill="hold"/>
                                            <p:tgtEl>
                                              <p:spTgt spid="28"/>
                                            </p:tgtEl>
                                            <p:attrNameLst>
                                              <p:attrName>ppt_x</p:attrName>
                                            </p:attrNameLst>
                                          </p:cBhvr>
                                          <p:tavLst>
                                            <p:tav tm="0">
                                              <p:val>
                                                <p:strVal val="0-#ppt_w/2"/>
                                              </p:val>
                                            </p:tav>
                                            <p:tav tm="100000">
                                              <p:val>
                                                <p:strVal val="#ppt_x"/>
                                              </p:val>
                                            </p:tav>
                                          </p:tavLst>
                                        </p:anim>
                                        <p:anim calcmode="lin" valueType="num" p14:bounceEnd="70000">
                                          <p:cBhvr additive="base">
                                            <p:cTn id="21" dur="300" fill="hold"/>
                                            <p:tgtEl>
                                              <p:spTgt spid="28"/>
                                            </p:tgtEl>
                                            <p:attrNameLst>
                                              <p:attrName>ppt_y</p:attrName>
                                            </p:attrNameLst>
                                          </p:cBhvr>
                                          <p:tavLst>
                                            <p:tav tm="0">
                                              <p:val>
                                                <p:strVal val="1+#ppt_h/2"/>
                                              </p:val>
                                            </p:tav>
                                            <p:tav tm="100000">
                                              <p:val>
                                                <p:strVal val="#ppt_y"/>
                                              </p:val>
                                            </p:tav>
                                          </p:tavLst>
                                        </p:anim>
                                      </p:childTnLst>
                                    </p:cTn>
                                  </p:par>
                                  <p:par>
                                    <p:cTn id="22" presetID="2" presetClass="entr" presetSubtype="9" fill="hold" grpId="0" nodeType="withEffect" p14:presetBounceEnd="70000">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14:bounceEnd="70000">
                                          <p:cBhvr additive="base">
                                            <p:cTn id="24" dur="300" fill="hold"/>
                                            <p:tgtEl>
                                              <p:spTgt spid="25"/>
                                            </p:tgtEl>
                                            <p:attrNameLst>
                                              <p:attrName>ppt_x</p:attrName>
                                            </p:attrNameLst>
                                          </p:cBhvr>
                                          <p:tavLst>
                                            <p:tav tm="0">
                                              <p:val>
                                                <p:strVal val="0-#ppt_w/2"/>
                                              </p:val>
                                            </p:tav>
                                            <p:tav tm="100000">
                                              <p:val>
                                                <p:strVal val="#ppt_x"/>
                                              </p:val>
                                            </p:tav>
                                          </p:tavLst>
                                        </p:anim>
                                        <p:anim calcmode="lin" valueType="num" p14:bounceEnd="70000">
                                          <p:cBhvr additive="base">
                                            <p:cTn id="25" dur="300" fill="hold"/>
                                            <p:tgtEl>
                                              <p:spTgt spid="25"/>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14:presetBounceEnd="70000">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14:bounceEnd="70000">
                                          <p:cBhvr additive="base">
                                            <p:cTn id="28" dur="300" fill="hold"/>
                                            <p:tgtEl>
                                              <p:spTgt spid="41"/>
                                            </p:tgtEl>
                                            <p:attrNameLst>
                                              <p:attrName>ppt_x</p:attrName>
                                            </p:attrNameLst>
                                          </p:cBhvr>
                                          <p:tavLst>
                                            <p:tav tm="0">
                                              <p:val>
                                                <p:strVal val="#ppt_x"/>
                                              </p:val>
                                            </p:tav>
                                            <p:tav tm="100000">
                                              <p:val>
                                                <p:strVal val="#ppt_x"/>
                                              </p:val>
                                            </p:tav>
                                          </p:tavLst>
                                        </p:anim>
                                        <p:anim calcmode="lin" valueType="num" p14:bounceEnd="70000">
                                          <p:cBhvr additive="base">
                                            <p:cTn id="29" dur="300" fill="hold"/>
                                            <p:tgtEl>
                                              <p:spTgt spid="41"/>
                                            </p:tgtEl>
                                            <p:attrNameLst>
                                              <p:attrName>ppt_y</p:attrName>
                                            </p:attrNameLst>
                                          </p:cBhvr>
                                          <p:tavLst>
                                            <p:tav tm="0">
                                              <p:val>
                                                <p:strVal val="0-#ppt_h/2"/>
                                              </p:val>
                                            </p:tav>
                                            <p:tav tm="100000">
                                              <p:val>
                                                <p:strVal val="#ppt_y"/>
                                              </p:val>
                                            </p:tav>
                                          </p:tavLst>
                                        </p:anim>
                                      </p:childTnLst>
                                    </p:cTn>
                                  </p:par>
                                  <p:par>
                                    <p:cTn id="30" presetID="2" presetClass="entr" presetSubtype="4" fill="hold" grpId="0" nodeType="withEffect" p14:presetBounceEnd="70000">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14:bounceEnd="70000">
                                          <p:cBhvr additive="base">
                                            <p:cTn id="32" dur="300" fill="hold"/>
                                            <p:tgtEl>
                                              <p:spTgt spid="26"/>
                                            </p:tgtEl>
                                            <p:attrNameLst>
                                              <p:attrName>ppt_x</p:attrName>
                                            </p:attrNameLst>
                                          </p:cBhvr>
                                          <p:tavLst>
                                            <p:tav tm="0">
                                              <p:val>
                                                <p:strVal val="#ppt_x"/>
                                              </p:val>
                                            </p:tav>
                                            <p:tav tm="100000">
                                              <p:val>
                                                <p:strVal val="#ppt_x"/>
                                              </p:val>
                                            </p:tav>
                                          </p:tavLst>
                                        </p:anim>
                                        <p:anim calcmode="lin" valueType="num" p14:bounceEnd="70000">
                                          <p:cBhvr additive="base">
                                            <p:cTn id="33" dur="3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6" fill="hold" nodeType="withEffect" p14:presetBounceEnd="70000">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14:bounceEnd="70000">
                                          <p:cBhvr additive="base">
                                            <p:cTn id="36" dur="300" fill="hold"/>
                                            <p:tgtEl>
                                              <p:spTgt spid="60"/>
                                            </p:tgtEl>
                                            <p:attrNameLst>
                                              <p:attrName>ppt_x</p:attrName>
                                            </p:attrNameLst>
                                          </p:cBhvr>
                                          <p:tavLst>
                                            <p:tav tm="0">
                                              <p:val>
                                                <p:strVal val="1+#ppt_w/2"/>
                                              </p:val>
                                            </p:tav>
                                            <p:tav tm="100000">
                                              <p:val>
                                                <p:strVal val="#ppt_x"/>
                                              </p:val>
                                            </p:tav>
                                          </p:tavLst>
                                        </p:anim>
                                        <p:anim calcmode="lin" valueType="num" p14:bounceEnd="70000">
                                          <p:cBhvr additive="base">
                                            <p:cTn id="37" dur="300" fill="hold"/>
                                            <p:tgtEl>
                                              <p:spTgt spid="60"/>
                                            </p:tgtEl>
                                            <p:attrNameLst>
                                              <p:attrName>ppt_y</p:attrName>
                                            </p:attrNameLst>
                                          </p:cBhvr>
                                          <p:tavLst>
                                            <p:tav tm="0">
                                              <p:val>
                                                <p:strVal val="1+#ppt_h/2"/>
                                              </p:val>
                                            </p:tav>
                                            <p:tav tm="100000">
                                              <p:val>
                                                <p:strVal val="#ppt_y"/>
                                              </p:val>
                                            </p:tav>
                                          </p:tavLst>
                                        </p:anim>
                                      </p:childTnLst>
                                    </p:cTn>
                                  </p:par>
                                  <p:par>
                                    <p:cTn id="38" presetID="2" presetClass="entr" presetSubtype="3" fill="hold" grpId="0" nodeType="withEffect" p14:presetBounceEnd="70000">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14:bounceEnd="70000">
                                          <p:cBhvr additive="base">
                                            <p:cTn id="40" dur="300" fill="hold"/>
                                            <p:tgtEl>
                                              <p:spTgt spid="27"/>
                                            </p:tgtEl>
                                            <p:attrNameLst>
                                              <p:attrName>ppt_x</p:attrName>
                                            </p:attrNameLst>
                                          </p:cBhvr>
                                          <p:tavLst>
                                            <p:tav tm="0">
                                              <p:val>
                                                <p:strVal val="1+#ppt_w/2"/>
                                              </p:val>
                                            </p:tav>
                                            <p:tav tm="100000">
                                              <p:val>
                                                <p:strVal val="#ppt_x"/>
                                              </p:val>
                                            </p:tav>
                                          </p:tavLst>
                                        </p:anim>
                                        <p:anim calcmode="lin" valueType="num" p14:bounceEnd="70000">
                                          <p:cBhvr additive="base">
                                            <p:cTn id="41" dur="3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25" grpId="0" animBg="1"/>
          <p:bldP spid="26" grpId="0" animBg="1"/>
          <p:bldP spid="2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2" fill="hold" nodeType="afterEffect">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300" fill="hold"/>
                                            <p:tgtEl>
                                              <p:spTgt spid="28"/>
                                            </p:tgtEl>
                                            <p:attrNameLst>
                                              <p:attrName>ppt_x</p:attrName>
                                            </p:attrNameLst>
                                          </p:cBhvr>
                                          <p:tavLst>
                                            <p:tav tm="0">
                                              <p:val>
                                                <p:strVal val="0-#ppt_w/2"/>
                                              </p:val>
                                            </p:tav>
                                            <p:tav tm="100000">
                                              <p:val>
                                                <p:strVal val="#ppt_x"/>
                                              </p:val>
                                            </p:tav>
                                          </p:tavLst>
                                        </p:anim>
                                        <p:anim calcmode="lin" valueType="num">
                                          <p:cBhvr additive="base">
                                            <p:cTn id="21" dur="300" fill="hold"/>
                                            <p:tgtEl>
                                              <p:spTgt spid="28"/>
                                            </p:tgtEl>
                                            <p:attrNameLst>
                                              <p:attrName>ppt_y</p:attrName>
                                            </p:attrNameLst>
                                          </p:cBhvr>
                                          <p:tavLst>
                                            <p:tav tm="0">
                                              <p:val>
                                                <p:strVal val="1+#ppt_h/2"/>
                                              </p:val>
                                            </p:tav>
                                            <p:tav tm="100000">
                                              <p:val>
                                                <p:strVal val="#ppt_y"/>
                                              </p:val>
                                            </p:tav>
                                          </p:tavLst>
                                        </p:anim>
                                      </p:childTnLst>
                                    </p:cTn>
                                  </p:par>
                                  <p:par>
                                    <p:cTn id="22" presetID="2" presetClass="entr" presetSubtype="9"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300" fill="hold"/>
                                            <p:tgtEl>
                                              <p:spTgt spid="25"/>
                                            </p:tgtEl>
                                            <p:attrNameLst>
                                              <p:attrName>ppt_x</p:attrName>
                                            </p:attrNameLst>
                                          </p:cBhvr>
                                          <p:tavLst>
                                            <p:tav tm="0">
                                              <p:val>
                                                <p:strVal val="0-#ppt_w/2"/>
                                              </p:val>
                                            </p:tav>
                                            <p:tav tm="100000">
                                              <p:val>
                                                <p:strVal val="#ppt_x"/>
                                              </p:val>
                                            </p:tav>
                                          </p:tavLst>
                                        </p:anim>
                                        <p:anim calcmode="lin" valueType="num">
                                          <p:cBhvr additive="base">
                                            <p:cTn id="25" dur="300" fill="hold"/>
                                            <p:tgtEl>
                                              <p:spTgt spid="25"/>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300" fill="hold"/>
                                            <p:tgtEl>
                                              <p:spTgt spid="41"/>
                                            </p:tgtEl>
                                            <p:attrNameLst>
                                              <p:attrName>ppt_x</p:attrName>
                                            </p:attrNameLst>
                                          </p:cBhvr>
                                          <p:tavLst>
                                            <p:tav tm="0">
                                              <p:val>
                                                <p:strVal val="#ppt_x"/>
                                              </p:val>
                                            </p:tav>
                                            <p:tav tm="100000">
                                              <p:val>
                                                <p:strVal val="#ppt_x"/>
                                              </p:val>
                                            </p:tav>
                                          </p:tavLst>
                                        </p:anim>
                                        <p:anim calcmode="lin" valueType="num">
                                          <p:cBhvr additive="base">
                                            <p:cTn id="29" dur="300" fill="hold"/>
                                            <p:tgtEl>
                                              <p:spTgt spid="41"/>
                                            </p:tgtEl>
                                            <p:attrNameLst>
                                              <p:attrName>ppt_y</p:attrName>
                                            </p:attrNameLst>
                                          </p:cBhvr>
                                          <p:tavLst>
                                            <p:tav tm="0">
                                              <p:val>
                                                <p:strVal val="0-#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300" fill="hold"/>
                                            <p:tgtEl>
                                              <p:spTgt spid="26"/>
                                            </p:tgtEl>
                                            <p:attrNameLst>
                                              <p:attrName>ppt_x</p:attrName>
                                            </p:attrNameLst>
                                          </p:cBhvr>
                                          <p:tavLst>
                                            <p:tav tm="0">
                                              <p:val>
                                                <p:strVal val="#ppt_x"/>
                                              </p:val>
                                            </p:tav>
                                            <p:tav tm="100000">
                                              <p:val>
                                                <p:strVal val="#ppt_x"/>
                                              </p:val>
                                            </p:tav>
                                          </p:tavLst>
                                        </p:anim>
                                        <p:anim calcmode="lin" valueType="num">
                                          <p:cBhvr additive="base">
                                            <p:cTn id="33" dur="3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6"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300" fill="hold"/>
                                            <p:tgtEl>
                                              <p:spTgt spid="60"/>
                                            </p:tgtEl>
                                            <p:attrNameLst>
                                              <p:attrName>ppt_x</p:attrName>
                                            </p:attrNameLst>
                                          </p:cBhvr>
                                          <p:tavLst>
                                            <p:tav tm="0">
                                              <p:val>
                                                <p:strVal val="1+#ppt_w/2"/>
                                              </p:val>
                                            </p:tav>
                                            <p:tav tm="100000">
                                              <p:val>
                                                <p:strVal val="#ppt_x"/>
                                              </p:val>
                                            </p:tav>
                                          </p:tavLst>
                                        </p:anim>
                                        <p:anim calcmode="lin" valueType="num">
                                          <p:cBhvr additive="base">
                                            <p:cTn id="37" dur="300" fill="hold"/>
                                            <p:tgtEl>
                                              <p:spTgt spid="60"/>
                                            </p:tgtEl>
                                            <p:attrNameLst>
                                              <p:attrName>ppt_y</p:attrName>
                                            </p:attrNameLst>
                                          </p:cBhvr>
                                          <p:tavLst>
                                            <p:tav tm="0">
                                              <p:val>
                                                <p:strVal val="1+#ppt_h/2"/>
                                              </p:val>
                                            </p:tav>
                                            <p:tav tm="100000">
                                              <p:val>
                                                <p:strVal val="#ppt_y"/>
                                              </p:val>
                                            </p:tav>
                                          </p:tavLst>
                                        </p:anim>
                                      </p:childTnLst>
                                    </p:cTn>
                                  </p:par>
                                  <p:par>
                                    <p:cTn id="38" presetID="2" presetClass="entr" presetSubtype="3"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300" fill="hold"/>
                                            <p:tgtEl>
                                              <p:spTgt spid="27"/>
                                            </p:tgtEl>
                                            <p:attrNameLst>
                                              <p:attrName>ppt_x</p:attrName>
                                            </p:attrNameLst>
                                          </p:cBhvr>
                                          <p:tavLst>
                                            <p:tav tm="0">
                                              <p:val>
                                                <p:strVal val="1+#ppt_w/2"/>
                                              </p:val>
                                            </p:tav>
                                            <p:tav tm="100000">
                                              <p:val>
                                                <p:strVal val="#ppt_x"/>
                                              </p:val>
                                            </p:tav>
                                          </p:tavLst>
                                        </p:anim>
                                        <p:anim calcmode="lin" valueType="num">
                                          <p:cBhvr additive="base">
                                            <p:cTn id="41" dur="3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25" grpId="0" animBg="1"/>
          <p:bldP spid="26" grpId="0" animBg="1"/>
          <p:bldP spid="27" grpId="0" animBg="1"/>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31" name="Freeform 44"/>
          <p:cNvSpPr/>
          <p:nvPr/>
        </p:nvSpPr>
        <p:spPr bwMode="auto">
          <a:xfrm>
            <a:off x="3320672" y="3568919"/>
            <a:ext cx="1138644" cy="1039632"/>
          </a:xfrm>
          <a:custGeom>
            <a:avLst/>
            <a:gdLst>
              <a:gd name="T0" fmla="*/ 583 w 622"/>
              <a:gd name="T1" fmla="*/ 130 h 568"/>
              <a:gd name="T2" fmla="*/ 404 w 622"/>
              <a:gd name="T3" fmla="*/ 0 h 568"/>
              <a:gd name="T4" fmla="*/ 314 w 622"/>
              <a:gd name="T5" fmla="*/ 43 h 568"/>
              <a:gd name="T6" fmla="*/ 131 w 622"/>
              <a:gd name="T7" fmla="*/ 43 h 568"/>
              <a:gd name="T8" fmla="*/ 59 w 622"/>
              <a:gd name="T9" fmla="*/ 95 h 568"/>
              <a:gd name="T10" fmla="*/ 15 w 622"/>
              <a:gd name="T11" fmla="*/ 230 h 568"/>
              <a:gd name="T12" fmla="*/ 98 w 622"/>
              <a:gd name="T13" fmla="*/ 485 h 568"/>
              <a:gd name="T14" fmla="*/ 213 w 622"/>
              <a:gd name="T15" fmla="*/ 568 h 568"/>
              <a:gd name="T16" fmla="*/ 481 w 622"/>
              <a:gd name="T17" fmla="*/ 568 h 568"/>
              <a:gd name="T18" fmla="*/ 596 w 622"/>
              <a:gd name="T19" fmla="*/ 485 h 568"/>
              <a:gd name="T20" fmla="*/ 622 w 622"/>
              <a:gd name="T21" fmla="*/ 404 h 568"/>
              <a:gd name="T22" fmla="*/ 567 w 622"/>
              <a:gd name="T23" fmla="*/ 234 h 568"/>
              <a:gd name="T24" fmla="*/ 583 w 622"/>
              <a:gd name="T25" fmla="*/ 130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2" h="568">
                <a:moveTo>
                  <a:pt x="583" y="130"/>
                </a:moveTo>
                <a:cubicBezTo>
                  <a:pt x="506" y="116"/>
                  <a:pt x="441" y="67"/>
                  <a:pt x="404" y="0"/>
                </a:cubicBezTo>
                <a:cubicBezTo>
                  <a:pt x="381" y="25"/>
                  <a:pt x="347" y="43"/>
                  <a:pt x="314" y="43"/>
                </a:cubicBezTo>
                <a:cubicBezTo>
                  <a:pt x="131" y="43"/>
                  <a:pt x="131" y="43"/>
                  <a:pt x="131" y="43"/>
                </a:cubicBezTo>
                <a:cubicBezTo>
                  <a:pt x="59" y="95"/>
                  <a:pt x="59" y="95"/>
                  <a:pt x="59" y="95"/>
                </a:cubicBezTo>
                <a:cubicBezTo>
                  <a:pt x="20" y="123"/>
                  <a:pt x="0" y="184"/>
                  <a:pt x="15" y="230"/>
                </a:cubicBezTo>
                <a:cubicBezTo>
                  <a:pt x="98" y="485"/>
                  <a:pt x="98" y="485"/>
                  <a:pt x="98" y="485"/>
                </a:cubicBezTo>
                <a:cubicBezTo>
                  <a:pt x="113" y="531"/>
                  <a:pt x="165" y="568"/>
                  <a:pt x="213" y="568"/>
                </a:cubicBezTo>
                <a:cubicBezTo>
                  <a:pt x="481" y="568"/>
                  <a:pt x="481" y="568"/>
                  <a:pt x="481" y="568"/>
                </a:cubicBezTo>
                <a:cubicBezTo>
                  <a:pt x="529" y="568"/>
                  <a:pt x="581" y="531"/>
                  <a:pt x="596" y="485"/>
                </a:cubicBezTo>
                <a:cubicBezTo>
                  <a:pt x="622" y="404"/>
                  <a:pt x="622" y="404"/>
                  <a:pt x="622" y="404"/>
                </a:cubicBezTo>
                <a:cubicBezTo>
                  <a:pt x="567" y="234"/>
                  <a:pt x="567" y="234"/>
                  <a:pt x="567" y="234"/>
                </a:cubicBezTo>
                <a:cubicBezTo>
                  <a:pt x="556" y="201"/>
                  <a:pt x="563" y="161"/>
                  <a:pt x="583" y="130"/>
                </a:cubicBezTo>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46"/>
          <p:cNvSpPr/>
          <p:nvPr/>
        </p:nvSpPr>
        <p:spPr bwMode="auto">
          <a:xfrm>
            <a:off x="3016672" y="2439557"/>
            <a:ext cx="1110797" cy="1208263"/>
          </a:xfrm>
          <a:custGeom>
            <a:avLst/>
            <a:gdLst>
              <a:gd name="T0" fmla="*/ 540 w 607"/>
              <a:gd name="T1" fmla="*/ 496 h 660"/>
              <a:gd name="T2" fmla="*/ 607 w 607"/>
              <a:gd name="T3" fmla="*/ 324 h 660"/>
              <a:gd name="T4" fmla="*/ 546 w 607"/>
              <a:gd name="T5" fmla="*/ 255 h 660"/>
              <a:gd name="T6" fmla="*/ 490 w 607"/>
              <a:gd name="T7" fmla="*/ 81 h 660"/>
              <a:gd name="T8" fmla="*/ 418 w 607"/>
              <a:gd name="T9" fmla="*/ 29 h 660"/>
              <a:gd name="T10" fmla="*/ 275 w 607"/>
              <a:gd name="T11" fmla="*/ 29 h 660"/>
              <a:gd name="T12" fmla="*/ 59 w 607"/>
              <a:gd name="T13" fmla="*/ 186 h 660"/>
              <a:gd name="T14" fmla="*/ 15 w 607"/>
              <a:gd name="T15" fmla="*/ 321 h 660"/>
              <a:gd name="T16" fmla="*/ 98 w 607"/>
              <a:gd name="T17" fmla="*/ 576 h 660"/>
              <a:gd name="T18" fmla="*/ 213 w 607"/>
              <a:gd name="T19" fmla="*/ 660 h 660"/>
              <a:gd name="T20" fmla="*/ 297 w 607"/>
              <a:gd name="T21" fmla="*/ 660 h 660"/>
              <a:gd name="T22" fmla="*/ 480 w 607"/>
              <a:gd name="T23" fmla="*/ 660 h 660"/>
              <a:gd name="T24" fmla="*/ 570 w 607"/>
              <a:gd name="T25" fmla="*/ 617 h 660"/>
              <a:gd name="T26" fmla="*/ 543 w 607"/>
              <a:gd name="T27" fmla="*/ 537 h 660"/>
              <a:gd name="T28" fmla="*/ 540 w 607"/>
              <a:gd name="T29" fmla="*/ 496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7" h="660">
                <a:moveTo>
                  <a:pt x="540" y="496"/>
                </a:moveTo>
                <a:cubicBezTo>
                  <a:pt x="540" y="430"/>
                  <a:pt x="565" y="369"/>
                  <a:pt x="607" y="324"/>
                </a:cubicBezTo>
                <a:cubicBezTo>
                  <a:pt x="579" y="309"/>
                  <a:pt x="555" y="284"/>
                  <a:pt x="546" y="255"/>
                </a:cubicBezTo>
                <a:cubicBezTo>
                  <a:pt x="490" y="81"/>
                  <a:pt x="490" y="81"/>
                  <a:pt x="490" y="81"/>
                </a:cubicBezTo>
                <a:cubicBezTo>
                  <a:pt x="418" y="29"/>
                  <a:pt x="418" y="29"/>
                  <a:pt x="418" y="29"/>
                </a:cubicBezTo>
                <a:cubicBezTo>
                  <a:pt x="378" y="0"/>
                  <a:pt x="314" y="0"/>
                  <a:pt x="275" y="29"/>
                </a:cubicBezTo>
                <a:cubicBezTo>
                  <a:pt x="59" y="186"/>
                  <a:pt x="59" y="186"/>
                  <a:pt x="59" y="186"/>
                </a:cubicBezTo>
                <a:cubicBezTo>
                  <a:pt x="20" y="214"/>
                  <a:pt x="0" y="275"/>
                  <a:pt x="15" y="321"/>
                </a:cubicBezTo>
                <a:cubicBezTo>
                  <a:pt x="98" y="576"/>
                  <a:pt x="98" y="576"/>
                  <a:pt x="98" y="576"/>
                </a:cubicBezTo>
                <a:cubicBezTo>
                  <a:pt x="112" y="622"/>
                  <a:pt x="164" y="660"/>
                  <a:pt x="213" y="660"/>
                </a:cubicBezTo>
                <a:cubicBezTo>
                  <a:pt x="297" y="660"/>
                  <a:pt x="297" y="660"/>
                  <a:pt x="297" y="660"/>
                </a:cubicBezTo>
                <a:cubicBezTo>
                  <a:pt x="480" y="660"/>
                  <a:pt x="480" y="660"/>
                  <a:pt x="480" y="660"/>
                </a:cubicBezTo>
                <a:cubicBezTo>
                  <a:pt x="513" y="660"/>
                  <a:pt x="547" y="642"/>
                  <a:pt x="570" y="617"/>
                </a:cubicBezTo>
                <a:cubicBezTo>
                  <a:pt x="557" y="592"/>
                  <a:pt x="548" y="565"/>
                  <a:pt x="543" y="537"/>
                </a:cubicBezTo>
                <a:cubicBezTo>
                  <a:pt x="541" y="523"/>
                  <a:pt x="540" y="510"/>
                  <a:pt x="540" y="496"/>
                </a:cubicBezTo>
              </a:path>
            </a:pathLst>
          </a:custGeom>
          <a:solidFill>
            <a:schemeClr val="bg2"/>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33" name="Freeform 48"/>
          <p:cNvSpPr/>
          <p:nvPr/>
        </p:nvSpPr>
        <p:spPr bwMode="auto">
          <a:xfrm>
            <a:off x="4338645" y="3583617"/>
            <a:ext cx="1261637" cy="1034217"/>
          </a:xfrm>
          <a:custGeom>
            <a:avLst/>
            <a:gdLst>
              <a:gd name="T0" fmla="*/ 630 w 689"/>
              <a:gd name="T1" fmla="*/ 91 h 565"/>
              <a:gd name="T2" fmla="*/ 562 w 689"/>
              <a:gd name="T3" fmla="*/ 41 h 565"/>
              <a:gd name="T4" fmla="*/ 383 w 689"/>
              <a:gd name="T5" fmla="*/ 41 h 565"/>
              <a:gd name="T6" fmla="*/ 294 w 689"/>
              <a:gd name="T7" fmla="*/ 0 h 565"/>
              <a:gd name="T8" fmla="*/ 110 w 689"/>
              <a:gd name="T9" fmla="*/ 124 h 565"/>
              <a:gd name="T10" fmla="*/ 73 w 689"/>
              <a:gd name="T11" fmla="*/ 126 h 565"/>
              <a:gd name="T12" fmla="*/ 27 w 689"/>
              <a:gd name="T13" fmla="*/ 122 h 565"/>
              <a:gd name="T14" fmla="*/ 11 w 689"/>
              <a:gd name="T15" fmla="*/ 226 h 565"/>
              <a:gd name="T16" fmla="*/ 66 w 689"/>
              <a:gd name="T17" fmla="*/ 396 h 565"/>
              <a:gd name="T18" fmla="*/ 94 w 689"/>
              <a:gd name="T19" fmla="*/ 481 h 565"/>
              <a:gd name="T20" fmla="*/ 209 w 689"/>
              <a:gd name="T21" fmla="*/ 565 h 565"/>
              <a:gd name="T22" fmla="*/ 477 w 689"/>
              <a:gd name="T23" fmla="*/ 565 h 565"/>
              <a:gd name="T24" fmla="*/ 592 w 689"/>
              <a:gd name="T25" fmla="*/ 481 h 565"/>
              <a:gd name="T26" fmla="*/ 674 w 689"/>
              <a:gd name="T27" fmla="*/ 226 h 565"/>
              <a:gd name="T28" fmla="*/ 630 w 689"/>
              <a:gd name="T29" fmla="*/ 91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9" h="565">
                <a:moveTo>
                  <a:pt x="630" y="91"/>
                </a:moveTo>
                <a:cubicBezTo>
                  <a:pt x="562" y="41"/>
                  <a:pt x="562" y="41"/>
                  <a:pt x="562" y="41"/>
                </a:cubicBezTo>
                <a:cubicBezTo>
                  <a:pt x="383" y="41"/>
                  <a:pt x="383" y="41"/>
                  <a:pt x="383" y="41"/>
                </a:cubicBezTo>
                <a:cubicBezTo>
                  <a:pt x="351" y="41"/>
                  <a:pt x="317" y="24"/>
                  <a:pt x="294" y="0"/>
                </a:cubicBezTo>
                <a:cubicBezTo>
                  <a:pt x="255" y="65"/>
                  <a:pt x="189" y="112"/>
                  <a:pt x="110" y="124"/>
                </a:cubicBezTo>
                <a:cubicBezTo>
                  <a:pt x="98" y="125"/>
                  <a:pt x="86" y="126"/>
                  <a:pt x="73" y="126"/>
                </a:cubicBezTo>
                <a:cubicBezTo>
                  <a:pt x="57" y="126"/>
                  <a:pt x="42" y="125"/>
                  <a:pt x="27" y="122"/>
                </a:cubicBezTo>
                <a:cubicBezTo>
                  <a:pt x="7" y="153"/>
                  <a:pt x="0" y="193"/>
                  <a:pt x="11" y="226"/>
                </a:cubicBezTo>
                <a:cubicBezTo>
                  <a:pt x="66" y="396"/>
                  <a:pt x="66" y="396"/>
                  <a:pt x="66" y="396"/>
                </a:cubicBezTo>
                <a:cubicBezTo>
                  <a:pt x="94" y="481"/>
                  <a:pt x="94" y="481"/>
                  <a:pt x="94" y="481"/>
                </a:cubicBezTo>
                <a:cubicBezTo>
                  <a:pt x="109" y="527"/>
                  <a:pt x="160" y="565"/>
                  <a:pt x="209" y="565"/>
                </a:cubicBezTo>
                <a:cubicBezTo>
                  <a:pt x="477" y="565"/>
                  <a:pt x="477" y="565"/>
                  <a:pt x="477" y="565"/>
                </a:cubicBezTo>
                <a:cubicBezTo>
                  <a:pt x="525" y="565"/>
                  <a:pt x="577" y="527"/>
                  <a:pt x="592" y="481"/>
                </a:cubicBezTo>
                <a:cubicBezTo>
                  <a:pt x="674" y="226"/>
                  <a:pt x="674" y="226"/>
                  <a:pt x="674" y="226"/>
                </a:cubicBezTo>
                <a:cubicBezTo>
                  <a:pt x="689" y="180"/>
                  <a:pt x="669" y="119"/>
                  <a:pt x="630" y="91"/>
                </a:cubicBezTo>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34" name="Freeform 50"/>
          <p:cNvSpPr/>
          <p:nvPr/>
        </p:nvSpPr>
        <p:spPr bwMode="auto">
          <a:xfrm>
            <a:off x="3836620" y="1851670"/>
            <a:ext cx="1270919" cy="1180415"/>
          </a:xfrm>
          <a:custGeom>
            <a:avLst/>
            <a:gdLst>
              <a:gd name="T0" fmla="*/ 635 w 694"/>
              <a:gd name="T1" fmla="*/ 186 h 645"/>
              <a:gd name="T2" fmla="*/ 418 w 694"/>
              <a:gd name="T3" fmla="*/ 29 h 645"/>
              <a:gd name="T4" fmla="*/ 276 w 694"/>
              <a:gd name="T5" fmla="*/ 29 h 645"/>
              <a:gd name="T6" fmla="*/ 59 w 694"/>
              <a:gd name="T7" fmla="*/ 186 h 645"/>
              <a:gd name="T8" fmla="*/ 15 w 694"/>
              <a:gd name="T9" fmla="*/ 321 h 645"/>
              <a:gd name="T10" fmla="*/ 42 w 694"/>
              <a:gd name="T11" fmla="*/ 402 h 645"/>
              <a:gd name="T12" fmla="*/ 98 w 694"/>
              <a:gd name="T13" fmla="*/ 576 h 645"/>
              <a:gd name="T14" fmla="*/ 159 w 694"/>
              <a:gd name="T15" fmla="*/ 645 h 645"/>
              <a:gd name="T16" fmla="*/ 233 w 694"/>
              <a:gd name="T17" fmla="*/ 589 h 645"/>
              <a:gd name="T18" fmla="*/ 347 w 694"/>
              <a:gd name="T19" fmla="*/ 562 h 645"/>
              <a:gd name="T20" fmla="*/ 458 w 694"/>
              <a:gd name="T21" fmla="*/ 587 h 645"/>
              <a:gd name="T22" fmla="*/ 535 w 694"/>
              <a:gd name="T23" fmla="*/ 645 h 645"/>
              <a:gd name="T24" fmla="*/ 596 w 694"/>
              <a:gd name="T25" fmla="*/ 576 h 645"/>
              <a:gd name="T26" fmla="*/ 651 w 694"/>
              <a:gd name="T27" fmla="*/ 406 h 645"/>
              <a:gd name="T28" fmla="*/ 679 w 694"/>
              <a:gd name="T29" fmla="*/ 321 h 645"/>
              <a:gd name="T30" fmla="*/ 635 w 694"/>
              <a:gd name="T31" fmla="*/ 186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4" h="645">
                <a:moveTo>
                  <a:pt x="635" y="186"/>
                </a:moveTo>
                <a:cubicBezTo>
                  <a:pt x="418" y="29"/>
                  <a:pt x="418" y="29"/>
                  <a:pt x="418" y="29"/>
                </a:cubicBezTo>
                <a:cubicBezTo>
                  <a:pt x="379" y="0"/>
                  <a:pt x="315" y="0"/>
                  <a:pt x="276" y="29"/>
                </a:cubicBezTo>
                <a:cubicBezTo>
                  <a:pt x="59" y="186"/>
                  <a:pt x="59" y="186"/>
                  <a:pt x="59" y="186"/>
                </a:cubicBezTo>
                <a:cubicBezTo>
                  <a:pt x="20" y="215"/>
                  <a:pt x="0" y="275"/>
                  <a:pt x="15" y="321"/>
                </a:cubicBezTo>
                <a:cubicBezTo>
                  <a:pt x="42" y="402"/>
                  <a:pt x="42" y="402"/>
                  <a:pt x="42" y="402"/>
                </a:cubicBezTo>
                <a:cubicBezTo>
                  <a:pt x="98" y="576"/>
                  <a:pt x="98" y="576"/>
                  <a:pt x="98" y="576"/>
                </a:cubicBezTo>
                <a:cubicBezTo>
                  <a:pt x="107" y="605"/>
                  <a:pt x="131" y="630"/>
                  <a:pt x="159" y="645"/>
                </a:cubicBezTo>
                <a:cubicBezTo>
                  <a:pt x="180" y="622"/>
                  <a:pt x="205" y="603"/>
                  <a:pt x="233" y="589"/>
                </a:cubicBezTo>
                <a:cubicBezTo>
                  <a:pt x="268" y="572"/>
                  <a:pt x="306" y="562"/>
                  <a:pt x="347" y="562"/>
                </a:cubicBezTo>
                <a:cubicBezTo>
                  <a:pt x="387" y="562"/>
                  <a:pt x="424" y="571"/>
                  <a:pt x="458" y="587"/>
                </a:cubicBezTo>
                <a:cubicBezTo>
                  <a:pt x="487" y="601"/>
                  <a:pt x="514" y="621"/>
                  <a:pt x="535" y="645"/>
                </a:cubicBezTo>
                <a:cubicBezTo>
                  <a:pt x="563" y="630"/>
                  <a:pt x="587" y="605"/>
                  <a:pt x="596" y="576"/>
                </a:cubicBezTo>
                <a:cubicBezTo>
                  <a:pt x="651" y="406"/>
                  <a:pt x="651" y="406"/>
                  <a:pt x="651" y="406"/>
                </a:cubicBezTo>
                <a:cubicBezTo>
                  <a:pt x="679" y="321"/>
                  <a:pt x="679" y="321"/>
                  <a:pt x="679" y="321"/>
                </a:cubicBezTo>
                <a:cubicBezTo>
                  <a:pt x="694" y="275"/>
                  <a:pt x="674" y="215"/>
                  <a:pt x="635" y="186"/>
                </a:cubicBezTo>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52"/>
          <p:cNvSpPr/>
          <p:nvPr/>
        </p:nvSpPr>
        <p:spPr bwMode="auto">
          <a:xfrm>
            <a:off x="4816690" y="2451934"/>
            <a:ext cx="1103835" cy="1206716"/>
          </a:xfrm>
          <a:custGeom>
            <a:avLst/>
            <a:gdLst>
              <a:gd name="T0" fmla="*/ 544 w 603"/>
              <a:gd name="T1" fmla="*/ 186 h 659"/>
              <a:gd name="T2" fmla="*/ 327 w 603"/>
              <a:gd name="T3" fmla="*/ 28 h 659"/>
              <a:gd name="T4" fmla="*/ 185 w 603"/>
              <a:gd name="T5" fmla="*/ 28 h 659"/>
              <a:gd name="T6" fmla="*/ 116 w 603"/>
              <a:gd name="T7" fmla="*/ 78 h 659"/>
              <a:gd name="T8" fmla="*/ 61 w 603"/>
              <a:gd name="T9" fmla="*/ 248 h 659"/>
              <a:gd name="T10" fmla="*/ 0 w 603"/>
              <a:gd name="T11" fmla="*/ 317 h 659"/>
              <a:gd name="T12" fmla="*/ 67 w 603"/>
              <a:gd name="T13" fmla="*/ 489 h 659"/>
              <a:gd name="T14" fmla="*/ 64 w 603"/>
              <a:gd name="T15" fmla="*/ 531 h 659"/>
              <a:gd name="T16" fmla="*/ 33 w 603"/>
              <a:gd name="T17" fmla="*/ 618 h 659"/>
              <a:gd name="T18" fmla="*/ 122 w 603"/>
              <a:gd name="T19" fmla="*/ 659 h 659"/>
              <a:gd name="T20" fmla="*/ 301 w 603"/>
              <a:gd name="T21" fmla="*/ 659 h 659"/>
              <a:gd name="T22" fmla="*/ 390 w 603"/>
              <a:gd name="T23" fmla="*/ 659 h 659"/>
              <a:gd name="T24" fmla="*/ 505 w 603"/>
              <a:gd name="T25" fmla="*/ 576 h 659"/>
              <a:gd name="T26" fmla="*/ 588 w 603"/>
              <a:gd name="T27" fmla="*/ 321 h 659"/>
              <a:gd name="T28" fmla="*/ 544 w 603"/>
              <a:gd name="T29" fmla="*/ 18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3" h="659">
                <a:moveTo>
                  <a:pt x="544" y="186"/>
                </a:moveTo>
                <a:cubicBezTo>
                  <a:pt x="327" y="28"/>
                  <a:pt x="327" y="28"/>
                  <a:pt x="327" y="28"/>
                </a:cubicBezTo>
                <a:cubicBezTo>
                  <a:pt x="288" y="0"/>
                  <a:pt x="224" y="0"/>
                  <a:pt x="185" y="28"/>
                </a:cubicBezTo>
                <a:cubicBezTo>
                  <a:pt x="116" y="78"/>
                  <a:pt x="116" y="78"/>
                  <a:pt x="116" y="78"/>
                </a:cubicBezTo>
                <a:cubicBezTo>
                  <a:pt x="61" y="248"/>
                  <a:pt x="61" y="248"/>
                  <a:pt x="61" y="248"/>
                </a:cubicBezTo>
                <a:cubicBezTo>
                  <a:pt x="52" y="277"/>
                  <a:pt x="28" y="302"/>
                  <a:pt x="0" y="317"/>
                </a:cubicBezTo>
                <a:cubicBezTo>
                  <a:pt x="42" y="362"/>
                  <a:pt x="67" y="423"/>
                  <a:pt x="67" y="489"/>
                </a:cubicBezTo>
                <a:cubicBezTo>
                  <a:pt x="67" y="504"/>
                  <a:pt x="66" y="518"/>
                  <a:pt x="64" y="531"/>
                </a:cubicBezTo>
                <a:cubicBezTo>
                  <a:pt x="59" y="562"/>
                  <a:pt x="48" y="591"/>
                  <a:pt x="33" y="618"/>
                </a:cubicBezTo>
                <a:cubicBezTo>
                  <a:pt x="56" y="642"/>
                  <a:pt x="90" y="659"/>
                  <a:pt x="122" y="659"/>
                </a:cubicBezTo>
                <a:cubicBezTo>
                  <a:pt x="301" y="659"/>
                  <a:pt x="301" y="659"/>
                  <a:pt x="301" y="659"/>
                </a:cubicBezTo>
                <a:cubicBezTo>
                  <a:pt x="390" y="659"/>
                  <a:pt x="390" y="659"/>
                  <a:pt x="390" y="659"/>
                </a:cubicBezTo>
                <a:cubicBezTo>
                  <a:pt x="438" y="659"/>
                  <a:pt x="490" y="622"/>
                  <a:pt x="505" y="576"/>
                </a:cubicBezTo>
                <a:cubicBezTo>
                  <a:pt x="588" y="321"/>
                  <a:pt x="588" y="321"/>
                  <a:pt x="588" y="321"/>
                </a:cubicBezTo>
                <a:cubicBezTo>
                  <a:pt x="603" y="275"/>
                  <a:pt x="583" y="214"/>
                  <a:pt x="544" y="186"/>
                </a:cubicBezTo>
              </a:path>
            </a:pathLst>
          </a:cu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3992849" y="2859782"/>
            <a:ext cx="958459" cy="958459"/>
            <a:chOff x="3919984" y="2613718"/>
            <a:chExt cx="1165944" cy="1165944"/>
          </a:xfrm>
        </p:grpSpPr>
        <p:sp>
          <p:nvSpPr>
            <p:cNvPr id="37" name="椭圆 36"/>
            <p:cNvSpPr/>
            <p:nvPr/>
          </p:nvSpPr>
          <p:spPr>
            <a:xfrm>
              <a:off x="3919984" y="2613718"/>
              <a:ext cx="1165944" cy="1165944"/>
            </a:xfrm>
            <a:prstGeom prst="ellipse">
              <a:avLst/>
            </a:prstGeom>
            <a:gradFill flip="none" rotWithShape="1">
              <a:gsLst>
                <a:gs pos="0">
                  <a:sysClr val="window" lastClr="FFFFFF"/>
                </a:gs>
                <a:gs pos="100000">
                  <a:sysClr val="window" lastClr="FFFFFF">
                    <a:lumMod val="85000"/>
                  </a:sysClr>
                </a:gs>
              </a:gsLst>
              <a:lin ang="18900000" scaled="1"/>
              <a:tileRect/>
            </a:gradFill>
            <a:ln w="12700" cap="flat" cmpd="sng" algn="ctr">
              <a:solidFill>
                <a:sysClr val="window" lastClr="FFFFFF"/>
              </a:solidFill>
              <a:prstDash val="solid"/>
            </a:ln>
            <a:effectLst>
              <a:outerShdw blurRad="152400" dist="63500" dir="8100000" algn="tr" rotWithShape="0">
                <a:prstClr val="black">
                  <a:alpha val="26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6" name="Freeform 6"/>
            <p:cNvSpPr>
              <a:spLocks noChangeAspect="1" noEditPoints="1"/>
            </p:cNvSpPr>
            <p:nvPr/>
          </p:nvSpPr>
          <p:spPr bwMode="auto">
            <a:xfrm>
              <a:off x="4165899" y="2922272"/>
              <a:ext cx="674113" cy="548836"/>
            </a:xfrm>
            <a:custGeom>
              <a:avLst/>
              <a:gdLst>
                <a:gd name="T0" fmla="*/ 36 w 113"/>
                <a:gd name="T1" fmla="*/ 11 h 86"/>
                <a:gd name="T2" fmla="*/ 106 w 113"/>
                <a:gd name="T3" fmla="*/ 32 h 86"/>
                <a:gd name="T4" fmla="*/ 102 w 113"/>
                <a:gd name="T5" fmla="*/ 35 h 86"/>
                <a:gd name="T6" fmla="*/ 99 w 113"/>
                <a:gd name="T7" fmla="*/ 39 h 86"/>
                <a:gd name="T8" fmla="*/ 95 w 113"/>
                <a:gd name="T9" fmla="*/ 43 h 86"/>
                <a:gd name="T10" fmla="*/ 91 w 113"/>
                <a:gd name="T11" fmla="*/ 86 h 86"/>
                <a:gd name="T12" fmla="*/ 91 w 113"/>
                <a:gd name="T13" fmla="*/ 47 h 86"/>
                <a:gd name="T14" fmla="*/ 81 w 113"/>
                <a:gd name="T15" fmla="*/ 86 h 86"/>
                <a:gd name="T16" fmla="*/ 77 w 113"/>
                <a:gd name="T17" fmla="*/ 59 h 86"/>
                <a:gd name="T18" fmla="*/ 74 w 113"/>
                <a:gd name="T19" fmla="*/ 56 h 86"/>
                <a:gd name="T20" fmla="*/ 70 w 113"/>
                <a:gd name="T21" fmla="*/ 86 h 86"/>
                <a:gd name="T22" fmla="*/ 70 w 113"/>
                <a:gd name="T23" fmla="*/ 54 h 86"/>
                <a:gd name="T24" fmla="*/ 59 w 113"/>
                <a:gd name="T25" fmla="*/ 86 h 86"/>
                <a:gd name="T26" fmla="*/ 56 w 113"/>
                <a:gd name="T27" fmla="*/ 65 h 86"/>
                <a:gd name="T28" fmla="*/ 52 w 113"/>
                <a:gd name="T29" fmla="*/ 68 h 86"/>
                <a:gd name="T30" fmla="*/ 48 w 113"/>
                <a:gd name="T31" fmla="*/ 86 h 86"/>
                <a:gd name="T32" fmla="*/ 48 w 113"/>
                <a:gd name="T33" fmla="*/ 71 h 86"/>
                <a:gd name="T34" fmla="*/ 38 w 113"/>
                <a:gd name="T35" fmla="*/ 86 h 86"/>
                <a:gd name="T36" fmla="*/ 34 w 113"/>
                <a:gd name="T37" fmla="*/ 70 h 86"/>
                <a:gd name="T38" fmla="*/ 31 w 113"/>
                <a:gd name="T39" fmla="*/ 67 h 86"/>
                <a:gd name="T40" fmla="*/ 27 w 113"/>
                <a:gd name="T41" fmla="*/ 86 h 86"/>
                <a:gd name="T42" fmla="*/ 27 w 113"/>
                <a:gd name="T43" fmla="*/ 67 h 86"/>
                <a:gd name="T44" fmla="*/ 16 w 113"/>
                <a:gd name="T45" fmla="*/ 86 h 86"/>
                <a:gd name="T46" fmla="*/ 5 w 113"/>
                <a:gd name="T47" fmla="*/ 79 h 86"/>
                <a:gd name="T48" fmla="*/ 2 w 113"/>
                <a:gd name="T49" fmla="*/ 76 h 86"/>
                <a:gd name="T50" fmla="*/ 0 w 113"/>
                <a:gd name="T51" fmla="*/ 58 h 86"/>
                <a:gd name="T52" fmla="*/ 38 w 113"/>
                <a:gd name="T53" fmla="*/ 64 h 86"/>
                <a:gd name="T54" fmla="*/ 70 w 113"/>
                <a:gd name="T55" fmla="*/ 45 h 86"/>
                <a:gd name="T56" fmla="*/ 82 w 113"/>
                <a:gd name="T57" fmla="*/ 46 h 86"/>
                <a:gd name="T58" fmla="*/ 111 w 113"/>
                <a:gd name="T59" fmla="*/ 13 h 86"/>
                <a:gd name="T60" fmla="*/ 89 w 113"/>
                <a:gd name="T61" fmla="*/ 10 h 86"/>
                <a:gd name="T62" fmla="*/ 74 w 113"/>
                <a:gd name="T63" fmla="*/ 31 h 86"/>
                <a:gd name="T64" fmla="*/ 42 w 113"/>
                <a:gd name="T65" fmla="*/ 49 h 86"/>
                <a:gd name="T66" fmla="*/ 25 w 113"/>
                <a:gd name="T67" fmla="*/ 43 h 86"/>
                <a:gd name="T68" fmla="*/ 13 w 113"/>
                <a:gd name="T69" fmla="*/ 86 h 86"/>
                <a:gd name="T70" fmla="*/ 13 w 113"/>
                <a:gd name="T71" fmla="*/ 75 h 86"/>
                <a:gd name="T72" fmla="*/ 31 w 113"/>
                <a:gd name="T73" fmla="*/ 12 h 86"/>
                <a:gd name="T74" fmla="*/ 49 w 113"/>
                <a:gd name="T75" fmla="*/ 19 h 86"/>
                <a:gd name="T76" fmla="*/ 39 w 113"/>
                <a:gd name="T77" fmla="*/ 19 h 86"/>
                <a:gd name="T78" fmla="*/ 43 w 113"/>
                <a:gd name="T79" fmla="*/ 44 h 86"/>
                <a:gd name="T80" fmla="*/ 34 w 113"/>
                <a:gd name="T81" fmla="*/ 31 h 86"/>
                <a:gd name="T82" fmla="*/ 20 w 113"/>
                <a:gd name="T83" fmla="*/ 38 h 86"/>
                <a:gd name="T84" fmla="*/ 30 w 113"/>
                <a:gd name="T85" fmla="*/ 17 h 86"/>
                <a:gd name="T86" fmla="*/ 21 w 113"/>
                <a:gd name="T87" fmla="*/ 2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tx1"/>
            </a:solidFill>
            <a:ln>
              <a:noFill/>
            </a:ln>
            <a:effectLst>
              <a:outerShdw blurRad="25400" dist="254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grpSp>
      <p:sp>
        <p:nvSpPr>
          <p:cNvPr id="47" name="Freeform 31"/>
          <p:cNvSpPr>
            <a:spLocks noChangeAspect="1" noEditPoints="1"/>
          </p:cNvSpPr>
          <p:nvPr/>
        </p:nvSpPr>
        <p:spPr bwMode="auto">
          <a:xfrm>
            <a:off x="4263307" y="2155318"/>
            <a:ext cx="417543" cy="494894"/>
          </a:xfrm>
          <a:custGeom>
            <a:avLst/>
            <a:gdLst>
              <a:gd name="T0" fmla="*/ 203 w 235"/>
              <a:gd name="T1" fmla="*/ 0 h 279"/>
              <a:gd name="T2" fmla="*/ 235 w 235"/>
              <a:gd name="T3" fmla="*/ 211 h 279"/>
              <a:gd name="T4" fmla="*/ 205 w 235"/>
              <a:gd name="T5" fmla="*/ 247 h 279"/>
              <a:gd name="T6" fmla="*/ 32 w 235"/>
              <a:gd name="T7" fmla="*/ 279 h 279"/>
              <a:gd name="T8" fmla="*/ 0 w 235"/>
              <a:gd name="T9" fmla="*/ 68 h 279"/>
              <a:gd name="T10" fmla="*/ 31 w 235"/>
              <a:gd name="T11" fmla="*/ 32 h 279"/>
              <a:gd name="T12" fmla="*/ 205 w 235"/>
              <a:gd name="T13" fmla="*/ 196 h 279"/>
              <a:gd name="T14" fmla="*/ 214 w 235"/>
              <a:gd name="T15" fmla="*/ 27 h 279"/>
              <a:gd name="T16" fmla="*/ 52 w 235"/>
              <a:gd name="T17" fmla="*/ 36 h 279"/>
              <a:gd name="T18" fmla="*/ 205 w 235"/>
              <a:gd name="T19" fmla="*/ 68 h 279"/>
              <a:gd name="T20" fmla="*/ 103 w 235"/>
              <a:gd name="T21" fmla="*/ 78 h 279"/>
              <a:gd name="T22" fmla="*/ 65 w 235"/>
              <a:gd name="T23" fmla="*/ 117 h 279"/>
              <a:gd name="T24" fmla="*/ 103 w 235"/>
              <a:gd name="T25" fmla="*/ 156 h 279"/>
              <a:gd name="T26" fmla="*/ 142 w 235"/>
              <a:gd name="T27" fmla="*/ 117 h 279"/>
              <a:gd name="T28" fmla="*/ 103 w 235"/>
              <a:gd name="T29" fmla="*/ 78 h 279"/>
              <a:gd name="T30" fmla="*/ 93 w 235"/>
              <a:gd name="T31" fmla="*/ 214 h 279"/>
              <a:gd name="T32" fmla="*/ 112 w 235"/>
              <a:gd name="T33" fmla="*/ 214 h 279"/>
              <a:gd name="T34" fmla="*/ 107 w 235"/>
              <a:gd name="T35" fmla="*/ 171 h 279"/>
              <a:gd name="T36" fmla="*/ 98 w 235"/>
              <a:gd name="T37" fmla="*/ 171 h 279"/>
              <a:gd name="T38" fmla="*/ 119 w 235"/>
              <a:gd name="T39" fmla="*/ 159 h 279"/>
              <a:gd name="T40" fmla="*/ 118 w 235"/>
              <a:gd name="T41" fmla="*/ 214 h 279"/>
              <a:gd name="T42" fmla="*/ 119 w 235"/>
              <a:gd name="T43" fmla="*/ 159 h 279"/>
              <a:gd name="T44" fmla="*/ 96 w 235"/>
              <a:gd name="T45" fmla="*/ 170 h 279"/>
              <a:gd name="T46" fmla="*/ 47 w 235"/>
              <a:gd name="T47" fmla="*/ 214 h 279"/>
              <a:gd name="T48" fmla="*/ 108 w 235"/>
              <a:gd name="T49" fmla="*/ 103 h 279"/>
              <a:gd name="T50" fmla="*/ 70 w 235"/>
              <a:gd name="T51" fmla="*/ 111 h 279"/>
              <a:gd name="T52" fmla="*/ 79 w 235"/>
              <a:gd name="T53" fmla="*/ 141 h 279"/>
              <a:gd name="T54" fmla="*/ 127 w 235"/>
              <a:gd name="T55" fmla="*/ 141 h 279"/>
              <a:gd name="T56" fmla="*/ 136 w 235"/>
              <a:gd name="T57" fmla="*/ 110 h 279"/>
              <a:gd name="T58" fmla="*/ 108 w 235"/>
              <a:gd name="T59" fmla="*/ 103 h 279"/>
              <a:gd name="T60" fmla="*/ 22 w 235"/>
              <a:gd name="T61" fmla="*/ 232 h 279"/>
              <a:gd name="T62" fmla="*/ 184 w 235"/>
              <a:gd name="T63" fmla="*/ 6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5" h="279">
                <a:moveTo>
                  <a:pt x="63" y="0"/>
                </a:moveTo>
                <a:cubicBezTo>
                  <a:pt x="203" y="0"/>
                  <a:pt x="203" y="0"/>
                  <a:pt x="203" y="0"/>
                </a:cubicBezTo>
                <a:cubicBezTo>
                  <a:pt x="221" y="0"/>
                  <a:pt x="235" y="14"/>
                  <a:pt x="235" y="32"/>
                </a:cubicBezTo>
                <a:cubicBezTo>
                  <a:pt x="235" y="211"/>
                  <a:pt x="235" y="211"/>
                  <a:pt x="235" y="211"/>
                </a:cubicBezTo>
                <a:cubicBezTo>
                  <a:pt x="235" y="228"/>
                  <a:pt x="222" y="242"/>
                  <a:pt x="205" y="243"/>
                </a:cubicBezTo>
                <a:cubicBezTo>
                  <a:pt x="205" y="247"/>
                  <a:pt x="205" y="247"/>
                  <a:pt x="205" y="247"/>
                </a:cubicBezTo>
                <a:cubicBezTo>
                  <a:pt x="205" y="265"/>
                  <a:pt x="190" y="279"/>
                  <a:pt x="173" y="279"/>
                </a:cubicBezTo>
                <a:cubicBezTo>
                  <a:pt x="32" y="279"/>
                  <a:pt x="32" y="279"/>
                  <a:pt x="32" y="279"/>
                </a:cubicBezTo>
                <a:cubicBezTo>
                  <a:pt x="15" y="279"/>
                  <a:pt x="0" y="265"/>
                  <a:pt x="0" y="247"/>
                </a:cubicBezTo>
                <a:cubicBezTo>
                  <a:pt x="0" y="68"/>
                  <a:pt x="0" y="68"/>
                  <a:pt x="0" y="68"/>
                </a:cubicBezTo>
                <a:cubicBezTo>
                  <a:pt x="0" y="51"/>
                  <a:pt x="14" y="37"/>
                  <a:pt x="31" y="36"/>
                </a:cubicBezTo>
                <a:cubicBezTo>
                  <a:pt x="31" y="32"/>
                  <a:pt x="31" y="32"/>
                  <a:pt x="31" y="32"/>
                </a:cubicBezTo>
                <a:cubicBezTo>
                  <a:pt x="31" y="14"/>
                  <a:pt x="45" y="0"/>
                  <a:pt x="63" y="0"/>
                </a:cubicBezTo>
                <a:close/>
                <a:moveTo>
                  <a:pt x="205" y="196"/>
                </a:moveTo>
                <a:cubicBezTo>
                  <a:pt x="214" y="196"/>
                  <a:pt x="214" y="196"/>
                  <a:pt x="214" y="196"/>
                </a:cubicBezTo>
                <a:cubicBezTo>
                  <a:pt x="214" y="27"/>
                  <a:pt x="214" y="27"/>
                  <a:pt x="214" y="27"/>
                </a:cubicBezTo>
                <a:cubicBezTo>
                  <a:pt x="52" y="27"/>
                  <a:pt x="52" y="27"/>
                  <a:pt x="52" y="27"/>
                </a:cubicBezTo>
                <a:cubicBezTo>
                  <a:pt x="52" y="36"/>
                  <a:pt x="52" y="36"/>
                  <a:pt x="52" y="36"/>
                </a:cubicBezTo>
                <a:cubicBezTo>
                  <a:pt x="173" y="36"/>
                  <a:pt x="173" y="36"/>
                  <a:pt x="173" y="36"/>
                </a:cubicBezTo>
                <a:cubicBezTo>
                  <a:pt x="190" y="36"/>
                  <a:pt x="205" y="50"/>
                  <a:pt x="205" y="68"/>
                </a:cubicBezTo>
                <a:cubicBezTo>
                  <a:pt x="205" y="196"/>
                  <a:pt x="205" y="196"/>
                  <a:pt x="205" y="196"/>
                </a:cubicBezTo>
                <a:close/>
                <a:moveTo>
                  <a:pt x="103" y="78"/>
                </a:moveTo>
                <a:cubicBezTo>
                  <a:pt x="93" y="78"/>
                  <a:pt x="83" y="83"/>
                  <a:pt x="76" y="90"/>
                </a:cubicBezTo>
                <a:cubicBezTo>
                  <a:pt x="69" y="97"/>
                  <a:pt x="65" y="106"/>
                  <a:pt x="65" y="117"/>
                </a:cubicBezTo>
                <a:cubicBezTo>
                  <a:pt x="65" y="128"/>
                  <a:pt x="69" y="138"/>
                  <a:pt x="76" y="145"/>
                </a:cubicBezTo>
                <a:cubicBezTo>
                  <a:pt x="83" y="152"/>
                  <a:pt x="93" y="156"/>
                  <a:pt x="103" y="156"/>
                </a:cubicBezTo>
                <a:cubicBezTo>
                  <a:pt x="114" y="156"/>
                  <a:pt x="124" y="152"/>
                  <a:pt x="131" y="145"/>
                </a:cubicBezTo>
                <a:cubicBezTo>
                  <a:pt x="138" y="138"/>
                  <a:pt x="142" y="128"/>
                  <a:pt x="142" y="117"/>
                </a:cubicBezTo>
                <a:cubicBezTo>
                  <a:pt x="142" y="106"/>
                  <a:pt x="138" y="97"/>
                  <a:pt x="131" y="90"/>
                </a:cubicBezTo>
                <a:cubicBezTo>
                  <a:pt x="124" y="83"/>
                  <a:pt x="114" y="78"/>
                  <a:pt x="103" y="78"/>
                </a:cubicBezTo>
                <a:close/>
                <a:moveTo>
                  <a:pt x="102" y="173"/>
                </a:moveTo>
                <a:cubicBezTo>
                  <a:pt x="93" y="214"/>
                  <a:pt x="93" y="214"/>
                  <a:pt x="93" y="214"/>
                </a:cubicBezTo>
                <a:cubicBezTo>
                  <a:pt x="103" y="222"/>
                  <a:pt x="103" y="222"/>
                  <a:pt x="103" y="222"/>
                </a:cubicBezTo>
                <a:cubicBezTo>
                  <a:pt x="112" y="214"/>
                  <a:pt x="112" y="214"/>
                  <a:pt x="112" y="214"/>
                </a:cubicBezTo>
                <a:cubicBezTo>
                  <a:pt x="104" y="173"/>
                  <a:pt x="104" y="173"/>
                  <a:pt x="104" y="173"/>
                </a:cubicBezTo>
                <a:cubicBezTo>
                  <a:pt x="107" y="171"/>
                  <a:pt x="107" y="171"/>
                  <a:pt x="107" y="171"/>
                </a:cubicBezTo>
                <a:cubicBezTo>
                  <a:pt x="103" y="168"/>
                  <a:pt x="103" y="168"/>
                  <a:pt x="103" y="168"/>
                </a:cubicBezTo>
                <a:cubicBezTo>
                  <a:pt x="98" y="171"/>
                  <a:pt x="98" y="171"/>
                  <a:pt x="98" y="171"/>
                </a:cubicBezTo>
                <a:cubicBezTo>
                  <a:pt x="102" y="173"/>
                  <a:pt x="102" y="173"/>
                  <a:pt x="102" y="173"/>
                </a:cubicBezTo>
                <a:close/>
                <a:moveTo>
                  <a:pt x="119" y="159"/>
                </a:moveTo>
                <a:cubicBezTo>
                  <a:pt x="109" y="170"/>
                  <a:pt x="109" y="170"/>
                  <a:pt x="109" y="170"/>
                </a:cubicBezTo>
                <a:cubicBezTo>
                  <a:pt x="118" y="214"/>
                  <a:pt x="118" y="214"/>
                  <a:pt x="118" y="214"/>
                </a:cubicBezTo>
                <a:cubicBezTo>
                  <a:pt x="158" y="214"/>
                  <a:pt x="158" y="214"/>
                  <a:pt x="158" y="214"/>
                </a:cubicBezTo>
                <a:cubicBezTo>
                  <a:pt x="157" y="188"/>
                  <a:pt x="141" y="166"/>
                  <a:pt x="119" y="159"/>
                </a:cubicBezTo>
                <a:close/>
                <a:moveTo>
                  <a:pt x="87" y="214"/>
                </a:moveTo>
                <a:cubicBezTo>
                  <a:pt x="96" y="170"/>
                  <a:pt x="96" y="170"/>
                  <a:pt x="96" y="170"/>
                </a:cubicBezTo>
                <a:cubicBezTo>
                  <a:pt x="86" y="159"/>
                  <a:pt x="86" y="159"/>
                  <a:pt x="86" y="159"/>
                </a:cubicBezTo>
                <a:cubicBezTo>
                  <a:pt x="64" y="166"/>
                  <a:pt x="48" y="188"/>
                  <a:pt x="47" y="214"/>
                </a:cubicBezTo>
                <a:cubicBezTo>
                  <a:pt x="87" y="214"/>
                  <a:pt x="87" y="214"/>
                  <a:pt x="87" y="214"/>
                </a:cubicBezTo>
                <a:close/>
                <a:moveTo>
                  <a:pt x="108" y="103"/>
                </a:moveTo>
                <a:cubicBezTo>
                  <a:pt x="107" y="103"/>
                  <a:pt x="107" y="103"/>
                  <a:pt x="106" y="104"/>
                </a:cubicBezTo>
                <a:cubicBezTo>
                  <a:pt x="93" y="110"/>
                  <a:pt x="77" y="111"/>
                  <a:pt x="70" y="111"/>
                </a:cubicBezTo>
                <a:cubicBezTo>
                  <a:pt x="70" y="113"/>
                  <a:pt x="69" y="115"/>
                  <a:pt x="69" y="117"/>
                </a:cubicBezTo>
                <a:cubicBezTo>
                  <a:pt x="69" y="126"/>
                  <a:pt x="73" y="135"/>
                  <a:pt x="79" y="141"/>
                </a:cubicBezTo>
                <a:cubicBezTo>
                  <a:pt x="85" y="147"/>
                  <a:pt x="94" y="151"/>
                  <a:pt x="103" y="151"/>
                </a:cubicBezTo>
                <a:cubicBezTo>
                  <a:pt x="113" y="151"/>
                  <a:pt x="121" y="147"/>
                  <a:pt x="127" y="141"/>
                </a:cubicBezTo>
                <a:cubicBezTo>
                  <a:pt x="133" y="135"/>
                  <a:pt x="137" y="126"/>
                  <a:pt x="137" y="117"/>
                </a:cubicBezTo>
                <a:cubicBezTo>
                  <a:pt x="137" y="115"/>
                  <a:pt x="137" y="112"/>
                  <a:pt x="136" y="110"/>
                </a:cubicBezTo>
                <a:cubicBezTo>
                  <a:pt x="133" y="110"/>
                  <a:pt x="130" y="110"/>
                  <a:pt x="127" y="109"/>
                </a:cubicBezTo>
                <a:cubicBezTo>
                  <a:pt x="121" y="108"/>
                  <a:pt x="114" y="106"/>
                  <a:pt x="108" y="103"/>
                </a:cubicBezTo>
                <a:close/>
                <a:moveTo>
                  <a:pt x="22" y="63"/>
                </a:moveTo>
                <a:cubicBezTo>
                  <a:pt x="22" y="232"/>
                  <a:pt x="22" y="232"/>
                  <a:pt x="22" y="232"/>
                </a:cubicBezTo>
                <a:cubicBezTo>
                  <a:pt x="184" y="232"/>
                  <a:pt x="184" y="232"/>
                  <a:pt x="184" y="232"/>
                </a:cubicBezTo>
                <a:cubicBezTo>
                  <a:pt x="184" y="63"/>
                  <a:pt x="184" y="63"/>
                  <a:pt x="184" y="63"/>
                </a:cubicBezTo>
                <a:lnTo>
                  <a:pt x="22" y="63"/>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sp>
        <p:nvSpPr>
          <p:cNvPr id="48" name="Freeform 26"/>
          <p:cNvSpPr>
            <a:spLocks noChangeAspect="1" noEditPoints="1"/>
          </p:cNvSpPr>
          <p:nvPr/>
        </p:nvSpPr>
        <p:spPr bwMode="auto">
          <a:xfrm>
            <a:off x="3375464" y="2859782"/>
            <a:ext cx="393212" cy="464705"/>
          </a:xfrm>
          <a:custGeom>
            <a:avLst/>
            <a:gdLst>
              <a:gd name="T0" fmla="*/ 170 w 224"/>
              <a:gd name="T1" fmla="*/ 0 h 264"/>
              <a:gd name="T2" fmla="*/ 200 w 224"/>
              <a:gd name="T3" fmla="*/ 30 h 264"/>
              <a:gd name="T4" fmla="*/ 188 w 224"/>
              <a:gd name="T5" fmla="*/ 104 h 264"/>
              <a:gd name="T6" fmla="*/ 183 w 224"/>
              <a:gd name="T7" fmla="*/ 18 h 264"/>
              <a:gd name="T8" fmla="*/ 56 w 224"/>
              <a:gd name="T9" fmla="*/ 13 h 264"/>
              <a:gd name="T10" fmla="*/ 75 w 224"/>
              <a:gd name="T11" fmla="*/ 37 h 264"/>
              <a:gd name="T12" fmla="*/ 12 w 224"/>
              <a:gd name="T13" fmla="*/ 112 h 264"/>
              <a:gd name="T14" fmla="*/ 17 w 224"/>
              <a:gd name="T15" fmla="*/ 240 h 264"/>
              <a:gd name="T16" fmla="*/ 67 w 224"/>
              <a:gd name="T17" fmla="*/ 245 h 264"/>
              <a:gd name="T18" fmla="*/ 29 w 224"/>
              <a:gd name="T19" fmla="*/ 257 h 264"/>
              <a:gd name="T20" fmla="*/ 0 w 224"/>
              <a:gd name="T21" fmla="*/ 228 h 264"/>
              <a:gd name="T22" fmla="*/ 0 w 224"/>
              <a:gd name="T23" fmla="*/ 108 h 264"/>
              <a:gd name="T24" fmla="*/ 34 w 224"/>
              <a:gd name="T25" fmla="*/ 3 h 264"/>
              <a:gd name="T26" fmla="*/ 34 w 224"/>
              <a:gd name="T27" fmla="*/ 3 h 264"/>
              <a:gd name="T28" fmla="*/ 34 w 224"/>
              <a:gd name="T29" fmla="*/ 3 h 264"/>
              <a:gd name="T30" fmla="*/ 36 w 224"/>
              <a:gd name="T31" fmla="*/ 2 h 264"/>
              <a:gd name="T32" fmla="*/ 36 w 224"/>
              <a:gd name="T33" fmla="*/ 2 h 264"/>
              <a:gd name="T34" fmla="*/ 36 w 224"/>
              <a:gd name="T35" fmla="*/ 2 h 264"/>
              <a:gd name="T36" fmla="*/ 36 w 224"/>
              <a:gd name="T37" fmla="*/ 2 h 264"/>
              <a:gd name="T38" fmla="*/ 38 w 224"/>
              <a:gd name="T39" fmla="*/ 0 h 264"/>
              <a:gd name="T40" fmla="*/ 38 w 224"/>
              <a:gd name="T41" fmla="*/ 0 h 264"/>
              <a:gd name="T42" fmla="*/ 38 w 224"/>
              <a:gd name="T43" fmla="*/ 0 h 264"/>
              <a:gd name="T44" fmla="*/ 38 w 224"/>
              <a:gd name="T45" fmla="*/ 0 h 264"/>
              <a:gd name="T46" fmla="*/ 38 w 224"/>
              <a:gd name="T47" fmla="*/ 0 h 264"/>
              <a:gd name="T48" fmla="*/ 39 w 224"/>
              <a:gd name="T49" fmla="*/ 0 h 264"/>
              <a:gd name="T50" fmla="*/ 40 w 224"/>
              <a:gd name="T51" fmla="*/ 0 h 264"/>
              <a:gd name="T52" fmla="*/ 37 w 224"/>
              <a:gd name="T53" fmla="*/ 180 h 264"/>
              <a:gd name="T54" fmla="*/ 101 w 224"/>
              <a:gd name="T55" fmla="*/ 170 h 264"/>
              <a:gd name="T56" fmla="*/ 37 w 224"/>
              <a:gd name="T57" fmla="*/ 143 h 264"/>
              <a:gd name="T58" fmla="*/ 101 w 224"/>
              <a:gd name="T59" fmla="*/ 153 h 264"/>
              <a:gd name="T60" fmla="*/ 37 w 224"/>
              <a:gd name="T61" fmla="*/ 143 h 264"/>
              <a:gd name="T62" fmla="*/ 37 w 224"/>
              <a:gd name="T63" fmla="*/ 127 h 264"/>
              <a:gd name="T64" fmla="*/ 166 w 224"/>
              <a:gd name="T65" fmla="*/ 117 h 264"/>
              <a:gd name="T66" fmla="*/ 104 w 224"/>
              <a:gd name="T67" fmla="*/ 86 h 264"/>
              <a:gd name="T68" fmla="*/ 166 w 224"/>
              <a:gd name="T69" fmla="*/ 96 h 264"/>
              <a:gd name="T70" fmla="*/ 104 w 224"/>
              <a:gd name="T71" fmla="*/ 86 h 264"/>
              <a:gd name="T72" fmla="*/ 104 w 224"/>
              <a:gd name="T73" fmla="*/ 69 h 264"/>
              <a:gd name="T74" fmla="*/ 166 w 224"/>
              <a:gd name="T75" fmla="*/ 59 h 264"/>
              <a:gd name="T76" fmla="*/ 104 w 224"/>
              <a:gd name="T77" fmla="*/ 34 h 264"/>
              <a:gd name="T78" fmla="*/ 166 w 224"/>
              <a:gd name="T79" fmla="*/ 44 h 264"/>
              <a:gd name="T80" fmla="*/ 104 w 224"/>
              <a:gd name="T81" fmla="*/ 34 h 264"/>
              <a:gd name="T82" fmla="*/ 94 w 224"/>
              <a:gd name="T83" fmla="*/ 217 h 264"/>
              <a:gd name="T84" fmla="*/ 224 w 224"/>
              <a:gd name="T85" fmla="*/ 147 h 264"/>
              <a:gd name="T86" fmla="*/ 90 w 224"/>
              <a:gd name="T87" fmla="*/ 222 h 264"/>
              <a:gd name="T88" fmla="*/ 88 w 224"/>
              <a:gd name="T89" fmla="*/ 264 h 264"/>
              <a:gd name="T90" fmla="*/ 90 w 224"/>
              <a:gd name="T91" fmla="*/ 222 h 264"/>
              <a:gd name="T92" fmla="*/ 188 w 224"/>
              <a:gd name="T93" fmla="*/ 205 h 264"/>
              <a:gd name="T94" fmla="*/ 183 w 224"/>
              <a:gd name="T95" fmla="*/ 240 h 264"/>
              <a:gd name="T96" fmla="*/ 147 w 224"/>
              <a:gd name="T97" fmla="*/ 245 h 264"/>
              <a:gd name="T98" fmla="*/ 145 w 224"/>
              <a:gd name="T99" fmla="*/ 257 h 264"/>
              <a:gd name="T100" fmla="*/ 191 w 224"/>
              <a:gd name="T101" fmla="*/ 248 h 264"/>
              <a:gd name="T102" fmla="*/ 200 w 224"/>
              <a:gd name="T103" fmla="*/ 192 h 264"/>
              <a:gd name="T104" fmla="*/ 62 w 224"/>
              <a:gd name="T105" fmla="*/ 34 h 264"/>
              <a:gd name="T106" fmla="*/ 22 w 224"/>
              <a:gd name="T107" fmla="*/ 8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4" h="264">
                <a:moveTo>
                  <a:pt x="40" y="0"/>
                </a:moveTo>
                <a:cubicBezTo>
                  <a:pt x="170" y="0"/>
                  <a:pt x="170" y="0"/>
                  <a:pt x="170" y="0"/>
                </a:cubicBezTo>
                <a:cubicBezTo>
                  <a:pt x="179" y="0"/>
                  <a:pt x="186" y="3"/>
                  <a:pt x="191" y="9"/>
                </a:cubicBezTo>
                <a:cubicBezTo>
                  <a:pt x="197" y="14"/>
                  <a:pt x="200" y="21"/>
                  <a:pt x="200" y="30"/>
                </a:cubicBezTo>
                <a:cubicBezTo>
                  <a:pt x="200" y="92"/>
                  <a:pt x="200" y="92"/>
                  <a:pt x="200" y="92"/>
                </a:cubicBezTo>
                <a:cubicBezTo>
                  <a:pt x="188" y="104"/>
                  <a:pt x="188" y="104"/>
                  <a:pt x="188" y="104"/>
                </a:cubicBezTo>
                <a:cubicBezTo>
                  <a:pt x="188" y="30"/>
                  <a:pt x="188" y="30"/>
                  <a:pt x="188" y="30"/>
                </a:cubicBezTo>
                <a:cubicBezTo>
                  <a:pt x="188" y="25"/>
                  <a:pt x="186" y="21"/>
                  <a:pt x="183" y="18"/>
                </a:cubicBezTo>
                <a:cubicBezTo>
                  <a:pt x="179" y="14"/>
                  <a:pt x="175" y="13"/>
                  <a:pt x="170" y="13"/>
                </a:cubicBezTo>
                <a:cubicBezTo>
                  <a:pt x="56" y="13"/>
                  <a:pt x="56" y="13"/>
                  <a:pt x="56" y="13"/>
                </a:cubicBezTo>
                <a:cubicBezTo>
                  <a:pt x="75" y="28"/>
                  <a:pt x="75" y="28"/>
                  <a:pt x="75" y="28"/>
                </a:cubicBezTo>
                <a:cubicBezTo>
                  <a:pt x="77" y="30"/>
                  <a:pt x="77" y="34"/>
                  <a:pt x="75" y="37"/>
                </a:cubicBezTo>
                <a:cubicBezTo>
                  <a:pt x="75" y="37"/>
                  <a:pt x="75" y="37"/>
                  <a:pt x="75" y="37"/>
                </a:cubicBezTo>
                <a:cubicBezTo>
                  <a:pt x="12" y="112"/>
                  <a:pt x="12" y="112"/>
                  <a:pt x="12" y="112"/>
                </a:cubicBezTo>
                <a:cubicBezTo>
                  <a:pt x="12" y="228"/>
                  <a:pt x="12" y="228"/>
                  <a:pt x="12" y="228"/>
                </a:cubicBezTo>
                <a:cubicBezTo>
                  <a:pt x="12" y="232"/>
                  <a:pt x="14" y="236"/>
                  <a:pt x="17" y="240"/>
                </a:cubicBezTo>
                <a:cubicBezTo>
                  <a:pt x="20" y="243"/>
                  <a:pt x="25" y="245"/>
                  <a:pt x="29" y="245"/>
                </a:cubicBezTo>
                <a:cubicBezTo>
                  <a:pt x="67" y="245"/>
                  <a:pt x="67" y="245"/>
                  <a:pt x="67" y="245"/>
                </a:cubicBezTo>
                <a:cubicBezTo>
                  <a:pt x="62" y="257"/>
                  <a:pt x="62" y="257"/>
                  <a:pt x="62" y="257"/>
                </a:cubicBezTo>
                <a:cubicBezTo>
                  <a:pt x="29" y="257"/>
                  <a:pt x="29" y="257"/>
                  <a:pt x="29" y="257"/>
                </a:cubicBezTo>
                <a:cubicBezTo>
                  <a:pt x="21" y="257"/>
                  <a:pt x="14" y="254"/>
                  <a:pt x="9" y="248"/>
                </a:cubicBezTo>
                <a:cubicBezTo>
                  <a:pt x="3" y="243"/>
                  <a:pt x="0" y="236"/>
                  <a:pt x="0" y="228"/>
                </a:cubicBezTo>
                <a:cubicBezTo>
                  <a:pt x="0" y="110"/>
                  <a:pt x="0" y="110"/>
                  <a:pt x="0" y="110"/>
                </a:cubicBezTo>
                <a:cubicBezTo>
                  <a:pt x="0" y="109"/>
                  <a:pt x="0" y="108"/>
                  <a:pt x="0" y="108"/>
                </a:cubicBezTo>
                <a:cubicBezTo>
                  <a:pt x="34" y="5"/>
                  <a:pt x="34" y="5"/>
                  <a:pt x="34" y="5"/>
                </a:cubicBezTo>
                <a:cubicBezTo>
                  <a:pt x="34" y="4"/>
                  <a:pt x="34" y="4"/>
                  <a:pt x="34" y="3"/>
                </a:cubicBezTo>
                <a:cubicBezTo>
                  <a:pt x="34" y="3"/>
                  <a:pt x="34" y="3"/>
                  <a:pt x="34" y="3"/>
                </a:cubicBezTo>
                <a:cubicBezTo>
                  <a:pt x="34" y="3"/>
                  <a:pt x="34" y="3"/>
                  <a:pt x="34" y="3"/>
                </a:cubicBezTo>
                <a:cubicBezTo>
                  <a:pt x="34" y="3"/>
                  <a:pt x="34" y="3"/>
                  <a:pt x="34" y="3"/>
                </a:cubicBezTo>
                <a:cubicBezTo>
                  <a:pt x="34" y="3"/>
                  <a:pt x="34" y="3"/>
                  <a:pt x="34" y="3"/>
                </a:cubicBezTo>
                <a:cubicBezTo>
                  <a:pt x="34" y="3"/>
                  <a:pt x="34" y="3"/>
                  <a:pt x="34" y="3"/>
                </a:cubicBezTo>
                <a:cubicBezTo>
                  <a:pt x="35" y="3"/>
                  <a:pt x="35" y="2"/>
                  <a:pt x="36" y="2"/>
                </a:cubicBezTo>
                <a:cubicBezTo>
                  <a:pt x="36" y="2"/>
                  <a:pt x="36" y="2"/>
                  <a:pt x="36" y="2"/>
                </a:cubicBezTo>
                <a:cubicBezTo>
                  <a:pt x="36" y="2"/>
                  <a:pt x="36" y="2"/>
                  <a:pt x="36" y="2"/>
                </a:cubicBezTo>
                <a:cubicBezTo>
                  <a:pt x="36" y="2"/>
                  <a:pt x="36" y="2"/>
                  <a:pt x="36" y="2"/>
                </a:cubicBezTo>
                <a:cubicBezTo>
                  <a:pt x="36" y="2"/>
                  <a:pt x="36" y="2"/>
                  <a:pt x="36" y="2"/>
                </a:cubicBezTo>
                <a:cubicBezTo>
                  <a:pt x="36" y="2"/>
                  <a:pt x="36" y="2"/>
                  <a:pt x="36" y="2"/>
                </a:cubicBezTo>
                <a:cubicBezTo>
                  <a:pt x="36" y="2"/>
                  <a:pt x="36" y="2"/>
                  <a:pt x="36" y="2"/>
                </a:cubicBezTo>
                <a:cubicBezTo>
                  <a:pt x="36" y="1"/>
                  <a:pt x="36" y="1"/>
                  <a:pt x="36" y="1"/>
                </a:cubicBezTo>
                <a:cubicBezTo>
                  <a:pt x="36" y="1"/>
                  <a:pt x="37" y="1"/>
                  <a:pt x="38" y="0"/>
                </a:cubicBezTo>
                <a:cubicBezTo>
                  <a:pt x="38" y="0"/>
                  <a:pt x="38" y="0"/>
                  <a:pt x="38" y="0"/>
                </a:cubicBezTo>
                <a:cubicBezTo>
                  <a:pt x="38" y="0"/>
                  <a:pt x="38" y="0"/>
                  <a:pt x="38" y="0"/>
                </a:cubicBezTo>
                <a:cubicBezTo>
                  <a:pt x="38" y="0"/>
                  <a:pt x="38" y="0"/>
                  <a:pt x="38" y="0"/>
                </a:cubicBezTo>
                <a:cubicBezTo>
                  <a:pt x="38" y="0"/>
                  <a:pt x="38" y="0"/>
                  <a:pt x="38" y="0"/>
                </a:cubicBezTo>
                <a:cubicBezTo>
                  <a:pt x="38" y="0"/>
                  <a:pt x="38" y="0"/>
                  <a:pt x="38" y="0"/>
                </a:cubicBezTo>
                <a:cubicBezTo>
                  <a:pt x="38" y="0"/>
                  <a:pt x="38" y="0"/>
                  <a:pt x="38" y="0"/>
                </a:cubicBezTo>
                <a:cubicBezTo>
                  <a:pt x="38" y="0"/>
                  <a:pt x="38" y="0"/>
                  <a:pt x="38" y="0"/>
                </a:cubicBezTo>
                <a:cubicBezTo>
                  <a:pt x="38" y="0"/>
                  <a:pt x="38" y="0"/>
                  <a:pt x="38" y="0"/>
                </a:cubicBezTo>
                <a:cubicBezTo>
                  <a:pt x="39" y="0"/>
                  <a:pt x="39" y="0"/>
                  <a:pt x="39" y="0"/>
                </a:cubicBezTo>
                <a:cubicBezTo>
                  <a:pt x="39" y="0"/>
                  <a:pt x="39" y="0"/>
                  <a:pt x="39" y="0"/>
                </a:cubicBezTo>
                <a:cubicBezTo>
                  <a:pt x="39" y="0"/>
                  <a:pt x="39" y="0"/>
                  <a:pt x="40" y="0"/>
                </a:cubicBezTo>
                <a:cubicBezTo>
                  <a:pt x="40" y="0"/>
                  <a:pt x="40" y="0"/>
                  <a:pt x="40" y="0"/>
                </a:cubicBezTo>
                <a:close/>
                <a:moveTo>
                  <a:pt x="37" y="170"/>
                </a:moveTo>
                <a:cubicBezTo>
                  <a:pt x="37" y="180"/>
                  <a:pt x="37" y="180"/>
                  <a:pt x="37" y="180"/>
                </a:cubicBezTo>
                <a:cubicBezTo>
                  <a:pt x="101" y="180"/>
                  <a:pt x="101" y="180"/>
                  <a:pt x="101" y="180"/>
                </a:cubicBezTo>
                <a:cubicBezTo>
                  <a:pt x="101" y="170"/>
                  <a:pt x="101" y="170"/>
                  <a:pt x="101" y="170"/>
                </a:cubicBezTo>
                <a:cubicBezTo>
                  <a:pt x="37" y="170"/>
                  <a:pt x="37" y="170"/>
                  <a:pt x="37" y="170"/>
                </a:cubicBezTo>
                <a:close/>
                <a:moveTo>
                  <a:pt x="37" y="143"/>
                </a:moveTo>
                <a:cubicBezTo>
                  <a:pt x="37" y="153"/>
                  <a:pt x="37" y="153"/>
                  <a:pt x="37" y="153"/>
                </a:cubicBezTo>
                <a:cubicBezTo>
                  <a:pt x="101" y="153"/>
                  <a:pt x="101" y="153"/>
                  <a:pt x="101" y="153"/>
                </a:cubicBezTo>
                <a:cubicBezTo>
                  <a:pt x="101" y="143"/>
                  <a:pt x="101" y="143"/>
                  <a:pt x="101" y="143"/>
                </a:cubicBezTo>
                <a:cubicBezTo>
                  <a:pt x="37" y="143"/>
                  <a:pt x="37" y="143"/>
                  <a:pt x="37" y="143"/>
                </a:cubicBezTo>
                <a:close/>
                <a:moveTo>
                  <a:pt x="37" y="117"/>
                </a:moveTo>
                <a:cubicBezTo>
                  <a:pt x="37" y="127"/>
                  <a:pt x="37" y="127"/>
                  <a:pt x="37" y="127"/>
                </a:cubicBezTo>
                <a:cubicBezTo>
                  <a:pt x="166" y="127"/>
                  <a:pt x="166" y="127"/>
                  <a:pt x="166" y="127"/>
                </a:cubicBezTo>
                <a:cubicBezTo>
                  <a:pt x="166" y="117"/>
                  <a:pt x="166" y="117"/>
                  <a:pt x="166" y="117"/>
                </a:cubicBezTo>
                <a:cubicBezTo>
                  <a:pt x="37" y="117"/>
                  <a:pt x="37" y="117"/>
                  <a:pt x="37" y="117"/>
                </a:cubicBezTo>
                <a:close/>
                <a:moveTo>
                  <a:pt x="104" y="86"/>
                </a:moveTo>
                <a:cubicBezTo>
                  <a:pt x="104" y="96"/>
                  <a:pt x="104" y="96"/>
                  <a:pt x="104" y="96"/>
                </a:cubicBezTo>
                <a:cubicBezTo>
                  <a:pt x="166" y="96"/>
                  <a:pt x="166" y="96"/>
                  <a:pt x="166" y="96"/>
                </a:cubicBezTo>
                <a:cubicBezTo>
                  <a:pt x="166" y="86"/>
                  <a:pt x="166" y="86"/>
                  <a:pt x="166" y="86"/>
                </a:cubicBezTo>
                <a:cubicBezTo>
                  <a:pt x="104" y="86"/>
                  <a:pt x="104" y="86"/>
                  <a:pt x="104" y="86"/>
                </a:cubicBezTo>
                <a:close/>
                <a:moveTo>
                  <a:pt x="104" y="59"/>
                </a:moveTo>
                <a:cubicBezTo>
                  <a:pt x="104" y="69"/>
                  <a:pt x="104" y="69"/>
                  <a:pt x="104" y="69"/>
                </a:cubicBezTo>
                <a:cubicBezTo>
                  <a:pt x="166" y="69"/>
                  <a:pt x="166" y="69"/>
                  <a:pt x="166" y="69"/>
                </a:cubicBezTo>
                <a:cubicBezTo>
                  <a:pt x="166" y="59"/>
                  <a:pt x="166" y="59"/>
                  <a:pt x="166" y="59"/>
                </a:cubicBezTo>
                <a:cubicBezTo>
                  <a:pt x="104" y="59"/>
                  <a:pt x="104" y="59"/>
                  <a:pt x="104" y="59"/>
                </a:cubicBezTo>
                <a:close/>
                <a:moveTo>
                  <a:pt x="104" y="34"/>
                </a:moveTo>
                <a:cubicBezTo>
                  <a:pt x="104" y="44"/>
                  <a:pt x="104" y="44"/>
                  <a:pt x="104" y="44"/>
                </a:cubicBezTo>
                <a:cubicBezTo>
                  <a:pt x="166" y="44"/>
                  <a:pt x="166" y="44"/>
                  <a:pt x="166" y="44"/>
                </a:cubicBezTo>
                <a:cubicBezTo>
                  <a:pt x="166" y="34"/>
                  <a:pt x="166" y="34"/>
                  <a:pt x="166" y="34"/>
                </a:cubicBezTo>
                <a:cubicBezTo>
                  <a:pt x="104" y="34"/>
                  <a:pt x="104" y="34"/>
                  <a:pt x="104" y="34"/>
                </a:cubicBezTo>
                <a:close/>
                <a:moveTo>
                  <a:pt x="194" y="117"/>
                </a:moveTo>
                <a:cubicBezTo>
                  <a:pt x="94" y="217"/>
                  <a:pt x="94" y="217"/>
                  <a:pt x="94" y="217"/>
                </a:cubicBezTo>
                <a:cubicBezTo>
                  <a:pt x="124" y="248"/>
                  <a:pt x="124" y="248"/>
                  <a:pt x="124" y="248"/>
                </a:cubicBezTo>
                <a:cubicBezTo>
                  <a:pt x="224" y="147"/>
                  <a:pt x="224" y="147"/>
                  <a:pt x="224" y="147"/>
                </a:cubicBezTo>
                <a:cubicBezTo>
                  <a:pt x="194" y="117"/>
                  <a:pt x="194" y="117"/>
                  <a:pt x="194" y="117"/>
                </a:cubicBezTo>
                <a:close/>
                <a:moveTo>
                  <a:pt x="90" y="222"/>
                </a:moveTo>
                <a:cubicBezTo>
                  <a:pt x="78" y="255"/>
                  <a:pt x="78" y="255"/>
                  <a:pt x="78" y="255"/>
                </a:cubicBezTo>
                <a:cubicBezTo>
                  <a:pt x="88" y="264"/>
                  <a:pt x="88" y="264"/>
                  <a:pt x="88" y="264"/>
                </a:cubicBezTo>
                <a:cubicBezTo>
                  <a:pt x="120" y="252"/>
                  <a:pt x="120" y="252"/>
                  <a:pt x="120" y="252"/>
                </a:cubicBezTo>
                <a:cubicBezTo>
                  <a:pt x="90" y="222"/>
                  <a:pt x="90" y="222"/>
                  <a:pt x="90" y="222"/>
                </a:cubicBezTo>
                <a:close/>
                <a:moveTo>
                  <a:pt x="200" y="192"/>
                </a:moveTo>
                <a:cubicBezTo>
                  <a:pt x="188" y="205"/>
                  <a:pt x="188" y="205"/>
                  <a:pt x="188" y="205"/>
                </a:cubicBezTo>
                <a:cubicBezTo>
                  <a:pt x="188" y="228"/>
                  <a:pt x="188" y="228"/>
                  <a:pt x="188" y="228"/>
                </a:cubicBezTo>
                <a:cubicBezTo>
                  <a:pt x="188" y="232"/>
                  <a:pt x="186" y="236"/>
                  <a:pt x="183" y="240"/>
                </a:cubicBezTo>
                <a:cubicBezTo>
                  <a:pt x="179" y="243"/>
                  <a:pt x="175" y="245"/>
                  <a:pt x="170" y="245"/>
                </a:cubicBezTo>
                <a:cubicBezTo>
                  <a:pt x="147" y="245"/>
                  <a:pt x="147" y="245"/>
                  <a:pt x="147" y="245"/>
                </a:cubicBezTo>
                <a:cubicBezTo>
                  <a:pt x="140" y="252"/>
                  <a:pt x="140" y="252"/>
                  <a:pt x="140" y="252"/>
                </a:cubicBezTo>
                <a:cubicBezTo>
                  <a:pt x="145" y="257"/>
                  <a:pt x="145" y="257"/>
                  <a:pt x="145" y="257"/>
                </a:cubicBezTo>
                <a:cubicBezTo>
                  <a:pt x="170" y="257"/>
                  <a:pt x="170" y="257"/>
                  <a:pt x="170" y="257"/>
                </a:cubicBezTo>
                <a:cubicBezTo>
                  <a:pt x="179" y="257"/>
                  <a:pt x="186" y="254"/>
                  <a:pt x="191" y="248"/>
                </a:cubicBezTo>
                <a:cubicBezTo>
                  <a:pt x="197" y="243"/>
                  <a:pt x="200" y="236"/>
                  <a:pt x="200" y="228"/>
                </a:cubicBezTo>
                <a:cubicBezTo>
                  <a:pt x="200" y="192"/>
                  <a:pt x="200" y="192"/>
                  <a:pt x="200" y="192"/>
                </a:cubicBezTo>
                <a:close/>
                <a:moveTo>
                  <a:pt x="22" y="81"/>
                </a:moveTo>
                <a:cubicBezTo>
                  <a:pt x="62" y="34"/>
                  <a:pt x="62" y="34"/>
                  <a:pt x="62" y="34"/>
                </a:cubicBezTo>
                <a:cubicBezTo>
                  <a:pt x="43" y="17"/>
                  <a:pt x="43" y="17"/>
                  <a:pt x="43" y="17"/>
                </a:cubicBezTo>
                <a:lnTo>
                  <a:pt x="22" y="81"/>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grpSp>
        <p:nvGrpSpPr>
          <p:cNvPr id="49" name="Group 20"/>
          <p:cNvGrpSpPr>
            <a:grpSpLocks noChangeAspect="1"/>
          </p:cNvGrpSpPr>
          <p:nvPr/>
        </p:nvGrpSpPr>
        <p:grpSpPr bwMode="auto">
          <a:xfrm>
            <a:off x="3656472" y="3874902"/>
            <a:ext cx="548882" cy="454186"/>
            <a:chOff x="1066" y="1895"/>
            <a:chExt cx="314" cy="241"/>
          </a:xfrm>
          <a:solidFill>
            <a:schemeClr val="bg1"/>
          </a:solidFill>
          <a:effectLst>
            <a:outerShdw blurRad="25400" dist="25400" dir="2700000" algn="tl" rotWithShape="0">
              <a:prstClr val="black">
                <a:alpha val="40000"/>
              </a:prstClr>
            </a:outerShdw>
          </a:effectLst>
        </p:grpSpPr>
        <p:sp>
          <p:nvSpPr>
            <p:cNvPr id="50" name="Freeform 21"/>
            <p:cNvSpPr/>
            <p:nvPr/>
          </p:nvSpPr>
          <p:spPr bwMode="auto">
            <a:xfrm>
              <a:off x="1066" y="2128"/>
              <a:ext cx="314" cy="8"/>
            </a:xfrm>
            <a:custGeom>
              <a:avLst/>
              <a:gdLst>
                <a:gd name="T0" fmla="*/ 2 w 76"/>
                <a:gd name="T1" fmla="*/ 2 h 2"/>
                <a:gd name="T2" fmla="*/ 0 w 76"/>
                <a:gd name="T3" fmla="*/ 1 h 2"/>
                <a:gd name="T4" fmla="*/ 2 w 76"/>
                <a:gd name="T5" fmla="*/ 0 h 2"/>
                <a:gd name="T6" fmla="*/ 75 w 76"/>
                <a:gd name="T7" fmla="*/ 0 h 2"/>
                <a:gd name="T8" fmla="*/ 76 w 76"/>
                <a:gd name="T9" fmla="*/ 1 h 2"/>
                <a:gd name="T10" fmla="*/ 75 w 76"/>
                <a:gd name="T11" fmla="*/ 2 h 2"/>
                <a:gd name="T12" fmla="*/ 2 w 76"/>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76" h="2">
                  <a:moveTo>
                    <a:pt x="2" y="2"/>
                  </a:moveTo>
                  <a:cubicBezTo>
                    <a:pt x="1" y="2"/>
                    <a:pt x="0" y="2"/>
                    <a:pt x="0" y="1"/>
                  </a:cubicBezTo>
                  <a:cubicBezTo>
                    <a:pt x="0" y="0"/>
                    <a:pt x="1" y="0"/>
                    <a:pt x="2" y="0"/>
                  </a:cubicBezTo>
                  <a:cubicBezTo>
                    <a:pt x="75" y="0"/>
                    <a:pt x="75" y="0"/>
                    <a:pt x="75" y="0"/>
                  </a:cubicBezTo>
                  <a:cubicBezTo>
                    <a:pt x="75" y="0"/>
                    <a:pt x="76" y="0"/>
                    <a:pt x="76" y="1"/>
                  </a:cubicBezTo>
                  <a:cubicBezTo>
                    <a:pt x="76" y="2"/>
                    <a:pt x="75" y="2"/>
                    <a:pt x="75" y="2"/>
                  </a:cubicBez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Rectangle 22"/>
            <p:cNvSpPr>
              <a:spLocks noChangeArrowheads="1"/>
            </p:cNvSpPr>
            <p:nvPr/>
          </p:nvSpPr>
          <p:spPr bwMode="auto">
            <a:xfrm>
              <a:off x="1107" y="1949"/>
              <a:ext cx="46"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23"/>
            <p:cNvSpPr>
              <a:spLocks noChangeArrowheads="1"/>
            </p:cNvSpPr>
            <p:nvPr/>
          </p:nvSpPr>
          <p:spPr bwMode="auto">
            <a:xfrm>
              <a:off x="1173" y="1895"/>
              <a:ext cx="46" cy="2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24"/>
            <p:cNvSpPr>
              <a:spLocks noChangeArrowheads="1"/>
            </p:cNvSpPr>
            <p:nvPr/>
          </p:nvSpPr>
          <p:spPr bwMode="auto">
            <a:xfrm>
              <a:off x="1235" y="1961"/>
              <a:ext cx="46" cy="1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Rectangle 25"/>
            <p:cNvSpPr>
              <a:spLocks noChangeArrowheads="1"/>
            </p:cNvSpPr>
            <p:nvPr/>
          </p:nvSpPr>
          <p:spPr bwMode="auto">
            <a:xfrm>
              <a:off x="1306" y="2007"/>
              <a:ext cx="45"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5" name="Freeform 44"/>
          <p:cNvSpPr>
            <a:spLocks noEditPoints="1"/>
          </p:cNvSpPr>
          <p:nvPr/>
        </p:nvSpPr>
        <p:spPr bwMode="auto">
          <a:xfrm>
            <a:off x="4698787" y="3836509"/>
            <a:ext cx="567694" cy="530931"/>
          </a:xfrm>
          <a:custGeom>
            <a:avLst/>
            <a:gdLst>
              <a:gd name="T0" fmla="*/ 139 w 276"/>
              <a:gd name="T1" fmla="*/ 161 h 239"/>
              <a:gd name="T2" fmla="*/ 111 w 276"/>
              <a:gd name="T3" fmla="*/ 161 h 239"/>
              <a:gd name="T4" fmla="*/ 111 w 276"/>
              <a:gd name="T5" fmla="*/ 190 h 239"/>
              <a:gd name="T6" fmla="*/ 139 w 276"/>
              <a:gd name="T7" fmla="*/ 190 h 239"/>
              <a:gd name="T8" fmla="*/ 139 w 276"/>
              <a:gd name="T9" fmla="*/ 161 h 239"/>
              <a:gd name="T10" fmla="*/ 63 w 276"/>
              <a:gd name="T11" fmla="*/ 112 h 239"/>
              <a:gd name="T12" fmla="*/ 137 w 276"/>
              <a:gd name="T13" fmla="*/ 38 h 239"/>
              <a:gd name="T14" fmla="*/ 210 w 276"/>
              <a:gd name="T15" fmla="*/ 112 h 239"/>
              <a:gd name="T16" fmla="*/ 63 w 276"/>
              <a:gd name="T17" fmla="*/ 112 h 239"/>
              <a:gd name="T18" fmla="*/ 137 w 276"/>
              <a:gd name="T19" fmla="*/ 0 h 239"/>
              <a:gd name="T20" fmla="*/ 127 w 276"/>
              <a:gd name="T21" fmla="*/ 10 h 239"/>
              <a:gd name="T22" fmla="*/ 21 w 276"/>
              <a:gd name="T23" fmla="*/ 116 h 239"/>
              <a:gd name="T24" fmla="*/ 0 w 276"/>
              <a:gd name="T25" fmla="*/ 140 h 239"/>
              <a:gd name="T26" fmla="*/ 56 w 276"/>
              <a:gd name="T27" fmla="*/ 140 h 239"/>
              <a:gd name="T28" fmla="*/ 56 w 276"/>
              <a:gd name="T29" fmla="*/ 239 h 239"/>
              <a:gd name="T30" fmla="*/ 85 w 276"/>
              <a:gd name="T31" fmla="*/ 239 h 239"/>
              <a:gd name="T32" fmla="*/ 85 w 276"/>
              <a:gd name="T33" fmla="*/ 140 h 239"/>
              <a:gd name="T34" fmla="*/ 184 w 276"/>
              <a:gd name="T35" fmla="*/ 140 h 239"/>
              <a:gd name="T36" fmla="*/ 184 w 276"/>
              <a:gd name="T37" fmla="*/ 239 h 239"/>
              <a:gd name="T38" fmla="*/ 213 w 276"/>
              <a:gd name="T39" fmla="*/ 239 h 239"/>
              <a:gd name="T40" fmla="*/ 213 w 276"/>
              <a:gd name="T41" fmla="*/ 140 h 239"/>
              <a:gd name="T42" fmla="*/ 276 w 276"/>
              <a:gd name="T43" fmla="*/ 140 h 239"/>
              <a:gd name="T44" fmla="*/ 253 w 276"/>
              <a:gd name="T45" fmla="*/ 116 h 239"/>
              <a:gd name="T46" fmla="*/ 146 w 276"/>
              <a:gd name="T47" fmla="*/ 10 h 239"/>
              <a:gd name="T48" fmla="*/ 137 w 276"/>
              <a:gd name="T4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6" h="239">
                <a:moveTo>
                  <a:pt x="139" y="161"/>
                </a:moveTo>
                <a:lnTo>
                  <a:pt x="111" y="161"/>
                </a:lnTo>
                <a:lnTo>
                  <a:pt x="111" y="190"/>
                </a:lnTo>
                <a:lnTo>
                  <a:pt x="139" y="190"/>
                </a:lnTo>
                <a:lnTo>
                  <a:pt x="139" y="161"/>
                </a:lnTo>
                <a:moveTo>
                  <a:pt x="63" y="112"/>
                </a:moveTo>
                <a:lnTo>
                  <a:pt x="137" y="38"/>
                </a:lnTo>
                <a:lnTo>
                  <a:pt x="210" y="112"/>
                </a:lnTo>
                <a:lnTo>
                  <a:pt x="63" y="112"/>
                </a:lnTo>
                <a:moveTo>
                  <a:pt x="137" y="0"/>
                </a:moveTo>
                <a:lnTo>
                  <a:pt x="127" y="10"/>
                </a:lnTo>
                <a:lnTo>
                  <a:pt x="21" y="116"/>
                </a:lnTo>
                <a:lnTo>
                  <a:pt x="0" y="140"/>
                </a:lnTo>
                <a:lnTo>
                  <a:pt x="56" y="140"/>
                </a:lnTo>
                <a:lnTo>
                  <a:pt x="56" y="239"/>
                </a:lnTo>
                <a:lnTo>
                  <a:pt x="85" y="239"/>
                </a:lnTo>
                <a:lnTo>
                  <a:pt x="85" y="140"/>
                </a:lnTo>
                <a:lnTo>
                  <a:pt x="184" y="140"/>
                </a:lnTo>
                <a:lnTo>
                  <a:pt x="184" y="239"/>
                </a:lnTo>
                <a:lnTo>
                  <a:pt x="213" y="239"/>
                </a:lnTo>
                <a:lnTo>
                  <a:pt x="213" y="140"/>
                </a:lnTo>
                <a:lnTo>
                  <a:pt x="276" y="140"/>
                </a:lnTo>
                <a:lnTo>
                  <a:pt x="253" y="116"/>
                </a:lnTo>
                <a:lnTo>
                  <a:pt x="146" y="10"/>
                </a:lnTo>
                <a:lnTo>
                  <a:pt x="137" y="0"/>
                </a:lnTo>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solidFill>
                <a:prstClr val="black"/>
              </a:solidFill>
            </a:endParaRPr>
          </a:p>
        </p:txBody>
      </p:sp>
      <p:sp>
        <p:nvSpPr>
          <p:cNvPr id="56" name="Freeform 48"/>
          <p:cNvSpPr>
            <a:spLocks noEditPoints="1"/>
          </p:cNvSpPr>
          <p:nvPr/>
        </p:nvSpPr>
        <p:spPr bwMode="auto">
          <a:xfrm>
            <a:off x="5119403" y="2864223"/>
            <a:ext cx="498408" cy="498408"/>
          </a:xfrm>
          <a:custGeom>
            <a:avLst/>
            <a:gdLst>
              <a:gd name="T0" fmla="*/ 152 w 152"/>
              <a:gd name="T1" fmla="*/ 88 h 152"/>
              <a:gd name="T2" fmla="*/ 152 w 152"/>
              <a:gd name="T3" fmla="*/ 64 h 152"/>
              <a:gd name="T4" fmla="*/ 138 w 152"/>
              <a:gd name="T5" fmla="*/ 64 h 152"/>
              <a:gd name="T6" fmla="*/ 128 w 152"/>
              <a:gd name="T7" fmla="*/ 40 h 152"/>
              <a:gd name="T8" fmla="*/ 138 w 152"/>
              <a:gd name="T9" fmla="*/ 31 h 152"/>
              <a:gd name="T10" fmla="*/ 121 w 152"/>
              <a:gd name="T11" fmla="*/ 14 h 152"/>
              <a:gd name="T12" fmla="*/ 111 w 152"/>
              <a:gd name="T13" fmla="*/ 24 h 152"/>
              <a:gd name="T14" fmla="*/ 88 w 152"/>
              <a:gd name="T15" fmla="*/ 14 h 152"/>
              <a:gd name="T16" fmla="*/ 88 w 152"/>
              <a:gd name="T17" fmla="*/ 0 h 152"/>
              <a:gd name="T18" fmla="*/ 64 w 152"/>
              <a:gd name="T19" fmla="*/ 0 h 152"/>
              <a:gd name="T20" fmla="*/ 64 w 152"/>
              <a:gd name="T21" fmla="*/ 14 h 152"/>
              <a:gd name="T22" fmla="*/ 41 w 152"/>
              <a:gd name="T23" fmla="*/ 24 h 152"/>
              <a:gd name="T24" fmla="*/ 31 w 152"/>
              <a:gd name="T25" fmla="*/ 14 h 152"/>
              <a:gd name="T26" fmla="*/ 14 w 152"/>
              <a:gd name="T27" fmla="*/ 31 h 152"/>
              <a:gd name="T28" fmla="*/ 24 w 152"/>
              <a:gd name="T29" fmla="*/ 40 h 152"/>
              <a:gd name="T30" fmla="*/ 14 w 152"/>
              <a:gd name="T31" fmla="*/ 64 h 152"/>
              <a:gd name="T32" fmla="*/ 0 w 152"/>
              <a:gd name="T33" fmla="*/ 64 h 152"/>
              <a:gd name="T34" fmla="*/ 0 w 152"/>
              <a:gd name="T35" fmla="*/ 88 h 152"/>
              <a:gd name="T36" fmla="*/ 14 w 152"/>
              <a:gd name="T37" fmla="*/ 88 h 152"/>
              <a:gd name="T38" fmla="*/ 24 w 152"/>
              <a:gd name="T39" fmla="*/ 111 h 152"/>
              <a:gd name="T40" fmla="*/ 14 w 152"/>
              <a:gd name="T41" fmla="*/ 121 h 152"/>
              <a:gd name="T42" fmla="*/ 31 w 152"/>
              <a:gd name="T43" fmla="*/ 138 h 152"/>
              <a:gd name="T44" fmla="*/ 41 w 152"/>
              <a:gd name="T45" fmla="*/ 128 h 152"/>
              <a:gd name="T46" fmla="*/ 64 w 152"/>
              <a:gd name="T47" fmla="*/ 138 h 152"/>
              <a:gd name="T48" fmla="*/ 64 w 152"/>
              <a:gd name="T49" fmla="*/ 152 h 152"/>
              <a:gd name="T50" fmla="*/ 88 w 152"/>
              <a:gd name="T51" fmla="*/ 152 h 152"/>
              <a:gd name="T52" fmla="*/ 88 w 152"/>
              <a:gd name="T53" fmla="*/ 138 h 152"/>
              <a:gd name="T54" fmla="*/ 111 w 152"/>
              <a:gd name="T55" fmla="*/ 128 h 152"/>
              <a:gd name="T56" fmla="*/ 121 w 152"/>
              <a:gd name="T57" fmla="*/ 138 h 152"/>
              <a:gd name="T58" fmla="*/ 138 w 152"/>
              <a:gd name="T59" fmla="*/ 121 h 152"/>
              <a:gd name="T60" fmla="*/ 128 w 152"/>
              <a:gd name="T61" fmla="*/ 111 h 152"/>
              <a:gd name="T62" fmla="*/ 138 w 152"/>
              <a:gd name="T63" fmla="*/ 88 h 152"/>
              <a:gd name="T64" fmla="*/ 152 w 152"/>
              <a:gd name="T65" fmla="*/ 88 h 152"/>
              <a:gd name="T66" fmla="*/ 76 w 152"/>
              <a:gd name="T67" fmla="*/ 115 h 152"/>
              <a:gd name="T68" fmla="*/ 37 w 152"/>
              <a:gd name="T69" fmla="*/ 76 h 152"/>
              <a:gd name="T70" fmla="*/ 76 w 152"/>
              <a:gd name="T71" fmla="*/ 37 h 152"/>
              <a:gd name="T72" fmla="*/ 115 w 152"/>
              <a:gd name="T73" fmla="*/ 76 h 152"/>
              <a:gd name="T74" fmla="*/ 76 w 152"/>
              <a:gd name="T75" fmla="*/ 1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52">
                <a:moveTo>
                  <a:pt x="152" y="88"/>
                </a:moveTo>
                <a:cubicBezTo>
                  <a:pt x="152" y="64"/>
                  <a:pt x="152" y="64"/>
                  <a:pt x="152" y="64"/>
                </a:cubicBezTo>
                <a:cubicBezTo>
                  <a:pt x="138" y="64"/>
                  <a:pt x="138" y="64"/>
                  <a:pt x="138" y="64"/>
                </a:cubicBezTo>
                <a:cubicBezTo>
                  <a:pt x="136" y="55"/>
                  <a:pt x="133" y="47"/>
                  <a:pt x="128" y="40"/>
                </a:cubicBezTo>
                <a:cubicBezTo>
                  <a:pt x="138" y="31"/>
                  <a:pt x="138" y="31"/>
                  <a:pt x="138" y="31"/>
                </a:cubicBezTo>
                <a:cubicBezTo>
                  <a:pt x="121" y="14"/>
                  <a:pt x="121" y="14"/>
                  <a:pt x="121" y="14"/>
                </a:cubicBezTo>
                <a:cubicBezTo>
                  <a:pt x="111" y="24"/>
                  <a:pt x="111" y="24"/>
                  <a:pt x="111" y="24"/>
                </a:cubicBezTo>
                <a:cubicBezTo>
                  <a:pt x="104" y="19"/>
                  <a:pt x="96" y="16"/>
                  <a:pt x="88" y="14"/>
                </a:cubicBezTo>
                <a:cubicBezTo>
                  <a:pt x="88" y="0"/>
                  <a:pt x="88" y="0"/>
                  <a:pt x="88" y="0"/>
                </a:cubicBezTo>
                <a:cubicBezTo>
                  <a:pt x="64" y="0"/>
                  <a:pt x="64" y="0"/>
                  <a:pt x="64" y="0"/>
                </a:cubicBezTo>
                <a:cubicBezTo>
                  <a:pt x="64" y="14"/>
                  <a:pt x="64" y="14"/>
                  <a:pt x="64" y="14"/>
                </a:cubicBezTo>
                <a:cubicBezTo>
                  <a:pt x="56" y="16"/>
                  <a:pt x="48" y="19"/>
                  <a:pt x="41" y="24"/>
                </a:cubicBezTo>
                <a:cubicBezTo>
                  <a:pt x="31" y="14"/>
                  <a:pt x="31" y="14"/>
                  <a:pt x="31" y="14"/>
                </a:cubicBezTo>
                <a:cubicBezTo>
                  <a:pt x="14" y="31"/>
                  <a:pt x="14" y="31"/>
                  <a:pt x="14" y="31"/>
                </a:cubicBezTo>
                <a:cubicBezTo>
                  <a:pt x="24" y="40"/>
                  <a:pt x="24" y="40"/>
                  <a:pt x="24" y="40"/>
                </a:cubicBezTo>
                <a:cubicBezTo>
                  <a:pt x="19" y="47"/>
                  <a:pt x="16" y="55"/>
                  <a:pt x="14" y="64"/>
                </a:cubicBezTo>
                <a:cubicBezTo>
                  <a:pt x="0" y="64"/>
                  <a:pt x="0" y="64"/>
                  <a:pt x="0" y="64"/>
                </a:cubicBezTo>
                <a:cubicBezTo>
                  <a:pt x="0" y="88"/>
                  <a:pt x="0" y="88"/>
                  <a:pt x="0" y="88"/>
                </a:cubicBezTo>
                <a:cubicBezTo>
                  <a:pt x="14" y="88"/>
                  <a:pt x="14" y="88"/>
                  <a:pt x="14" y="88"/>
                </a:cubicBezTo>
                <a:cubicBezTo>
                  <a:pt x="16" y="96"/>
                  <a:pt x="19" y="104"/>
                  <a:pt x="24" y="111"/>
                </a:cubicBezTo>
                <a:cubicBezTo>
                  <a:pt x="14" y="121"/>
                  <a:pt x="14" y="121"/>
                  <a:pt x="14" y="121"/>
                </a:cubicBezTo>
                <a:cubicBezTo>
                  <a:pt x="31" y="138"/>
                  <a:pt x="31" y="138"/>
                  <a:pt x="31" y="138"/>
                </a:cubicBezTo>
                <a:cubicBezTo>
                  <a:pt x="41" y="128"/>
                  <a:pt x="41" y="128"/>
                  <a:pt x="41" y="128"/>
                </a:cubicBezTo>
                <a:cubicBezTo>
                  <a:pt x="48" y="133"/>
                  <a:pt x="56" y="136"/>
                  <a:pt x="64" y="138"/>
                </a:cubicBezTo>
                <a:cubicBezTo>
                  <a:pt x="64" y="152"/>
                  <a:pt x="64" y="152"/>
                  <a:pt x="64" y="152"/>
                </a:cubicBezTo>
                <a:cubicBezTo>
                  <a:pt x="88" y="152"/>
                  <a:pt x="88" y="152"/>
                  <a:pt x="88" y="152"/>
                </a:cubicBezTo>
                <a:cubicBezTo>
                  <a:pt x="88" y="138"/>
                  <a:pt x="88" y="138"/>
                  <a:pt x="88" y="138"/>
                </a:cubicBezTo>
                <a:cubicBezTo>
                  <a:pt x="96" y="136"/>
                  <a:pt x="104" y="133"/>
                  <a:pt x="111" y="128"/>
                </a:cubicBezTo>
                <a:cubicBezTo>
                  <a:pt x="121" y="138"/>
                  <a:pt x="121" y="138"/>
                  <a:pt x="121" y="138"/>
                </a:cubicBezTo>
                <a:cubicBezTo>
                  <a:pt x="138" y="121"/>
                  <a:pt x="138" y="121"/>
                  <a:pt x="138" y="121"/>
                </a:cubicBezTo>
                <a:cubicBezTo>
                  <a:pt x="128" y="111"/>
                  <a:pt x="128" y="111"/>
                  <a:pt x="128" y="111"/>
                </a:cubicBezTo>
                <a:cubicBezTo>
                  <a:pt x="133" y="104"/>
                  <a:pt x="136" y="96"/>
                  <a:pt x="138" y="88"/>
                </a:cubicBezTo>
                <a:lnTo>
                  <a:pt x="152" y="88"/>
                </a:lnTo>
                <a:close/>
                <a:moveTo>
                  <a:pt x="76" y="115"/>
                </a:moveTo>
                <a:cubicBezTo>
                  <a:pt x="54" y="115"/>
                  <a:pt x="37" y="98"/>
                  <a:pt x="37" y="76"/>
                </a:cubicBezTo>
                <a:cubicBezTo>
                  <a:pt x="37" y="54"/>
                  <a:pt x="54" y="37"/>
                  <a:pt x="76" y="37"/>
                </a:cubicBezTo>
                <a:cubicBezTo>
                  <a:pt x="98" y="37"/>
                  <a:pt x="115" y="54"/>
                  <a:pt x="115" y="76"/>
                </a:cubicBezTo>
                <a:cubicBezTo>
                  <a:pt x="115" y="98"/>
                  <a:pt x="98" y="115"/>
                  <a:pt x="76" y="115"/>
                </a:cubicBezTo>
                <a:close/>
              </a:path>
            </a:pathLst>
          </a:custGeom>
          <a:solidFill>
            <a:schemeClr val="bg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 name="矩形 56"/>
          <p:cNvSpPr/>
          <p:nvPr/>
        </p:nvSpPr>
        <p:spPr>
          <a:xfrm>
            <a:off x="3451307" y="1275606"/>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58" name="直接连接符 57"/>
          <p:cNvCxnSpPr/>
          <p:nvPr/>
        </p:nvCxnSpPr>
        <p:spPr>
          <a:xfrm>
            <a:off x="2771594" y="2920824"/>
            <a:ext cx="411102" cy="0"/>
          </a:xfrm>
          <a:prstGeom prst="line">
            <a:avLst/>
          </a:prstGeom>
          <a:noFill/>
          <a:ln w="9525" cap="flat" cmpd="sng" algn="ctr">
            <a:solidFill>
              <a:sysClr val="windowText" lastClr="000000"/>
            </a:solidFill>
            <a:prstDash val="sysDash"/>
            <a:headEnd type="oval"/>
            <a:tailEnd type="oval"/>
          </a:ln>
          <a:effectLst/>
        </p:spPr>
      </p:cxnSp>
      <p:sp>
        <p:nvSpPr>
          <p:cNvPr id="66" name="矩形 65"/>
          <p:cNvSpPr/>
          <p:nvPr/>
        </p:nvSpPr>
        <p:spPr>
          <a:xfrm>
            <a:off x="755576" y="2643758"/>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67" name="直接连接符 66"/>
          <p:cNvCxnSpPr/>
          <p:nvPr/>
        </p:nvCxnSpPr>
        <p:spPr>
          <a:xfrm>
            <a:off x="2771594" y="3910960"/>
            <a:ext cx="779274" cy="0"/>
          </a:xfrm>
          <a:prstGeom prst="line">
            <a:avLst/>
          </a:prstGeom>
          <a:noFill/>
          <a:ln w="9525" cap="flat" cmpd="sng" algn="ctr">
            <a:solidFill>
              <a:sysClr val="windowText" lastClr="000000"/>
            </a:solidFill>
            <a:prstDash val="sysDash"/>
            <a:headEnd type="oval"/>
            <a:tailEnd type="oval"/>
          </a:ln>
          <a:effectLst/>
        </p:spPr>
      </p:cxnSp>
      <p:sp>
        <p:nvSpPr>
          <p:cNvPr id="68" name="矩形 67"/>
          <p:cNvSpPr/>
          <p:nvPr/>
        </p:nvSpPr>
        <p:spPr>
          <a:xfrm>
            <a:off x="755576" y="3651870"/>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69" name="直接连接符 68"/>
          <p:cNvCxnSpPr/>
          <p:nvPr/>
        </p:nvCxnSpPr>
        <p:spPr>
          <a:xfrm>
            <a:off x="5762762" y="2920824"/>
            <a:ext cx="411102" cy="0"/>
          </a:xfrm>
          <a:prstGeom prst="line">
            <a:avLst/>
          </a:prstGeom>
          <a:noFill/>
          <a:ln w="9525" cap="flat" cmpd="sng" algn="ctr">
            <a:solidFill>
              <a:sysClr val="windowText" lastClr="000000"/>
            </a:solidFill>
            <a:prstDash val="sysDash"/>
            <a:headEnd type="oval"/>
            <a:tailEnd type="oval"/>
          </a:ln>
          <a:effectLst/>
        </p:spPr>
      </p:cxnSp>
      <p:sp>
        <p:nvSpPr>
          <p:cNvPr id="70" name="矩形 69"/>
          <p:cNvSpPr/>
          <p:nvPr/>
        </p:nvSpPr>
        <p:spPr>
          <a:xfrm>
            <a:off x="6300192" y="2643758"/>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cxnSp>
        <p:nvCxnSpPr>
          <p:cNvPr id="71" name="直接连接符 70"/>
          <p:cNvCxnSpPr/>
          <p:nvPr/>
        </p:nvCxnSpPr>
        <p:spPr>
          <a:xfrm>
            <a:off x="5410627" y="3878994"/>
            <a:ext cx="779274" cy="0"/>
          </a:xfrm>
          <a:prstGeom prst="line">
            <a:avLst/>
          </a:prstGeom>
          <a:noFill/>
          <a:ln w="9525" cap="flat" cmpd="sng" algn="ctr">
            <a:solidFill>
              <a:sysClr val="windowText" lastClr="000000"/>
            </a:solidFill>
            <a:prstDash val="sysDash"/>
            <a:headEnd type="oval"/>
            <a:tailEnd type="oval"/>
          </a:ln>
          <a:effectLst/>
        </p:spPr>
      </p:cxnSp>
      <p:sp>
        <p:nvSpPr>
          <p:cNvPr id="72" name="矩形 71"/>
          <p:cNvSpPr/>
          <p:nvPr/>
        </p:nvSpPr>
        <p:spPr>
          <a:xfrm>
            <a:off x="6300192" y="3601928"/>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200" fill="hold"/>
                                            <p:tgtEl>
                                              <p:spTgt spid="36"/>
                                            </p:tgtEl>
                                            <p:attrNameLst>
                                              <p:attrName>ppt_w</p:attrName>
                                            </p:attrNameLst>
                                          </p:cBhvr>
                                          <p:tavLst>
                                            <p:tav tm="0">
                                              <p:val>
                                                <p:fltVal val="0"/>
                                              </p:val>
                                            </p:tav>
                                            <p:tav tm="100000">
                                              <p:val>
                                                <p:strVal val="#ppt_w"/>
                                              </p:val>
                                            </p:tav>
                                          </p:tavLst>
                                        </p:anim>
                                        <p:anim calcmode="lin" valueType="num">
                                          <p:cBhvr>
                                            <p:cTn id="21" dur="200" fill="hold"/>
                                            <p:tgtEl>
                                              <p:spTgt spid="36"/>
                                            </p:tgtEl>
                                            <p:attrNameLst>
                                              <p:attrName>ppt_h</p:attrName>
                                            </p:attrNameLst>
                                          </p:cBhvr>
                                          <p:tavLst>
                                            <p:tav tm="0">
                                              <p:val>
                                                <p:fltVal val="0"/>
                                              </p:val>
                                            </p:tav>
                                            <p:tav tm="100000">
                                              <p:val>
                                                <p:strVal val="#ppt_h"/>
                                              </p:val>
                                            </p:tav>
                                          </p:tavLst>
                                        </p:anim>
                                        <p:animEffect transition="in" filter="fade">
                                          <p:cBhvr>
                                            <p:cTn id="22" dur="200"/>
                                            <p:tgtEl>
                                              <p:spTgt spid="36"/>
                                            </p:tgtEl>
                                          </p:cBhvr>
                                        </p:animEffect>
                                      </p:childTnLst>
                                    </p:cTn>
                                  </p:par>
                                  <p:par>
                                    <p:cTn id="23" presetID="6" presetClass="emph" presetSubtype="0" autoRev="1" fill="hold" nodeType="withEffect">
                                      <p:stCondLst>
                                        <p:cond delay="150"/>
                                      </p:stCondLst>
                                      <p:childTnLst>
                                        <p:animScale>
                                          <p:cBhvr>
                                            <p:cTn id="24" dur="100" fill="hold"/>
                                            <p:tgtEl>
                                              <p:spTgt spid="36"/>
                                            </p:tgtEl>
                                          </p:cBhvr>
                                          <p:by x="130000" y="130000"/>
                                        </p:animScale>
                                      </p:childTnLst>
                                    </p:cTn>
                                  </p:par>
                                </p:childTnLst>
                              </p:cTn>
                            </p:par>
                            <p:par>
                              <p:cTn id="25" fill="hold">
                                <p:stCondLst>
                                  <p:cond delay="1500"/>
                                </p:stCondLst>
                                <p:childTnLst>
                                  <p:par>
                                    <p:cTn id="26" presetID="23" presetClass="entr" presetSubtype="52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p:cTn id="28" dur="500" fill="hold"/>
                                            <p:tgtEl>
                                              <p:spTgt spid="34"/>
                                            </p:tgtEl>
                                            <p:attrNameLst>
                                              <p:attrName>ppt_w</p:attrName>
                                            </p:attrNameLst>
                                          </p:cBhvr>
                                          <p:tavLst>
                                            <p:tav tm="0">
                                              <p:val>
                                                <p:fltVal val="0"/>
                                              </p:val>
                                            </p:tav>
                                            <p:tav tm="100000">
                                              <p:val>
                                                <p:strVal val="#ppt_w"/>
                                              </p:val>
                                            </p:tav>
                                          </p:tavLst>
                                        </p:anim>
                                        <p:anim calcmode="lin" valueType="num">
                                          <p:cBhvr>
                                            <p:cTn id="29" dur="500" fill="hold"/>
                                            <p:tgtEl>
                                              <p:spTgt spid="34"/>
                                            </p:tgtEl>
                                            <p:attrNameLst>
                                              <p:attrName>ppt_h</p:attrName>
                                            </p:attrNameLst>
                                          </p:cBhvr>
                                          <p:tavLst>
                                            <p:tav tm="0">
                                              <p:val>
                                                <p:fltVal val="0"/>
                                              </p:val>
                                            </p:tav>
                                            <p:tav tm="100000">
                                              <p:val>
                                                <p:strVal val="#ppt_h"/>
                                              </p:val>
                                            </p:tav>
                                          </p:tavLst>
                                        </p:anim>
                                        <p:anim calcmode="lin" valueType="num">
                                          <p:cBhvr>
                                            <p:cTn id="30" dur="500" fill="hold"/>
                                            <p:tgtEl>
                                              <p:spTgt spid="34"/>
                                            </p:tgtEl>
                                            <p:attrNameLst>
                                              <p:attrName>ppt_x</p:attrName>
                                            </p:attrNameLst>
                                          </p:cBhvr>
                                          <p:tavLst>
                                            <p:tav tm="0">
                                              <p:val>
                                                <p:fltVal val="0.5"/>
                                              </p:val>
                                            </p:tav>
                                            <p:tav tm="100000">
                                              <p:val>
                                                <p:strVal val="#ppt_x"/>
                                              </p:val>
                                            </p:tav>
                                          </p:tavLst>
                                        </p:anim>
                                        <p:anim calcmode="lin" valueType="num">
                                          <p:cBhvr>
                                            <p:cTn id="31" dur="500" fill="hold"/>
                                            <p:tgtEl>
                                              <p:spTgt spid="34"/>
                                            </p:tgtEl>
                                            <p:attrNameLst>
                                              <p:attrName>ppt_y</p:attrName>
                                            </p:attrNameLst>
                                          </p:cBhvr>
                                          <p:tavLst>
                                            <p:tav tm="0">
                                              <p:val>
                                                <p:fltVal val="0.5"/>
                                              </p:val>
                                            </p:tav>
                                            <p:tav tm="100000">
                                              <p:val>
                                                <p:strVal val="#ppt_y"/>
                                              </p:val>
                                            </p:tav>
                                          </p:tavLst>
                                        </p:anim>
                                      </p:childTnLst>
                                    </p:cTn>
                                  </p:par>
                                  <p:par>
                                    <p:cTn id="32" presetID="23" presetClass="entr" presetSubtype="528" fill="hold" grpId="0" nodeType="withEffect">
                                      <p:stCondLst>
                                        <p:cond delay="25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 calcmode="lin" valueType="num">
                                          <p:cBhvr>
                                            <p:cTn id="36" dur="500" fill="hold"/>
                                            <p:tgtEl>
                                              <p:spTgt spid="32"/>
                                            </p:tgtEl>
                                            <p:attrNameLst>
                                              <p:attrName>ppt_x</p:attrName>
                                            </p:attrNameLst>
                                          </p:cBhvr>
                                          <p:tavLst>
                                            <p:tav tm="0">
                                              <p:val>
                                                <p:fltVal val="0.5"/>
                                              </p:val>
                                            </p:tav>
                                            <p:tav tm="100000">
                                              <p:val>
                                                <p:strVal val="#ppt_x"/>
                                              </p:val>
                                            </p:tav>
                                          </p:tavLst>
                                        </p:anim>
                                        <p:anim calcmode="lin" valueType="num">
                                          <p:cBhvr>
                                            <p:cTn id="37" dur="500" fill="hold"/>
                                            <p:tgtEl>
                                              <p:spTgt spid="32"/>
                                            </p:tgtEl>
                                            <p:attrNameLst>
                                              <p:attrName>ppt_y</p:attrName>
                                            </p:attrNameLst>
                                          </p:cBhvr>
                                          <p:tavLst>
                                            <p:tav tm="0">
                                              <p:val>
                                                <p:fltVal val="0.5"/>
                                              </p:val>
                                            </p:tav>
                                            <p:tav tm="100000">
                                              <p:val>
                                                <p:strVal val="#ppt_y"/>
                                              </p:val>
                                            </p:tav>
                                          </p:tavLst>
                                        </p:anim>
                                      </p:childTnLst>
                                    </p:cTn>
                                  </p:par>
                                  <p:par>
                                    <p:cTn id="38" presetID="23" presetClass="entr" presetSubtype="528" fill="hold" grpId="0" nodeType="withEffect">
                                      <p:stCondLst>
                                        <p:cond delay="450"/>
                                      </p:stCondLst>
                                      <p:childTnLst>
                                        <p:set>
                                          <p:cBhvr>
                                            <p:cTn id="39" dur="1" fill="hold">
                                              <p:stCondLst>
                                                <p:cond delay="0"/>
                                              </p:stCondLst>
                                            </p:cTn>
                                            <p:tgtEl>
                                              <p:spTgt spid="31"/>
                                            </p:tgtEl>
                                            <p:attrNameLst>
                                              <p:attrName>style.visibility</p:attrName>
                                            </p:attrNameLst>
                                          </p:cBhvr>
                                          <p:to>
                                            <p:strVal val="visible"/>
                                          </p:to>
                                        </p:set>
                                        <p:anim calcmode="lin" valueType="num">
                                          <p:cBhvr>
                                            <p:cTn id="40" dur="500" fill="hold"/>
                                            <p:tgtEl>
                                              <p:spTgt spid="31"/>
                                            </p:tgtEl>
                                            <p:attrNameLst>
                                              <p:attrName>ppt_w</p:attrName>
                                            </p:attrNameLst>
                                          </p:cBhvr>
                                          <p:tavLst>
                                            <p:tav tm="0">
                                              <p:val>
                                                <p:fltVal val="0"/>
                                              </p:val>
                                            </p:tav>
                                            <p:tav tm="100000">
                                              <p:val>
                                                <p:strVal val="#ppt_w"/>
                                              </p:val>
                                            </p:tav>
                                          </p:tavLst>
                                        </p:anim>
                                        <p:anim calcmode="lin" valueType="num">
                                          <p:cBhvr>
                                            <p:cTn id="41" dur="500" fill="hold"/>
                                            <p:tgtEl>
                                              <p:spTgt spid="31"/>
                                            </p:tgtEl>
                                            <p:attrNameLst>
                                              <p:attrName>ppt_h</p:attrName>
                                            </p:attrNameLst>
                                          </p:cBhvr>
                                          <p:tavLst>
                                            <p:tav tm="0">
                                              <p:val>
                                                <p:fltVal val="0"/>
                                              </p:val>
                                            </p:tav>
                                            <p:tav tm="100000">
                                              <p:val>
                                                <p:strVal val="#ppt_h"/>
                                              </p:val>
                                            </p:tav>
                                          </p:tavLst>
                                        </p:anim>
                                        <p:anim calcmode="lin" valueType="num">
                                          <p:cBhvr>
                                            <p:cTn id="42" dur="500" fill="hold"/>
                                            <p:tgtEl>
                                              <p:spTgt spid="31"/>
                                            </p:tgtEl>
                                            <p:attrNameLst>
                                              <p:attrName>ppt_x</p:attrName>
                                            </p:attrNameLst>
                                          </p:cBhvr>
                                          <p:tavLst>
                                            <p:tav tm="0">
                                              <p:val>
                                                <p:fltVal val="0.5"/>
                                              </p:val>
                                            </p:tav>
                                            <p:tav tm="100000">
                                              <p:val>
                                                <p:strVal val="#ppt_x"/>
                                              </p:val>
                                            </p:tav>
                                          </p:tavLst>
                                        </p:anim>
                                        <p:anim calcmode="lin" valueType="num">
                                          <p:cBhvr>
                                            <p:cTn id="43" dur="500" fill="hold"/>
                                            <p:tgtEl>
                                              <p:spTgt spid="31"/>
                                            </p:tgtEl>
                                            <p:attrNameLst>
                                              <p:attrName>ppt_y</p:attrName>
                                            </p:attrNameLst>
                                          </p:cBhvr>
                                          <p:tavLst>
                                            <p:tav tm="0">
                                              <p:val>
                                                <p:fltVal val="0.5"/>
                                              </p:val>
                                            </p:tav>
                                            <p:tav tm="100000">
                                              <p:val>
                                                <p:strVal val="#ppt_y"/>
                                              </p:val>
                                            </p:tav>
                                          </p:tavLst>
                                        </p:anim>
                                      </p:childTnLst>
                                    </p:cTn>
                                  </p:par>
                                  <p:par>
                                    <p:cTn id="44" presetID="23" presetClass="entr" presetSubtype="528" fill="hold" grpId="0" nodeType="withEffect">
                                      <p:stCondLst>
                                        <p:cond delay="650"/>
                                      </p:stCondLst>
                                      <p:childTnLst>
                                        <p:set>
                                          <p:cBhvr>
                                            <p:cTn id="45" dur="1" fill="hold">
                                              <p:stCondLst>
                                                <p:cond delay="0"/>
                                              </p:stCondLst>
                                            </p:cTn>
                                            <p:tgtEl>
                                              <p:spTgt spid="33"/>
                                            </p:tgtEl>
                                            <p:attrNameLst>
                                              <p:attrName>style.visibility</p:attrName>
                                            </p:attrNameLst>
                                          </p:cBhvr>
                                          <p:to>
                                            <p:strVal val="visible"/>
                                          </p:to>
                                        </p:set>
                                        <p:anim calcmode="lin" valueType="num">
                                          <p:cBhvr>
                                            <p:cTn id="46" dur="500" fill="hold"/>
                                            <p:tgtEl>
                                              <p:spTgt spid="33"/>
                                            </p:tgtEl>
                                            <p:attrNameLst>
                                              <p:attrName>ppt_w</p:attrName>
                                            </p:attrNameLst>
                                          </p:cBhvr>
                                          <p:tavLst>
                                            <p:tav tm="0">
                                              <p:val>
                                                <p:fltVal val="0"/>
                                              </p:val>
                                            </p:tav>
                                            <p:tav tm="100000">
                                              <p:val>
                                                <p:strVal val="#ppt_w"/>
                                              </p:val>
                                            </p:tav>
                                          </p:tavLst>
                                        </p:anim>
                                        <p:anim calcmode="lin" valueType="num">
                                          <p:cBhvr>
                                            <p:cTn id="47" dur="500" fill="hold"/>
                                            <p:tgtEl>
                                              <p:spTgt spid="33"/>
                                            </p:tgtEl>
                                            <p:attrNameLst>
                                              <p:attrName>ppt_h</p:attrName>
                                            </p:attrNameLst>
                                          </p:cBhvr>
                                          <p:tavLst>
                                            <p:tav tm="0">
                                              <p:val>
                                                <p:fltVal val="0"/>
                                              </p:val>
                                            </p:tav>
                                            <p:tav tm="100000">
                                              <p:val>
                                                <p:strVal val="#ppt_h"/>
                                              </p:val>
                                            </p:tav>
                                          </p:tavLst>
                                        </p:anim>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par>
                                    <p:cTn id="50" presetID="23" presetClass="entr" presetSubtype="528" fill="hold" grpId="0" nodeType="withEffect">
                                      <p:stCondLst>
                                        <p:cond delay="85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 calcmode="lin" valueType="num">
                                          <p:cBhvr>
                                            <p:cTn id="54" dur="500" fill="hold"/>
                                            <p:tgtEl>
                                              <p:spTgt spid="35"/>
                                            </p:tgtEl>
                                            <p:attrNameLst>
                                              <p:attrName>ppt_x</p:attrName>
                                            </p:attrNameLst>
                                          </p:cBhvr>
                                          <p:tavLst>
                                            <p:tav tm="0">
                                              <p:val>
                                                <p:fltVal val="0.5"/>
                                              </p:val>
                                            </p:tav>
                                            <p:tav tm="100000">
                                              <p:val>
                                                <p:strVal val="#ppt_x"/>
                                              </p:val>
                                            </p:tav>
                                          </p:tavLst>
                                        </p:anim>
                                        <p:anim calcmode="lin" valueType="num">
                                          <p:cBhvr>
                                            <p:cTn id="55" dur="500" fill="hold"/>
                                            <p:tgtEl>
                                              <p:spTgt spid="35"/>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 presetClass="entr" presetSubtype="1" fill="hold" grpId="0" nodeType="afterEffect" p14:presetBounceEnd="42000">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14:bounceEnd="42000">
                                          <p:cBhvr additive="base">
                                            <p:cTn id="59" dur="500" fill="hold"/>
                                            <p:tgtEl>
                                              <p:spTgt spid="47"/>
                                            </p:tgtEl>
                                            <p:attrNameLst>
                                              <p:attrName>ppt_x</p:attrName>
                                            </p:attrNameLst>
                                          </p:cBhvr>
                                          <p:tavLst>
                                            <p:tav tm="0">
                                              <p:val>
                                                <p:strVal val="#ppt_x"/>
                                              </p:val>
                                            </p:tav>
                                            <p:tav tm="100000">
                                              <p:val>
                                                <p:strVal val="#ppt_x"/>
                                              </p:val>
                                            </p:tav>
                                          </p:tavLst>
                                        </p:anim>
                                        <p:anim calcmode="lin" valueType="num" p14:bounceEnd="42000">
                                          <p:cBhvr additive="base">
                                            <p:cTn id="60" dur="500" fill="hold"/>
                                            <p:tgtEl>
                                              <p:spTgt spid="47"/>
                                            </p:tgtEl>
                                            <p:attrNameLst>
                                              <p:attrName>ppt_y</p:attrName>
                                            </p:attrNameLst>
                                          </p:cBhvr>
                                          <p:tavLst>
                                            <p:tav tm="0">
                                              <p:val>
                                                <p:strVal val="0-#ppt_h/2"/>
                                              </p:val>
                                            </p:tav>
                                            <p:tav tm="100000">
                                              <p:val>
                                                <p:strVal val="#ppt_y"/>
                                              </p:val>
                                            </p:tav>
                                          </p:tavLst>
                                        </p:anim>
                                      </p:childTnLst>
                                    </p:cTn>
                                  </p:par>
                                </p:childTnLst>
                              </p:cTn>
                            </p:par>
                            <p:par>
                              <p:cTn id="61" fill="hold">
                                <p:stCondLst>
                                  <p:cond delay="2500"/>
                                </p:stCondLst>
                                <p:childTnLst>
                                  <p:par>
                                    <p:cTn id="62" presetID="2" presetClass="entr" presetSubtype="1" fill="hold" grpId="0" nodeType="afterEffect" p14:presetBounceEnd="42000">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14:bounceEnd="42000">
                                          <p:cBhvr additive="base">
                                            <p:cTn id="64" dur="500" fill="hold"/>
                                            <p:tgtEl>
                                              <p:spTgt spid="48"/>
                                            </p:tgtEl>
                                            <p:attrNameLst>
                                              <p:attrName>ppt_x</p:attrName>
                                            </p:attrNameLst>
                                          </p:cBhvr>
                                          <p:tavLst>
                                            <p:tav tm="0">
                                              <p:val>
                                                <p:strVal val="#ppt_x"/>
                                              </p:val>
                                            </p:tav>
                                            <p:tav tm="100000">
                                              <p:val>
                                                <p:strVal val="#ppt_x"/>
                                              </p:val>
                                            </p:tav>
                                          </p:tavLst>
                                        </p:anim>
                                        <p:anim calcmode="lin" valueType="num" p14:bounceEnd="42000">
                                          <p:cBhvr additive="base">
                                            <p:cTn id="65" dur="500" fill="hold"/>
                                            <p:tgtEl>
                                              <p:spTgt spid="48"/>
                                            </p:tgtEl>
                                            <p:attrNameLst>
                                              <p:attrName>ppt_y</p:attrName>
                                            </p:attrNameLst>
                                          </p:cBhvr>
                                          <p:tavLst>
                                            <p:tav tm="0">
                                              <p:val>
                                                <p:strVal val="0-#ppt_h/2"/>
                                              </p:val>
                                            </p:tav>
                                            <p:tav tm="100000">
                                              <p:val>
                                                <p:strVal val="#ppt_y"/>
                                              </p:val>
                                            </p:tav>
                                          </p:tavLst>
                                        </p:anim>
                                      </p:childTnLst>
                                    </p:cTn>
                                  </p:par>
                                </p:childTnLst>
                              </p:cTn>
                            </p:par>
                            <p:par>
                              <p:cTn id="66" fill="hold">
                                <p:stCondLst>
                                  <p:cond delay="3000"/>
                                </p:stCondLst>
                                <p:childTnLst>
                                  <p:par>
                                    <p:cTn id="67" presetID="2" presetClass="entr" presetSubtype="1" fill="hold" nodeType="afterEffect" p14:presetBounceEnd="42000">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14:bounceEnd="42000">
                                          <p:cBhvr additive="base">
                                            <p:cTn id="69" dur="500" fill="hold"/>
                                            <p:tgtEl>
                                              <p:spTgt spid="49"/>
                                            </p:tgtEl>
                                            <p:attrNameLst>
                                              <p:attrName>ppt_x</p:attrName>
                                            </p:attrNameLst>
                                          </p:cBhvr>
                                          <p:tavLst>
                                            <p:tav tm="0">
                                              <p:val>
                                                <p:strVal val="#ppt_x"/>
                                              </p:val>
                                            </p:tav>
                                            <p:tav tm="100000">
                                              <p:val>
                                                <p:strVal val="#ppt_x"/>
                                              </p:val>
                                            </p:tav>
                                          </p:tavLst>
                                        </p:anim>
                                        <p:anim calcmode="lin" valueType="num" p14:bounceEnd="42000">
                                          <p:cBhvr additive="base">
                                            <p:cTn id="70" dur="500" fill="hold"/>
                                            <p:tgtEl>
                                              <p:spTgt spid="49"/>
                                            </p:tgtEl>
                                            <p:attrNameLst>
                                              <p:attrName>ppt_y</p:attrName>
                                            </p:attrNameLst>
                                          </p:cBhvr>
                                          <p:tavLst>
                                            <p:tav tm="0">
                                              <p:val>
                                                <p:strVal val="0-#ppt_h/2"/>
                                              </p:val>
                                            </p:tav>
                                            <p:tav tm="100000">
                                              <p:val>
                                                <p:strVal val="#ppt_y"/>
                                              </p:val>
                                            </p:tav>
                                          </p:tavLst>
                                        </p:anim>
                                      </p:childTnLst>
                                    </p:cTn>
                                  </p:par>
                                </p:childTnLst>
                              </p:cTn>
                            </p:par>
                            <p:par>
                              <p:cTn id="71" fill="hold">
                                <p:stCondLst>
                                  <p:cond delay="3500"/>
                                </p:stCondLst>
                                <p:childTnLst>
                                  <p:par>
                                    <p:cTn id="72" presetID="2" presetClass="entr" presetSubtype="1" fill="hold" grpId="0" nodeType="afterEffect" p14:presetBounceEnd="42000">
                                      <p:stCondLst>
                                        <p:cond delay="0"/>
                                      </p:stCondLst>
                                      <p:childTnLst>
                                        <p:set>
                                          <p:cBhvr>
                                            <p:cTn id="73" dur="1" fill="hold">
                                              <p:stCondLst>
                                                <p:cond delay="0"/>
                                              </p:stCondLst>
                                            </p:cTn>
                                            <p:tgtEl>
                                              <p:spTgt spid="55"/>
                                            </p:tgtEl>
                                            <p:attrNameLst>
                                              <p:attrName>style.visibility</p:attrName>
                                            </p:attrNameLst>
                                          </p:cBhvr>
                                          <p:to>
                                            <p:strVal val="visible"/>
                                          </p:to>
                                        </p:set>
                                        <p:anim calcmode="lin" valueType="num" p14:bounceEnd="42000">
                                          <p:cBhvr additive="base">
                                            <p:cTn id="74" dur="500" fill="hold"/>
                                            <p:tgtEl>
                                              <p:spTgt spid="55"/>
                                            </p:tgtEl>
                                            <p:attrNameLst>
                                              <p:attrName>ppt_x</p:attrName>
                                            </p:attrNameLst>
                                          </p:cBhvr>
                                          <p:tavLst>
                                            <p:tav tm="0">
                                              <p:val>
                                                <p:strVal val="#ppt_x"/>
                                              </p:val>
                                            </p:tav>
                                            <p:tav tm="100000">
                                              <p:val>
                                                <p:strVal val="#ppt_x"/>
                                              </p:val>
                                            </p:tav>
                                          </p:tavLst>
                                        </p:anim>
                                        <p:anim calcmode="lin" valueType="num" p14:bounceEnd="42000">
                                          <p:cBhvr additive="base">
                                            <p:cTn id="75" dur="500" fill="hold"/>
                                            <p:tgtEl>
                                              <p:spTgt spid="55"/>
                                            </p:tgtEl>
                                            <p:attrNameLst>
                                              <p:attrName>ppt_y</p:attrName>
                                            </p:attrNameLst>
                                          </p:cBhvr>
                                          <p:tavLst>
                                            <p:tav tm="0">
                                              <p:val>
                                                <p:strVal val="0-#ppt_h/2"/>
                                              </p:val>
                                            </p:tav>
                                            <p:tav tm="100000">
                                              <p:val>
                                                <p:strVal val="#ppt_y"/>
                                              </p:val>
                                            </p:tav>
                                          </p:tavLst>
                                        </p:anim>
                                      </p:childTnLst>
                                    </p:cTn>
                                  </p:par>
                                </p:childTnLst>
                              </p:cTn>
                            </p:par>
                            <p:par>
                              <p:cTn id="76" fill="hold">
                                <p:stCondLst>
                                  <p:cond delay="4000"/>
                                </p:stCondLst>
                                <p:childTnLst>
                                  <p:par>
                                    <p:cTn id="77" presetID="2" presetClass="entr" presetSubtype="1" fill="hold" grpId="0" nodeType="afterEffect" p14:presetBounceEnd="42000">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14:bounceEnd="42000">
                                          <p:cBhvr additive="base">
                                            <p:cTn id="79" dur="500" fill="hold"/>
                                            <p:tgtEl>
                                              <p:spTgt spid="56"/>
                                            </p:tgtEl>
                                            <p:attrNameLst>
                                              <p:attrName>ppt_x</p:attrName>
                                            </p:attrNameLst>
                                          </p:cBhvr>
                                          <p:tavLst>
                                            <p:tav tm="0">
                                              <p:val>
                                                <p:strVal val="#ppt_x"/>
                                              </p:val>
                                            </p:tav>
                                            <p:tav tm="100000">
                                              <p:val>
                                                <p:strVal val="#ppt_x"/>
                                              </p:val>
                                            </p:tav>
                                          </p:tavLst>
                                        </p:anim>
                                        <p:anim calcmode="lin" valueType="num" p14:bounceEnd="42000">
                                          <p:cBhvr additive="base">
                                            <p:cTn id="80" dur="500" fill="hold"/>
                                            <p:tgtEl>
                                              <p:spTgt spid="56"/>
                                            </p:tgtEl>
                                            <p:attrNameLst>
                                              <p:attrName>ppt_y</p:attrName>
                                            </p:attrNameLst>
                                          </p:cBhvr>
                                          <p:tavLst>
                                            <p:tav tm="0">
                                              <p:val>
                                                <p:strVal val="0-#ppt_h/2"/>
                                              </p:val>
                                            </p:tav>
                                            <p:tav tm="100000">
                                              <p:val>
                                                <p:strVal val="#ppt_y"/>
                                              </p:val>
                                            </p:tav>
                                          </p:tavLst>
                                        </p:anim>
                                      </p:childTnLst>
                                    </p:cTn>
                                  </p:par>
                                </p:childTnLst>
                              </p:cTn>
                            </p:par>
                            <p:par>
                              <p:cTn id="81" fill="hold">
                                <p:stCondLst>
                                  <p:cond delay="4500"/>
                                </p:stCondLst>
                                <p:childTnLst>
                                  <p:par>
                                    <p:cTn id="82" presetID="2" presetClass="entr" presetSubtype="1" fill="hold" grpId="0" nodeType="afterEffect" p14:presetBounceEnd="56000">
                                      <p:stCondLst>
                                        <p:cond delay="0"/>
                                      </p:stCondLst>
                                      <p:childTnLst>
                                        <p:set>
                                          <p:cBhvr>
                                            <p:cTn id="83" dur="1" fill="hold">
                                              <p:stCondLst>
                                                <p:cond delay="0"/>
                                              </p:stCondLst>
                                            </p:cTn>
                                            <p:tgtEl>
                                              <p:spTgt spid="57"/>
                                            </p:tgtEl>
                                            <p:attrNameLst>
                                              <p:attrName>style.visibility</p:attrName>
                                            </p:attrNameLst>
                                          </p:cBhvr>
                                          <p:to>
                                            <p:strVal val="visible"/>
                                          </p:to>
                                        </p:set>
                                        <p:anim calcmode="lin" valueType="num" p14:bounceEnd="56000">
                                          <p:cBhvr additive="base">
                                            <p:cTn id="84" dur="300" fill="hold"/>
                                            <p:tgtEl>
                                              <p:spTgt spid="57"/>
                                            </p:tgtEl>
                                            <p:attrNameLst>
                                              <p:attrName>ppt_x</p:attrName>
                                            </p:attrNameLst>
                                          </p:cBhvr>
                                          <p:tavLst>
                                            <p:tav tm="0">
                                              <p:val>
                                                <p:strVal val="#ppt_x"/>
                                              </p:val>
                                            </p:tav>
                                            <p:tav tm="100000">
                                              <p:val>
                                                <p:strVal val="#ppt_x"/>
                                              </p:val>
                                            </p:tav>
                                          </p:tavLst>
                                        </p:anim>
                                        <p:anim calcmode="lin" valueType="num" p14:bounceEnd="56000">
                                          <p:cBhvr additive="base">
                                            <p:cTn id="85" dur="300" fill="hold"/>
                                            <p:tgtEl>
                                              <p:spTgt spid="57"/>
                                            </p:tgtEl>
                                            <p:attrNameLst>
                                              <p:attrName>ppt_y</p:attrName>
                                            </p:attrNameLst>
                                          </p:cBhvr>
                                          <p:tavLst>
                                            <p:tav tm="0">
                                              <p:val>
                                                <p:strVal val="0-#ppt_h/2"/>
                                              </p:val>
                                            </p:tav>
                                            <p:tav tm="100000">
                                              <p:val>
                                                <p:strVal val="#ppt_y"/>
                                              </p:val>
                                            </p:tav>
                                          </p:tavLst>
                                        </p:anim>
                                      </p:childTnLst>
                                    </p:cTn>
                                  </p:par>
                                </p:childTnLst>
                              </p:cTn>
                            </p:par>
                            <p:par>
                              <p:cTn id="86" fill="hold">
                                <p:stCondLst>
                                  <p:cond delay="5000"/>
                                </p:stCondLst>
                                <p:childTnLst>
                                  <p:par>
                                    <p:cTn id="87" presetID="22" presetClass="entr" presetSubtype="2" fill="hold" nodeType="afterEffect">
                                      <p:stCondLst>
                                        <p:cond delay="0"/>
                                      </p:stCondLst>
                                      <p:childTnLst>
                                        <p:set>
                                          <p:cBhvr>
                                            <p:cTn id="88" dur="1" fill="hold">
                                              <p:stCondLst>
                                                <p:cond delay="0"/>
                                              </p:stCondLst>
                                            </p:cTn>
                                            <p:tgtEl>
                                              <p:spTgt spid="58"/>
                                            </p:tgtEl>
                                            <p:attrNameLst>
                                              <p:attrName>style.visibility</p:attrName>
                                            </p:attrNameLst>
                                          </p:cBhvr>
                                          <p:to>
                                            <p:strVal val="visible"/>
                                          </p:to>
                                        </p:set>
                                        <p:animEffect transition="in" filter="wipe(right)">
                                          <p:cBhvr>
                                            <p:cTn id="89" dur="300"/>
                                            <p:tgtEl>
                                              <p:spTgt spid="58"/>
                                            </p:tgtEl>
                                          </p:cBhvr>
                                        </p:animEffect>
                                      </p:childTnLst>
                                    </p:cTn>
                                  </p:par>
                                </p:childTnLst>
                              </p:cTn>
                            </p:par>
                            <p:par>
                              <p:cTn id="90" fill="hold">
                                <p:stCondLst>
                                  <p:cond delay="5500"/>
                                </p:stCondLst>
                                <p:childTnLst>
                                  <p:par>
                                    <p:cTn id="91" presetID="2" presetClass="entr" presetSubtype="8" fill="hold" grpId="0" nodeType="afterEffect" p14:presetBounceEnd="56000">
                                      <p:stCondLst>
                                        <p:cond delay="0"/>
                                      </p:stCondLst>
                                      <p:childTnLst>
                                        <p:set>
                                          <p:cBhvr>
                                            <p:cTn id="92" dur="1" fill="hold">
                                              <p:stCondLst>
                                                <p:cond delay="0"/>
                                              </p:stCondLst>
                                            </p:cTn>
                                            <p:tgtEl>
                                              <p:spTgt spid="66"/>
                                            </p:tgtEl>
                                            <p:attrNameLst>
                                              <p:attrName>style.visibility</p:attrName>
                                            </p:attrNameLst>
                                          </p:cBhvr>
                                          <p:to>
                                            <p:strVal val="visible"/>
                                          </p:to>
                                        </p:set>
                                        <p:anim calcmode="lin" valueType="num" p14:bounceEnd="56000">
                                          <p:cBhvr additive="base">
                                            <p:cTn id="93" dur="300" fill="hold"/>
                                            <p:tgtEl>
                                              <p:spTgt spid="66"/>
                                            </p:tgtEl>
                                            <p:attrNameLst>
                                              <p:attrName>ppt_x</p:attrName>
                                            </p:attrNameLst>
                                          </p:cBhvr>
                                          <p:tavLst>
                                            <p:tav tm="0">
                                              <p:val>
                                                <p:strVal val="0-#ppt_w/2"/>
                                              </p:val>
                                            </p:tav>
                                            <p:tav tm="100000">
                                              <p:val>
                                                <p:strVal val="#ppt_x"/>
                                              </p:val>
                                            </p:tav>
                                          </p:tavLst>
                                        </p:anim>
                                        <p:anim calcmode="lin" valueType="num" p14:bounceEnd="56000">
                                          <p:cBhvr additive="base">
                                            <p:cTn id="94" dur="30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6000"/>
                                </p:stCondLst>
                                <p:childTnLst>
                                  <p:par>
                                    <p:cTn id="96" presetID="22" presetClass="entr" presetSubtype="2" fill="hold"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wipe(right)">
                                          <p:cBhvr>
                                            <p:cTn id="98" dur="300"/>
                                            <p:tgtEl>
                                              <p:spTgt spid="67"/>
                                            </p:tgtEl>
                                          </p:cBhvr>
                                        </p:animEffect>
                                      </p:childTnLst>
                                    </p:cTn>
                                  </p:par>
                                </p:childTnLst>
                              </p:cTn>
                            </p:par>
                            <p:par>
                              <p:cTn id="99" fill="hold">
                                <p:stCondLst>
                                  <p:cond delay="6500"/>
                                </p:stCondLst>
                                <p:childTnLst>
                                  <p:par>
                                    <p:cTn id="100" presetID="2" presetClass="entr" presetSubtype="8" fill="hold" grpId="0" nodeType="afterEffect" p14:presetBounceEnd="56000">
                                      <p:stCondLst>
                                        <p:cond delay="0"/>
                                      </p:stCondLst>
                                      <p:childTnLst>
                                        <p:set>
                                          <p:cBhvr>
                                            <p:cTn id="101" dur="1" fill="hold">
                                              <p:stCondLst>
                                                <p:cond delay="0"/>
                                              </p:stCondLst>
                                            </p:cTn>
                                            <p:tgtEl>
                                              <p:spTgt spid="68"/>
                                            </p:tgtEl>
                                            <p:attrNameLst>
                                              <p:attrName>style.visibility</p:attrName>
                                            </p:attrNameLst>
                                          </p:cBhvr>
                                          <p:to>
                                            <p:strVal val="visible"/>
                                          </p:to>
                                        </p:set>
                                        <p:anim calcmode="lin" valueType="num" p14:bounceEnd="56000">
                                          <p:cBhvr additive="base">
                                            <p:cTn id="102" dur="300" fill="hold"/>
                                            <p:tgtEl>
                                              <p:spTgt spid="68"/>
                                            </p:tgtEl>
                                            <p:attrNameLst>
                                              <p:attrName>ppt_x</p:attrName>
                                            </p:attrNameLst>
                                          </p:cBhvr>
                                          <p:tavLst>
                                            <p:tav tm="0">
                                              <p:val>
                                                <p:strVal val="0-#ppt_w/2"/>
                                              </p:val>
                                            </p:tav>
                                            <p:tav tm="100000">
                                              <p:val>
                                                <p:strVal val="#ppt_x"/>
                                              </p:val>
                                            </p:tav>
                                          </p:tavLst>
                                        </p:anim>
                                        <p:anim calcmode="lin" valueType="num" p14:bounceEnd="56000">
                                          <p:cBhvr additive="base">
                                            <p:cTn id="103" dur="300" fill="hold"/>
                                            <p:tgtEl>
                                              <p:spTgt spid="68"/>
                                            </p:tgtEl>
                                            <p:attrNameLst>
                                              <p:attrName>ppt_y</p:attrName>
                                            </p:attrNameLst>
                                          </p:cBhvr>
                                          <p:tavLst>
                                            <p:tav tm="0">
                                              <p:val>
                                                <p:strVal val="#ppt_y"/>
                                              </p:val>
                                            </p:tav>
                                            <p:tav tm="100000">
                                              <p:val>
                                                <p:strVal val="#ppt_y"/>
                                              </p:val>
                                            </p:tav>
                                          </p:tavLst>
                                        </p:anim>
                                      </p:childTnLst>
                                    </p:cTn>
                                  </p:par>
                                </p:childTnLst>
                              </p:cTn>
                            </p:par>
                            <p:par>
                              <p:cTn id="104" fill="hold">
                                <p:stCondLst>
                                  <p:cond delay="7000"/>
                                </p:stCondLst>
                                <p:childTnLst>
                                  <p:par>
                                    <p:cTn id="105" presetID="22" presetClass="entr" presetSubtype="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wipe(left)">
                                          <p:cBhvr>
                                            <p:cTn id="107" dur="300"/>
                                            <p:tgtEl>
                                              <p:spTgt spid="69"/>
                                            </p:tgtEl>
                                          </p:cBhvr>
                                        </p:animEffect>
                                      </p:childTnLst>
                                    </p:cTn>
                                  </p:par>
                                </p:childTnLst>
                              </p:cTn>
                            </p:par>
                            <p:par>
                              <p:cTn id="108" fill="hold">
                                <p:stCondLst>
                                  <p:cond delay="7500"/>
                                </p:stCondLst>
                                <p:childTnLst>
                                  <p:par>
                                    <p:cTn id="109" presetID="2" presetClass="entr" presetSubtype="2" fill="hold" grpId="0" nodeType="afterEffect" p14:presetBounceEnd="56000">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14:bounceEnd="56000">
                                          <p:cBhvr additive="base">
                                            <p:cTn id="111" dur="300" fill="hold"/>
                                            <p:tgtEl>
                                              <p:spTgt spid="70"/>
                                            </p:tgtEl>
                                            <p:attrNameLst>
                                              <p:attrName>ppt_x</p:attrName>
                                            </p:attrNameLst>
                                          </p:cBhvr>
                                          <p:tavLst>
                                            <p:tav tm="0">
                                              <p:val>
                                                <p:strVal val="1+#ppt_w/2"/>
                                              </p:val>
                                            </p:tav>
                                            <p:tav tm="100000">
                                              <p:val>
                                                <p:strVal val="#ppt_x"/>
                                              </p:val>
                                            </p:tav>
                                          </p:tavLst>
                                        </p:anim>
                                        <p:anim calcmode="lin" valueType="num" p14:bounceEnd="56000">
                                          <p:cBhvr additive="base">
                                            <p:cTn id="112" dur="300" fill="hold"/>
                                            <p:tgtEl>
                                              <p:spTgt spid="70"/>
                                            </p:tgtEl>
                                            <p:attrNameLst>
                                              <p:attrName>ppt_y</p:attrName>
                                            </p:attrNameLst>
                                          </p:cBhvr>
                                          <p:tavLst>
                                            <p:tav tm="0">
                                              <p:val>
                                                <p:strVal val="#ppt_y"/>
                                              </p:val>
                                            </p:tav>
                                            <p:tav tm="100000">
                                              <p:val>
                                                <p:strVal val="#ppt_y"/>
                                              </p:val>
                                            </p:tav>
                                          </p:tavLst>
                                        </p:anim>
                                      </p:childTnLst>
                                    </p:cTn>
                                  </p:par>
                                </p:childTnLst>
                              </p:cTn>
                            </p:par>
                            <p:par>
                              <p:cTn id="113" fill="hold">
                                <p:stCondLst>
                                  <p:cond delay="8000"/>
                                </p:stCondLst>
                                <p:childTnLst>
                                  <p:par>
                                    <p:cTn id="114" presetID="22" presetClass="entr" presetSubtype="8" fill="hold" nodeType="afterEffect">
                                      <p:stCondLst>
                                        <p:cond delay="0"/>
                                      </p:stCondLst>
                                      <p:childTnLst>
                                        <p:set>
                                          <p:cBhvr>
                                            <p:cTn id="115" dur="1" fill="hold">
                                              <p:stCondLst>
                                                <p:cond delay="0"/>
                                              </p:stCondLst>
                                            </p:cTn>
                                            <p:tgtEl>
                                              <p:spTgt spid="71"/>
                                            </p:tgtEl>
                                            <p:attrNameLst>
                                              <p:attrName>style.visibility</p:attrName>
                                            </p:attrNameLst>
                                          </p:cBhvr>
                                          <p:to>
                                            <p:strVal val="visible"/>
                                          </p:to>
                                        </p:set>
                                        <p:animEffect transition="in" filter="wipe(left)">
                                          <p:cBhvr>
                                            <p:cTn id="116" dur="300"/>
                                            <p:tgtEl>
                                              <p:spTgt spid="71"/>
                                            </p:tgtEl>
                                          </p:cBhvr>
                                        </p:animEffect>
                                      </p:childTnLst>
                                    </p:cTn>
                                  </p:par>
                                </p:childTnLst>
                              </p:cTn>
                            </p:par>
                            <p:par>
                              <p:cTn id="117" fill="hold">
                                <p:stCondLst>
                                  <p:cond delay="8500"/>
                                </p:stCondLst>
                                <p:childTnLst>
                                  <p:par>
                                    <p:cTn id="118" presetID="2" presetClass="entr" presetSubtype="2" fill="hold" grpId="0" nodeType="afterEffect" p14:presetBounceEnd="56000">
                                      <p:stCondLst>
                                        <p:cond delay="0"/>
                                      </p:stCondLst>
                                      <p:childTnLst>
                                        <p:set>
                                          <p:cBhvr>
                                            <p:cTn id="119" dur="1" fill="hold">
                                              <p:stCondLst>
                                                <p:cond delay="0"/>
                                              </p:stCondLst>
                                            </p:cTn>
                                            <p:tgtEl>
                                              <p:spTgt spid="72"/>
                                            </p:tgtEl>
                                            <p:attrNameLst>
                                              <p:attrName>style.visibility</p:attrName>
                                            </p:attrNameLst>
                                          </p:cBhvr>
                                          <p:to>
                                            <p:strVal val="visible"/>
                                          </p:to>
                                        </p:set>
                                        <p:anim calcmode="lin" valueType="num" p14:bounceEnd="56000">
                                          <p:cBhvr additive="base">
                                            <p:cTn id="120" dur="300" fill="hold"/>
                                            <p:tgtEl>
                                              <p:spTgt spid="72"/>
                                            </p:tgtEl>
                                            <p:attrNameLst>
                                              <p:attrName>ppt_x</p:attrName>
                                            </p:attrNameLst>
                                          </p:cBhvr>
                                          <p:tavLst>
                                            <p:tav tm="0">
                                              <p:val>
                                                <p:strVal val="1+#ppt_w/2"/>
                                              </p:val>
                                            </p:tav>
                                            <p:tav tm="100000">
                                              <p:val>
                                                <p:strVal val="#ppt_x"/>
                                              </p:val>
                                            </p:tav>
                                          </p:tavLst>
                                        </p:anim>
                                        <p:anim calcmode="lin" valueType="num" p14:bounceEnd="56000">
                                          <p:cBhvr additive="base">
                                            <p:cTn id="121" dur="3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1" grpId="0" animBg="1"/>
          <p:bldP spid="32" grpId="0" animBg="1"/>
          <p:bldP spid="33" grpId="0" animBg="1"/>
          <p:bldP spid="34" grpId="0" animBg="1"/>
          <p:bldP spid="35" grpId="0" animBg="1"/>
          <p:bldP spid="47" grpId="0" animBg="1"/>
          <p:bldP spid="48" grpId="0" animBg="1"/>
          <p:bldP spid="55" grpId="0" animBg="1"/>
          <p:bldP spid="56" grpId="0" animBg="1"/>
          <p:bldP spid="57" grpId="0"/>
          <p:bldP spid="66" grpId="0"/>
          <p:bldP spid="68" grpId="0"/>
          <p:bldP spid="70" grpId="0"/>
          <p:bldP spid="7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200" fill="hold"/>
                                            <p:tgtEl>
                                              <p:spTgt spid="36"/>
                                            </p:tgtEl>
                                            <p:attrNameLst>
                                              <p:attrName>ppt_w</p:attrName>
                                            </p:attrNameLst>
                                          </p:cBhvr>
                                          <p:tavLst>
                                            <p:tav tm="0">
                                              <p:val>
                                                <p:fltVal val="0"/>
                                              </p:val>
                                            </p:tav>
                                            <p:tav tm="100000">
                                              <p:val>
                                                <p:strVal val="#ppt_w"/>
                                              </p:val>
                                            </p:tav>
                                          </p:tavLst>
                                        </p:anim>
                                        <p:anim calcmode="lin" valueType="num">
                                          <p:cBhvr>
                                            <p:cTn id="21" dur="200" fill="hold"/>
                                            <p:tgtEl>
                                              <p:spTgt spid="36"/>
                                            </p:tgtEl>
                                            <p:attrNameLst>
                                              <p:attrName>ppt_h</p:attrName>
                                            </p:attrNameLst>
                                          </p:cBhvr>
                                          <p:tavLst>
                                            <p:tav tm="0">
                                              <p:val>
                                                <p:fltVal val="0"/>
                                              </p:val>
                                            </p:tav>
                                            <p:tav tm="100000">
                                              <p:val>
                                                <p:strVal val="#ppt_h"/>
                                              </p:val>
                                            </p:tav>
                                          </p:tavLst>
                                        </p:anim>
                                        <p:animEffect transition="in" filter="fade">
                                          <p:cBhvr>
                                            <p:cTn id="22" dur="200"/>
                                            <p:tgtEl>
                                              <p:spTgt spid="36"/>
                                            </p:tgtEl>
                                          </p:cBhvr>
                                        </p:animEffect>
                                      </p:childTnLst>
                                    </p:cTn>
                                  </p:par>
                                  <p:par>
                                    <p:cTn id="23" presetID="6" presetClass="emph" presetSubtype="0" autoRev="1" fill="hold" nodeType="withEffect">
                                      <p:stCondLst>
                                        <p:cond delay="150"/>
                                      </p:stCondLst>
                                      <p:childTnLst>
                                        <p:animScale>
                                          <p:cBhvr>
                                            <p:cTn id="24" dur="100" fill="hold"/>
                                            <p:tgtEl>
                                              <p:spTgt spid="36"/>
                                            </p:tgtEl>
                                          </p:cBhvr>
                                          <p:by x="130000" y="130000"/>
                                        </p:animScale>
                                      </p:childTnLst>
                                    </p:cTn>
                                  </p:par>
                                </p:childTnLst>
                              </p:cTn>
                            </p:par>
                            <p:par>
                              <p:cTn id="25" fill="hold">
                                <p:stCondLst>
                                  <p:cond delay="1500"/>
                                </p:stCondLst>
                                <p:childTnLst>
                                  <p:par>
                                    <p:cTn id="26" presetID="23" presetClass="entr" presetSubtype="52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p:cTn id="28" dur="500" fill="hold"/>
                                            <p:tgtEl>
                                              <p:spTgt spid="34"/>
                                            </p:tgtEl>
                                            <p:attrNameLst>
                                              <p:attrName>ppt_w</p:attrName>
                                            </p:attrNameLst>
                                          </p:cBhvr>
                                          <p:tavLst>
                                            <p:tav tm="0">
                                              <p:val>
                                                <p:fltVal val="0"/>
                                              </p:val>
                                            </p:tav>
                                            <p:tav tm="100000">
                                              <p:val>
                                                <p:strVal val="#ppt_w"/>
                                              </p:val>
                                            </p:tav>
                                          </p:tavLst>
                                        </p:anim>
                                        <p:anim calcmode="lin" valueType="num">
                                          <p:cBhvr>
                                            <p:cTn id="29" dur="500" fill="hold"/>
                                            <p:tgtEl>
                                              <p:spTgt spid="34"/>
                                            </p:tgtEl>
                                            <p:attrNameLst>
                                              <p:attrName>ppt_h</p:attrName>
                                            </p:attrNameLst>
                                          </p:cBhvr>
                                          <p:tavLst>
                                            <p:tav tm="0">
                                              <p:val>
                                                <p:fltVal val="0"/>
                                              </p:val>
                                            </p:tav>
                                            <p:tav tm="100000">
                                              <p:val>
                                                <p:strVal val="#ppt_h"/>
                                              </p:val>
                                            </p:tav>
                                          </p:tavLst>
                                        </p:anim>
                                        <p:anim calcmode="lin" valueType="num">
                                          <p:cBhvr>
                                            <p:cTn id="30" dur="500" fill="hold"/>
                                            <p:tgtEl>
                                              <p:spTgt spid="34"/>
                                            </p:tgtEl>
                                            <p:attrNameLst>
                                              <p:attrName>ppt_x</p:attrName>
                                            </p:attrNameLst>
                                          </p:cBhvr>
                                          <p:tavLst>
                                            <p:tav tm="0">
                                              <p:val>
                                                <p:fltVal val="0.5"/>
                                              </p:val>
                                            </p:tav>
                                            <p:tav tm="100000">
                                              <p:val>
                                                <p:strVal val="#ppt_x"/>
                                              </p:val>
                                            </p:tav>
                                          </p:tavLst>
                                        </p:anim>
                                        <p:anim calcmode="lin" valueType="num">
                                          <p:cBhvr>
                                            <p:cTn id="31" dur="500" fill="hold"/>
                                            <p:tgtEl>
                                              <p:spTgt spid="34"/>
                                            </p:tgtEl>
                                            <p:attrNameLst>
                                              <p:attrName>ppt_y</p:attrName>
                                            </p:attrNameLst>
                                          </p:cBhvr>
                                          <p:tavLst>
                                            <p:tav tm="0">
                                              <p:val>
                                                <p:fltVal val="0.5"/>
                                              </p:val>
                                            </p:tav>
                                            <p:tav tm="100000">
                                              <p:val>
                                                <p:strVal val="#ppt_y"/>
                                              </p:val>
                                            </p:tav>
                                          </p:tavLst>
                                        </p:anim>
                                      </p:childTnLst>
                                    </p:cTn>
                                  </p:par>
                                  <p:par>
                                    <p:cTn id="32" presetID="23" presetClass="entr" presetSubtype="528" fill="hold" grpId="0" nodeType="withEffect">
                                      <p:stCondLst>
                                        <p:cond delay="25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 calcmode="lin" valueType="num">
                                          <p:cBhvr>
                                            <p:cTn id="36" dur="500" fill="hold"/>
                                            <p:tgtEl>
                                              <p:spTgt spid="32"/>
                                            </p:tgtEl>
                                            <p:attrNameLst>
                                              <p:attrName>ppt_x</p:attrName>
                                            </p:attrNameLst>
                                          </p:cBhvr>
                                          <p:tavLst>
                                            <p:tav tm="0">
                                              <p:val>
                                                <p:fltVal val="0.5"/>
                                              </p:val>
                                            </p:tav>
                                            <p:tav tm="100000">
                                              <p:val>
                                                <p:strVal val="#ppt_x"/>
                                              </p:val>
                                            </p:tav>
                                          </p:tavLst>
                                        </p:anim>
                                        <p:anim calcmode="lin" valueType="num">
                                          <p:cBhvr>
                                            <p:cTn id="37" dur="500" fill="hold"/>
                                            <p:tgtEl>
                                              <p:spTgt spid="32"/>
                                            </p:tgtEl>
                                            <p:attrNameLst>
                                              <p:attrName>ppt_y</p:attrName>
                                            </p:attrNameLst>
                                          </p:cBhvr>
                                          <p:tavLst>
                                            <p:tav tm="0">
                                              <p:val>
                                                <p:fltVal val="0.5"/>
                                              </p:val>
                                            </p:tav>
                                            <p:tav tm="100000">
                                              <p:val>
                                                <p:strVal val="#ppt_y"/>
                                              </p:val>
                                            </p:tav>
                                          </p:tavLst>
                                        </p:anim>
                                      </p:childTnLst>
                                    </p:cTn>
                                  </p:par>
                                  <p:par>
                                    <p:cTn id="38" presetID="23" presetClass="entr" presetSubtype="528" fill="hold" grpId="0" nodeType="withEffect">
                                      <p:stCondLst>
                                        <p:cond delay="450"/>
                                      </p:stCondLst>
                                      <p:childTnLst>
                                        <p:set>
                                          <p:cBhvr>
                                            <p:cTn id="39" dur="1" fill="hold">
                                              <p:stCondLst>
                                                <p:cond delay="0"/>
                                              </p:stCondLst>
                                            </p:cTn>
                                            <p:tgtEl>
                                              <p:spTgt spid="31"/>
                                            </p:tgtEl>
                                            <p:attrNameLst>
                                              <p:attrName>style.visibility</p:attrName>
                                            </p:attrNameLst>
                                          </p:cBhvr>
                                          <p:to>
                                            <p:strVal val="visible"/>
                                          </p:to>
                                        </p:set>
                                        <p:anim calcmode="lin" valueType="num">
                                          <p:cBhvr>
                                            <p:cTn id="40" dur="500" fill="hold"/>
                                            <p:tgtEl>
                                              <p:spTgt spid="31"/>
                                            </p:tgtEl>
                                            <p:attrNameLst>
                                              <p:attrName>ppt_w</p:attrName>
                                            </p:attrNameLst>
                                          </p:cBhvr>
                                          <p:tavLst>
                                            <p:tav tm="0">
                                              <p:val>
                                                <p:fltVal val="0"/>
                                              </p:val>
                                            </p:tav>
                                            <p:tav tm="100000">
                                              <p:val>
                                                <p:strVal val="#ppt_w"/>
                                              </p:val>
                                            </p:tav>
                                          </p:tavLst>
                                        </p:anim>
                                        <p:anim calcmode="lin" valueType="num">
                                          <p:cBhvr>
                                            <p:cTn id="41" dur="500" fill="hold"/>
                                            <p:tgtEl>
                                              <p:spTgt spid="31"/>
                                            </p:tgtEl>
                                            <p:attrNameLst>
                                              <p:attrName>ppt_h</p:attrName>
                                            </p:attrNameLst>
                                          </p:cBhvr>
                                          <p:tavLst>
                                            <p:tav tm="0">
                                              <p:val>
                                                <p:fltVal val="0"/>
                                              </p:val>
                                            </p:tav>
                                            <p:tav tm="100000">
                                              <p:val>
                                                <p:strVal val="#ppt_h"/>
                                              </p:val>
                                            </p:tav>
                                          </p:tavLst>
                                        </p:anim>
                                        <p:anim calcmode="lin" valueType="num">
                                          <p:cBhvr>
                                            <p:cTn id="42" dur="500" fill="hold"/>
                                            <p:tgtEl>
                                              <p:spTgt spid="31"/>
                                            </p:tgtEl>
                                            <p:attrNameLst>
                                              <p:attrName>ppt_x</p:attrName>
                                            </p:attrNameLst>
                                          </p:cBhvr>
                                          <p:tavLst>
                                            <p:tav tm="0">
                                              <p:val>
                                                <p:fltVal val="0.5"/>
                                              </p:val>
                                            </p:tav>
                                            <p:tav tm="100000">
                                              <p:val>
                                                <p:strVal val="#ppt_x"/>
                                              </p:val>
                                            </p:tav>
                                          </p:tavLst>
                                        </p:anim>
                                        <p:anim calcmode="lin" valueType="num">
                                          <p:cBhvr>
                                            <p:cTn id="43" dur="500" fill="hold"/>
                                            <p:tgtEl>
                                              <p:spTgt spid="31"/>
                                            </p:tgtEl>
                                            <p:attrNameLst>
                                              <p:attrName>ppt_y</p:attrName>
                                            </p:attrNameLst>
                                          </p:cBhvr>
                                          <p:tavLst>
                                            <p:tav tm="0">
                                              <p:val>
                                                <p:fltVal val="0.5"/>
                                              </p:val>
                                            </p:tav>
                                            <p:tav tm="100000">
                                              <p:val>
                                                <p:strVal val="#ppt_y"/>
                                              </p:val>
                                            </p:tav>
                                          </p:tavLst>
                                        </p:anim>
                                      </p:childTnLst>
                                    </p:cTn>
                                  </p:par>
                                  <p:par>
                                    <p:cTn id="44" presetID="23" presetClass="entr" presetSubtype="528" fill="hold" grpId="0" nodeType="withEffect">
                                      <p:stCondLst>
                                        <p:cond delay="650"/>
                                      </p:stCondLst>
                                      <p:childTnLst>
                                        <p:set>
                                          <p:cBhvr>
                                            <p:cTn id="45" dur="1" fill="hold">
                                              <p:stCondLst>
                                                <p:cond delay="0"/>
                                              </p:stCondLst>
                                            </p:cTn>
                                            <p:tgtEl>
                                              <p:spTgt spid="33"/>
                                            </p:tgtEl>
                                            <p:attrNameLst>
                                              <p:attrName>style.visibility</p:attrName>
                                            </p:attrNameLst>
                                          </p:cBhvr>
                                          <p:to>
                                            <p:strVal val="visible"/>
                                          </p:to>
                                        </p:set>
                                        <p:anim calcmode="lin" valueType="num">
                                          <p:cBhvr>
                                            <p:cTn id="46" dur="500" fill="hold"/>
                                            <p:tgtEl>
                                              <p:spTgt spid="33"/>
                                            </p:tgtEl>
                                            <p:attrNameLst>
                                              <p:attrName>ppt_w</p:attrName>
                                            </p:attrNameLst>
                                          </p:cBhvr>
                                          <p:tavLst>
                                            <p:tav tm="0">
                                              <p:val>
                                                <p:fltVal val="0"/>
                                              </p:val>
                                            </p:tav>
                                            <p:tav tm="100000">
                                              <p:val>
                                                <p:strVal val="#ppt_w"/>
                                              </p:val>
                                            </p:tav>
                                          </p:tavLst>
                                        </p:anim>
                                        <p:anim calcmode="lin" valueType="num">
                                          <p:cBhvr>
                                            <p:cTn id="47" dur="500" fill="hold"/>
                                            <p:tgtEl>
                                              <p:spTgt spid="33"/>
                                            </p:tgtEl>
                                            <p:attrNameLst>
                                              <p:attrName>ppt_h</p:attrName>
                                            </p:attrNameLst>
                                          </p:cBhvr>
                                          <p:tavLst>
                                            <p:tav tm="0">
                                              <p:val>
                                                <p:fltVal val="0"/>
                                              </p:val>
                                            </p:tav>
                                            <p:tav tm="100000">
                                              <p:val>
                                                <p:strVal val="#ppt_h"/>
                                              </p:val>
                                            </p:tav>
                                          </p:tavLst>
                                        </p:anim>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par>
                                    <p:cTn id="50" presetID="23" presetClass="entr" presetSubtype="528" fill="hold" grpId="0" nodeType="withEffect">
                                      <p:stCondLst>
                                        <p:cond delay="85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 calcmode="lin" valueType="num">
                                          <p:cBhvr>
                                            <p:cTn id="54" dur="500" fill="hold"/>
                                            <p:tgtEl>
                                              <p:spTgt spid="35"/>
                                            </p:tgtEl>
                                            <p:attrNameLst>
                                              <p:attrName>ppt_x</p:attrName>
                                            </p:attrNameLst>
                                          </p:cBhvr>
                                          <p:tavLst>
                                            <p:tav tm="0">
                                              <p:val>
                                                <p:fltVal val="0.5"/>
                                              </p:val>
                                            </p:tav>
                                            <p:tav tm="100000">
                                              <p:val>
                                                <p:strVal val="#ppt_x"/>
                                              </p:val>
                                            </p:tav>
                                          </p:tavLst>
                                        </p:anim>
                                        <p:anim calcmode="lin" valueType="num">
                                          <p:cBhvr>
                                            <p:cTn id="55" dur="500" fill="hold"/>
                                            <p:tgtEl>
                                              <p:spTgt spid="35"/>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 presetClass="entr" presetSubtype="1"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ppt_x"/>
                                              </p:val>
                                            </p:tav>
                                            <p:tav tm="100000">
                                              <p:val>
                                                <p:strVal val="#ppt_x"/>
                                              </p:val>
                                            </p:tav>
                                          </p:tavLst>
                                        </p:anim>
                                        <p:anim calcmode="lin" valueType="num">
                                          <p:cBhvr additive="base">
                                            <p:cTn id="60" dur="500" fill="hold"/>
                                            <p:tgtEl>
                                              <p:spTgt spid="47"/>
                                            </p:tgtEl>
                                            <p:attrNameLst>
                                              <p:attrName>ppt_y</p:attrName>
                                            </p:attrNameLst>
                                          </p:cBhvr>
                                          <p:tavLst>
                                            <p:tav tm="0">
                                              <p:val>
                                                <p:strVal val="0-#ppt_h/2"/>
                                              </p:val>
                                            </p:tav>
                                            <p:tav tm="100000">
                                              <p:val>
                                                <p:strVal val="#ppt_y"/>
                                              </p:val>
                                            </p:tav>
                                          </p:tavLst>
                                        </p:anim>
                                      </p:childTnLst>
                                    </p:cTn>
                                  </p:par>
                                </p:childTnLst>
                              </p:cTn>
                            </p:par>
                            <p:par>
                              <p:cTn id="61" fill="hold">
                                <p:stCondLst>
                                  <p:cond delay="2500"/>
                                </p:stCondLst>
                                <p:childTnLst>
                                  <p:par>
                                    <p:cTn id="62" presetID="2" presetClass="entr" presetSubtype="1"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ppt_x"/>
                                              </p:val>
                                            </p:tav>
                                            <p:tav tm="100000">
                                              <p:val>
                                                <p:strVal val="#ppt_x"/>
                                              </p:val>
                                            </p:tav>
                                          </p:tavLst>
                                        </p:anim>
                                        <p:anim calcmode="lin" valueType="num">
                                          <p:cBhvr additive="base">
                                            <p:cTn id="65" dur="500" fill="hold"/>
                                            <p:tgtEl>
                                              <p:spTgt spid="48"/>
                                            </p:tgtEl>
                                            <p:attrNameLst>
                                              <p:attrName>ppt_y</p:attrName>
                                            </p:attrNameLst>
                                          </p:cBhvr>
                                          <p:tavLst>
                                            <p:tav tm="0">
                                              <p:val>
                                                <p:strVal val="0-#ppt_h/2"/>
                                              </p:val>
                                            </p:tav>
                                            <p:tav tm="100000">
                                              <p:val>
                                                <p:strVal val="#ppt_y"/>
                                              </p:val>
                                            </p:tav>
                                          </p:tavLst>
                                        </p:anim>
                                      </p:childTnLst>
                                    </p:cTn>
                                  </p:par>
                                </p:childTnLst>
                              </p:cTn>
                            </p:par>
                            <p:par>
                              <p:cTn id="66" fill="hold">
                                <p:stCondLst>
                                  <p:cond delay="3000"/>
                                </p:stCondLst>
                                <p:childTnLst>
                                  <p:par>
                                    <p:cTn id="67" presetID="2" presetClass="entr" presetSubtype="1" fill="hold"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additive="base">
                                            <p:cTn id="69" dur="500" fill="hold"/>
                                            <p:tgtEl>
                                              <p:spTgt spid="49"/>
                                            </p:tgtEl>
                                            <p:attrNameLst>
                                              <p:attrName>ppt_x</p:attrName>
                                            </p:attrNameLst>
                                          </p:cBhvr>
                                          <p:tavLst>
                                            <p:tav tm="0">
                                              <p:val>
                                                <p:strVal val="#ppt_x"/>
                                              </p:val>
                                            </p:tav>
                                            <p:tav tm="100000">
                                              <p:val>
                                                <p:strVal val="#ppt_x"/>
                                              </p:val>
                                            </p:tav>
                                          </p:tavLst>
                                        </p:anim>
                                        <p:anim calcmode="lin" valueType="num">
                                          <p:cBhvr additive="base">
                                            <p:cTn id="70" dur="500" fill="hold"/>
                                            <p:tgtEl>
                                              <p:spTgt spid="49"/>
                                            </p:tgtEl>
                                            <p:attrNameLst>
                                              <p:attrName>ppt_y</p:attrName>
                                            </p:attrNameLst>
                                          </p:cBhvr>
                                          <p:tavLst>
                                            <p:tav tm="0">
                                              <p:val>
                                                <p:strVal val="0-#ppt_h/2"/>
                                              </p:val>
                                            </p:tav>
                                            <p:tav tm="100000">
                                              <p:val>
                                                <p:strVal val="#ppt_y"/>
                                              </p:val>
                                            </p:tav>
                                          </p:tavLst>
                                        </p:anim>
                                      </p:childTnLst>
                                    </p:cTn>
                                  </p:par>
                                </p:childTnLst>
                              </p:cTn>
                            </p:par>
                            <p:par>
                              <p:cTn id="71" fill="hold">
                                <p:stCondLst>
                                  <p:cond delay="3500"/>
                                </p:stCondLst>
                                <p:childTnLst>
                                  <p:par>
                                    <p:cTn id="72" presetID="2" presetClass="entr" presetSubtype="1" fill="hold" grpId="0" nodeType="afterEffect">
                                      <p:stCondLst>
                                        <p:cond delay="0"/>
                                      </p:stCondLst>
                                      <p:childTnLst>
                                        <p:set>
                                          <p:cBhvr>
                                            <p:cTn id="73" dur="1" fill="hold">
                                              <p:stCondLst>
                                                <p:cond delay="0"/>
                                              </p:stCondLst>
                                            </p:cTn>
                                            <p:tgtEl>
                                              <p:spTgt spid="55"/>
                                            </p:tgtEl>
                                            <p:attrNameLst>
                                              <p:attrName>style.visibility</p:attrName>
                                            </p:attrNameLst>
                                          </p:cBhvr>
                                          <p:to>
                                            <p:strVal val="visible"/>
                                          </p:to>
                                        </p:set>
                                        <p:anim calcmode="lin" valueType="num">
                                          <p:cBhvr additive="base">
                                            <p:cTn id="74" dur="500" fill="hold"/>
                                            <p:tgtEl>
                                              <p:spTgt spid="55"/>
                                            </p:tgtEl>
                                            <p:attrNameLst>
                                              <p:attrName>ppt_x</p:attrName>
                                            </p:attrNameLst>
                                          </p:cBhvr>
                                          <p:tavLst>
                                            <p:tav tm="0">
                                              <p:val>
                                                <p:strVal val="#ppt_x"/>
                                              </p:val>
                                            </p:tav>
                                            <p:tav tm="100000">
                                              <p:val>
                                                <p:strVal val="#ppt_x"/>
                                              </p:val>
                                            </p:tav>
                                          </p:tavLst>
                                        </p:anim>
                                        <p:anim calcmode="lin" valueType="num">
                                          <p:cBhvr additive="base">
                                            <p:cTn id="75" dur="500" fill="hold"/>
                                            <p:tgtEl>
                                              <p:spTgt spid="55"/>
                                            </p:tgtEl>
                                            <p:attrNameLst>
                                              <p:attrName>ppt_y</p:attrName>
                                            </p:attrNameLst>
                                          </p:cBhvr>
                                          <p:tavLst>
                                            <p:tav tm="0">
                                              <p:val>
                                                <p:strVal val="0-#ppt_h/2"/>
                                              </p:val>
                                            </p:tav>
                                            <p:tav tm="100000">
                                              <p:val>
                                                <p:strVal val="#ppt_y"/>
                                              </p:val>
                                            </p:tav>
                                          </p:tavLst>
                                        </p:anim>
                                      </p:childTnLst>
                                    </p:cTn>
                                  </p:par>
                                </p:childTnLst>
                              </p:cTn>
                            </p:par>
                            <p:par>
                              <p:cTn id="76" fill="hold">
                                <p:stCondLst>
                                  <p:cond delay="4000"/>
                                </p:stCondLst>
                                <p:childTnLst>
                                  <p:par>
                                    <p:cTn id="77" presetID="2" presetClass="entr" presetSubtype="1" fill="hold" grpId="0" nodeType="after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additive="base">
                                            <p:cTn id="79" dur="500" fill="hold"/>
                                            <p:tgtEl>
                                              <p:spTgt spid="56"/>
                                            </p:tgtEl>
                                            <p:attrNameLst>
                                              <p:attrName>ppt_x</p:attrName>
                                            </p:attrNameLst>
                                          </p:cBhvr>
                                          <p:tavLst>
                                            <p:tav tm="0">
                                              <p:val>
                                                <p:strVal val="#ppt_x"/>
                                              </p:val>
                                            </p:tav>
                                            <p:tav tm="100000">
                                              <p:val>
                                                <p:strVal val="#ppt_x"/>
                                              </p:val>
                                            </p:tav>
                                          </p:tavLst>
                                        </p:anim>
                                        <p:anim calcmode="lin" valueType="num">
                                          <p:cBhvr additive="base">
                                            <p:cTn id="80" dur="500" fill="hold"/>
                                            <p:tgtEl>
                                              <p:spTgt spid="56"/>
                                            </p:tgtEl>
                                            <p:attrNameLst>
                                              <p:attrName>ppt_y</p:attrName>
                                            </p:attrNameLst>
                                          </p:cBhvr>
                                          <p:tavLst>
                                            <p:tav tm="0">
                                              <p:val>
                                                <p:strVal val="0-#ppt_h/2"/>
                                              </p:val>
                                            </p:tav>
                                            <p:tav tm="100000">
                                              <p:val>
                                                <p:strVal val="#ppt_y"/>
                                              </p:val>
                                            </p:tav>
                                          </p:tavLst>
                                        </p:anim>
                                      </p:childTnLst>
                                    </p:cTn>
                                  </p:par>
                                </p:childTnLst>
                              </p:cTn>
                            </p:par>
                            <p:par>
                              <p:cTn id="81" fill="hold">
                                <p:stCondLst>
                                  <p:cond delay="4500"/>
                                </p:stCondLst>
                                <p:childTnLst>
                                  <p:par>
                                    <p:cTn id="82" presetID="2" presetClass="entr" presetSubtype="1" fill="hold" grpId="0" nodeType="afterEffect">
                                      <p:stCondLst>
                                        <p:cond delay="0"/>
                                      </p:stCondLst>
                                      <p:childTnLst>
                                        <p:set>
                                          <p:cBhvr>
                                            <p:cTn id="83" dur="1" fill="hold">
                                              <p:stCondLst>
                                                <p:cond delay="0"/>
                                              </p:stCondLst>
                                            </p:cTn>
                                            <p:tgtEl>
                                              <p:spTgt spid="57"/>
                                            </p:tgtEl>
                                            <p:attrNameLst>
                                              <p:attrName>style.visibility</p:attrName>
                                            </p:attrNameLst>
                                          </p:cBhvr>
                                          <p:to>
                                            <p:strVal val="visible"/>
                                          </p:to>
                                        </p:set>
                                        <p:anim calcmode="lin" valueType="num">
                                          <p:cBhvr additive="base">
                                            <p:cTn id="84" dur="300" fill="hold"/>
                                            <p:tgtEl>
                                              <p:spTgt spid="57"/>
                                            </p:tgtEl>
                                            <p:attrNameLst>
                                              <p:attrName>ppt_x</p:attrName>
                                            </p:attrNameLst>
                                          </p:cBhvr>
                                          <p:tavLst>
                                            <p:tav tm="0">
                                              <p:val>
                                                <p:strVal val="#ppt_x"/>
                                              </p:val>
                                            </p:tav>
                                            <p:tav tm="100000">
                                              <p:val>
                                                <p:strVal val="#ppt_x"/>
                                              </p:val>
                                            </p:tav>
                                          </p:tavLst>
                                        </p:anim>
                                        <p:anim calcmode="lin" valueType="num">
                                          <p:cBhvr additive="base">
                                            <p:cTn id="85" dur="300" fill="hold"/>
                                            <p:tgtEl>
                                              <p:spTgt spid="57"/>
                                            </p:tgtEl>
                                            <p:attrNameLst>
                                              <p:attrName>ppt_y</p:attrName>
                                            </p:attrNameLst>
                                          </p:cBhvr>
                                          <p:tavLst>
                                            <p:tav tm="0">
                                              <p:val>
                                                <p:strVal val="0-#ppt_h/2"/>
                                              </p:val>
                                            </p:tav>
                                            <p:tav tm="100000">
                                              <p:val>
                                                <p:strVal val="#ppt_y"/>
                                              </p:val>
                                            </p:tav>
                                          </p:tavLst>
                                        </p:anim>
                                      </p:childTnLst>
                                    </p:cTn>
                                  </p:par>
                                </p:childTnLst>
                              </p:cTn>
                            </p:par>
                            <p:par>
                              <p:cTn id="86" fill="hold">
                                <p:stCondLst>
                                  <p:cond delay="5000"/>
                                </p:stCondLst>
                                <p:childTnLst>
                                  <p:par>
                                    <p:cTn id="87" presetID="22" presetClass="entr" presetSubtype="2" fill="hold" nodeType="afterEffect">
                                      <p:stCondLst>
                                        <p:cond delay="0"/>
                                      </p:stCondLst>
                                      <p:childTnLst>
                                        <p:set>
                                          <p:cBhvr>
                                            <p:cTn id="88" dur="1" fill="hold">
                                              <p:stCondLst>
                                                <p:cond delay="0"/>
                                              </p:stCondLst>
                                            </p:cTn>
                                            <p:tgtEl>
                                              <p:spTgt spid="58"/>
                                            </p:tgtEl>
                                            <p:attrNameLst>
                                              <p:attrName>style.visibility</p:attrName>
                                            </p:attrNameLst>
                                          </p:cBhvr>
                                          <p:to>
                                            <p:strVal val="visible"/>
                                          </p:to>
                                        </p:set>
                                        <p:animEffect transition="in" filter="wipe(right)">
                                          <p:cBhvr>
                                            <p:cTn id="89" dur="300"/>
                                            <p:tgtEl>
                                              <p:spTgt spid="58"/>
                                            </p:tgtEl>
                                          </p:cBhvr>
                                        </p:animEffect>
                                      </p:childTnLst>
                                    </p:cTn>
                                  </p:par>
                                </p:childTnLst>
                              </p:cTn>
                            </p:par>
                            <p:par>
                              <p:cTn id="90" fill="hold">
                                <p:stCondLst>
                                  <p:cond delay="5500"/>
                                </p:stCondLst>
                                <p:childTnLst>
                                  <p:par>
                                    <p:cTn id="91" presetID="2" presetClass="entr" presetSubtype="8" fill="hold" grpId="0" nodeType="afterEffect">
                                      <p:stCondLst>
                                        <p:cond delay="0"/>
                                      </p:stCondLst>
                                      <p:childTnLst>
                                        <p:set>
                                          <p:cBhvr>
                                            <p:cTn id="92" dur="1" fill="hold">
                                              <p:stCondLst>
                                                <p:cond delay="0"/>
                                              </p:stCondLst>
                                            </p:cTn>
                                            <p:tgtEl>
                                              <p:spTgt spid="66"/>
                                            </p:tgtEl>
                                            <p:attrNameLst>
                                              <p:attrName>style.visibility</p:attrName>
                                            </p:attrNameLst>
                                          </p:cBhvr>
                                          <p:to>
                                            <p:strVal val="visible"/>
                                          </p:to>
                                        </p:set>
                                        <p:anim calcmode="lin" valueType="num">
                                          <p:cBhvr additive="base">
                                            <p:cTn id="93" dur="300" fill="hold"/>
                                            <p:tgtEl>
                                              <p:spTgt spid="66"/>
                                            </p:tgtEl>
                                            <p:attrNameLst>
                                              <p:attrName>ppt_x</p:attrName>
                                            </p:attrNameLst>
                                          </p:cBhvr>
                                          <p:tavLst>
                                            <p:tav tm="0">
                                              <p:val>
                                                <p:strVal val="0-#ppt_w/2"/>
                                              </p:val>
                                            </p:tav>
                                            <p:tav tm="100000">
                                              <p:val>
                                                <p:strVal val="#ppt_x"/>
                                              </p:val>
                                            </p:tav>
                                          </p:tavLst>
                                        </p:anim>
                                        <p:anim calcmode="lin" valueType="num">
                                          <p:cBhvr additive="base">
                                            <p:cTn id="94" dur="30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6000"/>
                                </p:stCondLst>
                                <p:childTnLst>
                                  <p:par>
                                    <p:cTn id="96" presetID="22" presetClass="entr" presetSubtype="2" fill="hold"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wipe(right)">
                                          <p:cBhvr>
                                            <p:cTn id="98" dur="300"/>
                                            <p:tgtEl>
                                              <p:spTgt spid="67"/>
                                            </p:tgtEl>
                                          </p:cBhvr>
                                        </p:animEffect>
                                      </p:childTnLst>
                                    </p:cTn>
                                  </p:par>
                                </p:childTnLst>
                              </p:cTn>
                            </p:par>
                            <p:par>
                              <p:cTn id="99" fill="hold">
                                <p:stCondLst>
                                  <p:cond delay="6500"/>
                                </p:stCondLst>
                                <p:childTnLst>
                                  <p:par>
                                    <p:cTn id="100" presetID="2" presetClass="entr" presetSubtype="8"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 calcmode="lin" valueType="num">
                                          <p:cBhvr additive="base">
                                            <p:cTn id="102" dur="300" fill="hold"/>
                                            <p:tgtEl>
                                              <p:spTgt spid="68"/>
                                            </p:tgtEl>
                                            <p:attrNameLst>
                                              <p:attrName>ppt_x</p:attrName>
                                            </p:attrNameLst>
                                          </p:cBhvr>
                                          <p:tavLst>
                                            <p:tav tm="0">
                                              <p:val>
                                                <p:strVal val="0-#ppt_w/2"/>
                                              </p:val>
                                            </p:tav>
                                            <p:tav tm="100000">
                                              <p:val>
                                                <p:strVal val="#ppt_x"/>
                                              </p:val>
                                            </p:tav>
                                          </p:tavLst>
                                        </p:anim>
                                        <p:anim calcmode="lin" valueType="num">
                                          <p:cBhvr additive="base">
                                            <p:cTn id="103" dur="300" fill="hold"/>
                                            <p:tgtEl>
                                              <p:spTgt spid="68"/>
                                            </p:tgtEl>
                                            <p:attrNameLst>
                                              <p:attrName>ppt_y</p:attrName>
                                            </p:attrNameLst>
                                          </p:cBhvr>
                                          <p:tavLst>
                                            <p:tav tm="0">
                                              <p:val>
                                                <p:strVal val="#ppt_y"/>
                                              </p:val>
                                            </p:tav>
                                            <p:tav tm="100000">
                                              <p:val>
                                                <p:strVal val="#ppt_y"/>
                                              </p:val>
                                            </p:tav>
                                          </p:tavLst>
                                        </p:anim>
                                      </p:childTnLst>
                                    </p:cTn>
                                  </p:par>
                                </p:childTnLst>
                              </p:cTn>
                            </p:par>
                            <p:par>
                              <p:cTn id="104" fill="hold">
                                <p:stCondLst>
                                  <p:cond delay="7000"/>
                                </p:stCondLst>
                                <p:childTnLst>
                                  <p:par>
                                    <p:cTn id="105" presetID="22" presetClass="entr" presetSubtype="8" fill="hold" nodeType="after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wipe(left)">
                                          <p:cBhvr>
                                            <p:cTn id="107" dur="300"/>
                                            <p:tgtEl>
                                              <p:spTgt spid="69"/>
                                            </p:tgtEl>
                                          </p:cBhvr>
                                        </p:animEffect>
                                      </p:childTnLst>
                                    </p:cTn>
                                  </p:par>
                                </p:childTnLst>
                              </p:cTn>
                            </p:par>
                            <p:par>
                              <p:cTn id="108" fill="hold">
                                <p:stCondLst>
                                  <p:cond delay="7500"/>
                                </p:stCondLst>
                                <p:childTnLst>
                                  <p:par>
                                    <p:cTn id="109" presetID="2" presetClass="entr" presetSubtype="2"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additive="base">
                                            <p:cTn id="111" dur="300" fill="hold"/>
                                            <p:tgtEl>
                                              <p:spTgt spid="70"/>
                                            </p:tgtEl>
                                            <p:attrNameLst>
                                              <p:attrName>ppt_x</p:attrName>
                                            </p:attrNameLst>
                                          </p:cBhvr>
                                          <p:tavLst>
                                            <p:tav tm="0">
                                              <p:val>
                                                <p:strVal val="1+#ppt_w/2"/>
                                              </p:val>
                                            </p:tav>
                                            <p:tav tm="100000">
                                              <p:val>
                                                <p:strVal val="#ppt_x"/>
                                              </p:val>
                                            </p:tav>
                                          </p:tavLst>
                                        </p:anim>
                                        <p:anim calcmode="lin" valueType="num">
                                          <p:cBhvr additive="base">
                                            <p:cTn id="112" dur="300" fill="hold"/>
                                            <p:tgtEl>
                                              <p:spTgt spid="70"/>
                                            </p:tgtEl>
                                            <p:attrNameLst>
                                              <p:attrName>ppt_y</p:attrName>
                                            </p:attrNameLst>
                                          </p:cBhvr>
                                          <p:tavLst>
                                            <p:tav tm="0">
                                              <p:val>
                                                <p:strVal val="#ppt_y"/>
                                              </p:val>
                                            </p:tav>
                                            <p:tav tm="100000">
                                              <p:val>
                                                <p:strVal val="#ppt_y"/>
                                              </p:val>
                                            </p:tav>
                                          </p:tavLst>
                                        </p:anim>
                                      </p:childTnLst>
                                    </p:cTn>
                                  </p:par>
                                </p:childTnLst>
                              </p:cTn>
                            </p:par>
                            <p:par>
                              <p:cTn id="113" fill="hold">
                                <p:stCondLst>
                                  <p:cond delay="8000"/>
                                </p:stCondLst>
                                <p:childTnLst>
                                  <p:par>
                                    <p:cTn id="114" presetID="22" presetClass="entr" presetSubtype="8" fill="hold" nodeType="afterEffect">
                                      <p:stCondLst>
                                        <p:cond delay="0"/>
                                      </p:stCondLst>
                                      <p:childTnLst>
                                        <p:set>
                                          <p:cBhvr>
                                            <p:cTn id="115" dur="1" fill="hold">
                                              <p:stCondLst>
                                                <p:cond delay="0"/>
                                              </p:stCondLst>
                                            </p:cTn>
                                            <p:tgtEl>
                                              <p:spTgt spid="71"/>
                                            </p:tgtEl>
                                            <p:attrNameLst>
                                              <p:attrName>style.visibility</p:attrName>
                                            </p:attrNameLst>
                                          </p:cBhvr>
                                          <p:to>
                                            <p:strVal val="visible"/>
                                          </p:to>
                                        </p:set>
                                        <p:animEffect transition="in" filter="wipe(left)">
                                          <p:cBhvr>
                                            <p:cTn id="116" dur="300"/>
                                            <p:tgtEl>
                                              <p:spTgt spid="71"/>
                                            </p:tgtEl>
                                          </p:cBhvr>
                                        </p:animEffect>
                                      </p:childTnLst>
                                    </p:cTn>
                                  </p:par>
                                </p:childTnLst>
                              </p:cTn>
                            </p:par>
                            <p:par>
                              <p:cTn id="117" fill="hold">
                                <p:stCondLst>
                                  <p:cond delay="8500"/>
                                </p:stCondLst>
                                <p:childTnLst>
                                  <p:par>
                                    <p:cTn id="118" presetID="2" presetClass="entr" presetSubtype="2" fill="hold" grpId="0" nodeType="afterEffect">
                                      <p:stCondLst>
                                        <p:cond delay="0"/>
                                      </p:stCondLst>
                                      <p:childTnLst>
                                        <p:set>
                                          <p:cBhvr>
                                            <p:cTn id="119" dur="1" fill="hold">
                                              <p:stCondLst>
                                                <p:cond delay="0"/>
                                              </p:stCondLst>
                                            </p:cTn>
                                            <p:tgtEl>
                                              <p:spTgt spid="72"/>
                                            </p:tgtEl>
                                            <p:attrNameLst>
                                              <p:attrName>style.visibility</p:attrName>
                                            </p:attrNameLst>
                                          </p:cBhvr>
                                          <p:to>
                                            <p:strVal val="visible"/>
                                          </p:to>
                                        </p:set>
                                        <p:anim calcmode="lin" valueType="num">
                                          <p:cBhvr additive="base">
                                            <p:cTn id="120" dur="300" fill="hold"/>
                                            <p:tgtEl>
                                              <p:spTgt spid="72"/>
                                            </p:tgtEl>
                                            <p:attrNameLst>
                                              <p:attrName>ppt_x</p:attrName>
                                            </p:attrNameLst>
                                          </p:cBhvr>
                                          <p:tavLst>
                                            <p:tav tm="0">
                                              <p:val>
                                                <p:strVal val="1+#ppt_w/2"/>
                                              </p:val>
                                            </p:tav>
                                            <p:tav tm="100000">
                                              <p:val>
                                                <p:strVal val="#ppt_x"/>
                                              </p:val>
                                            </p:tav>
                                          </p:tavLst>
                                        </p:anim>
                                        <p:anim calcmode="lin" valueType="num">
                                          <p:cBhvr additive="base">
                                            <p:cTn id="121" dur="3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1" grpId="0" animBg="1"/>
          <p:bldP spid="32" grpId="0" animBg="1"/>
          <p:bldP spid="33" grpId="0" animBg="1"/>
          <p:bldP spid="34" grpId="0" animBg="1"/>
          <p:bldP spid="35" grpId="0" animBg="1"/>
          <p:bldP spid="47" grpId="0" animBg="1"/>
          <p:bldP spid="48" grpId="0" animBg="1"/>
          <p:bldP spid="55" grpId="0" animBg="1"/>
          <p:bldP spid="56" grpId="0" animBg="1"/>
          <p:bldP spid="57" grpId="0"/>
          <p:bldP spid="66" grpId="0"/>
          <p:bldP spid="68" grpId="0"/>
          <p:bldP spid="70" grpId="0"/>
          <p:bldP spid="72"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38" name="圆角矩形 4"/>
          <p:cNvSpPr/>
          <p:nvPr/>
        </p:nvSpPr>
        <p:spPr>
          <a:xfrm rot="2700000">
            <a:off x="2511913" y="2769834"/>
            <a:ext cx="3960440" cy="573977"/>
          </a:xfrm>
          <a:custGeom>
            <a:avLst/>
            <a:gdLst/>
            <a:ahLst/>
            <a:cxnLst/>
            <a:rect l="l" t="t" r="r" b="b"/>
            <a:pathLst>
              <a:path w="4968552" h="720080">
                <a:moveTo>
                  <a:pt x="3539923" y="0"/>
                </a:moveTo>
                <a:lnTo>
                  <a:pt x="4608512" y="0"/>
                </a:lnTo>
                <a:cubicBezTo>
                  <a:pt x="4807357" y="0"/>
                  <a:pt x="4968552" y="161195"/>
                  <a:pt x="4968552" y="360040"/>
                </a:cubicBezTo>
                <a:cubicBezTo>
                  <a:pt x="4968552" y="558885"/>
                  <a:pt x="4807357" y="720080"/>
                  <a:pt x="4608512" y="720080"/>
                </a:cubicBezTo>
                <a:lnTo>
                  <a:pt x="3539923" y="720080"/>
                </a:lnTo>
                <a:cubicBezTo>
                  <a:pt x="3579486" y="607368"/>
                  <a:pt x="3600400" y="486147"/>
                  <a:pt x="3600400" y="360040"/>
                </a:cubicBezTo>
                <a:cubicBezTo>
                  <a:pt x="3600400" y="233934"/>
                  <a:pt x="3579486" y="112712"/>
                  <a:pt x="3539923" y="0"/>
                </a:cubicBezTo>
                <a:close/>
                <a:moveTo>
                  <a:pt x="360040" y="0"/>
                </a:moveTo>
                <a:lnTo>
                  <a:pt x="1428630" y="0"/>
                </a:lnTo>
                <a:cubicBezTo>
                  <a:pt x="1389066" y="112712"/>
                  <a:pt x="1368152" y="233934"/>
                  <a:pt x="1368152" y="360040"/>
                </a:cubicBezTo>
                <a:cubicBezTo>
                  <a:pt x="1368152" y="486147"/>
                  <a:pt x="1389066" y="607368"/>
                  <a:pt x="1428630" y="720080"/>
                </a:cubicBezTo>
                <a:lnTo>
                  <a:pt x="360040" y="720080"/>
                </a:lnTo>
                <a:cubicBezTo>
                  <a:pt x="161195" y="720080"/>
                  <a:pt x="0" y="558885"/>
                  <a:pt x="0" y="360040"/>
                </a:cubicBezTo>
                <a:cubicBezTo>
                  <a:pt x="0" y="161195"/>
                  <a:pt x="161195" y="0"/>
                  <a:pt x="36004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4"/>
          <p:cNvSpPr/>
          <p:nvPr/>
        </p:nvSpPr>
        <p:spPr>
          <a:xfrm rot="8100000">
            <a:off x="2511914" y="2769834"/>
            <a:ext cx="3960440" cy="573977"/>
          </a:xfrm>
          <a:custGeom>
            <a:avLst/>
            <a:gdLst/>
            <a:ahLst/>
            <a:cxnLst/>
            <a:rect l="l" t="t" r="r" b="b"/>
            <a:pathLst>
              <a:path w="4968552" h="720080">
                <a:moveTo>
                  <a:pt x="3539923" y="0"/>
                </a:moveTo>
                <a:lnTo>
                  <a:pt x="4608512" y="0"/>
                </a:lnTo>
                <a:cubicBezTo>
                  <a:pt x="4807357" y="0"/>
                  <a:pt x="4968552" y="161195"/>
                  <a:pt x="4968552" y="360040"/>
                </a:cubicBezTo>
                <a:cubicBezTo>
                  <a:pt x="4968552" y="558885"/>
                  <a:pt x="4807357" y="720080"/>
                  <a:pt x="4608512" y="720080"/>
                </a:cubicBezTo>
                <a:lnTo>
                  <a:pt x="3539923" y="720080"/>
                </a:lnTo>
                <a:cubicBezTo>
                  <a:pt x="3579486" y="607368"/>
                  <a:pt x="3600400" y="486147"/>
                  <a:pt x="3600400" y="360040"/>
                </a:cubicBezTo>
                <a:cubicBezTo>
                  <a:pt x="3600400" y="233934"/>
                  <a:pt x="3579486" y="112712"/>
                  <a:pt x="3539923" y="0"/>
                </a:cubicBezTo>
                <a:close/>
                <a:moveTo>
                  <a:pt x="360040" y="0"/>
                </a:moveTo>
                <a:lnTo>
                  <a:pt x="1428630" y="0"/>
                </a:lnTo>
                <a:cubicBezTo>
                  <a:pt x="1389066" y="112712"/>
                  <a:pt x="1368152" y="233934"/>
                  <a:pt x="1368152" y="360040"/>
                </a:cubicBezTo>
                <a:cubicBezTo>
                  <a:pt x="1368152" y="486147"/>
                  <a:pt x="1389066" y="607368"/>
                  <a:pt x="1428630" y="720080"/>
                </a:cubicBezTo>
                <a:lnTo>
                  <a:pt x="360040" y="720080"/>
                </a:lnTo>
                <a:cubicBezTo>
                  <a:pt x="161195" y="720080"/>
                  <a:pt x="0" y="558885"/>
                  <a:pt x="0" y="360040"/>
                </a:cubicBezTo>
                <a:cubicBezTo>
                  <a:pt x="0" y="161195"/>
                  <a:pt x="161195" y="0"/>
                  <a:pt x="36004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3686373" y="2251062"/>
            <a:ext cx="1611520" cy="1611520"/>
            <a:chOff x="3686373" y="2075063"/>
            <a:chExt cx="1611520" cy="1611520"/>
          </a:xfrm>
        </p:grpSpPr>
        <p:sp>
          <p:nvSpPr>
            <p:cNvPr id="41" name="椭圆 40"/>
            <p:cNvSpPr/>
            <p:nvPr/>
          </p:nvSpPr>
          <p:spPr>
            <a:xfrm rot="2700000">
              <a:off x="3686373" y="2075063"/>
              <a:ext cx="1611520" cy="16115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6"/>
            <p:cNvSpPr>
              <a:spLocks noEditPoints="1"/>
            </p:cNvSpPr>
            <p:nvPr/>
          </p:nvSpPr>
          <p:spPr bwMode="auto">
            <a:xfrm>
              <a:off x="4259311" y="2435302"/>
              <a:ext cx="465644" cy="464505"/>
            </a:xfrm>
            <a:custGeom>
              <a:avLst/>
              <a:gdLst>
                <a:gd name="T0" fmla="*/ 60 w 99"/>
                <a:gd name="T1" fmla="*/ 9 h 99"/>
                <a:gd name="T2" fmla="*/ 81 w 99"/>
                <a:gd name="T3" fmla="*/ 10 h 99"/>
                <a:gd name="T4" fmla="*/ 79 w 99"/>
                <a:gd name="T5" fmla="*/ 20 h 99"/>
                <a:gd name="T6" fmla="*/ 96 w 99"/>
                <a:gd name="T7" fmla="*/ 31 h 99"/>
                <a:gd name="T8" fmla="*/ 90 w 99"/>
                <a:gd name="T9" fmla="*/ 38 h 99"/>
                <a:gd name="T10" fmla="*/ 99 w 99"/>
                <a:gd name="T11" fmla="*/ 57 h 99"/>
                <a:gd name="T12" fmla="*/ 90 w 99"/>
                <a:gd name="T13" fmla="*/ 60 h 99"/>
                <a:gd name="T14" fmla="*/ 89 w 99"/>
                <a:gd name="T15" fmla="*/ 81 h 99"/>
                <a:gd name="T16" fmla="*/ 80 w 99"/>
                <a:gd name="T17" fmla="*/ 79 h 99"/>
                <a:gd name="T18" fmla="*/ 68 w 99"/>
                <a:gd name="T19" fmla="*/ 97 h 99"/>
                <a:gd name="T20" fmla="*/ 61 w 99"/>
                <a:gd name="T21" fmla="*/ 90 h 99"/>
                <a:gd name="T22" fmla="*/ 42 w 99"/>
                <a:gd name="T23" fmla="*/ 99 h 99"/>
                <a:gd name="T24" fmla="*/ 39 w 99"/>
                <a:gd name="T25" fmla="*/ 91 h 99"/>
                <a:gd name="T26" fmla="*/ 18 w 99"/>
                <a:gd name="T27" fmla="*/ 89 h 99"/>
                <a:gd name="T28" fmla="*/ 20 w 99"/>
                <a:gd name="T29" fmla="*/ 80 h 99"/>
                <a:gd name="T30" fmla="*/ 3 w 99"/>
                <a:gd name="T31" fmla="*/ 68 h 99"/>
                <a:gd name="T32" fmla="*/ 9 w 99"/>
                <a:gd name="T33" fmla="*/ 61 h 99"/>
                <a:gd name="T34" fmla="*/ 0 w 99"/>
                <a:gd name="T35" fmla="*/ 42 h 99"/>
                <a:gd name="T36" fmla="*/ 9 w 99"/>
                <a:gd name="T37" fmla="*/ 39 h 99"/>
                <a:gd name="T38" fmla="*/ 10 w 99"/>
                <a:gd name="T39" fmla="*/ 18 h 99"/>
                <a:gd name="T40" fmla="*/ 19 w 99"/>
                <a:gd name="T41" fmla="*/ 20 h 99"/>
                <a:gd name="T42" fmla="*/ 31 w 99"/>
                <a:gd name="T43" fmla="*/ 3 h 99"/>
                <a:gd name="T44" fmla="*/ 38 w 99"/>
                <a:gd name="T45" fmla="*/ 9 h 99"/>
                <a:gd name="T46" fmla="*/ 57 w 99"/>
                <a:gd name="T47" fmla="*/ 0 h 99"/>
                <a:gd name="T48" fmla="*/ 36 w 99"/>
                <a:gd name="T49" fmla="*/ 58 h 99"/>
                <a:gd name="T50" fmla="*/ 45 w 99"/>
                <a:gd name="T51" fmla="*/ 47 h 99"/>
                <a:gd name="T52" fmla="*/ 58 w 99"/>
                <a:gd name="T53" fmla="*/ 55 h 99"/>
                <a:gd name="T54" fmla="*/ 64 w 99"/>
                <a:gd name="T55" fmla="*/ 56 h 99"/>
                <a:gd name="T56" fmla="*/ 54 w 99"/>
                <a:gd name="T57" fmla="*/ 54 h 99"/>
                <a:gd name="T58" fmla="*/ 58 w 99"/>
                <a:gd name="T59" fmla="*/ 69 h 99"/>
                <a:gd name="T60" fmla="*/ 71 w 99"/>
                <a:gd name="T61" fmla="*/ 71 h 99"/>
                <a:gd name="T62" fmla="*/ 71 w 99"/>
                <a:gd name="T63" fmla="*/ 28 h 99"/>
                <a:gd name="T64" fmla="*/ 28 w 99"/>
                <a:gd name="T65" fmla="*/ 28 h 99"/>
                <a:gd name="T66" fmla="*/ 28 w 99"/>
                <a:gd name="T67" fmla="*/ 71 h 99"/>
                <a:gd name="T68" fmla="*/ 55 w 99"/>
                <a:gd name="T69" fmla="*/ 79 h 99"/>
                <a:gd name="T70" fmla="*/ 48 w 99"/>
                <a:gd name="T71" fmla="*/ 66 h 99"/>
                <a:gd name="T72" fmla="*/ 35 w 99"/>
                <a:gd name="T73" fmla="*/ 75 h 99"/>
                <a:gd name="T74" fmla="*/ 42 w 99"/>
                <a:gd name="T75" fmla="*/ 71 h 99"/>
                <a:gd name="T76" fmla="*/ 45 w 99"/>
                <a:gd name="T77" fmla="*/ 52 h 99"/>
                <a:gd name="T78" fmla="*/ 38 w 99"/>
                <a:gd name="T79" fmla="*/ 59 h 99"/>
                <a:gd name="T80" fmla="*/ 51 w 99"/>
                <a:gd name="T81" fmla="*/ 37 h 99"/>
                <a:gd name="T82" fmla="*/ 51 w 99"/>
                <a:gd name="T83" fmla="*/ 46 h 99"/>
                <a:gd name="T84" fmla="*/ 51 w 99"/>
                <a:gd name="T85" fmla="*/ 3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9" h="99">
                  <a:moveTo>
                    <a:pt x="59" y="8"/>
                  </a:moveTo>
                  <a:cubicBezTo>
                    <a:pt x="59" y="9"/>
                    <a:pt x="60" y="9"/>
                    <a:pt x="60" y="9"/>
                  </a:cubicBezTo>
                  <a:cubicBezTo>
                    <a:pt x="66" y="2"/>
                    <a:pt x="66" y="2"/>
                    <a:pt x="66" y="2"/>
                  </a:cubicBezTo>
                  <a:cubicBezTo>
                    <a:pt x="81" y="10"/>
                    <a:pt x="81" y="10"/>
                    <a:pt x="81" y="10"/>
                  </a:cubicBezTo>
                  <a:cubicBezTo>
                    <a:pt x="78" y="19"/>
                    <a:pt x="78" y="19"/>
                    <a:pt x="78" y="19"/>
                  </a:cubicBezTo>
                  <a:cubicBezTo>
                    <a:pt x="78" y="19"/>
                    <a:pt x="79" y="19"/>
                    <a:pt x="79" y="20"/>
                  </a:cubicBezTo>
                  <a:cubicBezTo>
                    <a:pt x="88" y="17"/>
                    <a:pt x="88" y="17"/>
                    <a:pt x="88" y="17"/>
                  </a:cubicBezTo>
                  <a:cubicBezTo>
                    <a:pt x="96" y="31"/>
                    <a:pt x="96" y="31"/>
                    <a:pt x="96" y="31"/>
                  </a:cubicBezTo>
                  <a:cubicBezTo>
                    <a:pt x="90" y="37"/>
                    <a:pt x="90" y="37"/>
                    <a:pt x="90" y="37"/>
                  </a:cubicBezTo>
                  <a:cubicBezTo>
                    <a:pt x="90" y="38"/>
                    <a:pt x="90" y="38"/>
                    <a:pt x="90" y="38"/>
                  </a:cubicBezTo>
                  <a:cubicBezTo>
                    <a:pt x="99" y="40"/>
                    <a:pt x="99" y="40"/>
                    <a:pt x="99" y="40"/>
                  </a:cubicBezTo>
                  <a:cubicBezTo>
                    <a:pt x="99" y="57"/>
                    <a:pt x="99" y="57"/>
                    <a:pt x="99" y="57"/>
                  </a:cubicBezTo>
                  <a:cubicBezTo>
                    <a:pt x="91" y="59"/>
                    <a:pt x="91" y="59"/>
                    <a:pt x="91" y="59"/>
                  </a:cubicBezTo>
                  <a:cubicBezTo>
                    <a:pt x="91" y="59"/>
                    <a:pt x="90" y="60"/>
                    <a:pt x="90" y="60"/>
                  </a:cubicBezTo>
                  <a:cubicBezTo>
                    <a:pt x="97" y="67"/>
                    <a:pt x="97" y="67"/>
                    <a:pt x="97" y="67"/>
                  </a:cubicBezTo>
                  <a:cubicBezTo>
                    <a:pt x="89" y="81"/>
                    <a:pt x="89" y="81"/>
                    <a:pt x="89" y="81"/>
                  </a:cubicBezTo>
                  <a:cubicBezTo>
                    <a:pt x="80" y="78"/>
                    <a:pt x="80" y="78"/>
                    <a:pt x="80" y="78"/>
                  </a:cubicBezTo>
                  <a:cubicBezTo>
                    <a:pt x="80" y="79"/>
                    <a:pt x="80" y="79"/>
                    <a:pt x="80" y="79"/>
                  </a:cubicBezTo>
                  <a:cubicBezTo>
                    <a:pt x="82" y="88"/>
                    <a:pt x="82" y="88"/>
                    <a:pt x="82" y="88"/>
                  </a:cubicBezTo>
                  <a:cubicBezTo>
                    <a:pt x="68" y="97"/>
                    <a:pt x="68" y="97"/>
                    <a:pt x="68" y="97"/>
                  </a:cubicBezTo>
                  <a:cubicBezTo>
                    <a:pt x="62" y="90"/>
                    <a:pt x="62" y="90"/>
                    <a:pt x="62" y="90"/>
                  </a:cubicBezTo>
                  <a:cubicBezTo>
                    <a:pt x="62" y="90"/>
                    <a:pt x="61" y="90"/>
                    <a:pt x="61" y="90"/>
                  </a:cubicBezTo>
                  <a:cubicBezTo>
                    <a:pt x="59" y="99"/>
                    <a:pt x="59" y="99"/>
                    <a:pt x="59" y="99"/>
                  </a:cubicBezTo>
                  <a:cubicBezTo>
                    <a:pt x="42" y="99"/>
                    <a:pt x="42" y="99"/>
                    <a:pt x="42" y="99"/>
                  </a:cubicBezTo>
                  <a:cubicBezTo>
                    <a:pt x="40" y="91"/>
                    <a:pt x="40" y="91"/>
                    <a:pt x="40" y="91"/>
                  </a:cubicBezTo>
                  <a:cubicBezTo>
                    <a:pt x="40" y="91"/>
                    <a:pt x="39" y="91"/>
                    <a:pt x="39" y="91"/>
                  </a:cubicBezTo>
                  <a:cubicBezTo>
                    <a:pt x="33" y="97"/>
                    <a:pt x="33" y="97"/>
                    <a:pt x="33" y="97"/>
                  </a:cubicBezTo>
                  <a:cubicBezTo>
                    <a:pt x="18" y="89"/>
                    <a:pt x="18" y="89"/>
                    <a:pt x="18" y="89"/>
                  </a:cubicBezTo>
                  <a:cubicBezTo>
                    <a:pt x="21" y="81"/>
                    <a:pt x="21" y="81"/>
                    <a:pt x="21" y="81"/>
                  </a:cubicBezTo>
                  <a:cubicBezTo>
                    <a:pt x="20" y="80"/>
                    <a:pt x="20" y="80"/>
                    <a:pt x="20" y="80"/>
                  </a:cubicBezTo>
                  <a:cubicBezTo>
                    <a:pt x="11" y="83"/>
                    <a:pt x="11" y="83"/>
                    <a:pt x="11" y="83"/>
                  </a:cubicBezTo>
                  <a:cubicBezTo>
                    <a:pt x="3" y="68"/>
                    <a:pt x="3" y="68"/>
                    <a:pt x="3" y="68"/>
                  </a:cubicBezTo>
                  <a:cubicBezTo>
                    <a:pt x="9" y="62"/>
                    <a:pt x="9" y="62"/>
                    <a:pt x="9" y="62"/>
                  </a:cubicBezTo>
                  <a:cubicBezTo>
                    <a:pt x="9" y="62"/>
                    <a:pt x="9" y="61"/>
                    <a:pt x="9" y="61"/>
                  </a:cubicBezTo>
                  <a:cubicBezTo>
                    <a:pt x="0" y="59"/>
                    <a:pt x="0" y="59"/>
                    <a:pt x="0" y="59"/>
                  </a:cubicBezTo>
                  <a:cubicBezTo>
                    <a:pt x="0" y="42"/>
                    <a:pt x="0" y="42"/>
                    <a:pt x="0" y="42"/>
                  </a:cubicBezTo>
                  <a:cubicBezTo>
                    <a:pt x="8" y="40"/>
                    <a:pt x="8" y="40"/>
                    <a:pt x="8" y="40"/>
                  </a:cubicBezTo>
                  <a:cubicBezTo>
                    <a:pt x="8" y="40"/>
                    <a:pt x="8" y="39"/>
                    <a:pt x="9" y="39"/>
                  </a:cubicBezTo>
                  <a:cubicBezTo>
                    <a:pt x="2" y="33"/>
                    <a:pt x="2" y="33"/>
                    <a:pt x="2" y="33"/>
                  </a:cubicBezTo>
                  <a:cubicBezTo>
                    <a:pt x="10" y="18"/>
                    <a:pt x="10" y="18"/>
                    <a:pt x="10" y="18"/>
                  </a:cubicBezTo>
                  <a:cubicBezTo>
                    <a:pt x="18" y="21"/>
                    <a:pt x="18" y="21"/>
                    <a:pt x="18" y="21"/>
                  </a:cubicBezTo>
                  <a:cubicBezTo>
                    <a:pt x="19" y="21"/>
                    <a:pt x="19" y="20"/>
                    <a:pt x="19" y="20"/>
                  </a:cubicBezTo>
                  <a:cubicBezTo>
                    <a:pt x="17" y="11"/>
                    <a:pt x="17" y="11"/>
                    <a:pt x="17" y="11"/>
                  </a:cubicBezTo>
                  <a:cubicBezTo>
                    <a:pt x="31" y="3"/>
                    <a:pt x="31" y="3"/>
                    <a:pt x="31" y="3"/>
                  </a:cubicBezTo>
                  <a:cubicBezTo>
                    <a:pt x="37" y="9"/>
                    <a:pt x="37" y="9"/>
                    <a:pt x="37" y="9"/>
                  </a:cubicBezTo>
                  <a:cubicBezTo>
                    <a:pt x="37" y="9"/>
                    <a:pt x="38" y="9"/>
                    <a:pt x="38" y="9"/>
                  </a:cubicBezTo>
                  <a:cubicBezTo>
                    <a:pt x="40" y="0"/>
                    <a:pt x="40" y="0"/>
                    <a:pt x="40" y="0"/>
                  </a:cubicBezTo>
                  <a:cubicBezTo>
                    <a:pt x="57" y="0"/>
                    <a:pt x="57" y="0"/>
                    <a:pt x="57" y="0"/>
                  </a:cubicBezTo>
                  <a:cubicBezTo>
                    <a:pt x="59" y="8"/>
                    <a:pt x="59" y="8"/>
                    <a:pt x="59" y="8"/>
                  </a:cubicBezTo>
                  <a:close/>
                  <a:moveTo>
                    <a:pt x="36" y="58"/>
                  </a:moveTo>
                  <a:cubicBezTo>
                    <a:pt x="37" y="52"/>
                    <a:pt x="37" y="52"/>
                    <a:pt x="37" y="52"/>
                  </a:cubicBezTo>
                  <a:cubicBezTo>
                    <a:pt x="45" y="47"/>
                    <a:pt x="45" y="47"/>
                    <a:pt x="45" y="47"/>
                  </a:cubicBezTo>
                  <a:cubicBezTo>
                    <a:pt x="56" y="47"/>
                    <a:pt x="56" y="47"/>
                    <a:pt x="56" y="47"/>
                  </a:cubicBezTo>
                  <a:cubicBezTo>
                    <a:pt x="58" y="55"/>
                    <a:pt x="58" y="55"/>
                    <a:pt x="58" y="55"/>
                  </a:cubicBezTo>
                  <a:cubicBezTo>
                    <a:pt x="64" y="55"/>
                    <a:pt x="64" y="55"/>
                    <a:pt x="64" y="55"/>
                  </a:cubicBezTo>
                  <a:cubicBezTo>
                    <a:pt x="64" y="56"/>
                    <a:pt x="64" y="56"/>
                    <a:pt x="64" y="56"/>
                  </a:cubicBezTo>
                  <a:cubicBezTo>
                    <a:pt x="56" y="58"/>
                    <a:pt x="56" y="58"/>
                    <a:pt x="56" y="58"/>
                  </a:cubicBezTo>
                  <a:cubicBezTo>
                    <a:pt x="54" y="54"/>
                    <a:pt x="54" y="54"/>
                    <a:pt x="54" y="54"/>
                  </a:cubicBezTo>
                  <a:cubicBezTo>
                    <a:pt x="52" y="62"/>
                    <a:pt x="52" y="62"/>
                    <a:pt x="52" y="62"/>
                  </a:cubicBezTo>
                  <a:cubicBezTo>
                    <a:pt x="58" y="69"/>
                    <a:pt x="58" y="69"/>
                    <a:pt x="58" y="69"/>
                  </a:cubicBezTo>
                  <a:cubicBezTo>
                    <a:pt x="58" y="79"/>
                    <a:pt x="58" y="79"/>
                    <a:pt x="58" y="79"/>
                  </a:cubicBezTo>
                  <a:cubicBezTo>
                    <a:pt x="63" y="77"/>
                    <a:pt x="67" y="74"/>
                    <a:pt x="71" y="71"/>
                  </a:cubicBezTo>
                  <a:cubicBezTo>
                    <a:pt x="76" y="66"/>
                    <a:pt x="80" y="58"/>
                    <a:pt x="80" y="50"/>
                  </a:cubicBezTo>
                  <a:cubicBezTo>
                    <a:pt x="80" y="41"/>
                    <a:pt x="76" y="34"/>
                    <a:pt x="71" y="28"/>
                  </a:cubicBezTo>
                  <a:cubicBezTo>
                    <a:pt x="65" y="23"/>
                    <a:pt x="58" y="19"/>
                    <a:pt x="49" y="19"/>
                  </a:cubicBezTo>
                  <a:cubicBezTo>
                    <a:pt x="41" y="19"/>
                    <a:pt x="34" y="23"/>
                    <a:pt x="28" y="28"/>
                  </a:cubicBezTo>
                  <a:cubicBezTo>
                    <a:pt x="23" y="34"/>
                    <a:pt x="19" y="41"/>
                    <a:pt x="19" y="50"/>
                  </a:cubicBezTo>
                  <a:cubicBezTo>
                    <a:pt x="19" y="58"/>
                    <a:pt x="23" y="66"/>
                    <a:pt x="28" y="71"/>
                  </a:cubicBezTo>
                  <a:cubicBezTo>
                    <a:pt x="34" y="76"/>
                    <a:pt x="41" y="80"/>
                    <a:pt x="49" y="80"/>
                  </a:cubicBezTo>
                  <a:cubicBezTo>
                    <a:pt x="52" y="80"/>
                    <a:pt x="54" y="80"/>
                    <a:pt x="55" y="79"/>
                  </a:cubicBezTo>
                  <a:cubicBezTo>
                    <a:pt x="53" y="70"/>
                    <a:pt x="53" y="70"/>
                    <a:pt x="53" y="70"/>
                  </a:cubicBezTo>
                  <a:cubicBezTo>
                    <a:pt x="48" y="66"/>
                    <a:pt x="48" y="66"/>
                    <a:pt x="48" y="66"/>
                  </a:cubicBezTo>
                  <a:cubicBezTo>
                    <a:pt x="47" y="69"/>
                    <a:pt x="45" y="73"/>
                    <a:pt x="45" y="73"/>
                  </a:cubicBezTo>
                  <a:cubicBezTo>
                    <a:pt x="35" y="75"/>
                    <a:pt x="35" y="75"/>
                    <a:pt x="35" y="75"/>
                  </a:cubicBezTo>
                  <a:cubicBezTo>
                    <a:pt x="35" y="73"/>
                    <a:pt x="35" y="73"/>
                    <a:pt x="35" y="73"/>
                  </a:cubicBezTo>
                  <a:cubicBezTo>
                    <a:pt x="42" y="71"/>
                    <a:pt x="42" y="71"/>
                    <a:pt x="42" y="71"/>
                  </a:cubicBezTo>
                  <a:cubicBezTo>
                    <a:pt x="44" y="61"/>
                    <a:pt x="44" y="61"/>
                    <a:pt x="44" y="61"/>
                  </a:cubicBezTo>
                  <a:cubicBezTo>
                    <a:pt x="45" y="52"/>
                    <a:pt x="45" y="52"/>
                    <a:pt x="45" y="52"/>
                  </a:cubicBezTo>
                  <a:cubicBezTo>
                    <a:pt x="41" y="54"/>
                    <a:pt x="41" y="54"/>
                    <a:pt x="41" y="54"/>
                  </a:cubicBezTo>
                  <a:cubicBezTo>
                    <a:pt x="38" y="59"/>
                    <a:pt x="38" y="59"/>
                    <a:pt x="38" y="59"/>
                  </a:cubicBezTo>
                  <a:cubicBezTo>
                    <a:pt x="36" y="58"/>
                    <a:pt x="36" y="58"/>
                    <a:pt x="36" y="58"/>
                  </a:cubicBezTo>
                  <a:close/>
                  <a:moveTo>
                    <a:pt x="51" y="37"/>
                  </a:moveTo>
                  <a:cubicBezTo>
                    <a:pt x="48" y="37"/>
                    <a:pt x="46" y="39"/>
                    <a:pt x="46" y="41"/>
                  </a:cubicBezTo>
                  <a:cubicBezTo>
                    <a:pt x="46" y="44"/>
                    <a:pt x="48" y="46"/>
                    <a:pt x="51" y="46"/>
                  </a:cubicBezTo>
                  <a:cubicBezTo>
                    <a:pt x="53" y="46"/>
                    <a:pt x="55" y="44"/>
                    <a:pt x="55" y="41"/>
                  </a:cubicBezTo>
                  <a:cubicBezTo>
                    <a:pt x="55" y="39"/>
                    <a:pt x="53" y="37"/>
                    <a:pt x="51" y="37"/>
                  </a:cubicBezTo>
                  <a:close/>
                </a:path>
              </a:pathLst>
            </a:custGeom>
            <a:solidFill>
              <a:schemeClr val="bg1"/>
            </a:solidFill>
            <a:ln>
              <a:noFill/>
            </a:ln>
            <a:effectLst>
              <a:outerShdw blurRad="25400" dist="254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3" name="TextBox 42"/>
            <p:cNvSpPr txBox="1"/>
            <p:nvPr/>
          </p:nvSpPr>
          <p:spPr>
            <a:xfrm>
              <a:off x="3931723" y="3003798"/>
              <a:ext cx="1120820" cy="369332"/>
            </a:xfrm>
            <a:prstGeom prst="rect">
              <a:avLst/>
            </a:prstGeom>
            <a:noFill/>
            <a:effectLst>
              <a:outerShdw blurRad="25400" dist="25400" dir="2700000" algn="tl" rotWithShape="0">
                <a:prstClr val="black">
                  <a:alpha val="40000"/>
                </a:prstClr>
              </a:outerShdw>
            </a:effectLst>
          </p:spPr>
          <p:txBody>
            <a:bodyPr wrap="none" rtlCol="0">
              <a:spAutoFit/>
            </a:bodyPr>
            <a:lstStyle/>
            <a:p>
              <a:r>
                <a:rPr lang="en-US" altLang="zh-CN" dirty="0">
                  <a:solidFill>
                    <a:schemeClr val="bg1"/>
                  </a:solidFill>
                  <a:latin typeface="Impact" panose="020B0806030902050204" pitchFamily="34" charset="0"/>
                </a:rPr>
                <a:t>KEY WORD</a:t>
              </a:r>
              <a:endParaRPr lang="zh-CN" altLang="en-US" dirty="0">
                <a:solidFill>
                  <a:schemeClr val="bg1"/>
                </a:solidFill>
                <a:latin typeface="Impact" panose="020B0806030902050204" pitchFamily="34" charset="0"/>
              </a:endParaRPr>
            </a:p>
          </p:txBody>
        </p:sp>
      </p:grpSp>
      <p:sp>
        <p:nvSpPr>
          <p:cNvPr id="44" name="TextBox 43"/>
          <p:cNvSpPr txBox="1"/>
          <p:nvPr/>
        </p:nvSpPr>
        <p:spPr>
          <a:xfrm>
            <a:off x="3119891" y="1719971"/>
            <a:ext cx="396262" cy="369332"/>
          </a:xfrm>
          <a:prstGeom prst="rect">
            <a:avLst/>
          </a:prstGeom>
          <a:noFill/>
          <a:effectLst>
            <a:outerShdw blurRad="12700" dist="12700" dir="2700000" algn="tl" rotWithShape="0">
              <a:prstClr val="black">
                <a:alpha val="40000"/>
              </a:prstClr>
            </a:outerShdw>
          </a:effectLst>
        </p:spPr>
        <p:txBody>
          <a:bodyPr wrap="none" rtlCol="0">
            <a:spAutoFit/>
          </a:bodyPr>
          <a:lstStyle/>
          <a:p>
            <a:r>
              <a:rPr lang="en-US" altLang="zh-CN" dirty="0">
                <a:solidFill>
                  <a:schemeClr val="bg1"/>
                </a:solidFill>
                <a:latin typeface="Impact" panose="020B0806030902050204" pitchFamily="34" charset="0"/>
              </a:rPr>
              <a:t>01</a:t>
            </a:r>
            <a:endParaRPr lang="zh-CN" altLang="en-US" dirty="0">
              <a:solidFill>
                <a:schemeClr val="bg1"/>
              </a:solidFill>
              <a:latin typeface="Impact" panose="020B0806030902050204" pitchFamily="34" charset="0"/>
            </a:endParaRPr>
          </a:p>
        </p:txBody>
      </p:sp>
      <p:sp>
        <p:nvSpPr>
          <p:cNvPr id="45" name="矩形 44"/>
          <p:cNvSpPr/>
          <p:nvPr/>
        </p:nvSpPr>
        <p:spPr>
          <a:xfrm>
            <a:off x="950978" y="1640306"/>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59" name="TextBox 58"/>
          <p:cNvSpPr txBox="1"/>
          <p:nvPr/>
        </p:nvSpPr>
        <p:spPr>
          <a:xfrm>
            <a:off x="5433519" y="1719971"/>
            <a:ext cx="423514" cy="369332"/>
          </a:xfrm>
          <a:prstGeom prst="rect">
            <a:avLst/>
          </a:prstGeom>
          <a:noFill/>
          <a:effectLst>
            <a:outerShdw blurRad="12700" dist="12700" dir="2700000" algn="tl" rotWithShape="0">
              <a:prstClr val="black">
                <a:alpha val="40000"/>
              </a:prstClr>
            </a:outerShdw>
          </a:effectLst>
        </p:spPr>
        <p:txBody>
          <a:bodyPr wrap="none" rtlCol="0">
            <a:spAutoFit/>
          </a:bodyPr>
          <a:lstStyle/>
          <a:p>
            <a:r>
              <a:rPr lang="en-US" altLang="zh-CN" dirty="0">
                <a:solidFill>
                  <a:schemeClr val="bg1"/>
                </a:solidFill>
                <a:latin typeface="Impact" panose="020B0806030902050204" pitchFamily="34" charset="0"/>
              </a:rPr>
              <a:t>02</a:t>
            </a:r>
            <a:endParaRPr lang="zh-CN" altLang="en-US" dirty="0">
              <a:solidFill>
                <a:schemeClr val="bg1"/>
              </a:solidFill>
              <a:latin typeface="Impact" panose="020B0806030902050204" pitchFamily="34" charset="0"/>
            </a:endParaRPr>
          </a:p>
        </p:txBody>
      </p:sp>
      <p:sp>
        <p:nvSpPr>
          <p:cNvPr id="60" name="矩形 59"/>
          <p:cNvSpPr/>
          <p:nvPr/>
        </p:nvSpPr>
        <p:spPr>
          <a:xfrm>
            <a:off x="6095292" y="1640306"/>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61" name="TextBox 60"/>
          <p:cNvSpPr txBox="1"/>
          <p:nvPr/>
        </p:nvSpPr>
        <p:spPr>
          <a:xfrm>
            <a:off x="5433519" y="4011673"/>
            <a:ext cx="429926" cy="369332"/>
          </a:xfrm>
          <a:prstGeom prst="rect">
            <a:avLst/>
          </a:prstGeom>
          <a:noFill/>
          <a:effectLst>
            <a:outerShdw blurRad="12700" dist="12700" dir="2700000" algn="tl" rotWithShape="0">
              <a:prstClr val="black">
                <a:alpha val="40000"/>
              </a:prstClr>
            </a:outerShdw>
          </a:effectLst>
        </p:spPr>
        <p:txBody>
          <a:bodyPr wrap="none" rtlCol="0">
            <a:spAutoFit/>
          </a:bodyPr>
          <a:lstStyle/>
          <a:p>
            <a:r>
              <a:rPr lang="en-US" altLang="zh-CN" dirty="0">
                <a:solidFill>
                  <a:schemeClr val="bg1"/>
                </a:solidFill>
                <a:latin typeface="Impact" panose="020B0806030902050204" pitchFamily="34" charset="0"/>
              </a:rPr>
              <a:t>03</a:t>
            </a:r>
            <a:endParaRPr lang="zh-CN" altLang="en-US" dirty="0">
              <a:solidFill>
                <a:schemeClr val="bg1"/>
              </a:solidFill>
              <a:latin typeface="Impact" panose="020B0806030902050204" pitchFamily="34" charset="0"/>
            </a:endParaRPr>
          </a:p>
        </p:txBody>
      </p:sp>
      <p:sp>
        <p:nvSpPr>
          <p:cNvPr id="62" name="矩形 61"/>
          <p:cNvSpPr/>
          <p:nvPr/>
        </p:nvSpPr>
        <p:spPr>
          <a:xfrm>
            <a:off x="6095292" y="3919340"/>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
        <p:nvSpPr>
          <p:cNvPr id="63" name="TextBox 62"/>
          <p:cNvSpPr txBox="1"/>
          <p:nvPr/>
        </p:nvSpPr>
        <p:spPr>
          <a:xfrm>
            <a:off x="3137653" y="4011673"/>
            <a:ext cx="423514" cy="369332"/>
          </a:xfrm>
          <a:prstGeom prst="rect">
            <a:avLst/>
          </a:prstGeom>
          <a:noFill/>
          <a:effectLst>
            <a:outerShdw blurRad="12700" dist="12700" dir="2700000" algn="tl" rotWithShape="0">
              <a:prstClr val="black">
                <a:alpha val="40000"/>
              </a:prstClr>
            </a:outerShdw>
          </a:effectLst>
        </p:spPr>
        <p:txBody>
          <a:bodyPr wrap="none" rtlCol="0">
            <a:spAutoFit/>
          </a:bodyPr>
          <a:lstStyle/>
          <a:p>
            <a:r>
              <a:rPr lang="en-US" altLang="zh-CN" dirty="0">
                <a:solidFill>
                  <a:schemeClr val="bg1"/>
                </a:solidFill>
                <a:latin typeface="Impact" panose="020B0806030902050204" pitchFamily="34" charset="0"/>
              </a:rPr>
              <a:t>04</a:t>
            </a:r>
            <a:endParaRPr lang="zh-CN" altLang="en-US" dirty="0">
              <a:solidFill>
                <a:schemeClr val="bg1"/>
              </a:solidFill>
              <a:latin typeface="Impact" panose="020B0806030902050204" pitchFamily="34" charset="0"/>
            </a:endParaRPr>
          </a:p>
        </p:txBody>
      </p:sp>
      <p:sp>
        <p:nvSpPr>
          <p:cNvPr id="64" name="矩形 63"/>
          <p:cNvSpPr/>
          <p:nvPr/>
        </p:nvSpPr>
        <p:spPr>
          <a:xfrm>
            <a:off x="950978" y="3919340"/>
            <a:ext cx="2016018" cy="553998"/>
          </a:xfrm>
          <a:prstGeom prst="rect">
            <a:avLst/>
          </a:prstGeom>
        </p:spPr>
        <p:txBody>
          <a:bodyPr wrap="square">
            <a:spAutoFit/>
          </a:bodyPr>
          <a:lstStyle/>
          <a:p>
            <a:pPr algn="just">
              <a:lnSpc>
                <a:spcPts val="1200"/>
              </a:lnSpc>
            </a:pPr>
            <a:r>
              <a:rPr lang="zh-CN" altLang="en-US" sz="1000" dirty="0">
                <a:latin typeface="微软雅黑" panose="020B0503020204020204" pitchFamily="34" charset="-122"/>
                <a:ea typeface="微软雅黑" panose="020B0503020204020204" pitchFamily="34" charset="-122"/>
              </a:rPr>
              <a:t>随着计算机技术的发展及印刷技术的进步，平面设计在视觉感观领域的表现和应用也越来越丰富。</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p:cTn id="20" dur="200" fill="hold"/>
                                            <p:tgtEl>
                                              <p:spTgt spid="40"/>
                                            </p:tgtEl>
                                            <p:attrNameLst>
                                              <p:attrName>ppt_w</p:attrName>
                                            </p:attrNameLst>
                                          </p:cBhvr>
                                          <p:tavLst>
                                            <p:tav tm="0">
                                              <p:val>
                                                <p:fltVal val="0"/>
                                              </p:val>
                                            </p:tav>
                                            <p:tav tm="100000">
                                              <p:val>
                                                <p:strVal val="#ppt_w"/>
                                              </p:val>
                                            </p:tav>
                                          </p:tavLst>
                                        </p:anim>
                                        <p:anim calcmode="lin" valueType="num">
                                          <p:cBhvr>
                                            <p:cTn id="21" dur="200" fill="hold"/>
                                            <p:tgtEl>
                                              <p:spTgt spid="40"/>
                                            </p:tgtEl>
                                            <p:attrNameLst>
                                              <p:attrName>ppt_h</p:attrName>
                                            </p:attrNameLst>
                                          </p:cBhvr>
                                          <p:tavLst>
                                            <p:tav tm="0">
                                              <p:val>
                                                <p:fltVal val="0"/>
                                              </p:val>
                                            </p:tav>
                                            <p:tav tm="100000">
                                              <p:val>
                                                <p:strVal val="#ppt_h"/>
                                              </p:val>
                                            </p:tav>
                                          </p:tavLst>
                                        </p:anim>
                                        <p:animEffect transition="in" filter="fade">
                                          <p:cBhvr>
                                            <p:cTn id="22" dur="200"/>
                                            <p:tgtEl>
                                              <p:spTgt spid="40"/>
                                            </p:tgtEl>
                                          </p:cBhvr>
                                        </p:animEffect>
                                      </p:childTnLst>
                                    </p:cTn>
                                  </p:par>
                                  <p:par>
                                    <p:cTn id="23" presetID="6" presetClass="emph" presetSubtype="0" autoRev="1" fill="hold" nodeType="withEffect">
                                      <p:stCondLst>
                                        <p:cond delay="150"/>
                                      </p:stCondLst>
                                      <p:childTnLst>
                                        <p:animScale>
                                          <p:cBhvr>
                                            <p:cTn id="24" dur="100" fill="hold"/>
                                            <p:tgtEl>
                                              <p:spTgt spid="40"/>
                                            </p:tgtEl>
                                          </p:cBhvr>
                                          <p:by x="130000" y="130000"/>
                                        </p:animScale>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8" presetClass="emph" presetSubtype="0" fill="hold" grpId="1" nodeType="withEffect">
                                      <p:stCondLst>
                                        <p:cond delay="0"/>
                                      </p:stCondLst>
                                      <p:childTnLst>
                                        <p:animRot by="21600000">
                                          <p:cBhvr>
                                            <p:cTn id="33" dur="1600" fill="hold"/>
                                            <p:tgtEl>
                                              <p:spTgt spid="39"/>
                                            </p:tgtEl>
                                            <p:attrNameLst>
                                              <p:attrName>r</p:attrName>
                                            </p:attrNameLst>
                                          </p:cBhvr>
                                        </p:animRot>
                                      </p:childTnLst>
                                    </p:cTn>
                                  </p:par>
                                  <p:par>
                                    <p:cTn id="34" presetID="8" presetClass="emph" presetSubtype="0" fill="hold" grpId="1" nodeType="withEffect">
                                      <p:stCondLst>
                                        <p:cond delay="0"/>
                                      </p:stCondLst>
                                      <p:childTnLst>
                                        <p:animRot by="21600000">
                                          <p:cBhvr>
                                            <p:cTn id="35" dur="1600" fill="hold"/>
                                            <p:tgtEl>
                                              <p:spTgt spid="38"/>
                                            </p:tgtEl>
                                            <p:attrNameLst>
                                              <p:attrName>r</p:attrName>
                                            </p:attrNameLst>
                                          </p:cBhvr>
                                        </p:animRo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animEffect transition="in" filter="fade">
                                          <p:cBhvr>
                                            <p:cTn id="41" dur="500"/>
                                            <p:tgtEl>
                                              <p:spTgt spid="44"/>
                                            </p:tgtEl>
                                          </p:cBhvr>
                                        </p:animEffect>
                                      </p:childTnLst>
                                    </p:cTn>
                                  </p:par>
                                </p:childTnLst>
                              </p:cTn>
                            </p:par>
                            <p:par>
                              <p:cTn id="42" fill="hold">
                                <p:stCondLst>
                                  <p:cond delay="2500"/>
                                </p:stCondLst>
                                <p:childTnLst>
                                  <p:par>
                                    <p:cTn id="43" presetID="2" presetClass="entr" presetSubtype="8" fill="hold" grpId="0" nodeType="afterEffect" p14:presetBounceEnd="56000">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14:bounceEnd="56000">
                                          <p:cBhvr additive="base">
                                            <p:cTn id="45" dur="300" fill="hold"/>
                                            <p:tgtEl>
                                              <p:spTgt spid="45"/>
                                            </p:tgtEl>
                                            <p:attrNameLst>
                                              <p:attrName>ppt_x</p:attrName>
                                            </p:attrNameLst>
                                          </p:cBhvr>
                                          <p:tavLst>
                                            <p:tav tm="0">
                                              <p:val>
                                                <p:strVal val="0-#ppt_w/2"/>
                                              </p:val>
                                            </p:tav>
                                            <p:tav tm="100000">
                                              <p:val>
                                                <p:strVal val="#ppt_x"/>
                                              </p:val>
                                            </p:tav>
                                          </p:tavLst>
                                        </p:anim>
                                        <p:anim calcmode="lin" valueType="num" p14:bounceEnd="56000">
                                          <p:cBhvr additive="base">
                                            <p:cTn id="46" dur="300" fill="hold"/>
                                            <p:tgtEl>
                                              <p:spTgt spid="45"/>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53" presetClass="entr" presetSubtype="16"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p:cTn id="50" dur="500" fill="hold"/>
                                            <p:tgtEl>
                                              <p:spTgt spid="59"/>
                                            </p:tgtEl>
                                            <p:attrNameLst>
                                              <p:attrName>ppt_w</p:attrName>
                                            </p:attrNameLst>
                                          </p:cBhvr>
                                          <p:tavLst>
                                            <p:tav tm="0">
                                              <p:val>
                                                <p:fltVal val="0"/>
                                              </p:val>
                                            </p:tav>
                                            <p:tav tm="100000">
                                              <p:val>
                                                <p:strVal val="#ppt_w"/>
                                              </p:val>
                                            </p:tav>
                                          </p:tavLst>
                                        </p:anim>
                                        <p:anim calcmode="lin" valueType="num">
                                          <p:cBhvr>
                                            <p:cTn id="51" dur="500" fill="hold"/>
                                            <p:tgtEl>
                                              <p:spTgt spid="59"/>
                                            </p:tgtEl>
                                            <p:attrNameLst>
                                              <p:attrName>ppt_h</p:attrName>
                                            </p:attrNameLst>
                                          </p:cBhvr>
                                          <p:tavLst>
                                            <p:tav tm="0">
                                              <p:val>
                                                <p:fltVal val="0"/>
                                              </p:val>
                                            </p:tav>
                                            <p:tav tm="100000">
                                              <p:val>
                                                <p:strVal val="#ppt_h"/>
                                              </p:val>
                                            </p:tav>
                                          </p:tavLst>
                                        </p:anim>
                                        <p:animEffect transition="in" filter="fade">
                                          <p:cBhvr>
                                            <p:cTn id="52" dur="500"/>
                                            <p:tgtEl>
                                              <p:spTgt spid="59"/>
                                            </p:tgtEl>
                                          </p:cBhvr>
                                        </p:animEffect>
                                      </p:childTnLst>
                                    </p:cTn>
                                  </p:par>
                                </p:childTnLst>
                              </p:cTn>
                            </p:par>
                            <p:par>
                              <p:cTn id="53" fill="hold">
                                <p:stCondLst>
                                  <p:cond delay="3500"/>
                                </p:stCondLst>
                                <p:childTnLst>
                                  <p:par>
                                    <p:cTn id="54" presetID="2" presetClass="entr" presetSubtype="2" fill="hold" grpId="0" nodeType="afterEffect" p14:presetBounceEnd="56000">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14:bounceEnd="56000">
                                          <p:cBhvr additive="base">
                                            <p:cTn id="56" dur="300" fill="hold"/>
                                            <p:tgtEl>
                                              <p:spTgt spid="60"/>
                                            </p:tgtEl>
                                            <p:attrNameLst>
                                              <p:attrName>ppt_x</p:attrName>
                                            </p:attrNameLst>
                                          </p:cBhvr>
                                          <p:tavLst>
                                            <p:tav tm="0">
                                              <p:val>
                                                <p:strVal val="1+#ppt_w/2"/>
                                              </p:val>
                                            </p:tav>
                                            <p:tav tm="100000">
                                              <p:val>
                                                <p:strVal val="#ppt_x"/>
                                              </p:val>
                                            </p:tav>
                                          </p:tavLst>
                                        </p:anim>
                                        <p:anim calcmode="lin" valueType="num" p14:bounceEnd="56000">
                                          <p:cBhvr additive="base">
                                            <p:cTn id="57" dur="300" fill="hold"/>
                                            <p:tgtEl>
                                              <p:spTgt spid="60"/>
                                            </p:tgtEl>
                                            <p:attrNameLst>
                                              <p:attrName>ppt_y</p:attrName>
                                            </p:attrNameLst>
                                          </p:cBhvr>
                                          <p:tavLst>
                                            <p:tav tm="0">
                                              <p:val>
                                                <p:strVal val="#ppt_y"/>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par>
                              <p:cTn id="64" fill="hold">
                                <p:stCondLst>
                                  <p:cond delay="4500"/>
                                </p:stCondLst>
                                <p:childTnLst>
                                  <p:par>
                                    <p:cTn id="65" presetID="2" presetClass="entr" presetSubtype="2" fill="hold" grpId="0" nodeType="afterEffect" p14:presetBounceEnd="56000">
                                      <p:stCondLst>
                                        <p:cond delay="0"/>
                                      </p:stCondLst>
                                      <p:childTnLst>
                                        <p:set>
                                          <p:cBhvr>
                                            <p:cTn id="66" dur="1" fill="hold">
                                              <p:stCondLst>
                                                <p:cond delay="0"/>
                                              </p:stCondLst>
                                            </p:cTn>
                                            <p:tgtEl>
                                              <p:spTgt spid="62"/>
                                            </p:tgtEl>
                                            <p:attrNameLst>
                                              <p:attrName>style.visibility</p:attrName>
                                            </p:attrNameLst>
                                          </p:cBhvr>
                                          <p:to>
                                            <p:strVal val="visible"/>
                                          </p:to>
                                        </p:set>
                                        <p:anim calcmode="lin" valueType="num" p14:bounceEnd="56000">
                                          <p:cBhvr additive="base">
                                            <p:cTn id="67" dur="300" fill="hold"/>
                                            <p:tgtEl>
                                              <p:spTgt spid="62"/>
                                            </p:tgtEl>
                                            <p:attrNameLst>
                                              <p:attrName>ppt_x</p:attrName>
                                            </p:attrNameLst>
                                          </p:cBhvr>
                                          <p:tavLst>
                                            <p:tav tm="0">
                                              <p:val>
                                                <p:strVal val="1+#ppt_w/2"/>
                                              </p:val>
                                            </p:tav>
                                            <p:tav tm="100000">
                                              <p:val>
                                                <p:strVal val="#ppt_x"/>
                                              </p:val>
                                            </p:tav>
                                          </p:tavLst>
                                        </p:anim>
                                        <p:anim calcmode="lin" valueType="num" p14:bounceEnd="56000">
                                          <p:cBhvr additive="base">
                                            <p:cTn id="68" dur="300" fill="hold"/>
                                            <p:tgtEl>
                                              <p:spTgt spid="6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63"/>
                                            </p:tgtEl>
                                            <p:attrNameLst>
                                              <p:attrName>style.visibility</p:attrName>
                                            </p:attrNameLst>
                                          </p:cBhvr>
                                          <p:to>
                                            <p:strVal val="visible"/>
                                          </p:to>
                                        </p:set>
                                        <p:anim calcmode="lin" valueType="num">
                                          <p:cBhvr>
                                            <p:cTn id="72" dur="500" fill="hold"/>
                                            <p:tgtEl>
                                              <p:spTgt spid="63"/>
                                            </p:tgtEl>
                                            <p:attrNameLst>
                                              <p:attrName>ppt_w</p:attrName>
                                            </p:attrNameLst>
                                          </p:cBhvr>
                                          <p:tavLst>
                                            <p:tav tm="0">
                                              <p:val>
                                                <p:fltVal val="0"/>
                                              </p:val>
                                            </p:tav>
                                            <p:tav tm="100000">
                                              <p:val>
                                                <p:strVal val="#ppt_w"/>
                                              </p:val>
                                            </p:tav>
                                          </p:tavLst>
                                        </p:anim>
                                        <p:anim calcmode="lin" valueType="num">
                                          <p:cBhvr>
                                            <p:cTn id="73" dur="500" fill="hold"/>
                                            <p:tgtEl>
                                              <p:spTgt spid="63"/>
                                            </p:tgtEl>
                                            <p:attrNameLst>
                                              <p:attrName>ppt_h</p:attrName>
                                            </p:attrNameLst>
                                          </p:cBhvr>
                                          <p:tavLst>
                                            <p:tav tm="0">
                                              <p:val>
                                                <p:fltVal val="0"/>
                                              </p:val>
                                            </p:tav>
                                            <p:tav tm="100000">
                                              <p:val>
                                                <p:strVal val="#ppt_h"/>
                                              </p:val>
                                            </p:tav>
                                          </p:tavLst>
                                        </p:anim>
                                        <p:animEffect transition="in" filter="fade">
                                          <p:cBhvr>
                                            <p:cTn id="74" dur="500"/>
                                            <p:tgtEl>
                                              <p:spTgt spid="63"/>
                                            </p:tgtEl>
                                          </p:cBhvr>
                                        </p:animEffect>
                                      </p:childTnLst>
                                    </p:cTn>
                                  </p:par>
                                </p:childTnLst>
                              </p:cTn>
                            </p:par>
                            <p:par>
                              <p:cTn id="75" fill="hold">
                                <p:stCondLst>
                                  <p:cond delay="5500"/>
                                </p:stCondLst>
                                <p:childTnLst>
                                  <p:par>
                                    <p:cTn id="76" presetID="2" presetClass="entr" presetSubtype="8" fill="hold" grpId="0" nodeType="afterEffect" p14:presetBounceEnd="56000">
                                      <p:stCondLst>
                                        <p:cond delay="0"/>
                                      </p:stCondLst>
                                      <p:childTnLst>
                                        <p:set>
                                          <p:cBhvr>
                                            <p:cTn id="77" dur="1" fill="hold">
                                              <p:stCondLst>
                                                <p:cond delay="0"/>
                                              </p:stCondLst>
                                            </p:cTn>
                                            <p:tgtEl>
                                              <p:spTgt spid="64"/>
                                            </p:tgtEl>
                                            <p:attrNameLst>
                                              <p:attrName>style.visibility</p:attrName>
                                            </p:attrNameLst>
                                          </p:cBhvr>
                                          <p:to>
                                            <p:strVal val="visible"/>
                                          </p:to>
                                        </p:set>
                                        <p:anim calcmode="lin" valueType="num" p14:bounceEnd="56000">
                                          <p:cBhvr additive="base">
                                            <p:cTn id="78" dur="300" fill="hold"/>
                                            <p:tgtEl>
                                              <p:spTgt spid="64"/>
                                            </p:tgtEl>
                                            <p:attrNameLst>
                                              <p:attrName>ppt_x</p:attrName>
                                            </p:attrNameLst>
                                          </p:cBhvr>
                                          <p:tavLst>
                                            <p:tav tm="0">
                                              <p:val>
                                                <p:strVal val="0-#ppt_w/2"/>
                                              </p:val>
                                            </p:tav>
                                            <p:tav tm="100000">
                                              <p:val>
                                                <p:strVal val="#ppt_x"/>
                                              </p:val>
                                            </p:tav>
                                          </p:tavLst>
                                        </p:anim>
                                        <p:anim calcmode="lin" valueType="num" p14:bounceEnd="56000">
                                          <p:cBhvr additive="base">
                                            <p:cTn id="79" dur="3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8" grpId="0" animBg="1"/>
          <p:bldP spid="38" grpId="1" animBg="1"/>
          <p:bldP spid="39" grpId="0" animBg="1"/>
          <p:bldP spid="39" grpId="1" animBg="1"/>
          <p:bldP spid="44" grpId="0"/>
          <p:bldP spid="45" grpId="0"/>
          <p:bldP spid="59" grpId="0"/>
          <p:bldP spid="60" grpId="0"/>
          <p:bldP spid="61" grpId="0"/>
          <p:bldP spid="62" grpId="0"/>
          <p:bldP spid="63" grpId="0"/>
          <p:bldP spid="6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p:cTn id="20" dur="200" fill="hold"/>
                                            <p:tgtEl>
                                              <p:spTgt spid="40"/>
                                            </p:tgtEl>
                                            <p:attrNameLst>
                                              <p:attrName>ppt_w</p:attrName>
                                            </p:attrNameLst>
                                          </p:cBhvr>
                                          <p:tavLst>
                                            <p:tav tm="0">
                                              <p:val>
                                                <p:fltVal val="0"/>
                                              </p:val>
                                            </p:tav>
                                            <p:tav tm="100000">
                                              <p:val>
                                                <p:strVal val="#ppt_w"/>
                                              </p:val>
                                            </p:tav>
                                          </p:tavLst>
                                        </p:anim>
                                        <p:anim calcmode="lin" valueType="num">
                                          <p:cBhvr>
                                            <p:cTn id="21" dur="200" fill="hold"/>
                                            <p:tgtEl>
                                              <p:spTgt spid="40"/>
                                            </p:tgtEl>
                                            <p:attrNameLst>
                                              <p:attrName>ppt_h</p:attrName>
                                            </p:attrNameLst>
                                          </p:cBhvr>
                                          <p:tavLst>
                                            <p:tav tm="0">
                                              <p:val>
                                                <p:fltVal val="0"/>
                                              </p:val>
                                            </p:tav>
                                            <p:tav tm="100000">
                                              <p:val>
                                                <p:strVal val="#ppt_h"/>
                                              </p:val>
                                            </p:tav>
                                          </p:tavLst>
                                        </p:anim>
                                        <p:animEffect transition="in" filter="fade">
                                          <p:cBhvr>
                                            <p:cTn id="22" dur="200"/>
                                            <p:tgtEl>
                                              <p:spTgt spid="40"/>
                                            </p:tgtEl>
                                          </p:cBhvr>
                                        </p:animEffect>
                                      </p:childTnLst>
                                    </p:cTn>
                                  </p:par>
                                  <p:par>
                                    <p:cTn id="23" presetID="6" presetClass="emph" presetSubtype="0" autoRev="1" fill="hold" nodeType="withEffect">
                                      <p:stCondLst>
                                        <p:cond delay="150"/>
                                      </p:stCondLst>
                                      <p:childTnLst>
                                        <p:animScale>
                                          <p:cBhvr>
                                            <p:cTn id="24" dur="100" fill="hold"/>
                                            <p:tgtEl>
                                              <p:spTgt spid="40"/>
                                            </p:tgtEl>
                                          </p:cBhvr>
                                          <p:by x="130000" y="130000"/>
                                        </p:animScale>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8" presetClass="emph" presetSubtype="0" fill="hold" grpId="1" nodeType="withEffect">
                                      <p:stCondLst>
                                        <p:cond delay="0"/>
                                      </p:stCondLst>
                                      <p:childTnLst>
                                        <p:animRot by="21600000">
                                          <p:cBhvr>
                                            <p:cTn id="33" dur="1600" fill="hold"/>
                                            <p:tgtEl>
                                              <p:spTgt spid="39"/>
                                            </p:tgtEl>
                                            <p:attrNameLst>
                                              <p:attrName>r</p:attrName>
                                            </p:attrNameLst>
                                          </p:cBhvr>
                                        </p:animRot>
                                      </p:childTnLst>
                                    </p:cTn>
                                  </p:par>
                                  <p:par>
                                    <p:cTn id="34" presetID="8" presetClass="emph" presetSubtype="0" fill="hold" grpId="1" nodeType="withEffect">
                                      <p:stCondLst>
                                        <p:cond delay="0"/>
                                      </p:stCondLst>
                                      <p:childTnLst>
                                        <p:animRot by="21600000">
                                          <p:cBhvr>
                                            <p:cTn id="35" dur="1600" fill="hold"/>
                                            <p:tgtEl>
                                              <p:spTgt spid="38"/>
                                            </p:tgtEl>
                                            <p:attrNameLst>
                                              <p:attrName>r</p:attrName>
                                            </p:attrNameLst>
                                          </p:cBhvr>
                                        </p:animRo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animEffect transition="in" filter="fade">
                                          <p:cBhvr>
                                            <p:cTn id="41" dur="500"/>
                                            <p:tgtEl>
                                              <p:spTgt spid="44"/>
                                            </p:tgtEl>
                                          </p:cBhvr>
                                        </p:animEffect>
                                      </p:childTnLst>
                                    </p:cTn>
                                  </p:par>
                                </p:childTnLst>
                              </p:cTn>
                            </p:par>
                            <p:par>
                              <p:cTn id="42" fill="hold">
                                <p:stCondLst>
                                  <p:cond delay="2500"/>
                                </p:stCondLst>
                                <p:childTnLst>
                                  <p:par>
                                    <p:cTn id="43" presetID="2" presetClass="entr" presetSubtype="8"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additive="base">
                                            <p:cTn id="45" dur="300" fill="hold"/>
                                            <p:tgtEl>
                                              <p:spTgt spid="45"/>
                                            </p:tgtEl>
                                            <p:attrNameLst>
                                              <p:attrName>ppt_x</p:attrName>
                                            </p:attrNameLst>
                                          </p:cBhvr>
                                          <p:tavLst>
                                            <p:tav tm="0">
                                              <p:val>
                                                <p:strVal val="0-#ppt_w/2"/>
                                              </p:val>
                                            </p:tav>
                                            <p:tav tm="100000">
                                              <p:val>
                                                <p:strVal val="#ppt_x"/>
                                              </p:val>
                                            </p:tav>
                                          </p:tavLst>
                                        </p:anim>
                                        <p:anim calcmode="lin" valueType="num">
                                          <p:cBhvr additive="base">
                                            <p:cTn id="46" dur="300" fill="hold"/>
                                            <p:tgtEl>
                                              <p:spTgt spid="45"/>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53" presetClass="entr" presetSubtype="16"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p:cTn id="50" dur="500" fill="hold"/>
                                            <p:tgtEl>
                                              <p:spTgt spid="59"/>
                                            </p:tgtEl>
                                            <p:attrNameLst>
                                              <p:attrName>ppt_w</p:attrName>
                                            </p:attrNameLst>
                                          </p:cBhvr>
                                          <p:tavLst>
                                            <p:tav tm="0">
                                              <p:val>
                                                <p:fltVal val="0"/>
                                              </p:val>
                                            </p:tav>
                                            <p:tav tm="100000">
                                              <p:val>
                                                <p:strVal val="#ppt_w"/>
                                              </p:val>
                                            </p:tav>
                                          </p:tavLst>
                                        </p:anim>
                                        <p:anim calcmode="lin" valueType="num">
                                          <p:cBhvr>
                                            <p:cTn id="51" dur="500" fill="hold"/>
                                            <p:tgtEl>
                                              <p:spTgt spid="59"/>
                                            </p:tgtEl>
                                            <p:attrNameLst>
                                              <p:attrName>ppt_h</p:attrName>
                                            </p:attrNameLst>
                                          </p:cBhvr>
                                          <p:tavLst>
                                            <p:tav tm="0">
                                              <p:val>
                                                <p:fltVal val="0"/>
                                              </p:val>
                                            </p:tav>
                                            <p:tav tm="100000">
                                              <p:val>
                                                <p:strVal val="#ppt_h"/>
                                              </p:val>
                                            </p:tav>
                                          </p:tavLst>
                                        </p:anim>
                                        <p:animEffect transition="in" filter="fade">
                                          <p:cBhvr>
                                            <p:cTn id="52" dur="500"/>
                                            <p:tgtEl>
                                              <p:spTgt spid="59"/>
                                            </p:tgtEl>
                                          </p:cBhvr>
                                        </p:animEffect>
                                      </p:childTnLst>
                                    </p:cTn>
                                  </p:par>
                                </p:childTnLst>
                              </p:cTn>
                            </p:par>
                            <p:par>
                              <p:cTn id="53" fill="hold">
                                <p:stCondLst>
                                  <p:cond delay="3500"/>
                                </p:stCondLst>
                                <p:childTnLst>
                                  <p:par>
                                    <p:cTn id="54" presetID="2" presetClass="entr" presetSubtype="2" fill="hold" grpId="0"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additive="base">
                                            <p:cTn id="56" dur="300" fill="hold"/>
                                            <p:tgtEl>
                                              <p:spTgt spid="60"/>
                                            </p:tgtEl>
                                            <p:attrNameLst>
                                              <p:attrName>ppt_x</p:attrName>
                                            </p:attrNameLst>
                                          </p:cBhvr>
                                          <p:tavLst>
                                            <p:tav tm="0">
                                              <p:val>
                                                <p:strVal val="1+#ppt_w/2"/>
                                              </p:val>
                                            </p:tav>
                                            <p:tav tm="100000">
                                              <p:val>
                                                <p:strVal val="#ppt_x"/>
                                              </p:val>
                                            </p:tav>
                                          </p:tavLst>
                                        </p:anim>
                                        <p:anim calcmode="lin" valueType="num">
                                          <p:cBhvr additive="base">
                                            <p:cTn id="57" dur="300" fill="hold"/>
                                            <p:tgtEl>
                                              <p:spTgt spid="60"/>
                                            </p:tgtEl>
                                            <p:attrNameLst>
                                              <p:attrName>ppt_y</p:attrName>
                                            </p:attrNameLst>
                                          </p:cBhvr>
                                          <p:tavLst>
                                            <p:tav tm="0">
                                              <p:val>
                                                <p:strVal val="#ppt_y"/>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par>
                              <p:cTn id="64" fill="hold">
                                <p:stCondLst>
                                  <p:cond delay="4500"/>
                                </p:stCondLst>
                                <p:childTnLst>
                                  <p:par>
                                    <p:cTn id="65" presetID="2" presetClass="entr" presetSubtype="2" fill="hold" grpId="0" nodeType="afterEffect">
                                      <p:stCondLst>
                                        <p:cond delay="0"/>
                                      </p:stCondLst>
                                      <p:childTnLst>
                                        <p:set>
                                          <p:cBhvr>
                                            <p:cTn id="66" dur="1" fill="hold">
                                              <p:stCondLst>
                                                <p:cond delay="0"/>
                                              </p:stCondLst>
                                            </p:cTn>
                                            <p:tgtEl>
                                              <p:spTgt spid="62"/>
                                            </p:tgtEl>
                                            <p:attrNameLst>
                                              <p:attrName>style.visibility</p:attrName>
                                            </p:attrNameLst>
                                          </p:cBhvr>
                                          <p:to>
                                            <p:strVal val="visible"/>
                                          </p:to>
                                        </p:set>
                                        <p:anim calcmode="lin" valueType="num">
                                          <p:cBhvr additive="base">
                                            <p:cTn id="67" dur="300" fill="hold"/>
                                            <p:tgtEl>
                                              <p:spTgt spid="62"/>
                                            </p:tgtEl>
                                            <p:attrNameLst>
                                              <p:attrName>ppt_x</p:attrName>
                                            </p:attrNameLst>
                                          </p:cBhvr>
                                          <p:tavLst>
                                            <p:tav tm="0">
                                              <p:val>
                                                <p:strVal val="1+#ppt_w/2"/>
                                              </p:val>
                                            </p:tav>
                                            <p:tav tm="100000">
                                              <p:val>
                                                <p:strVal val="#ppt_x"/>
                                              </p:val>
                                            </p:tav>
                                          </p:tavLst>
                                        </p:anim>
                                        <p:anim calcmode="lin" valueType="num">
                                          <p:cBhvr additive="base">
                                            <p:cTn id="68" dur="300" fill="hold"/>
                                            <p:tgtEl>
                                              <p:spTgt spid="6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63"/>
                                            </p:tgtEl>
                                            <p:attrNameLst>
                                              <p:attrName>style.visibility</p:attrName>
                                            </p:attrNameLst>
                                          </p:cBhvr>
                                          <p:to>
                                            <p:strVal val="visible"/>
                                          </p:to>
                                        </p:set>
                                        <p:anim calcmode="lin" valueType="num">
                                          <p:cBhvr>
                                            <p:cTn id="72" dur="500" fill="hold"/>
                                            <p:tgtEl>
                                              <p:spTgt spid="63"/>
                                            </p:tgtEl>
                                            <p:attrNameLst>
                                              <p:attrName>ppt_w</p:attrName>
                                            </p:attrNameLst>
                                          </p:cBhvr>
                                          <p:tavLst>
                                            <p:tav tm="0">
                                              <p:val>
                                                <p:fltVal val="0"/>
                                              </p:val>
                                            </p:tav>
                                            <p:tav tm="100000">
                                              <p:val>
                                                <p:strVal val="#ppt_w"/>
                                              </p:val>
                                            </p:tav>
                                          </p:tavLst>
                                        </p:anim>
                                        <p:anim calcmode="lin" valueType="num">
                                          <p:cBhvr>
                                            <p:cTn id="73" dur="500" fill="hold"/>
                                            <p:tgtEl>
                                              <p:spTgt spid="63"/>
                                            </p:tgtEl>
                                            <p:attrNameLst>
                                              <p:attrName>ppt_h</p:attrName>
                                            </p:attrNameLst>
                                          </p:cBhvr>
                                          <p:tavLst>
                                            <p:tav tm="0">
                                              <p:val>
                                                <p:fltVal val="0"/>
                                              </p:val>
                                            </p:tav>
                                            <p:tav tm="100000">
                                              <p:val>
                                                <p:strVal val="#ppt_h"/>
                                              </p:val>
                                            </p:tav>
                                          </p:tavLst>
                                        </p:anim>
                                        <p:animEffect transition="in" filter="fade">
                                          <p:cBhvr>
                                            <p:cTn id="74" dur="500"/>
                                            <p:tgtEl>
                                              <p:spTgt spid="63"/>
                                            </p:tgtEl>
                                          </p:cBhvr>
                                        </p:animEffect>
                                      </p:childTnLst>
                                    </p:cTn>
                                  </p:par>
                                </p:childTnLst>
                              </p:cTn>
                            </p:par>
                            <p:par>
                              <p:cTn id="75" fill="hold">
                                <p:stCondLst>
                                  <p:cond delay="5500"/>
                                </p:stCondLst>
                                <p:childTnLst>
                                  <p:par>
                                    <p:cTn id="76" presetID="2" presetClass="entr" presetSubtype="8" fill="hold" grpId="0" nodeType="afterEffect">
                                      <p:stCondLst>
                                        <p:cond delay="0"/>
                                      </p:stCondLst>
                                      <p:childTnLst>
                                        <p:set>
                                          <p:cBhvr>
                                            <p:cTn id="77" dur="1" fill="hold">
                                              <p:stCondLst>
                                                <p:cond delay="0"/>
                                              </p:stCondLst>
                                            </p:cTn>
                                            <p:tgtEl>
                                              <p:spTgt spid="64"/>
                                            </p:tgtEl>
                                            <p:attrNameLst>
                                              <p:attrName>style.visibility</p:attrName>
                                            </p:attrNameLst>
                                          </p:cBhvr>
                                          <p:to>
                                            <p:strVal val="visible"/>
                                          </p:to>
                                        </p:set>
                                        <p:anim calcmode="lin" valueType="num">
                                          <p:cBhvr additive="base">
                                            <p:cTn id="78" dur="300" fill="hold"/>
                                            <p:tgtEl>
                                              <p:spTgt spid="64"/>
                                            </p:tgtEl>
                                            <p:attrNameLst>
                                              <p:attrName>ppt_x</p:attrName>
                                            </p:attrNameLst>
                                          </p:cBhvr>
                                          <p:tavLst>
                                            <p:tav tm="0">
                                              <p:val>
                                                <p:strVal val="0-#ppt_w/2"/>
                                              </p:val>
                                            </p:tav>
                                            <p:tav tm="100000">
                                              <p:val>
                                                <p:strVal val="#ppt_x"/>
                                              </p:val>
                                            </p:tav>
                                          </p:tavLst>
                                        </p:anim>
                                        <p:anim calcmode="lin" valueType="num">
                                          <p:cBhvr additive="base">
                                            <p:cTn id="79" dur="3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8" grpId="0" animBg="1"/>
          <p:bldP spid="38" grpId="1" animBg="1"/>
          <p:bldP spid="39" grpId="0" animBg="1"/>
          <p:bldP spid="39" grpId="1" animBg="1"/>
          <p:bldP spid="44" grpId="0"/>
          <p:bldP spid="45" grpId="0"/>
          <p:bldP spid="59" grpId="0"/>
          <p:bldP spid="60" grpId="0"/>
          <p:bldP spid="61" grpId="0"/>
          <p:bldP spid="62" grpId="0"/>
          <p:bldP spid="63" grpId="0"/>
          <p:bldP spid="64"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19" name="Freeform 11"/>
          <p:cNvSpPr/>
          <p:nvPr/>
        </p:nvSpPr>
        <p:spPr bwMode="auto">
          <a:xfrm>
            <a:off x="6506903" y="4011910"/>
            <a:ext cx="1743456" cy="0"/>
          </a:xfrm>
          <a:custGeom>
            <a:avLst/>
            <a:gdLst>
              <a:gd name="T0" fmla="*/ 1984 w 1984"/>
              <a:gd name="T1" fmla="*/ 0 w 1984"/>
              <a:gd name="T2" fmla="*/ 1984 w 1984"/>
            </a:gdLst>
            <a:ahLst/>
            <a:cxnLst>
              <a:cxn ang="0">
                <a:pos x="T0" y="0"/>
              </a:cxn>
              <a:cxn ang="0">
                <a:pos x="T1" y="0"/>
              </a:cxn>
              <a:cxn ang="0">
                <a:pos x="T2" y="0"/>
              </a:cxn>
            </a:cxnLst>
            <a:rect l="0" t="0" r="r" b="b"/>
            <a:pathLst>
              <a:path w="1984">
                <a:moveTo>
                  <a:pt x="1984" y="0"/>
                </a:moveTo>
                <a:lnTo>
                  <a:pt x="0" y="0"/>
                </a:lnTo>
                <a:lnTo>
                  <a:pt x="1984"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Line 12"/>
          <p:cNvSpPr>
            <a:spLocks noChangeShapeType="1"/>
          </p:cNvSpPr>
          <p:nvPr/>
        </p:nvSpPr>
        <p:spPr bwMode="auto">
          <a:xfrm flipH="1">
            <a:off x="6506903" y="4011910"/>
            <a:ext cx="1743456" cy="0"/>
          </a:xfrm>
          <a:prstGeom prst="lin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cxnSp>
        <p:nvCxnSpPr>
          <p:cNvPr id="21" name="直接连接符 20"/>
          <p:cNvCxnSpPr>
            <a:stCxn id="70" idx="3"/>
          </p:cNvCxnSpPr>
          <p:nvPr/>
        </p:nvCxnSpPr>
        <p:spPr>
          <a:xfrm flipV="1">
            <a:off x="632405" y="1851671"/>
            <a:ext cx="0" cy="1516988"/>
          </a:xfrm>
          <a:prstGeom prst="line">
            <a:avLst/>
          </a:prstGeom>
          <a:ln>
            <a:solidFill>
              <a:schemeClr val="tx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606567" y="1851670"/>
            <a:ext cx="0" cy="1516989"/>
          </a:xfrm>
          <a:prstGeom prst="line">
            <a:avLst/>
          </a:prstGeom>
          <a:ln>
            <a:solidFill>
              <a:schemeClr val="tx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4594098" y="1851670"/>
            <a:ext cx="0" cy="1516989"/>
          </a:xfrm>
          <a:prstGeom prst="line">
            <a:avLst/>
          </a:prstGeom>
          <a:ln>
            <a:solidFill>
              <a:schemeClr val="tx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6569143" y="1851670"/>
            <a:ext cx="0" cy="1516989"/>
          </a:xfrm>
          <a:prstGeom prst="line">
            <a:avLst/>
          </a:prstGeom>
          <a:ln>
            <a:solidFill>
              <a:schemeClr val="tx1"/>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6575446" y="3368659"/>
            <a:ext cx="2023780" cy="643251"/>
            <a:chOff x="6575446" y="3440667"/>
            <a:chExt cx="2023780" cy="643251"/>
          </a:xfrm>
        </p:grpSpPr>
        <p:sp>
          <p:nvSpPr>
            <p:cNvPr id="26" name="Freeform 13"/>
            <p:cNvSpPr/>
            <p:nvPr/>
          </p:nvSpPr>
          <p:spPr bwMode="auto">
            <a:xfrm>
              <a:off x="6575446" y="3440667"/>
              <a:ext cx="2023780" cy="643251"/>
            </a:xfrm>
            <a:custGeom>
              <a:avLst/>
              <a:gdLst>
                <a:gd name="T0" fmla="*/ 1984 w 2303"/>
                <a:gd name="T1" fmla="*/ 732 h 732"/>
                <a:gd name="T2" fmla="*/ 0 w 2303"/>
                <a:gd name="T3" fmla="*/ 732 h 732"/>
                <a:gd name="T4" fmla="*/ 321 w 2303"/>
                <a:gd name="T5" fmla="*/ 366 h 732"/>
                <a:gd name="T6" fmla="*/ 0 w 2303"/>
                <a:gd name="T7" fmla="*/ 0 h 732"/>
                <a:gd name="T8" fmla="*/ 1984 w 2303"/>
                <a:gd name="T9" fmla="*/ 0 h 732"/>
                <a:gd name="T10" fmla="*/ 2303 w 2303"/>
                <a:gd name="T11" fmla="*/ 366 h 732"/>
                <a:gd name="T12" fmla="*/ 1984 w 2303"/>
                <a:gd name="T13" fmla="*/ 732 h 732"/>
              </a:gdLst>
              <a:ahLst/>
              <a:cxnLst>
                <a:cxn ang="0">
                  <a:pos x="T0" y="T1"/>
                </a:cxn>
                <a:cxn ang="0">
                  <a:pos x="T2" y="T3"/>
                </a:cxn>
                <a:cxn ang="0">
                  <a:pos x="T4" y="T5"/>
                </a:cxn>
                <a:cxn ang="0">
                  <a:pos x="T6" y="T7"/>
                </a:cxn>
                <a:cxn ang="0">
                  <a:pos x="T8" y="T9"/>
                </a:cxn>
                <a:cxn ang="0">
                  <a:pos x="T10" y="T11"/>
                </a:cxn>
                <a:cxn ang="0">
                  <a:pos x="T12" y="T13"/>
                </a:cxn>
              </a:cxnLst>
              <a:rect l="0" t="0" r="r" b="b"/>
              <a:pathLst>
                <a:path w="2303" h="732">
                  <a:moveTo>
                    <a:pt x="1984" y="732"/>
                  </a:moveTo>
                  <a:lnTo>
                    <a:pt x="0" y="732"/>
                  </a:lnTo>
                  <a:lnTo>
                    <a:pt x="321" y="366"/>
                  </a:lnTo>
                  <a:lnTo>
                    <a:pt x="0" y="0"/>
                  </a:lnTo>
                  <a:lnTo>
                    <a:pt x="1984" y="0"/>
                  </a:lnTo>
                  <a:lnTo>
                    <a:pt x="2303" y="366"/>
                  </a:lnTo>
                  <a:lnTo>
                    <a:pt x="1984" y="732"/>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 name="组合 26"/>
            <p:cNvGrpSpPr/>
            <p:nvPr/>
          </p:nvGrpSpPr>
          <p:grpSpPr>
            <a:xfrm>
              <a:off x="6964552" y="3576351"/>
              <a:ext cx="1351864" cy="371881"/>
              <a:chOff x="1491944" y="1784655"/>
              <a:chExt cx="1351864" cy="371881"/>
            </a:xfrm>
          </p:grpSpPr>
          <p:grpSp>
            <p:nvGrpSpPr>
              <p:cNvPr id="28" name="Group 6"/>
              <p:cNvGrpSpPr>
                <a:grpSpLocks noChangeAspect="1"/>
              </p:cNvGrpSpPr>
              <p:nvPr/>
            </p:nvGrpSpPr>
            <p:grpSpPr bwMode="auto">
              <a:xfrm>
                <a:off x="1491944" y="1784655"/>
                <a:ext cx="415760" cy="371881"/>
                <a:chOff x="833" y="1348"/>
                <a:chExt cx="379" cy="339"/>
              </a:xfrm>
              <a:solidFill>
                <a:schemeClr val="bg1"/>
              </a:solidFill>
              <a:effectLst>
                <a:outerShdw blurRad="25400" dist="25400" dir="2700000" algn="tl" rotWithShape="0">
                  <a:prstClr val="black">
                    <a:alpha val="40000"/>
                  </a:prstClr>
                </a:outerShdw>
              </a:effectLst>
            </p:grpSpPr>
            <p:sp>
              <p:nvSpPr>
                <p:cNvPr id="30" name="Freeform 7"/>
                <p:cNvSpPr/>
                <p:nvPr/>
              </p:nvSpPr>
              <p:spPr bwMode="auto">
                <a:xfrm>
                  <a:off x="1101" y="1360"/>
                  <a:ext cx="111" cy="315"/>
                </a:xfrm>
                <a:custGeom>
                  <a:avLst/>
                  <a:gdLst>
                    <a:gd name="T0" fmla="*/ 15 w 19"/>
                    <a:gd name="T1" fmla="*/ 27 h 54"/>
                    <a:gd name="T2" fmla="*/ 0 w 19"/>
                    <a:gd name="T3" fmla="*/ 3 h 54"/>
                    <a:gd name="T4" fmla="*/ 2 w 19"/>
                    <a:gd name="T5" fmla="*/ 0 h 54"/>
                    <a:gd name="T6" fmla="*/ 19 w 19"/>
                    <a:gd name="T7" fmla="*/ 27 h 54"/>
                    <a:gd name="T8" fmla="*/ 1 w 19"/>
                    <a:gd name="T9" fmla="*/ 54 h 54"/>
                    <a:gd name="T10" fmla="*/ 0 w 19"/>
                    <a:gd name="T11" fmla="*/ 51 h 54"/>
                    <a:gd name="T12" fmla="*/ 15 w 19"/>
                    <a:gd name="T13" fmla="*/ 27 h 54"/>
                  </a:gdLst>
                  <a:ahLst/>
                  <a:cxnLst>
                    <a:cxn ang="0">
                      <a:pos x="T0" y="T1"/>
                    </a:cxn>
                    <a:cxn ang="0">
                      <a:pos x="T2" y="T3"/>
                    </a:cxn>
                    <a:cxn ang="0">
                      <a:pos x="T4" y="T5"/>
                    </a:cxn>
                    <a:cxn ang="0">
                      <a:pos x="T6" y="T7"/>
                    </a:cxn>
                    <a:cxn ang="0">
                      <a:pos x="T8" y="T9"/>
                    </a:cxn>
                    <a:cxn ang="0">
                      <a:pos x="T10" y="T11"/>
                    </a:cxn>
                    <a:cxn ang="0">
                      <a:pos x="T12" y="T13"/>
                    </a:cxn>
                  </a:cxnLst>
                  <a:rect l="0" t="0" r="r" b="b"/>
                  <a:pathLst>
                    <a:path w="19" h="54">
                      <a:moveTo>
                        <a:pt x="15" y="27"/>
                      </a:moveTo>
                      <a:cubicBezTo>
                        <a:pt x="15" y="16"/>
                        <a:pt x="9" y="7"/>
                        <a:pt x="0" y="3"/>
                      </a:cubicBezTo>
                      <a:cubicBezTo>
                        <a:pt x="2" y="0"/>
                        <a:pt x="2" y="0"/>
                        <a:pt x="2" y="0"/>
                      </a:cubicBezTo>
                      <a:cubicBezTo>
                        <a:pt x="12" y="5"/>
                        <a:pt x="19" y="15"/>
                        <a:pt x="19" y="27"/>
                      </a:cubicBezTo>
                      <a:cubicBezTo>
                        <a:pt x="19" y="39"/>
                        <a:pt x="11" y="49"/>
                        <a:pt x="1" y="54"/>
                      </a:cubicBezTo>
                      <a:cubicBezTo>
                        <a:pt x="0" y="51"/>
                        <a:pt x="0" y="51"/>
                        <a:pt x="0" y="51"/>
                      </a:cubicBezTo>
                      <a:cubicBezTo>
                        <a:pt x="9" y="47"/>
                        <a:pt x="15" y="38"/>
                        <a:pt x="15"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8"/>
                <p:cNvSpPr/>
                <p:nvPr/>
              </p:nvSpPr>
              <p:spPr bwMode="auto">
                <a:xfrm>
                  <a:off x="1060" y="1389"/>
                  <a:ext cx="99" cy="257"/>
                </a:xfrm>
                <a:custGeom>
                  <a:avLst/>
                  <a:gdLst>
                    <a:gd name="T0" fmla="*/ 14 w 17"/>
                    <a:gd name="T1" fmla="*/ 22 h 44"/>
                    <a:gd name="T2" fmla="*/ 1 w 17"/>
                    <a:gd name="T3" fmla="*/ 3 h 44"/>
                    <a:gd name="T4" fmla="*/ 2 w 17"/>
                    <a:gd name="T5" fmla="*/ 0 h 44"/>
                    <a:gd name="T6" fmla="*/ 17 w 17"/>
                    <a:gd name="T7" fmla="*/ 22 h 44"/>
                    <a:gd name="T8" fmla="*/ 2 w 17"/>
                    <a:gd name="T9" fmla="*/ 44 h 44"/>
                    <a:gd name="T10" fmla="*/ 0 w 17"/>
                    <a:gd name="T11" fmla="*/ 41 h 44"/>
                    <a:gd name="T12" fmla="*/ 14 w 17"/>
                    <a:gd name="T13" fmla="*/ 22 h 44"/>
                  </a:gdLst>
                  <a:ahLst/>
                  <a:cxnLst>
                    <a:cxn ang="0">
                      <a:pos x="T0" y="T1"/>
                    </a:cxn>
                    <a:cxn ang="0">
                      <a:pos x="T2" y="T3"/>
                    </a:cxn>
                    <a:cxn ang="0">
                      <a:pos x="T4" y="T5"/>
                    </a:cxn>
                    <a:cxn ang="0">
                      <a:pos x="T6" y="T7"/>
                    </a:cxn>
                    <a:cxn ang="0">
                      <a:pos x="T8" y="T9"/>
                    </a:cxn>
                    <a:cxn ang="0">
                      <a:pos x="T10" y="T11"/>
                    </a:cxn>
                    <a:cxn ang="0">
                      <a:pos x="T12" y="T13"/>
                    </a:cxn>
                  </a:cxnLst>
                  <a:rect l="0" t="0" r="r" b="b"/>
                  <a:pathLst>
                    <a:path w="17" h="44">
                      <a:moveTo>
                        <a:pt x="14" y="22"/>
                      </a:moveTo>
                      <a:cubicBezTo>
                        <a:pt x="14" y="13"/>
                        <a:pt x="8" y="6"/>
                        <a:pt x="1" y="3"/>
                      </a:cubicBezTo>
                      <a:cubicBezTo>
                        <a:pt x="2" y="0"/>
                        <a:pt x="2" y="0"/>
                        <a:pt x="2" y="0"/>
                      </a:cubicBezTo>
                      <a:cubicBezTo>
                        <a:pt x="11" y="3"/>
                        <a:pt x="17" y="12"/>
                        <a:pt x="17" y="22"/>
                      </a:cubicBezTo>
                      <a:cubicBezTo>
                        <a:pt x="17" y="32"/>
                        <a:pt x="11" y="41"/>
                        <a:pt x="2" y="44"/>
                      </a:cubicBezTo>
                      <a:cubicBezTo>
                        <a:pt x="0" y="41"/>
                        <a:pt x="0" y="41"/>
                        <a:pt x="0" y="41"/>
                      </a:cubicBezTo>
                      <a:cubicBezTo>
                        <a:pt x="8" y="38"/>
                        <a:pt x="14" y="31"/>
                        <a:pt x="14"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9"/>
                <p:cNvSpPr/>
                <p:nvPr/>
              </p:nvSpPr>
              <p:spPr bwMode="auto">
                <a:xfrm>
                  <a:off x="915" y="1348"/>
                  <a:ext cx="110" cy="339"/>
                </a:xfrm>
                <a:custGeom>
                  <a:avLst/>
                  <a:gdLst>
                    <a:gd name="T0" fmla="*/ 0 w 110"/>
                    <a:gd name="T1" fmla="*/ 99 h 339"/>
                    <a:gd name="T2" fmla="*/ 0 w 110"/>
                    <a:gd name="T3" fmla="*/ 240 h 339"/>
                    <a:gd name="T4" fmla="*/ 70 w 110"/>
                    <a:gd name="T5" fmla="*/ 298 h 339"/>
                    <a:gd name="T6" fmla="*/ 70 w 110"/>
                    <a:gd name="T7" fmla="*/ 175 h 339"/>
                    <a:gd name="T8" fmla="*/ 81 w 110"/>
                    <a:gd name="T9" fmla="*/ 175 h 339"/>
                    <a:gd name="T10" fmla="*/ 81 w 110"/>
                    <a:gd name="T11" fmla="*/ 310 h 339"/>
                    <a:gd name="T12" fmla="*/ 110 w 110"/>
                    <a:gd name="T13" fmla="*/ 339 h 339"/>
                    <a:gd name="T14" fmla="*/ 110 w 110"/>
                    <a:gd name="T15" fmla="*/ 0 h 339"/>
                    <a:gd name="T16" fmla="*/ 0 w 110"/>
                    <a:gd name="T17" fmla="*/ 9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 h="339">
                      <a:moveTo>
                        <a:pt x="0" y="99"/>
                      </a:moveTo>
                      <a:lnTo>
                        <a:pt x="0" y="240"/>
                      </a:lnTo>
                      <a:lnTo>
                        <a:pt x="70" y="298"/>
                      </a:lnTo>
                      <a:lnTo>
                        <a:pt x="70" y="175"/>
                      </a:lnTo>
                      <a:lnTo>
                        <a:pt x="81" y="175"/>
                      </a:lnTo>
                      <a:lnTo>
                        <a:pt x="81" y="310"/>
                      </a:lnTo>
                      <a:lnTo>
                        <a:pt x="110" y="339"/>
                      </a:lnTo>
                      <a:lnTo>
                        <a:pt x="110" y="0"/>
                      </a:lnTo>
                      <a:lnTo>
                        <a:pt x="0"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
                <p:cNvSpPr/>
                <p:nvPr/>
              </p:nvSpPr>
              <p:spPr bwMode="auto">
                <a:xfrm>
                  <a:off x="833" y="1453"/>
                  <a:ext cx="64" cy="129"/>
                </a:xfrm>
                <a:custGeom>
                  <a:avLst/>
                  <a:gdLst>
                    <a:gd name="T0" fmla="*/ 0 w 64"/>
                    <a:gd name="T1" fmla="*/ 0 h 129"/>
                    <a:gd name="T2" fmla="*/ 0 w 64"/>
                    <a:gd name="T3" fmla="*/ 129 h 129"/>
                    <a:gd name="T4" fmla="*/ 35 w 64"/>
                    <a:gd name="T5" fmla="*/ 129 h 129"/>
                    <a:gd name="T6" fmla="*/ 35 w 64"/>
                    <a:gd name="T7" fmla="*/ 59 h 129"/>
                    <a:gd name="T8" fmla="*/ 47 w 64"/>
                    <a:gd name="T9" fmla="*/ 59 h 129"/>
                    <a:gd name="T10" fmla="*/ 47 w 64"/>
                    <a:gd name="T11" fmla="*/ 129 h 129"/>
                    <a:gd name="T12" fmla="*/ 64 w 64"/>
                    <a:gd name="T13" fmla="*/ 129 h 129"/>
                    <a:gd name="T14" fmla="*/ 64 w 64"/>
                    <a:gd name="T15" fmla="*/ 0 h 129"/>
                    <a:gd name="T16" fmla="*/ 0 w 64"/>
                    <a:gd name="T1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29">
                      <a:moveTo>
                        <a:pt x="0" y="0"/>
                      </a:moveTo>
                      <a:lnTo>
                        <a:pt x="0" y="129"/>
                      </a:lnTo>
                      <a:lnTo>
                        <a:pt x="35" y="129"/>
                      </a:lnTo>
                      <a:lnTo>
                        <a:pt x="35" y="59"/>
                      </a:lnTo>
                      <a:lnTo>
                        <a:pt x="47" y="59"/>
                      </a:lnTo>
                      <a:lnTo>
                        <a:pt x="47" y="129"/>
                      </a:lnTo>
                      <a:lnTo>
                        <a:pt x="64" y="129"/>
                      </a:lnTo>
                      <a:lnTo>
                        <a:pt x="64"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TextBox 28"/>
              <p:cNvSpPr txBox="1"/>
              <p:nvPr/>
            </p:nvSpPr>
            <p:spPr>
              <a:xfrm>
                <a:off x="1931379" y="1831925"/>
                <a:ext cx="912429" cy="307777"/>
              </a:xfrm>
              <a:prstGeom prst="rect">
                <a:avLst/>
              </a:prstGeom>
              <a:noFill/>
            </p:spPr>
            <p:txBody>
              <a:bodyPr wrap="none" rtlCol="0">
                <a:spAutoFit/>
              </a:bodyPr>
              <a:lstStyle/>
              <a:p>
                <a:pPr lvl="0"/>
                <a:r>
                  <a:rPr lang="en-US" altLang="zh-CN" sz="1400" dirty="0">
                    <a:solidFill>
                      <a:prstClr val="white"/>
                    </a:solidFill>
                    <a:latin typeface="Impact" panose="020B0806030902050204" pitchFamily="34" charset="0"/>
                  </a:rPr>
                  <a:t>KEY WORD</a:t>
                </a:r>
                <a:endParaRPr lang="zh-CN" altLang="en-US" sz="1400" dirty="0">
                  <a:solidFill>
                    <a:prstClr val="white"/>
                  </a:solidFill>
                  <a:latin typeface="Impact" panose="020B0806030902050204" pitchFamily="34" charset="0"/>
                </a:endParaRPr>
              </a:p>
            </p:txBody>
          </p:sp>
        </p:grpSp>
      </p:grpSp>
      <p:grpSp>
        <p:nvGrpSpPr>
          <p:cNvPr id="34" name="组合 33"/>
          <p:cNvGrpSpPr/>
          <p:nvPr/>
        </p:nvGrpSpPr>
        <p:grpSpPr>
          <a:xfrm>
            <a:off x="4594140" y="3368659"/>
            <a:ext cx="2026416" cy="643251"/>
            <a:chOff x="4594140" y="3440667"/>
            <a:chExt cx="2026416" cy="643251"/>
          </a:xfrm>
        </p:grpSpPr>
        <p:sp>
          <p:nvSpPr>
            <p:cNvPr id="35" name="Freeform 8"/>
            <p:cNvSpPr/>
            <p:nvPr/>
          </p:nvSpPr>
          <p:spPr bwMode="auto">
            <a:xfrm>
              <a:off x="4594140" y="3440667"/>
              <a:ext cx="2026416" cy="643251"/>
            </a:xfrm>
            <a:custGeom>
              <a:avLst/>
              <a:gdLst>
                <a:gd name="T0" fmla="*/ 1985 w 2306"/>
                <a:gd name="T1" fmla="*/ 732 h 732"/>
                <a:gd name="T2" fmla="*/ 0 w 2306"/>
                <a:gd name="T3" fmla="*/ 732 h 732"/>
                <a:gd name="T4" fmla="*/ 322 w 2306"/>
                <a:gd name="T5" fmla="*/ 366 h 732"/>
                <a:gd name="T6" fmla="*/ 0 w 2306"/>
                <a:gd name="T7" fmla="*/ 0 h 732"/>
                <a:gd name="T8" fmla="*/ 1985 w 2306"/>
                <a:gd name="T9" fmla="*/ 0 h 732"/>
                <a:gd name="T10" fmla="*/ 2306 w 2306"/>
                <a:gd name="T11" fmla="*/ 366 h 732"/>
                <a:gd name="T12" fmla="*/ 1985 w 2306"/>
                <a:gd name="T13" fmla="*/ 732 h 732"/>
              </a:gdLst>
              <a:ahLst/>
              <a:cxnLst>
                <a:cxn ang="0">
                  <a:pos x="T0" y="T1"/>
                </a:cxn>
                <a:cxn ang="0">
                  <a:pos x="T2" y="T3"/>
                </a:cxn>
                <a:cxn ang="0">
                  <a:pos x="T4" y="T5"/>
                </a:cxn>
                <a:cxn ang="0">
                  <a:pos x="T6" y="T7"/>
                </a:cxn>
                <a:cxn ang="0">
                  <a:pos x="T8" y="T9"/>
                </a:cxn>
                <a:cxn ang="0">
                  <a:pos x="T10" y="T11"/>
                </a:cxn>
                <a:cxn ang="0">
                  <a:pos x="T12" y="T13"/>
                </a:cxn>
              </a:cxnLst>
              <a:rect l="0" t="0" r="r" b="b"/>
              <a:pathLst>
                <a:path w="2306" h="732">
                  <a:moveTo>
                    <a:pt x="1985" y="732"/>
                  </a:moveTo>
                  <a:lnTo>
                    <a:pt x="0" y="732"/>
                  </a:lnTo>
                  <a:lnTo>
                    <a:pt x="322" y="366"/>
                  </a:lnTo>
                  <a:lnTo>
                    <a:pt x="0" y="0"/>
                  </a:lnTo>
                  <a:lnTo>
                    <a:pt x="1985" y="0"/>
                  </a:lnTo>
                  <a:lnTo>
                    <a:pt x="2306" y="366"/>
                  </a:lnTo>
                  <a:lnTo>
                    <a:pt x="1985" y="73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6" name="组合 35"/>
            <p:cNvGrpSpPr/>
            <p:nvPr/>
          </p:nvGrpSpPr>
          <p:grpSpPr>
            <a:xfrm>
              <a:off x="5068931" y="3515742"/>
              <a:ext cx="1186648" cy="493098"/>
              <a:chOff x="6086862" y="1851804"/>
              <a:chExt cx="1186648" cy="493098"/>
            </a:xfrm>
          </p:grpSpPr>
          <p:grpSp>
            <p:nvGrpSpPr>
              <p:cNvPr id="37" name="Group 29"/>
              <p:cNvGrpSpPr>
                <a:grpSpLocks noChangeAspect="1"/>
              </p:cNvGrpSpPr>
              <p:nvPr/>
            </p:nvGrpSpPr>
            <p:grpSpPr bwMode="auto">
              <a:xfrm>
                <a:off x="6086862" y="1851804"/>
                <a:ext cx="234382" cy="493098"/>
                <a:chOff x="4377" y="1861"/>
                <a:chExt cx="183" cy="385"/>
              </a:xfrm>
              <a:solidFill>
                <a:schemeClr val="bg1"/>
              </a:solidFill>
              <a:effectLst>
                <a:outerShdw blurRad="25400" dist="25400" dir="2700000" algn="tl" rotWithShape="0">
                  <a:prstClr val="black">
                    <a:alpha val="40000"/>
                  </a:prstClr>
                </a:outerShdw>
              </a:effectLst>
            </p:grpSpPr>
            <p:sp>
              <p:nvSpPr>
                <p:cNvPr id="47" name="Freeform 30"/>
                <p:cNvSpPr/>
                <p:nvPr/>
              </p:nvSpPr>
              <p:spPr bwMode="auto">
                <a:xfrm>
                  <a:off x="4473" y="1967"/>
                  <a:ext cx="87" cy="125"/>
                </a:xfrm>
                <a:custGeom>
                  <a:avLst/>
                  <a:gdLst>
                    <a:gd name="T0" fmla="*/ 3 w 18"/>
                    <a:gd name="T1" fmla="*/ 10 h 26"/>
                    <a:gd name="T2" fmla="*/ 5 w 18"/>
                    <a:gd name="T3" fmla="*/ 16 h 26"/>
                    <a:gd name="T4" fmla="*/ 0 w 18"/>
                    <a:gd name="T5" fmla="*/ 22 h 26"/>
                    <a:gd name="T6" fmla="*/ 0 w 18"/>
                    <a:gd name="T7" fmla="*/ 26 h 26"/>
                    <a:gd name="T8" fmla="*/ 18 w 18"/>
                    <a:gd name="T9" fmla="*/ 26 h 26"/>
                    <a:gd name="T10" fmla="*/ 11 w 18"/>
                    <a:gd name="T11" fmla="*/ 8 h 26"/>
                    <a:gd name="T12" fmla="*/ 0 w 18"/>
                    <a:gd name="T13" fmla="*/ 0 h 26"/>
                    <a:gd name="T14" fmla="*/ 0 w 18"/>
                    <a:gd name="T15" fmla="*/ 8 h 26"/>
                    <a:gd name="T16" fmla="*/ 3 w 18"/>
                    <a:gd name="T1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3" y="10"/>
                      </a:moveTo>
                      <a:cubicBezTo>
                        <a:pt x="4" y="12"/>
                        <a:pt x="5" y="14"/>
                        <a:pt x="5" y="16"/>
                      </a:cubicBezTo>
                      <a:cubicBezTo>
                        <a:pt x="5" y="19"/>
                        <a:pt x="3" y="22"/>
                        <a:pt x="0" y="22"/>
                      </a:cubicBezTo>
                      <a:cubicBezTo>
                        <a:pt x="0" y="26"/>
                        <a:pt x="0" y="26"/>
                        <a:pt x="0" y="26"/>
                      </a:cubicBezTo>
                      <a:cubicBezTo>
                        <a:pt x="18" y="26"/>
                        <a:pt x="18" y="26"/>
                        <a:pt x="18" y="26"/>
                      </a:cubicBezTo>
                      <a:cubicBezTo>
                        <a:pt x="17" y="19"/>
                        <a:pt x="15" y="13"/>
                        <a:pt x="11" y="8"/>
                      </a:cubicBezTo>
                      <a:cubicBezTo>
                        <a:pt x="8" y="3"/>
                        <a:pt x="4" y="0"/>
                        <a:pt x="0" y="0"/>
                      </a:cubicBezTo>
                      <a:cubicBezTo>
                        <a:pt x="0" y="8"/>
                        <a:pt x="0" y="8"/>
                        <a:pt x="0" y="8"/>
                      </a:cubicBezTo>
                      <a:cubicBezTo>
                        <a:pt x="2" y="8"/>
                        <a:pt x="3"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31"/>
                <p:cNvSpPr/>
                <p:nvPr/>
              </p:nvSpPr>
              <p:spPr bwMode="auto">
                <a:xfrm>
                  <a:off x="4464" y="1952"/>
                  <a:ext cx="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0" y="0"/>
                        <a:pt x="0" y="0"/>
                        <a:pt x="0" y="0"/>
                      </a:cubicBez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32"/>
                <p:cNvSpPr>
                  <a:spLocks noEditPoints="1"/>
                </p:cNvSpPr>
                <p:nvPr/>
              </p:nvSpPr>
              <p:spPr bwMode="auto">
                <a:xfrm>
                  <a:off x="4377" y="2106"/>
                  <a:ext cx="183" cy="140"/>
                </a:xfrm>
                <a:custGeom>
                  <a:avLst/>
                  <a:gdLst>
                    <a:gd name="T0" fmla="*/ 0 w 38"/>
                    <a:gd name="T1" fmla="*/ 0 h 29"/>
                    <a:gd name="T2" fmla="*/ 0 w 38"/>
                    <a:gd name="T3" fmla="*/ 3 h 29"/>
                    <a:gd name="T4" fmla="*/ 6 w 38"/>
                    <a:gd name="T5" fmla="*/ 22 h 29"/>
                    <a:gd name="T6" fmla="*/ 19 w 38"/>
                    <a:gd name="T7" fmla="*/ 29 h 29"/>
                    <a:gd name="T8" fmla="*/ 33 w 38"/>
                    <a:gd name="T9" fmla="*/ 22 h 29"/>
                    <a:gd name="T10" fmla="*/ 38 w 38"/>
                    <a:gd name="T11" fmla="*/ 3 h 29"/>
                    <a:gd name="T12" fmla="*/ 38 w 38"/>
                    <a:gd name="T13" fmla="*/ 0 h 29"/>
                    <a:gd name="T14" fmla="*/ 0 w 38"/>
                    <a:gd name="T15" fmla="*/ 0 h 29"/>
                    <a:gd name="T16" fmla="*/ 22 w 38"/>
                    <a:gd name="T17" fmla="*/ 23 h 29"/>
                    <a:gd name="T18" fmla="*/ 22 w 38"/>
                    <a:gd name="T19" fmla="*/ 23 h 29"/>
                    <a:gd name="T20" fmla="*/ 22 w 38"/>
                    <a:gd name="T21" fmla="*/ 23 h 29"/>
                    <a:gd name="T22" fmla="*/ 21 w 38"/>
                    <a:gd name="T23" fmla="*/ 22 h 29"/>
                    <a:gd name="T24" fmla="*/ 22 w 38"/>
                    <a:gd name="T25" fmla="*/ 21 h 29"/>
                    <a:gd name="T26" fmla="*/ 34 w 38"/>
                    <a:gd name="T27" fmla="*/ 6 h 29"/>
                    <a:gd name="T28" fmla="*/ 34 w 38"/>
                    <a:gd name="T29" fmla="*/ 5 h 29"/>
                    <a:gd name="T30" fmla="*/ 35 w 38"/>
                    <a:gd name="T31" fmla="*/ 4 h 29"/>
                    <a:gd name="T32" fmla="*/ 36 w 38"/>
                    <a:gd name="T33" fmla="*/ 5 h 29"/>
                    <a:gd name="T34" fmla="*/ 36 w 38"/>
                    <a:gd name="T35" fmla="*/ 6 h 29"/>
                    <a:gd name="T36" fmla="*/ 22 w 38"/>
                    <a:gd name="T3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 h="29">
                      <a:moveTo>
                        <a:pt x="0" y="0"/>
                      </a:moveTo>
                      <a:cubicBezTo>
                        <a:pt x="0" y="1"/>
                        <a:pt x="0" y="2"/>
                        <a:pt x="0" y="3"/>
                      </a:cubicBezTo>
                      <a:cubicBezTo>
                        <a:pt x="0" y="11"/>
                        <a:pt x="2" y="17"/>
                        <a:pt x="6" y="22"/>
                      </a:cubicBezTo>
                      <a:cubicBezTo>
                        <a:pt x="9" y="26"/>
                        <a:pt x="14" y="29"/>
                        <a:pt x="19" y="29"/>
                      </a:cubicBezTo>
                      <a:cubicBezTo>
                        <a:pt x="24" y="29"/>
                        <a:pt x="29" y="26"/>
                        <a:pt x="33" y="22"/>
                      </a:cubicBezTo>
                      <a:cubicBezTo>
                        <a:pt x="36" y="17"/>
                        <a:pt x="38" y="11"/>
                        <a:pt x="38" y="3"/>
                      </a:cubicBezTo>
                      <a:cubicBezTo>
                        <a:pt x="38" y="2"/>
                        <a:pt x="38" y="1"/>
                        <a:pt x="38" y="0"/>
                      </a:cubicBezTo>
                      <a:lnTo>
                        <a:pt x="0" y="0"/>
                      </a:lnTo>
                      <a:close/>
                      <a:moveTo>
                        <a:pt x="22" y="23"/>
                      </a:moveTo>
                      <a:cubicBezTo>
                        <a:pt x="22" y="23"/>
                        <a:pt x="22" y="23"/>
                        <a:pt x="22" y="23"/>
                      </a:cubicBezTo>
                      <a:cubicBezTo>
                        <a:pt x="22" y="23"/>
                        <a:pt x="22" y="23"/>
                        <a:pt x="22" y="23"/>
                      </a:cubicBezTo>
                      <a:cubicBezTo>
                        <a:pt x="21" y="23"/>
                        <a:pt x="21" y="22"/>
                        <a:pt x="21" y="22"/>
                      </a:cubicBezTo>
                      <a:cubicBezTo>
                        <a:pt x="21" y="21"/>
                        <a:pt x="21" y="21"/>
                        <a:pt x="22" y="21"/>
                      </a:cubicBezTo>
                      <a:cubicBezTo>
                        <a:pt x="28" y="21"/>
                        <a:pt x="34" y="14"/>
                        <a:pt x="34" y="6"/>
                      </a:cubicBezTo>
                      <a:cubicBezTo>
                        <a:pt x="34" y="5"/>
                        <a:pt x="34" y="5"/>
                        <a:pt x="34" y="5"/>
                      </a:cubicBezTo>
                      <a:cubicBezTo>
                        <a:pt x="34" y="5"/>
                        <a:pt x="34" y="4"/>
                        <a:pt x="35" y="4"/>
                      </a:cubicBezTo>
                      <a:cubicBezTo>
                        <a:pt x="35" y="4"/>
                        <a:pt x="36" y="5"/>
                        <a:pt x="36" y="5"/>
                      </a:cubicBezTo>
                      <a:cubicBezTo>
                        <a:pt x="36" y="6"/>
                        <a:pt x="36" y="6"/>
                        <a:pt x="36" y="6"/>
                      </a:cubicBezTo>
                      <a:cubicBezTo>
                        <a:pt x="36" y="15"/>
                        <a:pt x="30" y="23"/>
                        <a:pt x="22"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33"/>
                <p:cNvSpPr/>
                <p:nvPr/>
              </p:nvSpPr>
              <p:spPr bwMode="auto">
                <a:xfrm>
                  <a:off x="4377" y="1967"/>
                  <a:ext cx="87" cy="125"/>
                </a:xfrm>
                <a:custGeom>
                  <a:avLst/>
                  <a:gdLst>
                    <a:gd name="T0" fmla="*/ 13 w 18"/>
                    <a:gd name="T1" fmla="*/ 16 h 26"/>
                    <a:gd name="T2" fmla="*/ 15 w 18"/>
                    <a:gd name="T3" fmla="*/ 10 h 26"/>
                    <a:gd name="T4" fmla="*/ 18 w 18"/>
                    <a:gd name="T5" fmla="*/ 8 h 26"/>
                    <a:gd name="T6" fmla="*/ 18 w 18"/>
                    <a:gd name="T7" fmla="*/ 0 h 26"/>
                    <a:gd name="T8" fmla="*/ 7 w 18"/>
                    <a:gd name="T9" fmla="*/ 8 h 26"/>
                    <a:gd name="T10" fmla="*/ 0 w 18"/>
                    <a:gd name="T11" fmla="*/ 26 h 26"/>
                    <a:gd name="T12" fmla="*/ 18 w 18"/>
                    <a:gd name="T13" fmla="*/ 26 h 26"/>
                    <a:gd name="T14" fmla="*/ 18 w 18"/>
                    <a:gd name="T15" fmla="*/ 22 h 26"/>
                    <a:gd name="T16" fmla="*/ 13 w 18"/>
                    <a:gd name="T1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6">
                      <a:moveTo>
                        <a:pt x="13" y="16"/>
                      </a:moveTo>
                      <a:cubicBezTo>
                        <a:pt x="13" y="14"/>
                        <a:pt x="14" y="12"/>
                        <a:pt x="15" y="10"/>
                      </a:cubicBezTo>
                      <a:cubicBezTo>
                        <a:pt x="15" y="9"/>
                        <a:pt x="16" y="8"/>
                        <a:pt x="18" y="8"/>
                      </a:cubicBezTo>
                      <a:cubicBezTo>
                        <a:pt x="18" y="0"/>
                        <a:pt x="18" y="0"/>
                        <a:pt x="18" y="0"/>
                      </a:cubicBezTo>
                      <a:cubicBezTo>
                        <a:pt x="14" y="0"/>
                        <a:pt x="10" y="3"/>
                        <a:pt x="7" y="8"/>
                      </a:cubicBezTo>
                      <a:cubicBezTo>
                        <a:pt x="3" y="13"/>
                        <a:pt x="1" y="20"/>
                        <a:pt x="0" y="26"/>
                      </a:cubicBezTo>
                      <a:cubicBezTo>
                        <a:pt x="18" y="26"/>
                        <a:pt x="18" y="26"/>
                        <a:pt x="18" y="26"/>
                      </a:cubicBezTo>
                      <a:cubicBezTo>
                        <a:pt x="18" y="22"/>
                        <a:pt x="18" y="22"/>
                        <a:pt x="18" y="22"/>
                      </a:cubicBezTo>
                      <a:cubicBezTo>
                        <a:pt x="15" y="22"/>
                        <a:pt x="13" y="19"/>
                        <a:pt x="1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34"/>
                <p:cNvSpPr/>
                <p:nvPr/>
              </p:nvSpPr>
              <p:spPr bwMode="auto">
                <a:xfrm>
                  <a:off x="4469" y="1952"/>
                  <a:ext cx="4"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0" y="0"/>
                        <a:pt x="0" y="0"/>
                        <a:pt x="0" y="0"/>
                      </a:cubicBezTo>
                      <a:cubicBezTo>
                        <a:pt x="0" y="0"/>
                        <a:pt x="0"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35"/>
                <p:cNvSpPr/>
                <p:nvPr/>
              </p:nvSpPr>
              <p:spPr bwMode="auto">
                <a:xfrm>
                  <a:off x="4425" y="1861"/>
                  <a:ext cx="58" cy="91"/>
                </a:xfrm>
                <a:custGeom>
                  <a:avLst/>
                  <a:gdLst>
                    <a:gd name="T0" fmla="*/ 2 w 12"/>
                    <a:gd name="T1" fmla="*/ 8 h 19"/>
                    <a:gd name="T2" fmla="*/ 8 w 12"/>
                    <a:gd name="T3" fmla="*/ 10 h 19"/>
                    <a:gd name="T4" fmla="*/ 10 w 12"/>
                    <a:gd name="T5" fmla="*/ 11 h 19"/>
                    <a:gd name="T6" fmla="*/ 10 w 12"/>
                    <a:gd name="T7" fmla="*/ 12 h 19"/>
                    <a:gd name="T8" fmla="*/ 8 w 12"/>
                    <a:gd name="T9" fmla="*/ 17 h 19"/>
                    <a:gd name="T10" fmla="*/ 8 w 12"/>
                    <a:gd name="T11" fmla="*/ 19 h 19"/>
                    <a:gd name="T12" fmla="*/ 9 w 12"/>
                    <a:gd name="T13" fmla="*/ 19 h 19"/>
                    <a:gd name="T14" fmla="*/ 10 w 12"/>
                    <a:gd name="T15" fmla="*/ 18 h 19"/>
                    <a:gd name="T16" fmla="*/ 10 w 12"/>
                    <a:gd name="T17" fmla="*/ 18 h 19"/>
                    <a:gd name="T18" fmla="*/ 12 w 12"/>
                    <a:gd name="T19" fmla="*/ 12 h 19"/>
                    <a:gd name="T20" fmla="*/ 10 w 12"/>
                    <a:gd name="T21" fmla="*/ 9 h 19"/>
                    <a:gd name="T22" fmla="*/ 5 w 12"/>
                    <a:gd name="T23" fmla="*/ 7 h 19"/>
                    <a:gd name="T24" fmla="*/ 3 w 12"/>
                    <a:gd name="T25" fmla="*/ 7 h 19"/>
                    <a:gd name="T26" fmla="*/ 2 w 12"/>
                    <a:gd name="T27" fmla="*/ 5 h 19"/>
                    <a:gd name="T28" fmla="*/ 4 w 12"/>
                    <a:gd name="T29" fmla="*/ 1 h 19"/>
                    <a:gd name="T30" fmla="*/ 3 w 12"/>
                    <a:gd name="T31" fmla="*/ 0 h 19"/>
                    <a:gd name="T32" fmla="*/ 2 w 12"/>
                    <a:gd name="T33" fmla="*/ 0 h 19"/>
                    <a:gd name="T34" fmla="*/ 0 w 12"/>
                    <a:gd name="T35" fmla="*/ 5 h 19"/>
                    <a:gd name="T36" fmla="*/ 2 w 12"/>
                    <a:gd name="T37"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19">
                      <a:moveTo>
                        <a:pt x="2" y="8"/>
                      </a:moveTo>
                      <a:cubicBezTo>
                        <a:pt x="4" y="9"/>
                        <a:pt x="6" y="10"/>
                        <a:pt x="8" y="10"/>
                      </a:cubicBezTo>
                      <a:cubicBezTo>
                        <a:pt x="8" y="10"/>
                        <a:pt x="9" y="11"/>
                        <a:pt x="10" y="11"/>
                      </a:cubicBezTo>
                      <a:cubicBezTo>
                        <a:pt x="10" y="11"/>
                        <a:pt x="10" y="12"/>
                        <a:pt x="10" y="12"/>
                      </a:cubicBezTo>
                      <a:cubicBezTo>
                        <a:pt x="10" y="13"/>
                        <a:pt x="10" y="15"/>
                        <a:pt x="8" y="17"/>
                      </a:cubicBezTo>
                      <a:cubicBezTo>
                        <a:pt x="8" y="18"/>
                        <a:pt x="8" y="18"/>
                        <a:pt x="8" y="19"/>
                      </a:cubicBezTo>
                      <a:cubicBezTo>
                        <a:pt x="9" y="19"/>
                        <a:pt x="9" y="19"/>
                        <a:pt x="9" y="19"/>
                      </a:cubicBezTo>
                      <a:cubicBezTo>
                        <a:pt x="10" y="18"/>
                        <a:pt x="10" y="18"/>
                        <a:pt x="10" y="18"/>
                      </a:cubicBezTo>
                      <a:cubicBezTo>
                        <a:pt x="10" y="18"/>
                        <a:pt x="10" y="18"/>
                        <a:pt x="10" y="18"/>
                      </a:cubicBezTo>
                      <a:cubicBezTo>
                        <a:pt x="11" y="16"/>
                        <a:pt x="12" y="14"/>
                        <a:pt x="12" y="12"/>
                      </a:cubicBezTo>
                      <a:cubicBezTo>
                        <a:pt x="12" y="11"/>
                        <a:pt x="11" y="10"/>
                        <a:pt x="10" y="9"/>
                      </a:cubicBezTo>
                      <a:cubicBezTo>
                        <a:pt x="8" y="8"/>
                        <a:pt x="6" y="8"/>
                        <a:pt x="5" y="7"/>
                      </a:cubicBezTo>
                      <a:cubicBezTo>
                        <a:pt x="4" y="7"/>
                        <a:pt x="3" y="7"/>
                        <a:pt x="3" y="7"/>
                      </a:cubicBezTo>
                      <a:cubicBezTo>
                        <a:pt x="2" y="6"/>
                        <a:pt x="2" y="6"/>
                        <a:pt x="2" y="5"/>
                      </a:cubicBezTo>
                      <a:cubicBezTo>
                        <a:pt x="2" y="4"/>
                        <a:pt x="2" y="3"/>
                        <a:pt x="4" y="1"/>
                      </a:cubicBezTo>
                      <a:cubicBezTo>
                        <a:pt x="4" y="1"/>
                        <a:pt x="4" y="0"/>
                        <a:pt x="3" y="0"/>
                      </a:cubicBezTo>
                      <a:cubicBezTo>
                        <a:pt x="3" y="0"/>
                        <a:pt x="2" y="0"/>
                        <a:pt x="2" y="0"/>
                      </a:cubicBezTo>
                      <a:cubicBezTo>
                        <a:pt x="1" y="2"/>
                        <a:pt x="0" y="4"/>
                        <a:pt x="0" y="5"/>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6" name="TextBox 45"/>
              <p:cNvSpPr txBox="1"/>
              <p:nvPr/>
            </p:nvSpPr>
            <p:spPr>
              <a:xfrm>
                <a:off x="6361081" y="1968354"/>
                <a:ext cx="912429" cy="307777"/>
              </a:xfrm>
              <a:prstGeom prst="rect">
                <a:avLst/>
              </a:prstGeom>
              <a:noFill/>
            </p:spPr>
            <p:txBody>
              <a:bodyPr wrap="none" rtlCol="0">
                <a:spAutoFit/>
              </a:bodyPr>
              <a:lstStyle/>
              <a:p>
                <a:pPr lvl="0"/>
                <a:r>
                  <a:rPr lang="en-US" altLang="zh-CN" sz="1400" dirty="0">
                    <a:solidFill>
                      <a:prstClr val="white"/>
                    </a:solidFill>
                    <a:latin typeface="Impact" panose="020B0806030902050204" pitchFamily="34" charset="0"/>
                  </a:rPr>
                  <a:t>KEY WORD</a:t>
                </a:r>
                <a:endParaRPr lang="zh-CN" altLang="en-US" sz="1400" dirty="0">
                  <a:solidFill>
                    <a:prstClr val="white"/>
                  </a:solidFill>
                  <a:latin typeface="Impact" panose="020B0806030902050204" pitchFamily="34" charset="0"/>
                </a:endParaRPr>
              </a:p>
            </p:txBody>
          </p:sp>
        </p:grpSp>
      </p:grpSp>
      <p:grpSp>
        <p:nvGrpSpPr>
          <p:cNvPr id="53" name="组合 52"/>
          <p:cNvGrpSpPr/>
          <p:nvPr/>
        </p:nvGrpSpPr>
        <p:grpSpPr>
          <a:xfrm>
            <a:off x="2613712" y="3368659"/>
            <a:ext cx="2025537" cy="643251"/>
            <a:chOff x="2613712" y="3440667"/>
            <a:chExt cx="2025537" cy="643251"/>
          </a:xfrm>
        </p:grpSpPr>
        <p:sp>
          <p:nvSpPr>
            <p:cNvPr id="54" name="Freeform 7"/>
            <p:cNvSpPr/>
            <p:nvPr/>
          </p:nvSpPr>
          <p:spPr bwMode="auto">
            <a:xfrm>
              <a:off x="2613712" y="3440667"/>
              <a:ext cx="2025537" cy="643251"/>
            </a:xfrm>
            <a:custGeom>
              <a:avLst/>
              <a:gdLst>
                <a:gd name="T0" fmla="*/ 1984 w 2305"/>
                <a:gd name="T1" fmla="*/ 732 h 732"/>
                <a:gd name="T2" fmla="*/ 0 w 2305"/>
                <a:gd name="T3" fmla="*/ 732 h 732"/>
                <a:gd name="T4" fmla="*/ 321 w 2305"/>
                <a:gd name="T5" fmla="*/ 366 h 732"/>
                <a:gd name="T6" fmla="*/ 0 w 2305"/>
                <a:gd name="T7" fmla="*/ 0 h 732"/>
                <a:gd name="T8" fmla="*/ 1984 w 2305"/>
                <a:gd name="T9" fmla="*/ 0 h 732"/>
                <a:gd name="T10" fmla="*/ 2305 w 2305"/>
                <a:gd name="T11" fmla="*/ 366 h 732"/>
                <a:gd name="T12" fmla="*/ 1984 w 2305"/>
                <a:gd name="T13" fmla="*/ 732 h 732"/>
              </a:gdLst>
              <a:ahLst/>
              <a:cxnLst>
                <a:cxn ang="0">
                  <a:pos x="T0" y="T1"/>
                </a:cxn>
                <a:cxn ang="0">
                  <a:pos x="T2" y="T3"/>
                </a:cxn>
                <a:cxn ang="0">
                  <a:pos x="T4" y="T5"/>
                </a:cxn>
                <a:cxn ang="0">
                  <a:pos x="T6" y="T7"/>
                </a:cxn>
                <a:cxn ang="0">
                  <a:pos x="T8" y="T9"/>
                </a:cxn>
                <a:cxn ang="0">
                  <a:pos x="T10" y="T11"/>
                </a:cxn>
                <a:cxn ang="0">
                  <a:pos x="T12" y="T13"/>
                </a:cxn>
              </a:cxnLst>
              <a:rect l="0" t="0" r="r" b="b"/>
              <a:pathLst>
                <a:path w="2305" h="732">
                  <a:moveTo>
                    <a:pt x="1984" y="732"/>
                  </a:moveTo>
                  <a:lnTo>
                    <a:pt x="0" y="732"/>
                  </a:lnTo>
                  <a:lnTo>
                    <a:pt x="321" y="366"/>
                  </a:lnTo>
                  <a:lnTo>
                    <a:pt x="0" y="0"/>
                  </a:lnTo>
                  <a:lnTo>
                    <a:pt x="1984" y="0"/>
                  </a:lnTo>
                  <a:lnTo>
                    <a:pt x="2305" y="366"/>
                  </a:lnTo>
                  <a:lnTo>
                    <a:pt x="1984" y="73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55" name="组合 54"/>
            <p:cNvGrpSpPr/>
            <p:nvPr/>
          </p:nvGrpSpPr>
          <p:grpSpPr>
            <a:xfrm>
              <a:off x="2973796" y="3605948"/>
              <a:ext cx="1322755" cy="343122"/>
              <a:chOff x="1641394" y="3123021"/>
              <a:chExt cx="1322755" cy="343122"/>
            </a:xfrm>
          </p:grpSpPr>
          <p:grpSp>
            <p:nvGrpSpPr>
              <p:cNvPr id="56" name="Group 20"/>
              <p:cNvGrpSpPr>
                <a:grpSpLocks noChangeAspect="1"/>
              </p:cNvGrpSpPr>
              <p:nvPr/>
            </p:nvGrpSpPr>
            <p:grpSpPr bwMode="auto">
              <a:xfrm>
                <a:off x="1641394" y="3123021"/>
                <a:ext cx="433721" cy="332887"/>
                <a:chOff x="1066" y="1895"/>
                <a:chExt cx="314" cy="241"/>
              </a:xfrm>
              <a:solidFill>
                <a:schemeClr val="bg1"/>
              </a:solidFill>
              <a:effectLst>
                <a:outerShdw blurRad="25400" dist="25400" dir="2700000" algn="tl" rotWithShape="0">
                  <a:prstClr val="black">
                    <a:alpha val="40000"/>
                  </a:prstClr>
                </a:outerShdw>
              </a:effectLst>
            </p:grpSpPr>
            <p:sp>
              <p:nvSpPr>
                <p:cNvPr id="58" name="Freeform 21"/>
                <p:cNvSpPr/>
                <p:nvPr/>
              </p:nvSpPr>
              <p:spPr bwMode="auto">
                <a:xfrm>
                  <a:off x="1066" y="2128"/>
                  <a:ext cx="314" cy="8"/>
                </a:xfrm>
                <a:custGeom>
                  <a:avLst/>
                  <a:gdLst>
                    <a:gd name="T0" fmla="*/ 2 w 76"/>
                    <a:gd name="T1" fmla="*/ 2 h 2"/>
                    <a:gd name="T2" fmla="*/ 0 w 76"/>
                    <a:gd name="T3" fmla="*/ 1 h 2"/>
                    <a:gd name="T4" fmla="*/ 2 w 76"/>
                    <a:gd name="T5" fmla="*/ 0 h 2"/>
                    <a:gd name="T6" fmla="*/ 75 w 76"/>
                    <a:gd name="T7" fmla="*/ 0 h 2"/>
                    <a:gd name="T8" fmla="*/ 76 w 76"/>
                    <a:gd name="T9" fmla="*/ 1 h 2"/>
                    <a:gd name="T10" fmla="*/ 75 w 76"/>
                    <a:gd name="T11" fmla="*/ 2 h 2"/>
                    <a:gd name="T12" fmla="*/ 2 w 76"/>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76" h="2">
                      <a:moveTo>
                        <a:pt x="2" y="2"/>
                      </a:moveTo>
                      <a:cubicBezTo>
                        <a:pt x="1" y="2"/>
                        <a:pt x="0" y="2"/>
                        <a:pt x="0" y="1"/>
                      </a:cubicBezTo>
                      <a:cubicBezTo>
                        <a:pt x="0" y="0"/>
                        <a:pt x="1" y="0"/>
                        <a:pt x="2" y="0"/>
                      </a:cubicBezTo>
                      <a:cubicBezTo>
                        <a:pt x="75" y="0"/>
                        <a:pt x="75" y="0"/>
                        <a:pt x="75" y="0"/>
                      </a:cubicBezTo>
                      <a:cubicBezTo>
                        <a:pt x="75" y="0"/>
                        <a:pt x="76" y="0"/>
                        <a:pt x="76" y="1"/>
                      </a:cubicBezTo>
                      <a:cubicBezTo>
                        <a:pt x="76" y="2"/>
                        <a:pt x="75" y="2"/>
                        <a:pt x="75" y="2"/>
                      </a:cubicBez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Rectangle 22"/>
                <p:cNvSpPr>
                  <a:spLocks noChangeArrowheads="1"/>
                </p:cNvSpPr>
                <p:nvPr/>
              </p:nvSpPr>
              <p:spPr bwMode="auto">
                <a:xfrm>
                  <a:off x="1107" y="1949"/>
                  <a:ext cx="46"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6" name="Rectangle 23"/>
                <p:cNvSpPr>
                  <a:spLocks noChangeArrowheads="1"/>
                </p:cNvSpPr>
                <p:nvPr/>
              </p:nvSpPr>
              <p:spPr bwMode="auto">
                <a:xfrm>
                  <a:off x="1173" y="1895"/>
                  <a:ext cx="46" cy="2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Rectangle 24"/>
                <p:cNvSpPr>
                  <a:spLocks noChangeArrowheads="1"/>
                </p:cNvSpPr>
                <p:nvPr/>
              </p:nvSpPr>
              <p:spPr bwMode="auto">
                <a:xfrm>
                  <a:off x="1235" y="1961"/>
                  <a:ext cx="46" cy="1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8" name="Rectangle 25"/>
                <p:cNvSpPr>
                  <a:spLocks noChangeArrowheads="1"/>
                </p:cNvSpPr>
                <p:nvPr/>
              </p:nvSpPr>
              <p:spPr bwMode="auto">
                <a:xfrm>
                  <a:off x="1306" y="2007"/>
                  <a:ext cx="45"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7" name="TextBox 56"/>
              <p:cNvSpPr txBox="1"/>
              <p:nvPr/>
            </p:nvSpPr>
            <p:spPr>
              <a:xfrm>
                <a:off x="2051720" y="3158366"/>
                <a:ext cx="912429" cy="307777"/>
              </a:xfrm>
              <a:prstGeom prst="rect">
                <a:avLst/>
              </a:prstGeom>
              <a:noFill/>
            </p:spPr>
            <p:txBody>
              <a:bodyPr wrap="none" rtlCol="0">
                <a:spAutoFit/>
              </a:bodyPr>
              <a:lstStyle/>
              <a:p>
                <a:pPr lvl="0"/>
                <a:r>
                  <a:rPr lang="en-US" altLang="zh-CN" sz="1400" dirty="0">
                    <a:solidFill>
                      <a:prstClr val="white"/>
                    </a:solidFill>
                    <a:latin typeface="Impact" panose="020B0806030902050204" pitchFamily="34" charset="0"/>
                  </a:rPr>
                  <a:t>KEY WORD</a:t>
                </a:r>
                <a:endParaRPr lang="zh-CN" altLang="en-US" sz="1400" dirty="0">
                  <a:solidFill>
                    <a:prstClr val="white"/>
                  </a:solidFill>
                  <a:latin typeface="Impact" panose="020B0806030902050204" pitchFamily="34" charset="0"/>
                </a:endParaRPr>
              </a:p>
            </p:txBody>
          </p:sp>
        </p:grpSp>
      </p:grpSp>
      <p:grpSp>
        <p:nvGrpSpPr>
          <p:cNvPr id="69" name="组合 68"/>
          <p:cNvGrpSpPr/>
          <p:nvPr/>
        </p:nvGrpSpPr>
        <p:grpSpPr>
          <a:xfrm>
            <a:off x="632405" y="3368659"/>
            <a:ext cx="2026416" cy="643251"/>
            <a:chOff x="632405" y="3440667"/>
            <a:chExt cx="2026416" cy="643251"/>
          </a:xfrm>
        </p:grpSpPr>
        <p:sp>
          <p:nvSpPr>
            <p:cNvPr id="70" name="Freeform 6"/>
            <p:cNvSpPr/>
            <p:nvPr/>
          </p:nvSpPr>
          <p:spPr bwMode="auto">
            <a:xfrm>
              <a:off x="632405" y="3440667"/>
              <a:ext cx="2026416" cy="643251"/>
            </a:xfrm>
            <a:custGeom>
              <a:avLst/>
              <a:gdLst>
                <a:gd name="T0" fmla="*/ 1984 w 2306"/>
                <a:gd name="T1" fmla="*/ 732 h 732"/>
                <a:gd name="T2" fmla="*/ 0 w 2306"/>
                <a:gd name="T3" fmla="*/ 732 h 732"/>
                <a:gd name="T4" fmla="*/ 321 w 2306"/>
                <a:gd name="T5" fmla="*/ 366 h 732"/>
                <a:gd name="T6" fmla="*/ 0 w 2306"/>
                <a:gd name="T7" fmla="*/ 0 h 732"/>
                <a:gd name="T8" fmla="*/ 1984 w 2306"/>
                <a:gd name="T9" fmla="*/ 0 h 732"/>
                <a:gd name="T10" fmla="*/ 2306 w 2306"/>
                <a:gd name="T11" fmla="*/ 366 h 732"/>
                <a:gd name="T12" fmla="*/ 1984 w 2306"/>
                <a:gd name="T13" fmla="*/ 732 h 732"/>
              </a:gdLst>
              <a:ahLst/>
              <a:cxnLst>
                <a:cxn ang="0">
                  <a:pos x="T0" y="T1"/>
                </a:cxn>
                <a:cxn ang="0">
                  <a:pos x="T2" y="T3"/>
                </a:cxn>
                <a:cxn ang="0">
                  <a:pos x="T4" y="T5"/>
                </a:cxn>
                <a:cxn ang="0">
                  <a:pos x="T6" y="T7"/>
                </a:cxn>
                <a:cxn ang="0">
                  <a:pos x="T8" y="T9"/>
                </a:cxn>
                <a:cxn ang="0">
                  <a:pos x="T10" y="T11"/>
                </a:cxn>
                <a:cxn ang="0">
                  <a:pos x="T12" y="T13"/>
                </a:cxn>
              </a:cxnLst>
              <a:rect l="0" t="0" r="r" b="b"/>
              <a:pathLst>
                <a:path w="2306" h="732">
                  <a:moveTo>
                    <a:pt x="1984" y="732"/>
                  </a:moveTo>
                  <a:lnTo>
                    <a:pt x="0" y="732"/>
                  </a:lnTo>
                  <a:lnTo>
                    <a:pt x="321" y="366"/>
                  </a:lnTo>
                  <a:lnTo>
                    <a:pt x="0" y="0"/>
                  </a:lnTo>
                  <a:lnTo>
                    <a:pt x="1984" y="0"/>
                  </a:lnTo>
                  <a:lnTo>
                    <a:pt x="2306" y="366"/>
                  </a:lnTo>
                  <a:lnTo>
                    <a:pt x="1984" y="732"/>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71" name="组合 70"/>
            <p:cNvGrpSpPr/>
            <p:nvPr/>
          </p:nvGrpSpPr>
          <p:grpSpPr>
            <a:xfrm>
              <a:off x="1072594" y="3573700"/>
              <a:ext cx="1343184" cy="351800"/>
              <a:chOff x="6008914" y="3093443"/>
              <a:chExt cx="1343184" cy="351800"/>
            </a:xfrm>
          </p:grpSpPr>
          <p:grpSp>
            <p:nvGrpSpPr>
              <p:cNvPr id="72" name="Group 14"/>
              <p:cNvGrpSpPr>
                <a:grpSpLocks noChangeAspect="1"/>
              </p:cNvGrpSpPr>
              <p:nvPr/>
            </p:nvGrpSpPr>
            <p:grpSpPr bwMode="auto">
              <a:xfrm>
                <a:off x="6008914" y="3093443"/>
                <a:ext cx="390557" cy="351799"/>
                <a:chOff x="4645" y="1318"/>
                <a:chExt cx="262" cy="236"/>
              </a:xfrm>
              <a:solidFill>
                <a:schemeClr val="bg1"/>
              </a:solidFill>
              <a:effectLst>
                <a:outerShdw blurRad="25400" dist="25400" dir="2700000" algn="tl" rotWithShape="0">
                  <a:prstClr val="black">
                    <a:alpha val="40000"/>
                  </a:prstClr>
                </a:outerShdw>
              </a:effectLst>
            </p:grpSpPr>
            <p:sp>
              <p:nvSpPr>
                <p:cNvPr id="74" name="Freeform 15"/>
                <p:cNvSpPr/>
                <p:nvPr/>
              </p:nvSpPr>
              <p:spPr bwMode="auto">
                <a:xfrm>
                  <a:off x="4645" y="1425"/>
                  <a:ext cx="262" cy="129"/>
                </a:xfrm>
                <a:custGeom>
                  <a:avLst/>
                  <a:gdLst>
                    <a:gd name="T0" fmla="*/ 44 w 71"/>
                    <a:gd name="T1" fmla="*/ 6 h 35"/>
                    <a:gd name="T2" fmla="*/ 42 w 71"/>
                    <a:gd name="T3" fmla="*/ 8 h 35"/>
                    <a:gd name="T4" fmla="*/ 29 w 71"/>
                    <a:gd name="T5" fmla="*/ 8 h 35"/>
                    <a:gd name="T6" fmla="*/ 27 w 71"/>
                    <a:gd name="T7" fmla="*/ 6 h 35"/>
                    <a:gd name="T8" fmla="*/ 27 w 71"/>
                    <a:gd name="T9" fmla="*/ 0 h 35"/>
                    <a:gd name="T10" fmla="*/ 0 w 71"/>
                    <a:gd name="T11" fmla="*/ 0 h 35"/>
                    <a:gd name="T12" fmla="*/ 0 w 71"/>
                    <a:gd name="T13" fmla="*/ 28 h 35"/>
                    <a:gd name="T14" fmla="*/ 7 w 71"/>
                    <a:gd name="T15" fmla="*/ 35 h 35"/>
                    <a:gd name="T16" fmla="*/ 64 w 71"/>
                    <a:gd name="T17" fmla="*/ 35 h 35"/>
                    <a:gd name="T18" fmla="*/ 71 w 71"/>
                    <a:gd name="T19" fmla="*/ 28 h 35"/>
                    <a:gd name="T20" fmla="*/ 71 w 71"/>
                    <a:gd name="T21" fmla="*/ 0 h 35"/>
                    <a:gd name="T22" fmla="*/ 44 w 71"/>
                    <a:gd name="T23" fmla="*/ 0 h 35"/>
                    <a:gd name="T24" fmla="*/ 44 w 71"/>
                    <a:gd name="T25" fmla="*/ 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35">
                      <a:moveTo>
                        <a:pt x="44" y="6"/>
                      </a:moveTo>
                      <a:cubicBezTo>
                        <a:pt x="44" y="7"/>
                        <a:pt x="43" y="8"/>
                        <a:pt x="42" y="8"/>
                      </a:cubicBezTo>
                      <a:cubicBezTo>
                        <a:pt x="29" y="8"/>
                        <a:pt x="29" y="8"/>
                        <a:pt x="29" y="8"/>
                      </a:cubicBezTo>
                      <a:cubicBezTo>
                        <a:pt x="28" y="8"/>
                        <a:pt x="27" y="7"/>
                        <a:pt x="27" y="6"/>
                      </a:cubicBezTo>
                      <a:cubicBezTo>
                        <a:pt x="27" y="0"/>
                        <a:pt x="27" y="0"/>
                        <a:pt x="27" y="0"/>
                      </a:cubicBezTo>
                      <a:cubicBezTo>
                        <a:pt x="0" y="0"/>
                        <a:pt x="0" y="0"/>
                        <a:pt x="0" y="0"/>
                      </a:cubicBezTo>
                      <a:cubicBezTo>
                        <a:pt x="0" y="28"/>
                        <a:pt x="0" y="28"/>
                        <a:pt x="0" y="28"/>
                      </a:cubicBezTo>
                      <a:cubicBezTo>
                        <a:pt x="0" y="31"/>
                        <a:pt x="3" y="35"/>
                        <a:pt x="7" y="35"/>
                      </a:cubicBezTo>
                      <a:cubicBezTo>
                        <a:pt x="64" y="35"/>
                        <a:pt x="64" y="35"/>
                        <a:pt x="64" y="35"/>
                      </a:cubicBezTo>
                      <a:cubicBezTo>
                        <a:pt x="68" y="35"/>
                        <a:pt x="71" y="31"/>
                        <a:pt x="71" y="28"/>
                      </a:cubicBezTo>
                      <a:cubicBezTo>
                        <a:pt x="71" y="0"/>
                        <a:pt x="71" y="0"/>
                        <a:pt x="71" y="0"/>
                      </a:cubicBezTo>
                      <a:cubicBezTo>
                        <a:pt x="44" y="0"/>
                        <a:pt x="44" y="0"/>
                        <a:pt x="44" y="0"/>
                      </a:cubicBezTo>
                      <a:lnTo>
                        <a:pt x="44"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6"/>
                <p:cNvSpPr>
                  <a:spLocks noEditPoints="1"/>
                </p:cNvSpPr>
                <p:nvPr/>
              </p:nvSpPr>
              <p:spPr bwMode="auto">
                <a:xfrm>
                  <a:off x="4645" y="1318"/>
                  <a:ext cx="262" cy="100"/>
                </a:xfrm>
                <a:custGeom>
                  <a:avLst/>
                  <a:gdLst>
                    <a:gd name="T0" fmla="*/ 64 w 71"/>
                    <a:gd name="T1" fmla="*/ 12 h 27"/>
                    <a:gd name="T2" fmla="*/ 47 w 71"/>
                    <a:gd name="T3" fmla="*/ 12 h 27"/>
                    <a:gd name="T4" fmla="*/ 47 w 71"/>
                    <a:gd name="T5" fmla="*/ 5 h 27"/>
                    <a:gd name="T6" fmla="*/ 43 w 71"/>
                    <a:gd name="T7" fmla="*/ 0 h 27"/>
                    <a:gd name="T8" fmla="*/ 28 w 71"/>
                    <a:gd name="T9" fmla="*/ 0 h 27"/>
                    <a:gd name="T10" fmla="*/ 23 w 71"/>
                    <a:gd name="T11" fmla="*/ 5 h 27"/>
                    <a:gd name="T12" fmla="*/ 23 w 71"/>
                    <a:gd name="T13" fmla="*/ 12 h 27"/>
                    <a:gd name="T14" fmla="*/ 7 w 71"/>
                    <a:gd name="T15" fmla="*/ 12 h 27"/>
                    <a:gd name="T16" fmla="*/ 0 w 71"/>
                    <a:gd name="T17" fmla="*/ 19 h 27"/>
                    <a:gd name="T18" fmla="*/ 0 w 71"/>
                    <a:gd name="T19" fmla="*/ 27 h 27"/>
                    <a:gd name="T20" fmla="*/ 71 w 71"/>
                    <a:gd name="T21" fmla="*/ 27 h 27"/>
                    <a:gd name="T22" fmla="*/ 71 w 71"/>
                    <a:gd name="T23" fmla="*/ 19 h 27"/>
                    <a:gd name="T24" fmla="*/ 64 w 71"/>
                    <a:gd name="T25" fmla="*/ 12 h 27"/>
                    <a:gd name="T26" fmla="*/ 28 w 71"/>
                    <a:gd name="T27" fmla="*/ 5 h 27"/>
                    <a:gd name="T28" fmla="*/ 43 w 71"/>
                    <a:gd name="T29" fmla="*/ 5 h 27"/>
                    <a:gd name="T30" fmla="*/ 43 w 71"/>
                    <a:gd name="T31" fmla="*/ 12 h 27"/>
                    <a:gd name="T32" fmla="*/ 28 w 71"/>
                    <a:gd name="T33" fmla="*/ 12 h 27"/>
                    <a:gd name="T34" fmla="*/ 28 w 71"/>
                    <a:gd name="T35"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1" h="27">
                      <a:moveTo>
                        <a:pt x="64" y="12"/>
                      </a:moveTo>
                      <a:cubicBezTo>
                        <a:pt x="47" y="12"/>
                        <a:pt x="47" y="12"/>
                        <a:pt x="47" y="12"/>
                      </a:cubicBezTo>
                      <a:cubicBezTo>
                        <a:pt x="47" y="5"/>
                        <a:pt x="47" y="5"/>
                        <a:pt x="47" y="5"/>
                      </a:cubicBezTo>
                      <a:cubicBezTo>
                        <a:pt x="47" y="2"/>
                        <a:pt x="45" y="0"/>
                        <a:pt x="43" y="0"/>
                      </a:cubicBezTo>
                      <a:cubicBezTo>
                        <a:pt x="28" y="0"/>
                        <a:pt x="28" y="0"/>
                        <a:pt x="28" y="0"/>
                      </a:cubicBezTo>
                      <a:cubicBezTo>
                        <a:pt x="25" y="0"/>
                        <a:pt x="23" y="2"/>
                        <a:pt x="23" y="5"/>
                      </a:cubicBezTo>
                      <a:cubicBezTo>
                        <a:pt x="23" y="12"/>
                        <a:pt x="23" y="12"/>
                        <a:pt x="23" y="12"/>
                      </a:cubicBezTo>
                      <a:cubicBezTo>
                        <a:pt x="7" y="12"/>
                        <a:pt x="7" y="12"/>
                        <a:pt x="7" y="12"/>
                      </a:cubicBezTo>
                      <a:cubicBezTo>
                        <a:pt x="3" y="12"/>
                        <a:pt x="0" y="15"/>
                        <a:pt x="0" y="19"/>
                      </a:cubicBezTo>
                      <a:cubicBezTo>
                        <a:pt x="0" y="27"/>
                        <a:pt x="0" y="27"/>
                        <a:pt x="0" y="27"/>
                      </a:cubicBezTo>
                      <a:cubicBezTo>
                        <a:pt x="71" y="27"/>
                        <a:pt x="71" y="27"/>
                        <a:pt x="71" y="27"/>
                      </a:cubicBezTo>
                      <a:cubicBezTo>
                        <a:pt x="71" y="19"/>
                        <a:pt x="71" y="19"/>
                        <a:pt x="71" y="19"/>
                      </a:cubicBezTo>
                      <a:cubicBezTo>
                        <a:pt x="71" y="15"/>
                        <a:pt x="68" y="12"/>
                        <a:pt x="64" y="12"/>
                      </a:cubicBezTo>
                      <a:close/>
                      <a:moveTo>
                        <a:pt x="28" y="5"/>
                      </a:moveTo>
                      <a:cubicBezTo>
                        <a:pt x="43" y="5"/>
                        <a:pt x="43" y="5"/>
                        <a:pt x="43" y="5"/>
                      </a:cubicBezTo>
                      <a:cubicBezTo>
                        <a:pt x="43" y="12"/>
                        <a:pt x="43" y="12"/>
                        <a:pt x="43" y="12"/>
                      </a:cubicBezTo>
                      <a:cubicBezTo>
                        <a:pt x="28" y="12"/>
                        <a:pt x="28" y="12"/>
                        <a:pt x="28" y="12"/>
                      </a:cubicBezTo>
                      <a:lnTo>
                        <a:pt x="28"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3" name="TextBox 72"/>
              <p:cNvSpPr txBox="1"/>
              <p:nvPr/>
            </p:nvSpPr>
            <p:spPr>
              <a:xfrm>
                <a:off x="6439669" y="3137466"/>
                <a:ext cx="912429" cy="307777"/>
              </a:xfrm>
              <a:prstGeom prst="rect">
                <a:avLst/>
              </a:prstGeom>
              <a:noFill/>
            </p:spPr>
            <p:txBody>
              <a:bodyPr wrap="none" rtlCol="0">
                <a:spAutoFit/>
              </a:bodyPr>
              <a:lstStyle/>
              <a:p>
                <a:pPr lvl="0"/>
                <a:r>
                  <a:rPr lang="en-US" altLang="zh-CN" sz="1400" dirty="0">
                    <a:solidFill>
                      <a:prstClr val="white"/>
                    </a:solidFill>
                    <a:latin typeface="Impact" panose="020B0806030902050204" pitchFamily="34" charset="0"/>
                  </a:rPr>
                  <a:t>KEY WORD</a:t>
                </a:r>
                <a:endParaRPr lang="zh-CN" altLang="en-US" sz="1400" dirty="0">
                  <a:solidFill>
                    <a:prstClr val="white"/>
                  </a:solidFill>
                  <a:latin typeface="Impact" panose="020B0806030902050204" pitchFamily="34" charset="0"/>
                </a:endParaRPr>
              </a:p>
            </p:txBody>
          </p:sp>
        </p:grpSp>
      </p:grpSp>
      <p:sp>
        <p:nvSpPr>
          <p:cNvPr id="76" name="矩形 1"/>
          <p:cNvSpPr>
            <a:spLocks noChangeArrowheads="1"/>
          </p:cNvSpPr>
          <p:nvPr/>
        </p:nvSpPr>
        <p:spPr bwMode="auto">
          <a:xfrm>
            <a:off x="6756407" y="2179278"/>
            <a:ext cx="163201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随着计算机技术的发展及印刷技术进步，平面设计在视觉感观领域表现也越来越丰富，这真正的对今天的平面设计都提出</a:t>
            </a: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问题</a:t>
            </a: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a:t>
            </a:r>
          </a:p>
        </p:txBody>
      </p:sp>
      <p:sp>
        <p:nvSpPr>
          <p:cNvPr id="77" name="矩形 1"/>
          <p:cNvSpPr>
            <a:spLocks noChangeArrowheads="1"/>
          </p:cNvSpPr>
          <p:nvPr/>
        </p:nvSpPr>
        <p:spPr bwMode="auto">
          <a:xfrm>
            <a:off x="4764185" y="2179278"/>
            <a:ext cx="163201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随着计算机技术的发展及印刷技术进步，平面设计在视觉感观领域表现也越来越丰富，这真正的对今天的平面设计都提出</a:t>
            </a: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问题</a:t>
            </a: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a:t>
            </a:r>
          </a:p>
        </p:txBody>
      </p:sp>
      <p:sp>
        <p:nvSpPr>
          <p:cNvPr id="78" name="矩形 1"/>
          <p:cNvSpPr>
            <a:spLocks noChangeArrowheads="1"/>
          </p:cNvSpPr>
          <p:nvPr/>
        </p:nvSpPr>
        <p:spPr bwMode="auto">
          <a:xfrm>
            <a:off x="2771964" y="2179278"/>
            <a:ext cx="163201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随着计算机技术的发展及印刷技术进步，平面设计在视觉感观领域表现也越来越丰富，这真正的对今天的平面设计都提出</a:t>
            </a: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问题</a:t>
            </a: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a:t>
            </a:r>
          </a:p>
        </p:txBody>
      </p:sp>
      <p:sp>
        <p:nvSpPr>
          <p:cNvPr id="79" name="矩形 1"/>
          <p:cNvSpPr>
            <a:spLocks noChangeArrowheads="1"/>
          </p:cNvSpPr>
          <p:nvPr/>
        </p:nvSpPr>
        <p:spPr bwMode="auto">
          <a:xfrm>
            <a:off x="779743" y="2179278"/>
            <a:ext cx="163201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随着计算机技术的发展及印刷技术进步，平面设计在视觉感观领域表现也越来越丰富，这真正的对今天的平面设计都提出</a:t>
            </a:r>
            <a:r>
              <a:rPr lang="zh-CN" altLang="en-US" sz="1000" kern="0" dirty="0">
                <a:solidFill>
                  <a:sysClr val="windowText" lastClr="000000">
                    <a:lumMod val="65000"/>
                    <a:lumOff val="35000"/>
                  </a:sysClr>
                </a:solidFill>
                <a:latin typeface="微软雅黑" panose="020B0503020204020204" pitchFamily="34" charset="-122"/>
                <a:ea typeface="微软雅黑" panose="020B0503020204020204" pitchFamily="34" charset="-122"/>
              </a:rPr>
              <a:t>问题</a:t>
            </a:r>
            <a:r>
              <a:rPr kumimoji="0" lang="zh-CN" altLang="en-US" sz="1000" b="0" i="0" u="none" strike="noStrike" kern="0" cap="none" spc="0" normalizeH="0" baseline="0" noProof="0" dirty="0">
                <a:ln>
                  <a:noFill/>
                </a:ln>
                <a:solidFill>
                  <a:sysClr val="windowText" lastClr="000000">
                    <a:lumMod val="65000"/>
                    <a:lumOff val="35000"/>
                  </a:sysClr>
                </a:solidFill>
                <a:effectLst/>
                <a:uLnTx/>
                <a:uFillTx/>
                <a:latin typeface="微软雅黑" panose="020B0503020204020204" pitchFamily="34" charset="-122"/>
                <a:ea typeface="微软雅黑" panose="020B0503020204020204" pitchFamily="34" charset="-122"/>
              </a:rPr>
              <a:t>。</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decel="52000"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0-#ppt_w/2"/>
                                              </p:val>
                                            </p:tav>
                                            <p:tav tm="100000">
                                              <p:val>
                                                <p:strVal val="#ppt_x"/>
                                              </p:val>
                                            </p:tav>
                                          </p:tavLst>
                                        </p:anim>
                                        <p:anim calcmode="lin" valueType="num">
                                          <p:cBhvr additive="base">
                                            <p:cTn id="21" dur="500" fill="hold"/>
                                            <p:tgtEl>
                                              <p:spTgt spid="25"/>
                                            </p:tgtEl>
                                            <p:attrNameLst>
                                              <p:attrName>ppt_y</p:attrName>
                                            </p:attrNameLst>
                                          </p:cBhvr>
                                          <p:tavLst>
                                            <p:tav tm="0">
                                              <p:val>
                                                <p:strVal val="#ppt_y"/>
                                              </p:val>
                                            </p:tav>
                                            <p:tav tm="100000">
                                              <p:val>
                                                <p:strVal val="#ppt_y"/>
                                              </p:val>
                                            </p:tav>
                                          </p:tavLst>
                                        </p:anim>
                                      </p:childTnLst>
                                    </p:cTn>
                                  </p:par>
                                  <p:par>
                                    <p:cTn id="22" presetID="2" presetClass="entr" presetSubtype="8" decel="52000" fill="hold" nodeType="withEffect">
                                      <p:stCondLst>
                                        <p:cond delay="300"/>
                                      </p:stCondLst>
                                      <p:childTnLst>
                                        <p:set>
                                          <p:cBhvr>
                                            <p:cTn id="23" dur="1" fill="hold">
                                              <p:stCondLst>
                                                <p:cond delay="0"/>
                                              </p:stCondLst>
                                            </p:cTn>
                                            <p:tgtEl>
                                              <p:spTgt spid="34"/>
                                            </p:tgtEl>
                                            <p:attrNameLst>
                                              <p:attrName>style.visibility</p:attrName>
                                            </p:attrNameLst>
                                          </p:cBhvr>
                                          <p:to>
                                            <p:strVal val="visible"/>
                                          </p:to>
                                        </p:set>
                                        <p:anim calcmode="lin" valueType="num">
                                          <p:cBhvr additive="base">
                                            <p:cTn id="24" dur="500" fill="hold"/>
                                            <p:tgtEl>
                                              <p:spTgt spid="34"/>
                                            </p:tgtEl>
                                            <p:attrNameLst>
                                              <p:attrName>ppt_x</p:attrName>
                                            </p:attrNameLst>
                                          </p:cBhvr>
                                          <p:tavLst>
                                            <p:tav tm="0">
                                              <p:val>
                                                <p:strVal val="0-#ppt_w/2"/>
                                              </p:val>
                                            </p:tav>
                                            <p:tav tm="100000">
                                              <p:val>
                                                <p:strVal val="#ppt_x"/>
                                              </p:val>
                                            </p:tav>
                                          </p:tavLst>
                                        </p:anim>
                                        <p:anim calcmode="lin" valueType="num">
                                          <p:cBhvr additive="base">
                                            <p:cTn id="25" dur="500" fill="hold"/>
                                            <p:tgtEl>
                                              <p:spTgt spid="34"/>
                                            </p:tgtEl>
                                            <p:attrNameLst>
                                              <p:attrName>ppt_y</p:attrName>
                                            </p:attrNameLst>
                                          </p:cBhvr>
                                          <p:tavLst>
                                            <p:tav tm="0">
                                              <p:val>
                                                <p:strVal val="#ppt_y"/>
                                              </p:val>
                                            </p:tav>
                                            <p:tav tm="100000">
                                              <p:val>
                                                <p:strVal val="#ppt_y"/>
                                              </p:val>
                                            </p:tav>
                                          </p:tavLst>
                                        </p:anim>
                                      </p:childTnLst>
                                    </p:cTn>
                                  </p:par>
                                  <p:par>
                                    <p:cTn id="26" presetID="2" presetClass="entr" presetSubtype="8" decel="52000" fill="hold" nodeType="withEffect">
                                      <p:stCondLst>
                                        <p:cond delay="60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500" fill="hold"/>
                                            <p:tgtEl>
                                              <p:spTgt spid="53"/>
                                            </p:tgtEl>
                                            <p:attrNameLst>
                                              <p:attrName>ppt_x</p:attrName>
                                            </p:attrNameLst>
                                          </p:cBhvr>
                                          <p:tavLst>
                                            <p:tav tm="0">
                                              <p:val>
                                                <p:strVal val="0-#ppt_w/2"/>
                                              </p:val>
                                            </p:tav>
                                            <p:tav tm="100000">
                                              <p:val>
                                                <p:strVal val="#ppt_x"/>
                                              </p:val>
                                            </p:tav>
                                          </p:tavLst>
                                        </p:anim>
                                        <p:anim calcmode="lin" valueType="num">
                                          <p:cBhvr additive="base">
                                            <p:cTn id="29" dur="500" fill="hold"/>
                                            <p:tgtEl>
                                              <p:spTgt spid="53"/>
                                            </p:tgtEl>
                                            <p:attrNameLst>
                                              <p:attrName>ppt_y</p:attrName>
                                            </p:attrNameLst>
                                          </p:cBhvr>
                                          <p:tavLst>
                                            <p:tav tm="0">
                                              <p:val>
                                                <p:strVal val="#ppt_y"/>
                                              </p:val>
                                            </p:tav>
                                            <p:tav tm="100000">
                                              <p:val>
                                                <p:strVal val="#ppt_y"/>
                                              </p:val>
                                            </p:tav>
                                          </p:tavLst>
                                        </p:anim>
                                      </p:childTnLst>
                                    </p:cTn>
                                  </p:par>
                                  <p:par>
                                    <p:cTn id="30" presetID="2" presetClass="entr" presetSubtype="8" decel="52000" fill="hold" nodeType="withEffect">
                                      <p:stCondLst>
                                        <p:cond delay="900"/>
                                      </p:stCondLst>
                                      <p:childTnLst>
                                        <p:set>
                                          <p:cBhvr>
                                            <p:cTn id="31" dur="1" fill="hold">
                                              <p:stCondLst>
                                                <p:cond delay="0"/>
                                              </p:stCondLst>
                                            </p:cTn>
                                            <p:tgtEl>
                                              <p:spTgt spid="69"/>
                                            </p:tgtEl>
                                            <p:attrNameLst>
                                              <p:attrName>style.visibility</p:attrName>
                                            </p:attrNameLst>
                                          </p:cBhvr>
                                          <p:to>
                                            <p:strVal val="visible"/>
                                          </p:to>
                                        </p:set>
                                        <p:anim calcmode="lin" valueType="num">
                                          <p:cBhvr additive="base">
                                            <p:cTn id="32" dur="500" fill="hold"/>
                                            <p:tgtEl>
                                              <p:spTgt spid="69"/>
                                            </p:tgtEl>
                                            <p:attrNameLst>
                                              <p:attrName>ppt_x</p:attrName>
                                            </p:attrNameLst>
                                          </p:cBhvr>
                                          <p:tavLst>
                                            <p:tav tm="0">
                                              <p:val>
                                                <p:strVal val="0-#ppt_w/2"/>
                                              </p:val>
                                            </p:tav>
                                            <p:tav tm="100000">
                                              <p:val>
                                                <p:strVal val="#ppt_x"/>
                                              </p:val>
                                            </p:tav>
                                          </p:tavLst>
                                        </p:anim>
                                        <p:anim calcmode="lin" valueType="num">
                                          <p:cBhvr additive="base">
                                            <p:cTn id="33" dur="500" fill="hold"/>
                                            <p:tgtEl>
                                              <p:spTgt spid="69"/>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2" presetClass="entr" presetSubtype="4"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400"/>
                                            <p:tgtEl>
                                              <p:spTgt spid="24"/>
                                            </p:tgtEl>
                                          </p:cBhvr>
                                        </p:animEffect>
                                      </p:childTnLst>
                                    </p:cTn>
                                  </p:par>
                                  <p:par>
                                    <p:cTn id="38" presetID="22" presetClass="entr" presetSubtype="4" fill="hold" nodeType="withEffect">
                                      <p:stCondLst>
                                        <p:cond delay="20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400"/>
                                            <p:tgtEl>
                                              <p:spTgt spid="23"/>
                                            </p:tgtEl>
                                          </p:cBhvr>
                                        </p:animEffect>
                                      </p:childTnLst>
                                    </p:cTn>
                                  </p:par>
                                  <p:par>
                                    <p:cTn id="41" presetID="22" presetClass="entr" presetSubtype="4" fill="hold" nodeType="withEffect">
                                      <p:stCondLst>
                                        <p:cond delay="4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400"/>
                                            <p:tgtEl>
                                              <p:spTgt spid="22"/>
                                            </p:tgtEl>
                                          </p:cBhvr>
                                        </p:animEffect>
                                      </p:childTnLst>
                                    </p:cTn>
                                  </p:par>
                                  <p:par>
                                    <p:cTn id="44" presetID="22" presetClass="entr" presetSubtype="4" fill="hold" nodeType="withEffect">
                                      <p:stCondLst>
                                        <p:cond delay="60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400"/>
                                            <p:tgtEl>
                                              <p:spTgt spid="21"/>
                                            </p:tgtEl>
                                          </p:cBhvr>
                                        </p:animEffect>
                                      </p:childTnLst>
                                    </p:cTn>
                                  </p:par>
                                </p:childTnLst>
                              </p:cTn>
                            </p:par>
                            <p:par>
                              <p:cTn id="47" fill="hold">
                                <p:stCondLst>
                                  <p:cond delay="2000"/>
                                </p:stCondLst>
                                <p:childTnLst>
                                  <p:par>
                                    <p:cTn id="48" presetID="2" presetClass="entr" presetSubtype="2" fill="hold" grpId="0" nodeType="afterEffect" p14:presetBounceEnd="50000">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14:bounceEnd="50000">
                                          <p:cBhvr additive="base">
                                            <p:cTn id="50" dur="300" fill="hold"/>
                                            <p:tgtEl>
                                              <p:spTgt spid="76"/>
                                            </p:tgtEl>
                                            <p:attrNameLst>
                                              <p:attrName>ppt_x</p:attrName>
                                            </p:attrNameLst>
                                          </p:cBhvr>
                                          <p:tavLst>
                                            <p:tav tm="0">
                                              <p:val>
                                                <p:strVal val="1+#ppt_w/2"/>
                                              </p:val>
                                            </p:tav>
                                            <p:tav tm="100000">
                                              <p:val>
                                                <p:strVal val="#ppt_x"/>
                                              </p:val>
                                            </p:tav>
                                          </p:tavLst>
                                        </p:anim>
                                        <p:anim calcmode="lin" valueType="num" p14:bounceEnd="50000">
                                          <p:cBhvr additive="base">
                                            <p:cTn id="51" dur="300" fill="hold"/>
                                            <p:tgtEl>
                                              <p:spTgt spid="76"/>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2" presetClass="entr" presetSubtype="2" fill="hold" grpId="0" nodeType="afterEffect" p14:presetBounceEnd="50000">
                                      <p:stCondLst>
                                        <p:cond delay="0"/>
                                      </p:stCondLst>
                                      <p:childTnLst>
                                        <p:set>
                                          <p:cBhvr>
                                            <p:cTn id="54" dur="1" fill="hold">
                                              <p:stCondLst>
                                                <p:cond delay="0"/>
                                              </p:stCondLst>
                                            </p:cTn>
                                            <p:tgtEl>
                                              <p:spTgt spid="77"/>
                                            </p:tgtEl>
                                            <p:attrNameLst>
                                              <p:attrName>style.visibility</p:attrName>
                                            </p:attrNameLst>
                                          </p:cBhvr>
                                          <p:to>
                                            <p:strVal val="visible"/>
                                          </p:to>
                                        </p:set>
                                        <p:anim calcmode="lin" valueType="num" p14:bounceEnd="50000">
                                          <p:cBhvr additive="base">
                                            <p:cTn id="55" dur="300" fill="hold"/>
                                            <p:tgtEl>
                                              <p:spTgt spid="77"/>
                                            </p:tgtEl>
                                            <p:attrNameLst>
                                              <p:attrName>ppt_x</p:attrName>
                                            </p:attrNameLst>
                                          </p:cBhvr>
                                          <p:tavLst>
                                            <p:tav tm="0">
                                              <p:val>
                                                <p:strVal val="1+#ppt_w/2"/>
                                              </p:val>
                                            </p:tav>
                                            <p:tav tm="100000">
                                              <p:val>
                                                <p:strVal val="#ppt_x"/>
                                              </p:val>
                                            </p:tav>
                                          </p:tavLst>
                                        </p:anim>
                                        <p:anim calcmode="lin" valueType="num" p14:bounceEnd="50000">
                                          <p:cBhvr additive="base">
                                            <p:cTn id="56" dur="300" fill="hold"/>
                                            <p:tgtEl>
                                              <p:spTgt spid="77"/>
                                            </p:tgtEl>
                                            <p:attrNameLst>
                                              <p:attrName>ppt_y</p:attrName>
                                            </p:attrNameLst>
                                          </p:cBhvr>
                                          <p:tavLst>
                                            <p:tav tm="0">
                                              <p:val>
                                                <p:strVal val="#ppt_y"/>
                                              </p:val>
                                            </p:tav>
                                            <p:tav tm="100000">
                                              <p:val>
                                                <p:strVal val="#ppt_y"/>
                                              </p:val>
                                            </p:tav>
                                          </p:tavLst>
                                        </p:anim>
                                      </p:childTnLst>
                                    </p:cTn>
                                  </p:par>
                                </p:childTnLst>
                              </p:cTn>
                            </p:par>
                            <p:par>
                              <p:cTn id="57" fill="hold">
                                <p:stCondLst>
                                  <p:cond delay="3000"/>
                                </p:stCondLst>
                                <p:childTnLst>
                                  <p:par>
                                    <p:cTn id="58" presetID="2" presetClass="entr" presetSubtype="2" fill="hold" grpId="0" nodeType="afterEffect" p14:presetBounceEnd="50000">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14:bounceEnd="50000">
                                          <p:cBhvr additive="base">
                                            <p:cTn id="60" dur="300" fill="hold"/>
                                            <p:tgtEl>
                                              <p:spTgt spid="78"/>
                                            </p:tgtEl>
                                            <p:attrNameLst>
                                              <p:attrName>ppt_x</p:attrName>
                                            </p:attrNameLst>
                                          </p:cBhvr>
                                          <p:tavLst>
                                            <p:tav tm="0">
                                              <p:val>
                                                <p:strVal val="1+#ppt_w/2"/>
                                              </p:val>
                                            </p:tav>
                                            <p:tav tm="100000">
                                              <p:val>
                                                <p:strVal val="#ppt_x"/>
                                              </p:val>
                                            </p:tav>
                                          </p:tavLst>
                                        </p:anim>
                                        <p:anim calcmode="lin" valueType="num" p14:bounceEnd="50000">
                                          <p:cBhvr additive="base">
                                            <p:cTn id="61" dur="300" fill="hold"/>
                                            <p:tgtEl>
                                              <p:spTgt spid="78"/>
                                            </p:tgtEl>
                                            <p:attrNameLst>
                                              <p:attrName>ppt_y</p:attrName>
                                            </p:attrNameLst>
                                          </p:cBhvr>
                                          <p:tavLst>
                                            <p:tav tm="0">
                                              <p:val>
                                                <p:strVal val="#ppt_y"/>
                                              </p:val>
                                            </p:tav>
                                            <p:tav tm="100000">
                                              <p:val>
                                                <p:strVal val="#ppt_y"/>
                                              </p:val>
                                            </p:tav>
                                          </p:tavLst>
                                        </p:anim>
                                      </p:childTnLst>
                                    </p:cTn>
                                  </p:par>
                                </p:childTnLst>
                              </p:cTn>
                            </p:par>
                            <p:par>
                              <p:cTn id="62" fill="hold">
                                <p:stCondLst>
                                  <p:cond delay="3500"/>
                                </p:stCondLst>
                                <p:childTnLst>
                                  <p:par>
                                    <p:cTn id="63" presetID="2" presetClass="entr" presetSubtype="2" fill="hold" grpId="0" nodeType="afterEffect" p14:presetBounceEnd="50000">
                                      <p:stCondLst>
                                        <p:cond delay="0"/>
                                      </p:stCondLst>
                                      <p:childTnLst>
                                        <p:set>
                                          <p:cBhvr>
                                            <p:cTn id="64" dur="1" fill="hold">
                                              <p:stCondLst>
                                                <p:cond delay="0"/>
                                              </p:stCondLst>
                                            </p:cTn>
                                            <p:tgtEl>
                                              <p:spTgt spid="79"/>
                                            </p:tgtEl>
                                            <p:attrNameLst>
                                              <p:attrName>style.visibility</p:attrName>
                                            </p:attrNameLst>
                                          </p:cBhvr>
                                          <p:to>
                                            <p:strVal val="visible"/>
                                          </p:to>
                                        </p:set>
                                        <p:anim calcmode="lin" valueType="num" p14:bounceEnd="50000">
                                          <p:cBhvr additive="base">
                                            <p:cTn id="65" dur="300" fill="hold"/>
                                            <p:tgtEl>
                                              <p:spTgt spid="79"/>
                                            </p:tgtEl>
                                            <p:attrNameLst>
                                              <p:attrName>ppt_x</p:attrName>
                                            </p:attrNameLst>
                                          </p:cBhvr>
                                          <p:tavLst>
                                            <p:tav tm="0">
                                              <p:val>
                                                <p:strVal val="1+#ppt_w/2"/>
                                              </p:val>
                                            </p:tav>
                                            <p:tav tm="100000">
                                              <p:val>
                                                <p:strVal val="#ppt_x"/>
                                              </p:val>
                                            </p:tav>
                                          </p:tavLst>
                                        </p:anim>
                                        <p:anim calcmode="lin" valueType="num" p14:bounceEnd="50000">
                                          <p:cBhvr additive="base">
                                            <p:cTn id="66" dur="3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76" grpId="0"/>
          <p:bldP spid="77" grpId="0"/>
          <p:bldP spid="78" grpId="0"/>
          <p:bldP spid="7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8" decel="52000"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0-#ppt_w/2"/>
                                              </p:val>
                                            </p:tav>
                                            <p:tav tm="100000">
                                              <p:val>
                                                <p:strVal val="#ppt_x"/>
                                              </p:val>
                                            </p:tav>
                                          </p:tavLst>
                                        </p:anim>
                                        <p:anim calcmode="lin" valueType="num">
                                          <p:cBhvr additive="base">
                                            <p:cTn id="21" dur="500" fill="hold"/>
                                            <p:tgtEl>
                                              <p:spTgt spid="25"/>
                                            </p:tgtEl>
                                            <p:attrNameLst>
                                              <p:attrName>ppt_y</p:attrName>
                                            </p:attrNameLst>
                                          </p:cBhvr>
                                          <p:tavLst>
                                            <p:tav tm="0">
                                              <p:val>
                                                <p:strVal val="#ppt_y"/>
                                              </p:val>
                                            </p:tav>
                                            <p:tav tm="100000">
                                              <p:val>
                                                <p:strVal val="#ppt_y"/>
                                              </p:val>
                                            </p:tav>
                                          </p:tavLst>
                                        </p:anim>
                                      </p:childTnLst>
                                    </p:cTn>
                                  </p:par>
                                  <p:par>
                                    <p:cTn id="22" presetID="2" presetClass="entr" presetSubtype="8" decel="52000" fill="hold" nodeType="withEffect">
                                      <p:stCondLst>
                                        <p:cond delay="300"/>
                                      </p:stCondLst>
                                      <p:childTnLst>
                                        <p:set>
                                          <p:cBhvr>
                                            <p:cTn id="23" dur="1" fill="hold">
                                              <p:stCondLst>
                                                <p:cond delay="0"/>
                                              </p:stCondLst>
                                            </p:cTn>
                                            <p:tgtEl>
                                              <p:spTgt spid="34"/>
                                            </p:tgtEl>
                                            <p:attrNameLst>
                                              <p:attrName>style.visibility</p:attrName>
                                            </p:attrNameLst>
                                          </p:cBhvr>
                                          <p:to>
                                            <p:strVal val="visible"/>
                                          </p:to>
                                        </p:set>
                                        <p:anim calcmode="lin" valueType="num">
                                          <p:cBhvr additive="base">
                                            <p:cTn id="24" dur="500" fill="hold"/>
                                            <p:tgtEl>
                                              <p:spTgt spid="34"/>
                                            </p:tgtEl>
                                            <p:attrNameLst>
                                              <p:attrName>ppt_x</p:attrName>
                                            </p:attrNameLst>
                                          </p:cBhvr>
                                          <p:tavLst>
                                            <p:tav tm="0">
                                              <p:val>
                                                <p:strVal val="0-#ppt_w/2"/>
                                              </p:val>
                                            </p:tav>
                                            <p:tav tm="100000">
                                              <p:val>
                                                <p:strVal val="#ppt_x"/>
                                              </p:val>
                                            </p:tav>
                                          </p:tavLst>
                                        </p:anim>
                                        <p:anim calcmode="lin" valueType="num">
                                          <p:cBhvr additive="base">
                                            <p:cTn id="25" dur="500" fill="hold"/>
                                            <p:tgtEl>
                                              <p:spTgt spid="34"/>
                                            </p:tgtEl>
                                            <p:attrNameLst>
                                              <p:attrName>ppt_y</p:attrName>
                                            </p:attrNameLst>
                                          </p:cBhvr>
                                          <p:tavLst>
                                            <p:tav tm="0">
                                              <p:val>
                                                <p:strVal val="#ppt_y"/>
                                              </p:val>
                                            </p:tav>
                                            <p:tav tm="100000">
                                              <p:val>
                                                <p:strVal val="#ppt_y"/>
                                              </p:val>
                                            </p:tav>
                                          </p:tavLst>
                                        </p:anim>
                                      </p:childTnLst>
                                    </p:cTn>
                                  </p:par>
                                  <p:par>
                                    <p:cTn id="26" presetID="2" presetClass="entr" presetSubtype="8" decel="52000" fill="hold" nodeType="withEffect">
                                      <p:stCondLst>
                                        <p:cond delay="60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500" fill="hold"/>
                                            <p:tgtEl>
                                              <p:spTgt spid="53"/>
                                            </p:tgtEl>
                                            <p:attrNameLst>
                                              <p:attrName>ppt_x</p:attrName>
                                            </p:attrNameLst>
                                          </p:cBhvr>
                                          <p:tavLst>
                                            <p:tav tm="0">
                                              <p:val>
                                                <p:strVal val="0-#ppt_w/2"/>
                                              </p:val>
                                            </p:tav>
                                            <p:tav tm="100000">
                                              <p:val>
                                                <p:strVal val="#ppt_x"/>
                                              </p:val>
                                            </p:tav>
                                          </p:tavLst>
                                        </p:anim>
                                        <p:anim calcmode="lin" valueType="num">
                                          <p:cBhvr additive="base">
                                            <p:cTn id="29" dur="500" fill="hold"/>
                                            <p:tgtEl>
                                              <p:spTgt spid="53"/>
                                            </p:tgtEl>
                                            <p:attrNameLst>
                                              <p:attrName>ppt_y</p:attrName>
                                            </p:attrNameLst>
                                          </p:cBhvr>
                                          <p:tavLst>
                                            <p:tav tm="0">
                                              <p:val>
                                                <p:strVal val="#ppt_y"/>
                                              </p:val>
                                            </p:tav>
                                            <p:tav tm="100000">
                                              <p:val>
                                                <p:strVal val="#ppt_y"/>
                                              </p:val>
                                            </p:tav>
                                          </p:tavLst>
                                        </p:anim>
                                      </p:childTnLst>
                                    </p:cTn>
                                  </p:par>
                                  <p:par>
                                    <p:cTn id="30" presetID="2" presetClass="entr" presetSubtype="8" decel="52000" fill="hold" nodeType="withEffect">
                                      <p:stCondLst>
                                        <p:cond delay="900"/>
                                      </p:stCondLst>
                                      <p:childTnLst>
                                        <p:set>
                                          <p:cBhvr>
                                            <p:cTn id="31" dur="1" fill="hold">
                                              <p:stCondLst>
                                                <p:cond delay="0"/>
                                              </p:stCondLst>
                                            </p:cTn>
                                            <p:tgtEl>
                                              <p:spTgt spid="69"/>
                                            </p:tgtEl>
                                            <p:attrNameLst>
                                              <p:attrName>style.visibility</p:attrName>
                                            </p:attrNameLst>
                                          </p:cBhvr>
                                          <p:to>
                                            <p:strVal val="visible"/>
                                          </p:to>
                                        </p:set>
                                        <p:anim calcmode="lin" valueType="num">
                                          <p:cBhvr additive="base">
                                            <p:cTn id="32" dur="500" fill="hold"/>
                                            <p:tgtEl>
                                              <p:spTgt spid="69"/>
                                            </p:tgtEl>
                                            <p:attrNameLst>
                                              <p:attrName>ppt_x</p:attrName>
                                            </p:attrNameLst>
                                          </p:cBhvr>
                                          <p:tavLst>
                                            <p:tav tm="0">
                                              <p:val>
                                                <p:strVal val="0-#ppt_w/2"/>
                                              </p:val>
                                            </p:tav>
                                            <p:tav tm="100000">
                                              <p:val>
                                                <p:strVal val="#ppt_x"/>
                                              </p:val>
                                            </p:tav>
                                          </p:tavLst>
                                        </p:anim>
                                        <p:anim calcmode="lin" valueType="num">
                                          <p:cBhvr additive="base">
                                            <p:cTn id="33" dur="500" fill="hold"/>
                                            <p:tgtEl>
                                              <p:spTgt spid="69"/>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2" presetClass="entr" presetSubtype="4"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down)">
                                          <p:cBhvr>
                                            <p:cTn id="37" dur="400"/>
                                            <p:tgtEl>
                                              <p:spTgt spid="24"/>
                                            </p:tgtEl>
                                          </p:cBhvr>
                                        </p:animEffect>
                                      </p:childTnLst>
                                    </p:cTn>
                                  </p:par>
                                  <p:par>
                                    <p:cTn id="38" presetID="22" presetClass="entr" presetSubtype="4" fill="hold" nodeType="withEffect">
                                      <p:stCondLst>
                                        <p:cond delay="20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400"/>
                                            <p:tgtEl>
                                              <p:spTgt spid="23"/>
                                            </p:tgtEl>
                                          </p:cBhvr>
                                        </p:animEffect>
                                      </p:childTnLst>
                                    </p:cTn>
                                  </p:par>
                                  <p:par>
                                    <p:cTn id="41" presetID="22" presetClass="entr" presetSubtype="4" fill="hold" nodeType="withEffect">
                                      <p:stCondLst>
                                        <p:cond delay="4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400"/>
                                            <p:tgtEl>
                                              <p:spTgt spid="22"/>
                                            </p:tgtEl>
                                          </p:cBhvr>
                                        </p:animEffect>
                                      </p:childTnLst>
                                    </p:cTn>
                                  </p:par>
                                  <p:par>
                                    <p:cTn id="44" presetID="22" presetClass="entr" presetSubtype="4" fill="hold" nodeType="withEffect">
                                      <p:stCondLst>
                                        <p:cond delay="60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400"/>
                                            <p:tgtEl>
                                              <p:spTgt spid="21"/>
                                            </p:tgtEl>
                                          </p:cBhvr>
                                        </p:animEffect>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cBhvr additive="base">
                                            <p:cTn id="50" dur="300" fill="hold"/>
                                            <p:tgtEl>
                                              <p:spTgt spid="76"/>
                                            </p:tgtEl>
                                            <p:attrNameLst>
                                              <p:attrName>ppt_x</p:attrName>
                                            </p:attrNameLst>
                                          </p:cBhvr>
                                          <p:tavLst>
                                            <p:tav tm="0">
                                              <p:val>
                                                <p:strVal val="1+#ppt_w/2"/>
                                              </p:val>
                                            </p:tav>
                                            <p:tav tm="100000">
                                              <p:val>
                                                <p:strVal val="#ppt_x"/>
                                              </p:val>
                                            </p:tav>
                                          </p:tavLst>
                                        </p:anim>
                                        <p:anim calcmode="lin" valueType="num">
                                          <p:cBhvr additive="base">
                                            <p:cTn id="51" dur="300" fill="hold"/>
                                            <p:tgtEl>
                                              <p:spTgt spid="76"/>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2" presetClass="entr" presetSubtype="2" fill="hold" grpId="0" nodeType="afterEffect">
                                      <p:stCondLst>
                                        <p:cond delay="0"/>
                                      </p:stCondLst>
                                      <p:childTnLst>
                                        <p:set>
                                          <p:cBhvr>
                                            <p:cTn id="54" dur="1" fill="hold">
                                              <p:stCondLst>
                                                <p:cond delay="0"/>
                                              </p:stCondLst>
                                            </p:cTn>
                                            <p:tgtEl>
                                              <p:spTgt spid="77"/>
                                            </p:tgtEl>
                                            <p:attrNameLst>
                                              <p:attrName>style.visibility</p:attrName>
                                            </p:attrNameLst>
                                          </p:cBhvr>
                                          <p:to>
                                            <p:strVal val="visible"/>
                                          </p:to>
                                        </p:set>
                                        <p:anim calcmode="lin" valueType="num">
                                          <p:cBhvr additive="base">
                                            <p:cTn id="55" dur="300" fill="hold"/>
                                            <p:tgtEl>
                                              <p:spTgt spid="77"/>
                                            </p:tgtEl>
                                            <p:attrNameLst>
                                              <p:attrName>ppt_x</p:attrName>
                                            </p:attrNameLst>
                                          </p:cBhvr>
                                          <p:tavLst>
                                            <p:tav tm="0">
                                              <p:val>
                                                <p:strVal val="1+#ppt_w/2"/>
                                              </p:val>
                                            </p:tav>
                                            <p:tav tm="100000">
                                              <p:val>
                                                <p:strVal val="#ppt_x"/>
                                              </p:val>
                                            </p:tav>
                                          </p:tavLst>
                                        </p:anim>
                                        <p:anim calcmode="lin" valueType="num">
                                          <p:cBhvr additive="base">
                                            <p:cTn id="56" dur="300" fill="hold"/>
                                            <p:tgtEl>
                                              <p:spTgt spid="77"/>
                                            </p:tgtEl>
                                            <p:attrNameLst>
                                              <p:attrName>ppt_y</p:attrName>
                                            </p:attrNameLst>
                                          </p:cBhvr>
                                          <p:tavLst>
                                            <p:tav tm="0">
                                              <p:val>
                                                <p:strVal val="#ppt_y"/>
                                              </p:val>
                                            </p:tav>
                                            <p:tav tm="100000">
                                              <p:val>
                                                <p:strVal val="#ppt_y"/>
                                              </p:val>
                                            </p:tav>
                                          </p:tavLst>
                                        </p:anim>
                                      </p:childTnLst>
                                    </p:cTn>
                                  </p:par>
                                </p:childTnLst>
                              </p:cTn>
                            </p:par>
                            <p:par>
                              <p:cTn id="57" fill="hold">
                                <p:stCondLst>
                                  <p:cond delay="3000"/>
                                </p:stCondLst>
                                <p:childTnLst>
                                  <p:par>
                                    <p:cTn id="58" presetID="2" presetClass="entr" presetSubtype="2" fill="hold" grpId="0" nodeType="afterEffect">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cBhvr additive="base">
                                            <p:cTn id="60" dur="300" fill="hold"/>
                                            <p:tgtEl>
                                              <p:spTgt spid="78"/>
                                            </p:tgtEl>
                                            <p:attrNameLst>
                                              <p:attrName>ppt_x</p:attrName>
                                            </p:attrNameLst>
                                          </p:cBhvr>
                                          <p:tavLst>
                                            <p:tav tm="0">
                                              <p:val>
                                                <p:strVal val="1+#ppt_w/2"/>
                                              </p:val>
                                            </p:tav>
                                            <p:tav tm="100000">
                                              <p:val>
                                                <p:strVal val="#ppt_x"/>
                                              </p:val>
                                            </p:tav>
                                          </p:tavLst>
                                        </p:anim>
                                        <p:anim calcmode="lin" valueType="num">
                                          <p:cBhvr additive="base">
                                            <p:cTn id="61" dur="300" fill="hold"/>
                                            <p:tgtEl>
                                              <p:spTgt spid="78"/>
                                            </p:tgtEl>
                                            <p:attrNameLst>
                                              <p:attrName>ppt_y</p:attrName>
                                            </p:attrNameLst>
                                          </p:cBhvr>
                                          <p:tavLst>
                                            <p:tav tm="0">
                                              <p:val>
                                                <p:strVal val="#ppt_y"/>
                                              </p:val>
                                            </p:tav>
                                            <p:tav tm="100000">
                                              <p:val>
                                                <p:strVal val="#ppt_y"/>
                                              </p:val>
                                            </p:tav>
                                          </p:tavLst>
                                        </p:anim>
                                      </p:childTnLst>
                                    </p:cTn>
                                  </p:par>
                                </p:childTnLst>
                              </p:cTn>
                            </p:par>
                            <p:par>
                              <p:cTn id="62" fill="hold">
                                <p:stCondLst>
                                  <p:cond delay="3500"/>
                                </p:stCondLst>
                                <p:childTnLst>
                                  <p:par>
                                    <p:cTn id="63" presetID="2" presetClass="entr" presetSubtype="2" fill="hold" grpId="0" nodeType="afterEffect">
                                      <p:stCondLst>
                                        <p:cond delay="0"/>
                                      </p:stCondLst>
                                      <p:childTnLst>
                                        <p:set>
                                          <p:cBhvr>
                                            <p:cTn id="64" dur="1" fill="hold">
                                              <p:stCondLst>
                                                <p:cond delay="0"/>
                                              </p:stCondLst>
                                            </p:cTn>
                                            <p:tgtEl>
                                              <p:spTgt spid="79"/>
                                            </p:tgtEl>
                                            <p:attrNameLst>
                                              <p:attrName>style.visibility</p:attrName>
                                            </p:attrNameLst>
                                          </p:cBhvr>
                                          <p:to>
                                            <p:strVal val="visible"/>
                                          </p:to>
                                        </p:set>
                                        <p:anim calcmode="lin" valueType="num">
                                          <p:cBhvr additive="base">
                                            <p:cTn id="65" dur="300" fill="hold"/>
                                            <p:tgtEl>
                                              <p:spTgt spid="79"/>
                                            </p:tgtEl>
                                            <p:attrNameLst>
                                              <p:attrName>ppt_x</p:attrName>
                                            </p:attrNameLst>
                                          </p:cBhvr>
                                          <p:tavLst>
                                            <p:tav tm="0">
                                              <p:val>
                                                <p:strVal val="1+#ppt_w/2"/>
                                              </p:val>
                                            </p:tav>
                                            <p:tav tm="100000">
                                              <p:val>
                                                <p:strVal val="#ppt_x"/>
                                              </p:val>
                                            </p:tav>
                                          </p:tavLst>
                                        </p:anim>
                                        <p:anim calcmode="lin" valueType="num">
                                          <p:cBhvr additive="base">
                                            <p:cTn id="66" dur="3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76" grpId="0"/>
          <p:bldP spid="77" grpId="0"/>
          <p:bldP spid="78" grpId="0"/>
          <p:bldP spid="79"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755576" y="360988"/>
            <a:ext cx="3168352" cy="523220"/>
          </a:xfrm>
          <a:prstGeom prst="rect">
            <a:avLst/>
          </a:prstGeom>
          <a:noFill/>
          <a:effectLst/>
        </p:spPr>
        <p:txBody>
          <a:bodyPr wrap="square" rtlCol="0">
            <a:spAutoFit/>
          </a:bodyPr>
          <a:lstStyle/>
          <a:p>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赠送相关矢量素材</a:t>
            </a:r>
          </a:p>
        </p:txBody>
      </p:sp>
      <p:grpSp>
        <p:nvGrpSpPr>
          <p:cNvPr id="202" name="组合 201"/>
          <p:cNvGrpSpPr/>
          <p:nvPr/>
        </p:nvGrpSpPr>
        <p:grpSpPr>
          <a:xfrm>
            <a:off x="1240011" y="1563688"/>
            <a:ext cx="412750" cy="412750"/>
            <a:chOff x="1520825" y="1563688"/>
            <a:chExt cx="412750" cy="412750"/>
          </a:xfrm>
        </p:grpSpPr>
        <p:sp>
          <p:nvSpPr>
            <p:cNvPr id="4" name="Freeform 6"/>
            <p:cNvSpPr>
              <a:spLocks noEditPoints="1"/>
            </p:cNvSpPr>
            <p:nvPr/>
          </p:nvSpPr>
          <p:spPr bwMode="auto">
            <a:xfrm>
              <a:off x="1520825" y="18684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8"/>
                    <a:pt x="11" y="48"/>
                    <a:pt x="24" y="48"/>
                  </a:cubicBezTo>
                  <a:cubicBezTo>
                    <a:pt x="37" y="48"/>
                    <a:pt x="48" y="38"/>
                    <a:pt x="48" y="24"/>
                  </a:cubicBezTo>
                  <a:cubicBezTo>
                    <a:pt x="48" y="11"/>
                    <a:pt x="37" y="0"/>
                    <a:pt x="24" y="0"/>
                  </a:cubicBezTo>
                  <a:close/>
                  <a:moveTo>
                    <a:pt x="24" y="40"/>
                  </a:moveTo>
                  <a:cubicBezTo>
                    <a:pt x="15" y="40"/>
                    <a:pt x="8" y="33"/>
                    <a:pt x="8" y="24"/>
                  </a:cubicBezTo>
                  <a:cubicBezTo>
                    <a:pt x="8" y="16"/>
                    <a:pt x="15" y="8"/>
                    <a:pt x="24" y="8"/>
                  </a:cubicBezTo>
                  <a:cubicBezTo>
                    <a:pt x="33" y="8"/>
                    <a:pt x="40" y="16"/>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7"/>
            <p:cNvSpPr>
              <a:spLocks noEditPoints="1"/>
            </p:cNvSpPr>
            <p:nvPr/>
          </p:nvSpPr>
          <p:spPr bwMode="auto">
            <a:xfrm>
              <a:off x="1520825" y="15636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8"/>
                    <a:pt x="11" y="48"/>
                    <a:pt x="24" y="48"/>
                  </a:cubicBezTo>
                  <a:cubicBezTo>
                    <a:pt x="37" y="48"/>
                    <a:pt x="48" y="38"/>
                    <a:pt x="48" y="24"/>
                  </a:cubicBezTo>
                  <a:cubicBezTo>
                    <a:pt x="48" y="11"/>
                    <a:pt x="37" y="0"/>
                    <a:pt x="24" y="0"/>
                  </a:cubicBezTo>
                  <a:close/>
                  <a:moveTo>
                    <a:pt x="24" y="40"/>
                  </a:moveTo>
                  <a:cubicBezTo>
                    <a:pt x="15" y="40"/>
                    <a:pt x="8" y="33"/>
                    <a:pt x="8" y="24"/>
                  </a:cubicBezTo>
                  <a:cubicBezTo>
                    <a:pt x="8" y="16"/>
                    <a:pt x="15" y="8"/>
                    <a:pt x="24" y="8"/>
                  </a:cubicBezTo>
                  <a:cubicBezTo>
                    <a:pt x="33" y="8"/>
                    <a:pt x="40" y="16"/>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8"/>
            <p:cNvSpPr>
              <a:spLocks noEditPoints="1"/>
            </p:cNvSpPr>
            <p:nvPr/>
          </p:nvSpPr>
          <p:spPr bwMode="auto">
            <a:xfrm>
              <a:off x="1520825" y="17160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7" y="48"/>
                    <a:pt x="48" y="37"/>
                    <a:pt x="48" y="24"/>
                  </a:cubicBezTo>
                  <a:cubicBezTo>
                    <a:pt x="48" y="11"/>
                    <a:pt x="37" y="0"/>
                    <a:pt x="24" y="0"/>
                  </a:cubicBezTo>
                  <a:close/>
                  <a:moveTo>
                    <a:pt x="24" y="40"/>
                  </a:moveTo>
                  <a:cubicBezTo>
                    <a:pt x="15" y="40"/>
                    <a:pt x="8" y="33"/>
                    <a:pt x="8" y="24"/>
                  </a:cubicBezTo>
                  <a:cubicBezTo>
                    <a:pt x="8" y="15"/>
                    <a:pt x="15" y="8"/>
                    <a:pt x="24" y="8"/>
                  </a:cubicBezTo>
                  <a:cubicBezTo>
                    <a:pt x="33" y="8"/>
                    <a:pt x="40" y="15"/>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9"/>
            <p:cNvSpPr>
              <a:spLocks noEditPoints="1"/>
            </p:cNvSpPr>
            <p:nvPr/>
          </p:nvSpPr>
          <p:spPr bwMode="auto">
            <a:xfrm>
              <a:off x="1673225" y="18684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8"/>
                    <a:pt x="11" y="48"/>
                    <a:pt x="24" y="48"/>
                  </a:cubicBezTo>
                  <a:cubicBezTo>
                    <a:pt x="37" y="48"/>
                    <a:pt x="48" y="38"/>
                    <a:pt x="48" y="24"/>
                  </a:cubicBezTo>
                  <a:cubicBezTo>
                    <a:pt x="48" y="11"/>
                    <a:pt x="37" y="0"/>
                    <a:pt x="24" y="0"/>
                  </a:cubicBezTo>
                  <a:close/>
                  <a:moveTo>
                    <a:pt x="24" y="40"/>
                  </a:moveTo>
                  <a:cubicBezTo>
                    <a:pt x="15" y="40"/>
                    <a:pt x="8" y="33"/>
                    <a:pt x="8" y="24"/>
                  </a:cubicBezTo>
                  <a:cubicBezTo>
                    <a:pt x="8" y="16"/>
                    <a:pt x="15" y="8"/>
                    <a:pt x="24" y="8"/>
                  </a:cubicBezTo>
                  <a:cubicBezTo>
                    <a:pt x="33" y="8"/>
                    <a:pt x="40" y="16"/>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0"/>
            <p:cNvSpPr>
              <a:spLocks noEditPoints="1"/>
            </p:cNvSpPr>
            <p:nvPr/>
          </p:nvSpPr>
          <p:spPr bwMode="auto">
            <a:xfrm>
              <a:off x="1673225" y="15636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8"/>
                    <a:pt x="11" y="48"/>
                    <a:pt x="24" y="48"/>
                  </a:cubicBezTo>
                  <a:cubicBezTo>
                    <a:pt x="37" y="48"/>
                    <a:pt x="48" y="38"/>
                    <a:pt x="48" y="24"/>
                  </a:cubicBezTo>
                  <a:cubicBezTo>
                    <a:pt x="48" y="11"/>
                    <a:pt x="37" y="0"/>
                    <a:pt x="24" y="0"/>
                  </a:cubicBezTo>
                  <a:close/>
                  <a:moveTo>
                    <a:pt x="24" y="40"/>
                  </a:moveTo>
                  <a:cubicBezTo>
                    <a:pt x="15" y="40"/>
                    <a:pt x="8" y="33"/>
                    <a:pt x="8" y="24"/>
                  </a:cubicBezTo>
                  <a:cubicBezTo>
                    <a:pt x="8" y="16"/>
                    <a:pt x="15" y="8"/>
                    <a:pt x="24" y="8"/>
                  </a:cubicBezTo>
                  <a:cubicBezTo>
                    <a:pt x="33" y="8"/>
                    <a:pt x="40" y="16"/>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a:spLocks noEditPoints="1"/>
            </p:cNvSpPr>
            <p:nvPr/>
          </p:nvSpPr>
          <p:spPr bwMode="auto">
            <a:xfrm>
              <a:off x="1673225" y="17160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7" y="48"/>
                    <a:pt x="48" y="37"/>
                    <a:pt x="48" y="24"/>
                  </a:cubicBezTo>
                  <a:cubicBezTo>
                    <a:pt x="48" y="11"/>
                    <a:pt x="37" y="0"/>
                    <a:pt x="24" y="0"/>
                  </a:cubicBezTo>
                  <a:close/>
                  <a:moveTo>
                    <a:pt x="24" y="40"/>
                  </a:moveTo>
                  <a:cubicBezTo>
                    <a:pt x="15" y="40"/>
                    <a:pt x="8" y="33"/>
                    <a:pt x="8" y="24"/>
                  </a:cubicBezTo>
                  <a:cubicBezTo>
                    <a:pt x="8" y="15"/>
                    <a:pt x="15" y="8"/>
                    <a:pt x="24" y="8"/>
                  </a:cubicBezTo>
                  <a:cubicBezTo>
                    <a:pt x="33" y="8"/>
                    <a:pt x="40" y="15"/>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2"/>
            <p:cNvSpPr>
              <a:spLocks noEditPoints="1"/>
            </p:cNvSpPr>
            <p:nvPr/>
          </p:nvSpPr>
          <p:spPr bwMode="auto">
            <a:xfrm>
              <a:off x="1825625" y="18684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8"/>
                    <a:pt x="11" y="48"/>
                    <a:pt x="24" y="48"/>
                  </a:cubicBezTo>
                  <a:cubicBezTo>
                    <a:pt x="37" y="48"/>
                    <a:pt x="48" y="38"/>
                    <a:pt x="48" y="24"/>
                  </a:cubicBezTo>
                  <a:cubicBezTo>
                    <a:pt x="48" y="11"/>
                    <a:pt x="37" y="0"/>
                    <a:pt x="24" y="0"/>
                  </a:cubicBezTo>
                  <a:close/>
                  <a:moveTo>
                    <a:pt x="24" y="40"/>
                  </a:moveTo>
                  <a:cubicBezTo>
                    <a:pt x="15" y="40"/>
                    <a:pt x="8" y="33"/>
                    <a:pt x="8" y="24"/>
                  </a:cubicBezTo>
                  <a:cubicBezTo>
                    <a:pt x="8" y="16"/>
                    <a:pt x="15" y="8"/>
                    <a:pt x="24" y="8"/>
                  </a:cubicBezTo>
                  <a:cubicBezTo>
                    <a:pt x="33" y="8"/>
                    <a:pt x="40" y="16"/>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3"/>
            <p:cNvSpPr>
              <a:spLocks noEditPoints="1"/>
            </p:cNvSpPr>
            <p:nvPr/>
          </p:nvSpPr>
          <p:spPr bwMode="auto">
            <a:xfrm>
              <a:off x="1825625" y="1563688"/>
              <a:ext cx="107950" cy="107950"/>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8 h 48"/>
                <a:gd name="T12" fmla="*/ 40 w 48"/>
                <a:gd name="T13" fmla="*/ 24 h 48"/>
                <a:gd name="T14" fmla="*/ 24 w 48"/>
                <a:gd name="T15" fmla="*/ 40 h 48"/>
                <a:gd name="T16" fmla="*/ 8 w 48"/>
                <a:gd name="T17" fmla="*/ 24 h 48"/>
                <a:gd name="T18" fmla="*/ 24 w 48"/>
                <a:gd name="T19"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8"/>
                    <a:pt x="48" y="24"/>
                  </a:cubicBezTo>
                  <a:cubicBezTo>
                    <a:pt x="48" y="11"/>
                    <a:pt x="37" y="0"/>
                    <a:pt x="24" y="0"/>
                  </a:cubicBezTo>
                  <a:cubicBezTo>
                    <a:pt x="11" y="0"/>
                    <a:pt x="0" y="11"/>
                    <a:pt x="0" y="24"/>
                  </a:cubicBezTo>
                  <a:cubicBezTo>
                    <a:pt x="0" y="38"/>
                    <a:pt x="11" y="48"/>
                    <a:pt x="24" y="48"/>
                  </a:cubicBezTo>
                  <a:close/>
                  <a:moveTo>
                    <a:pt x="24" y="8"/>
                  </a:moveTo>
                  <a:cubicBezTo>
                    <a:pt x="33" y="8"/>
                    <a:pt x="40" y="16"/>
                    <a:pt x="40" y="24"/>
                  </a:cubicBezTo>
                  <a:cubicBezTo>
                    <a:pt x="40" y="33"/>
                    <a:pt x="33" y="40"/>
                    <a:pt x="24" y="40"/>
                  </a:cubicBezTo>
                  <a:cubicBezTo>
                    <a:pt x="15" y="40"/>
                    <a:pt x="8" y="33"/>
                    <a:pt x="8" y="24"/>
                  </a:cubicBezTo>
                  <a:cubicBezTo>
                    <a:pt x="8" y="16"/>
                    <a:pt x="15" y="8"/>
                    <a:pt x="24" y="8"/>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4"/>
            <p:cNvSpPr>
              <a:spLocks noEditPoints="1"/>
            </p:cNvSpPr>
            <p:nvPr/>
          </p:nvSpPr>
          <p:spPr bwMode="auto">
            <a:xfrm>
              <a:off x="1825625" y="1716088"/>
              <a:ext cx="107950" cy="107950"/>
            </a:xfrm>
            <a:custGeom>
              <a:avLst/>
              <a:gdLst>
                <a:gd name="T0" fmla="*/ 24 w 48"/>
                <a:gd name="T1" fmla="*/ 0 h 48"/>
                <a:gd name="T2" fmla="*/ 0 w 48"/>
                <a:gd name="T3" fmla="*/ 24 h 48"/>
                <a:gd name="T4" fmla="*/ 24 w 48"/>
                <a:gd name="T5" fmla="*/ 48 h 48"/>
                <a:gd name="T6" fmla="*/ 48 w 48"/>
                <a:gd name="T7" fmla="*/ 24 h 48"/>
                <a:gd name="T8" fmla="*/ 24 w 48"/>
                <a:gd name="T9" fmla="*/ 0 h 48"/>
                <a:gd name="T10" fmla="*/ 24 w 48"/>
                <a:gd name="T11" fmla="*/ 40 h 48"/>
                <a:gd name="T12" fmla="*/ 8 w 48"/>
                <a:gd name="T13" fmla="*/ 24 h 48"/>
                <a:gd name="T14" fmla="*/ 24 w 48"/>
                <a:gd name="T15" fmla="*/ 8 h 48"/>
                <a:gd name="T16" fmla="*/ 40 w 48"/>
                <a:gd name="T17" fmla="*/ 24 h 48"/>
                <a:gd name="T18" fmla="*/ 24 w 48"/>
                <a:gd name="T19" fmla="*/ 4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0"/>
                  </a:moveTo>
                  <a:cubicBezTo>
                    <a:pt x="11" y="0"/>
                    <a:pt x="0" y="11"/>
                    <a:pt x="0" y="24"/>
                  </a:cubicBezTo>
                  <a:cubicBezTo>
                    <a:pt x="0" y="37"/>
                    <a:pt x="11" y="48"/>
                    <a:pt x="24" y="48"/>
                  </a:cubicBezTo>
                  <a:cubicBezTo>
                    <a:pt x="37" y="48"/>
                    <a:pt x="48" y="37"/>
                    <a:pt x="48" y="24"/>
                  </a:cubicBezTo>
                  <a:cubicBezTo>
                    <a:pt x="48" y="11"/>
                    <a:pt x="37" y="0"/>
                    <a:pt x="24" y="0"/>
                  </a:cubicBezTo>
                  <a:close/>
                  <a:moveTo>
                    <a:pt x="24" y="40"/>
                  </a:moveTo>
                  <a:cubicBezTo>
                    <a:pt x="15" y="40"/>
                    <a:pt x="8" y="33"/>
                    <a:pt x="8" y="24"/>
                  </a:cubicBezTo>
                  <a:cubicBezTo>
                    <a:pt x="8" y="15"/>
                    <a:pt x="15" y="8"/>
                    <a:pt x="24" y="8"/>
                  </a:cubicBezTo>
                  <a:cubicBezTo>
                    <a:pt x="33" y="8"/>
                    <a:pt x="40" y="15"/>
                    <a:pt x="40" y="24"/>
                  </a:cubicBezTo>
                  <a:cubicBezTo>
                    <a:pt x="40" y="33"/>
                    <a:pt x="33" y="40"/>
                    <a:pt x="24" y="4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6" name="组合 205"/>
          <p:cNvGrpSpPr/>
          <p:nvPr/>
        </p:nvGrpSpPr>
        <p:grpSpPr>
          <a:xfrm>
            <a:off x="2133189" y="1497013"/>
            <a:ext cx="304800" cy="536575"/>
            <a:chOff x="2382838" y="1497013"/>
            <a:chExt cx="304800" cy="536575"/>
          </a:xfrm>
        </p:grpSpPr>
        <p:sp>
          <p:nvSpPr>
            <p:cNvPr id="13" name="Freeform 15"/>
            <p:cNvSpPr>
              <a:spLocks noEditPoints="1"/>
            </p:cNvSpPr>
            <p:nvPr/>
          </p:nvSpPr>
          <p:spPr bwMode="auto">
            <a:xfrm>
              <a:off x="2436813" y="1497013"/>
              <a:ext cx="198438" cy="376238"/>
            </a:xfrm>
            <a:custGeom>
              <a:avLst/>
              <a:gdLst>
                <a:gd name="T0" fmla="*/ 44 w 88"/>
                <a:gd name="T1" fmla="*/ 168 h 168"/>
                <a:gd name="T2" fmla="*/ 88 w 88"/>
                <a:gd name="T3" fmla="*/ 124 h 168"/>
                <a:gd name="T4" fmla="*/ 88 w 88"/>
                <a:gd name="T5" fmla="*/ 44 h 168"/>
                <a:gd name="T6" fmla="*/ 44 w 88"/>
                <a:gd name="T7" fmla="*/ 0 h 168"/>
                <a:gd name="T8" fmla="*/ 0 w 88"/>
                <a:gd name="T9" fmla="*/ 44 h 168"/>
                <a:gd name="T10" fmla="*/ 0 w 88"/>
                <a:gd name="T11" fmla="*/ 124 h 168"/>
                <a:gd name="T12" fmla="*/ 44 w 88"/>
                <a:gd name="T13" fmla="*/ 168 h 168"/>
                <a:gd name="T14" fmla="*/ 8 w 88"/>
                <a:gd name="T15" fmla="*/ 44 h 168"/>
                <a:gd name="T16" fmla="*/ 44 w 88"/>
                <a:gd name="T17" fmla="*/ 8 h 168"/>
                <a:gd name="T18" fmla="*/ 80 w 88"/>
                <a:gd name="T19" fmla="*/ 44 h 168"/>
                <a:gd name="T20" fmla="*/ 80 w 88"/>
                <a:gd name="T21" fmla="*/ 124 h 168"/>
                <a:gd name="T22" fmla="*/ 44 w 88"/>
                <a:gd name="T23" fmla="*/ 160 h 168"/>
                <a:gd name="T24" fmla="*/ 8 w 88"/>
                <a:gd name="T25" fmla="*/ 124 h 168"/>
                <a:gd name="T26" fmla="*/ 8 w 88"/>
                <a:gd name="T27" fmla="*/ 4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168">
                  <a:moveTo>
                    <a:pt x="44" y="168"/>
                  </a:moveTo>
                  <a:cubicBezTo>
                    <a:pt x="68" y="168"/>
                    <a:pt x="88" y="148"/>
                    <a:pt x="88" y="124"/>
                  </a:cubicBezTo>
                  <a:cubicBezTo>
                    <a:pt x="88" y="44"/>
                    <a:pt x="88" y="44"/>
                    <a:pt x="88" y="44"/>
                  </a:cubicBezTo>
                  <a:cubicBezTo>
                    <a:pt x="88" y="19"/>
                    <a:pt x="68" y="0"/>
                    <a:pt x="44" y="0"/>
                  </a:cubicBezTo>
                  <a:cubicBezTo>
                    <a:pt x="19" y="0"/>
                    <a:pt x="0" y="19"/>
                    <a:pt x="0" y="44"/>
                  </a:cubicBezTo>
                  <a:cubicBezTo>
                    <a:pt x="0" y="124"/>
                    <a:pt x="0" y="124"/>
                    <a:pt x="0" y="124"/>
                  </a:cubicBezTo>
                  <a:cubicBezTo>
                    <a:pt x="0" y="148"/>
                    <a:pt x="19" y="168"/>
                    <a:pt x="44" y="168"/>
                  </a:cubicBezTo>
                  <a:close/>
                  <a:moveTo>
                    <a:pt x="8" y="44"/>
                  </a:moveTo>
                  <a:cubicBezTo>
                    <a:pt x="8" y="24"/>
                    <a:pt x="24" y="8"/>
                    <a:pt x="44" y="8"/>
                  </a:cubicBezTo>
                  <a:cubicBezTo>
                    <a:pt x="64" y="8"/>
                    <a:pt x="80" y="24"/>
                    <a:pt x="80" y="44"/>
                  </a:cubicBezTo>
                  <a:cubicBezTo>
                    <a:pt x="80" y="124"/>
                    <a:pt x="80" y="124"/>
                    <a:pt x="80" y="124"/>
                  </a:cubicBezTo>
                  <a:cubicBezTo>
                    <a:pt x="80" y="143"/>
                    <a:pt x="64" y="160"/>
                    <a:pt x="44" y="160"/>
                  </a:cubicBezTo>
                  <a:cubicBezTo>
                    <a:pt x="24" y="160"/>
                    <a:pt x="8" y="143"/>
                    <a:pt x="8" y="124"/>
                  </a:cubicBezTo>
                  <a:lnTo>
                    <a:pt x="8" y="44"/>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6"/>
            <p:cNvSpPr/>
            <p:nvPr/>
          </p:nvSpPr>
          <p:spPr bwMode="auto">
            <a:xfrm>
              <a:off x="2382838" y="1684338"/>
              <a:ext cx="304800" cy="349250"/>
            </a:xfrm>
            <a:custGeom>
              <a:avLst/>
              <a:gdLst>
                <a:gd name="T0" fmla="*/ 128 w 136"/>
                <a:gd name="T1" fmla="*/ 0 h 156"/>
                <a:gd name="T2" fmla="*/ 128 w 136"/>
                <a:gd name="T3" fmla="*/ 40 h 156"/>
                <a:gd name="T4" fmla="*/ 68 w 136"/>
                <a:gd name="T5" fmla="*/ 100 h 156"/>
                <a:gd name="T6" fmla="*/ 8 w 136"/>
                <a:gd name="T7" fmla="*/ 40 h 156"/>
                <a:gd name="T8" fmla="*/ 8 w 136"/>
                <a:gd name="T9" fmla="*/ 0 h 156"/>
                <a:gd name="T10" fmla="*/ 0 w 136"/>
                <a:gd name="T11" fmla="*/ 0 h 156"/>
                <a:gd name="T12" fmla="*/ 0 w 136"/>
                <a:gd name="T13" fmla="*/ 40 h 156"/>
                <a:gd name="T14" fmla="*/ 64 w 136"/>
                <a:gd name="T15" fmla="*/ 107 h 156"/>
                <a:gd name="T16" fmla="*/ 64 w 136"/>
                <a:gd name="T17" fmla="*/ 107 h 156"/>
                <a:gd name="T18" fmla="*/ 64 w 136"/>
                <a:gd name="T19" fmla="*/ 148 h 156"/>
                <a:gd name="T20" fmla="*/ 28 w 136"/>
                <a:gd name="T21" fmla="*/ 148 h 156"/>
                <a:gd name="T22" fmla="*/ 28 w 136"/>
                <a:gd name="T23" fmla="*/ 156 h 156"/>
                <a:gd name="T24" fmla="*/ 108 w 136"/>
                <a:gd name="T25" fmla="*/ 156 h 156"/>
                <a:gd name="T26" fmla="*/ 108 w 136"/>
                <a:gd name="T27" fmla="*/ 148 h 156"/>
                <a:gd name="T28" fmla="*/ 72 w 136"/>
                <a:gd name="T29" fmla="*/ 148 h 156"/>
                <a:gd name="T30" fmla="*/ 72 w 136"/>
                <a:gd name="T31" fmla="*/ 107 h 156"/>
                <a:gd name="T32" fmla="*/ 71 w 136"/>
                <a:gd name="T33" fmla="*/ 107 h 156"/>
                <a:gd name="T34" fmla="*/ 136 w 136"/>
                <a:gd name="T35" fmla="*/ 40 h 156"/>
                <a:gd name="T36" fmla="*/ 136 w 136"/>
                <a:gd name="T37" fmla="*/ 0 h 156"/>
                <a:gd name="T38" fmla="*/ 128 w 136"/>
                <a:gd name="T3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6" h="156">
                  <a:moveTo>
                    <a:pt x="128" y="0"/>
                  </a:moveTo>
                  <a:cubicBezTo>
                    <a:pt x="128" y="40"/>
                    <a:pt x="128" y="40"/>
                    <a:pt x="128" y="40"/>
                  </a:cubicBezTo>
                  <a:cubicBezTo>
                    <a:pt x="128" y="73"/>
                    <a:pt x="101" y="100"/>
                    <a:pt x="68" y="100"/>
                  </a:cubicBezTo>
                  <a:cubicBezTo>
                    <a:pt x="35" y="100"/>
                    <a:pt x="8" y="73"/>
                    <a:pt x="8" y="40"/>
                  </a:cubicBezTo>
                  <a:cubicBezTo>
                    <a:pt x="8" y="0"/>
                    <a:pt x="8" y="0"/>
                    <a:pt x="8" y="0"/>
                  </a:cubicBezTo>
                  <a:cubicBezTo>
                    <a:pt x="0" y="0"/>
                    <a:pt x="0" y="0"/>
                    <a:pt x="0" y="0"/>
                  </a:cubicBezTo>
                  <a:cubicBezTo>
                    <a:pt x="0" y="40"/>
                    <a:pt x="0" y="40"/>
                    <a:pt x="0" y="40"/>
                  </a:cubicBezTo>
                  <a:cubicBezTo>
                    <a:pt x="0" y="76"/>
                    <a:pt x="28" y="106"/>
                    <a:pt x="64" y="107"/>
                  </a:cubicBezTo>
                  <a:cubicBezTo>
                    <a:pt x="64" y="107"/>
                    <a:pt x="64" y="107"/>
                    <a:pt x="64" y="107"/>
                  </a:cubicBezTo>
                  <a:cubicBezTo>
                    <a:pt x="64" y="148"/>
                    <a:pt x="64" y="148"/>
                    <a:pt x="64" y="148"/>
                  </a:cubicBezTo>
                  <a:cubicBezTo>
                    <a:pt x="28" y="148"/>
                    <a:pt x="28" y="148"/>
                    <a:pt x="28" y="148"/>
                  </a:cubicBezTo>
                  <a:cubicBezTo>
                    <a:pt x="28" y="156"/>
                    <a:pt x="28" y="156"/>
                    <a:pt x="28" y="156"/>
                  </a:cubicBezTo>
                  <a:cubicBezTo>
                    <a:pt x="108" y="156"/>
                    <a:pt x="108" y="156"/>
                    <a:pt x="108" y="156"/>
                  </a:cubicBezTo>
                  <a:cubicBezTo>
                    <a:pt x="108" y="148"/>
                    <a:pt x="108" y="148"/>
                    <a:pt x="108" y="148"/>
                  </a:cubicBezTo>
                  <a:cubicBezTo>
                    <a:pt x="72" y="148"/>
                    <a:pt x="72" y="148"/>
                    <a:pt x="72" y="148"/>
                  </a:cubicBezTo>
                  <a:cubicBezTo>
                    <a:pt x="72" y="107"/>
                    <a:pt x="72" y="107"/>
                    <a:pt x="72" y="107"/>
                  </a:cubicBezTo>
                  <a:cubicBezTo>
                    <a:pt x="71" y="107"/>
                    <a:pt x="71" y="107"/>
                    <a:pt x="71" y="107"/>
                  </a:cubicBezTo>
                  <a:cubicBezTo>
                    <a:pt x="107" y="106"/>
                    <a:pt x="136" y="76"/>
                    <a:pt x="136" y="40"/>
                  </a:cubicBezTo>
                  <a:cubicBezTo>
                    <a:pt x="136" y="0"/>
                    <a:pt x="136" y="0"/>
                    <a:pt x="136" y="0"/>
                  </a:cubicBezTo>
                  <a:lnTo>
                    <a:pt x="128" y="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9" name="组合 208"/>
          <p:cNvGrpSpPr/>
          <p:nvPr/>
        </p:nvGrpSpPr>
        <p:grpSpPr>
          <a:xfrm>
            <a:off x="2918417" y="1492250"/>
            <a:ext cx="250825" cy="538163"/>
            <a:chOff x="3217863" y="1492250"/>
            <a:chExt cx="250825" cy="538163"/>
          </a:xfrm>
        </p:grpSpPr>
        <p:sp>
          <p:nvSpPr>
            <p:cNvPr id="15" name="Freeform 17"/>
            <p:cNvSpPr>
              <a:spLocks noEditPoints="1"/>
            </p:cNvSpPr>
            <p:nvPr/>
          </p:nvSpPr>
          <p:spPr bwMode="auto">
            <a:xfrm>
              <a:off x="3217863" y="1492250"/>
              <a:ext cx="250825" cy="538163"/>
            </a:xfrm>
            <a:custGeom>
              <a:avLst/>
              <a:gdLst>
                <a:gd name="T0" fmla="*/ 0 w 158"/>
                <a:gd name="T1" fmla="*/ 0 h 339"/>
                <a:gd name="T2" fmla="*/ 0 w 158"/>
                <a:gd name="T3" fmla="*/ 34 h 339"/>
                <a:gd name="T4" fmla="*/ 39 w 158"/>
                <a:gd name="T5" fmla="*/ 102 h 339"/>
                <a:gd name="T6" fmla="*/ 39 w 158"/>
                <a:gd name="T7" fmla="*/ 339 h 339"/>
                <a:gd name="T8" fmla="*/ 118 w 158"/>
                <a:gd name="T9" fmla="*/ 339 h 339"/>
                <a:gd name="T10" fmla="*/ 118 w 158"/>
                <a:gd name="T11" fmla="*/ 102 h 339"/>
                <a:gd name="T12" fmla="*/ 158 w 158"/>
                <a:gd name="T13" fmla="*/ 34 h 339"/>
                <a:gd name="T14" fmla="*/ 158 w 158"/>
                <a:gd name="T15" fmla="*/ 0 h 339"/>
                <a:gd name="T16" fmla="*/ 0 w 158"/>
                <a:gd name="T17" fmla="*/ 0 h 339"/>
                <a:gd name="T18" fmla="*/ 11 w 158"/>
                <a:gd name="T19" fmla="*/ 11 h 339"/>
                <a:gd name="T20" fmla="*/ 146 w 158"/>
                <a:gd name="T21" fmla="*/ 11 h 339"/>
                <a:gd name="T22" fmla="*/ 146 w 158"/>
                <a:gd name="T23" fmla="*/ 31 h 339"/>
                <a:gd name="T24" fmla="*/ 145 w 158"/>
                <a:gd name="T25" fmla="*/ 34 h 339"/>
                <a:gd name="T26" fmla="*/ 14 w 158"/>
                <a:gd name="T27" fmla="*/ 34 h 339"/>
                <a:gd name="T28" fmla="*/ 11 w 158"/>
                <a:gd name="T29" fmla="*/ 31 h 339"/>
                <a:gd name="T30" fmla="*/ 11 w 158"/>
                <a:gd name="T31" fmla="*/ 11 h 339"/>
                <a:gd name="T32" fmla="*/ 50 w 158"/>
                <a:gd name="T33" fmla="*/ 327 h 339"/>
                <a:gd name="T34" fmla="*/ 50 w 158"/>
                <a:gd name="T35" fmla="*/ 305 h 339"/>
                <a:gd name="T36" fmla="*/ 107 w 158"/>
                <a:gd name="T37" fmla="*/ 305 h 339"/>
                <a:gd name="T38" fmla="*/ 107 w 158"/>
                <a:gd name="T39" fmla="*/ 327 h 339"/>
                <a:gd name="T40" fmla="*/ 50 w 158"/>
                <a:gd name="T41" fmla="*/ 327 h 339"/>
                <a:gd name="T42" fmla="*/ 108 w 158"/>
                <a:gd name="T43" fmla="*/ 96 h 339"/>
                <a:gd name="T44" fmla="*/ 107 w 158"/>
                <a:gd name="T45" fmla="*/ 99 h 339"/>
                <a:gd name="T46" fmla="*/ 107 w 158"/>
                <a:gd name="T47" fmla="*/ 102 h 339"/>
                <a:gd name="T48" fmla="*/ 107 w 158"/>
                <a:gd name="T49" fmla="*/ 293 h 339"/>
                <a:gd name="T50" fmla="*/ 50 w 158"/>
                <a:gd name="T51" fmla="*/ 293 h 339"/>
                <a:gd name="T52" fmla="*/ 50 w 158"/>
                <a:gd name="T53" fmla="*/ 102 h 339"/>
                <a:gd name="T54" fmla="*/ 50 w 158"/>
                <a:gd name="T55" fmla="*/ 99 h 339"/>
                <a:gd name="T56" fmla="*/ 49 w 158"/>
                <a:gd name="T57" fmla="*/ 96 h 339"/>
                <a:gd name="T58" fmla="*/ 19 w 158"/>
                <a:gd name="T59" fmla="*/ 45 h 339"/>
                <a:gd name="T60" fmla="*/ 138 w 158"/>
                <a:gd name="T61" fmla="*/ 45 h 339"/>
                <a:gd name="T62" fmla="*/ 108 w 158"/>
                <a:gd name="T63" fmla="*/ 96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 h="339">
                  <a:moveTo>
                    <a:pt x="0" y="0"/>
                  </a:moveTo>
                  <a:lnTo>
                    <a:pt x="0" y="34"/>
                  </a:lnTo>
                  <a:lnTo>
                    <a:pt x="39" y="102"/>
                  </a:lnTo>
                  <a:lnTo>
                    <a:pt x="39" y="339"/>
                  </a:lnTo>
                  <a:lnTo>
                    <a:pt x="118" y="339"/>
                  </a:lnTo>
                  <a:lnTo>
                    <a:pt x="118" y="102"/>
                  </a:lnTo>
                  <a:lnTo>
                    <a:pt x="158" y="34"/>
                  </a:lnTo>
                  <a:lnTo>
                    <a:pt x="158" y="0"/>
                  </a:lnTo>
                  <a:lnTo>
                    <a:pt x="0" y="0"/>
                  </a:lnTo>
                  <a:close/>
                  <a:moveTo>
                    <a:pt x="11" y="11"/>
                  </a:moveTo>
                  <a:lnTo>
                    <a:pt x="146" y="11"/>
                  </a:lnTo>
                  <a:lnTo>
                    <a:pt x="146" y="31"/>
                  </a:lnTo>
                  <a:lnTo>
                    <a:pt x="145" y="34"/>
                  </a:lnTo>
                  <a:lnTo>
                    <a:pt x="14" y="34"/>
                  </a:lnTo>
                  <a:lnTo>
                    <a:pt x="11" y="31"/>
                  </a:lnTo>
                  <a:lnTo>
                    <a:pt x="11" y="11"/>
                  </a:lnTo>
                  <a:close/>
                  <a:moveTo>
                    <a:pt x="50" y="327"/>
                  </a:moveTo>
                  <a:lnTo>
                    <a:pt x="50" y="305"/>
                  </a:lnTo>
                  <a:lnTo>
                    <a:pt x="107" y="305"/>
                  </a:lnTo>
                  <a:lnTo>
                    <a:pt x="107" y="327"/>
                  </a:lnTo>
                  <a:lnTo>
                    <a:pt x="50" y="327"/>
                  </a:lnTo>
                  <a:close/>
                  <a:moveTo>
                    <a:pt x="108" y="96"/>
                  </a:moveTo>
                  <a:lnTo>
                    <a:pt x="107" y="99"/>
                  </a:lnTo>
                  <a:lnTo>
                    <a:pt x="107" y="102"/>
                  </a:lnTo>
                  <a:lnTo>
                    <a:pt x="107" y="293"/>
                  </a:lnTo>
                  <a:lnTo>
                    <a:pt x="50" y="293"/>
                  </a:lnTo>
                  <a:lnTo>
                    <a:pt x="50" y="102"/>
                  </a:lnTo>
                  <a:lnTo>
                    <a:pt x="50" y="99"/>
                  </a:lnTo>
                  <a:lnTo>
                    <a:pt x="49" y="96"/>
                  </a:lnTo>
                  <a:lnTo>
                    <a:pt x="19" y="45"/>
                  </a:lnTo>
                  <a:lnTo>
                    <a:pt x="138" y="45"/>
                  </a:lnTo>
                  <a:lnTo>
                    <a:pt x="108" y="96"/>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8"/>
            <p:cNvSpPr>
              <a:spLocks noEditPoints="1"/>
            </p:cNvSpPr>
            <p:nvPr/>
          </p:nvSpPr>
          <p:spPr bwMode="auto">
            <a:xfrm>
              <a:off x="3316288" y="1743075"/>
              <a:ext cx="53975" cy="88900"/>
            </a:xfrm>
            <a:custGeom>
              <a:avLst/>
              <a:gdLst>
                <a:gd name="T0" fmla="*/ 12 w 24"/>
                <a:gd name="T1" fmla="*/ 0 h 40"/>
                <a:gd name="T2" fmla="*/ 0 w 24"/>
                <a:gd name="T3" fmla="*/ 12 h 40"/>
                <a:gd name="T4" fmla="*/ 0 w 24"/>
                <a:gd name="T5" fmla="*/ 28 h 40"/>
                <a:gd name="T6" fmla="*/ 12 w 24"/>
                <a:gd name="T7" fmla="*/ 40 h 40"/>
                <a:gd name="T8" fmla="*/ 24 w 24"/>
                <a:gd name="T9" fmla="*/ 28 h 40"/>
                <a:gd name="T10" fmla="*/ 24 w 24"/>
                <a:gd name="T11" fmla="*/ 12 h 40"/>
                <a:gd name="T12" fmla="*/ 12 w 24"/>
                <a:gd name="T13" fmla="*/ 0 h 40"/>
                <a:gd name="T14" fmla="*/ 16 w 24"/>
                <a:gd name="T15" fmla="*/ 28 h 40"/>
                <a:gd name="T16" fmla="*/ 12 w 24"/>
                <a:gd name="T17" fmla="*/ 32 h 40"/>
                <a:gd name="T18" fmla="*/ 8 w 24"/>
                <a:gd name="T19" fmla="*/ 28 h 40"/>
                <a:gd name="T20" fmla="*/ 8 w 24"/>
                <a:gd name="T21" fmla="*/ 12 h 40"/>
                <a:gd name="T22" fmla="*/ 12 w 24"/>
                <a:gd name="T23" fmla="*/ 8 h 40"/>
                <a:gd name="T24" fmla="*/ 16 w 24"/>
                <a:gd name="T25" fmla="*/ 12 h 40"/>
                <a:gd name="T26" fmla="*/ 16 w 24"/>
                <a:gd name="T27"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40">
                  <a:moveTo>
                    <a:pt x="12" y="0"/>
                  </a:moveTo>
                  <a:cubicBezTo>
                    <a:pt x="6" y="0"/>
                    <a:pt x="0" y="6"/>
                    <a:pt x="0" y="12"/>
                  </a:cubicBezTo>
                  <a:cubicBezTo>
                    <a:pt x="0" y="28"/>
                    <a:pt x="0" y="28"/>
                    <a:pt x="0" y="28"/>
                  </a:cubicBezTo>
                  <a:cubicBezTo>
                    <a:pt x="0" y="35"/>
                    <a:pt x="6" y="40"/>
                    <a:pt x="12" y="40"/>
                  </a:cubicBezTo>
                  <a:cubicBezTo>
                    <a:pt x="19" y="40"/>
                    <a:pt x="24" y="35"/>
                    <a:pt x="24" y="28"/>
                  </a:cubicBezTo>
                  <a:cubicBezTo>
                    <a:pt x="24" y="12"/>
                    <a:pt x="24" y="12"/>
                    <a:pt x="24" y="12"/>
                  </a:cubicBezTo>
                  <a:cubicBezTo>
                    <a:pt x="24" y="6"/>
                    <a:pt x="19" y="0"/>
                    <a:pt x="12" y="0"/>
                  </a:cubicBezTo>
                  <a:close/>
                  <a:moveTo>
                    <a:pt x="16" y="28"/>
                  </a:moveTo>
                  <a:cubicBezTo>
                    <a:pt x="16" y="30"/>
                    <a:pt x="15" y="32"/>
                    <a:pt x="12" y="32"/>
                  </a:cubicBezTo>
                  <a:cubicBezTo>
                    <a:pt x="10" y="32"/>
                    <a:pt x="8" y="30"/>
                    <a:pt x="8" y="28"/>
                  </a:cubicBezTo>
                  <a:cubicBezTo>
                    <a:pt x="8" y="12"/>
                    <a:pt x="8" y="12"/>
                    <a:pt x="8" y="12"/>
                  </a:cubicBezTo>
                  <a:cubicBezTo>
                    <a:pt x="8" y="10"/>
                    <a:pt x="10" y="8"/>
                    <a:pt x="12" y="8"/>
                  </a:cubicBezTo>
                  <a:cubicBezTo>
                    <a:pt x="15" y="8"/>
                    <a:pt x="16" y="10"/>
                    <a:pt x="16" y="12"/>
                  </a:cubicBezTo>
                  <a:lnTo>
                    <a:pt x="16" y="28"/>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7" name="Freeform 19"/>
          <p:cNvSpPr>
            <a:spLocks noEditPoints="1"/>
          </p:cNvSpPr>
          <p:nvPr/>
        </p:nvSpPr>
        <p:spPr bwMode="auto">
          <a:xfrm>
            <a:off x="3649670" y="1552575"/>
            <a:ext cx="449263" cy="401638"/>
          </a:xfrm>
          <a:custGeom>
            <a:avLst/>
            <a:gdLst>
              <a:gd name="T0" fmla="*/ 145 w 200"/>
              <a:gd name="T1" fmla="*/ 8 h 179"/>
              <a:gd name="T2" fmla="*/ 192 w 200"/>
              <a:gd name="T3" fmla="*/ 55 h 179"/>
              <a:gd name="T4" fmla="*/ 178 w 200"/>
              <a:gd name="T5" fmla="*/ 90 h 179"/>
              <a:gd name="T6" fmla="*/ 100 w 200"/>
              <a:gd name="T7" fmla="*/ 168 h 179"/>
              <a:gd name="T8" fmla="*/ 22 w 200"/>
              <a:gd name="T9" fmla="*/ 89 h 179"/>
              <a:gd name="T10" fmla="*/ 8 w 200"/>
              <a:gd name="T11" fmla="*/ 55 h 179"/>
              <a:gd name="T12" fmla="*/ 56 w 200"/>
              <a:gd name="T13" fmla="*/ 8 h 179"/>
              <a:gd name="T14" fmla="*/ 100 w 200"/>
              <a:gd name="T15" fmla="*/ 37 h 179"/>
              <a:gd name="T16" fmla="*/ 145 w 200"/>
              <a:gd name="T17" fmla="*/ 8 h 179"/>
              <a:gd name="T18" fmla="*/ 145 w 200"/>
              <a:gd name="T19" fmla="*/ 0 h 179"/>
              <a:gd name="T20" fmla="*/ 100 w 200"/>
              <a:gd name="T21" fmla="*/ 21 h 179"/>
              <a:gd name="T22" fmla="*/ 56 w 200"/>
              <a:gd name="T23" fmla="*/ 0 h 179"/>
              <a:gd name="T24" fmla="*/ 0 w 200"/>
              <a:gd name="T25" fmla="*/ 55 h 179"/>
              <a:gd name="T26" fmla="*/ 16 w 200"/>
              <a:gd name="T27" fmla="*/ 94 h 179"/>
              <a:gd name="T28" fmla="*/ 95 w 200"/>
              <a:gd name="T29" fmla="*/ 173 h 179"/>
              <a:gd name="T30" fmla="*/ 100 w 200"/>
              <a:gd name="T31" fmla="*/ 179 h 179"/>
              <a:gd name="T32" fmla="*/ 106 w 200"/>
              <a:gd name="T33" fmla="*/ 173 h 179"/>
              <a:gd name="T34" fmla="*/ 183 w 200"/>
              <a:gd name="T35" fmla="*/ 96 h 179"/>
              <a:gd name="T36" fmla="*/ 200 w 200"/>
              <a:gd name="T37" fmla="*/ 55 h 179"/>
              <a:gd name="T38" fmla="*/ 145 w 200"/>
              <a:gd name="T39"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0" h="179">
                <a:moveTo>
                  <a:pt x="145" y="8"/>
                </a:moveTo>
                <a:cubicBezTo>
                  <a:pt x="171" y="8"/>
                  <a:pt x="192" y="29"/>
                  <a:pt x="192" y="55"/>
                </a:cubicBezTo>
                <a:cubicBezTo>
                  <a:pt x="192" y="69"/>
                  <a:pt x="187" y="81"/>
                  <a:pt x="178" y="90"/>
                </a:cubicBezTo>
                <a:cubicBezTo>
                  <a:pt x="100" y="168"/>
                  <a:pt x="100" y="168"/>
                  <a:pt x="100" y="168"/>
                </a:cubicBezTo>
                <a:cubicBezTo>
                  <a:pt x="22" y="89"/>
                  <a:pt x="22" y="89"/>
                  <a:pt x="22" y="89"/>
                </a:cubicBezTo>
                <a:cubicBezTo>
                  <a:pt x="14" y="80"/>
                  <a:pt x="8" y="68"/>
                  <a:pt x="8" y="55"/>
                </a:cubicBezTo>
                <a:cubicBezTo>
                  <a:pt x="8" y="29"/>
                  <a:pt x="30" y="8"/>
                  <a:pt x="56" y="8"/>
                </a:cubicBezTo>
                <a:cubicBezTo>
                  <a:pt x="76" y="8"/>
                  <a:pt x="93" y="20"/>
                  <a:pt x="100" y="37"/>
                </a:cubicBezTo>
                <a:cubicBezTo>
                  <a:pt x="108" y="20"/>
                  <a:pt x="125" y="8"/>
                  <a:pt x="145" y="8"/>
                </a:cubicBezTo>
                <a:moveTo>
                  <a:pt x="145" y="0"/>
                </a:moveTo>
                <a:cubicBezTo>
                  <a:pt x="127" y="0"/>
                  <a:pt x="111" y="8"/>
                  <a:pt x="100" y="21"/>
                </a:cubicBezTo>
                <a:cubicBezTo>
                  <a:pt x="90" y="8"/>
                  <a:pt x="74" y="0"/>
                  <a:pt x="56" y="0"/>
                </a:cubicBezTo>
                <a:cubicBezTo>
                  <a:pt x="25" y="0"/>
                  <a:pt x="0" y="25"/>
                  <a:pt x="0" y="55"/>
                </a:cubicBezTo>
                <a:cubicBezTo>
                  <a:pt x="0" y="70"/>
                  <a:pt x="6" y="84"/>
                  <a:pt x="16" y="94"/>
                </a:cubicBezTo>
                <a:cubicBezTo>
                  <a:pt x="95" y="173"/>
                  <a:pt x="95" y="173"/>
                  <a:pt x="95" y="173"/>
                </a:cubicBezTo>
                <a:cubicBezTo>
                  <a:pt x="100" y="179"/>
                  <a:pt x="100" y="179"/>
                  <a:pt x="100" y="179"/>
                </a:cubicBezTo>
                <a:cubicBezTo>
                  <a:pt x="106" y="173"/>
                  <a:pt x="106" y="173"/>
                  <a:pt x="106" y="173"/>
                </a:cubicBezTo>
                <a:cubicBezTo>
                  <a:pt x="183" y="96"/>
                  <a:pt x="183" y="96"/>
                  <a:pt x="183" y="96"/>
                </a:cubicBezTo>
                <a:cubicBezTo>
                  <a:pt x="194" y="85"/>
                  <a:pt x="200" y="71"/>
                  <a:pt x="200" y="55"/>
                </a:cubicBezTo>
                <a:cubicBezTo>
                  <a:pt x="200" y="25"/>
                  <a:pt x="175" y="0"/>
                  <a:pt x="145" y="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0"/>
          <p:cNvSpPr>
            <a:spLocks noEditPoints="1"/>
          </p:cNvSpPr>
          <p:nvPr/>
        </p:nvSpPr>
        <p:spPr bwMode="auto">
          <a:xfrm>
            <a:off x="4579361" y="1630363"/>
            <a:ext cx="538163" cy="242888"/>
          </a:xfrm>
          <a:custGeom>
            <a:avLst/>
            <a:gdLst>
              <a:gd name="T0" fmla="*/ 186 w 240"/>
              <a:gd name="T1" fmla="*/ 0 h 108"/>
              <a:gd name="T2" fmla="*/ 132 w 240"/>
              <a:gd name="T3" fmla="*/ 54 h 108"/>
              <a:gd name="T4" fmla="*/ 158 w 240"/>
              <a:gd name="T5" fmla="*/ 100 h 108"/>
              <a:gd name="T6" fmla="*/ 83 w 240"/>
              <a:gd name="T7" fmla="*/ 100 h 108"/>
              <a:gd name="T8" fmla="*/ 108 w 240"/>
              <a:gd name="T9" fmla="*/ 54 h 108"/>
              <a:gd name="T10" fmla="*/ 54 w 240"/>
              <a:gd name="T11" fmla="*/ 0 h 108"/>
              <a:gd name="T12" fmla="*/ 0 w 240"/>
              <a:gd name="T13" fmla="*/ 54 h 108"/>
              <a:gd name="T14" fmla="*/ 54 w 240"/>
              <a:gd name="T15" fmla="*/ 108 h 108"/>
              <a:gd name="T16" fmla="*/ 186 w 240"/>
              <a:gd name="T17" fmla="*/ 108 h 108"/>
              <a:gd name="T18" fmla="*/ 240 w 240"/>
              <a:gd name="T19" fmla="*/ 54 h 108"/>
              <a:gd name="T20" fmla="*/ 186 w 240"/>
              <a:gd name="T21" fmla="*/ 0 h 108"/>
              <a:gd name="T22" fmla="*/ 8 w 240"/>
              <a:gd name="T23" fmla="*/ 54 h 108"/>
              <a:gd name="T24" fmla="*/ 54 w 240"/>
              <a:gd name="T25" fmla="*/ 8 h 108"/>
              <a:gd name="T26" fmla="*/ 100 w 240"/>
              <a:gd name="T27" fmla="*/ 54 h 108"/>
              <a:gd name="T28" fmla="*/ 54 w 240"/>
              <a:gd name="T29" fmla="*/ 100 h 108"/>
              <a:gd name="T30" fmla="*/ 8 w 240"/>
              <a:gd name="T31" fmla="*/ 54 h 108"/>
              <a:gd name="T32" fmla="*/ 186 w 240"/>
              <a:gd name="T33" fmla="*/ 100 h 108"/>
              <a:gd name="T34" fmla="*/ 140 w 240"/>
              <a:gd name="T35" fmla="*/ 54 h 108"/>
              <a:gd name="T36" fmla="*/ 186 w 240"/>
              <a:gd name="T37" fmla="*/ 8 h 108"/>
              <a:gd name="T38" fmla="*/ 232 w 240"/>
              <a:gd name="T39" fmla="*/ 54 h 108"/>
              <a:gd name="T40" fmla="*/ 186 w 240"/>
              <a:gd name="T41" fmla="*/ 10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0" h="108">
                <a:moveTo>
                  <a:pt x="186" y="0"/>
                </a:moveTo>
                <a:cubicBezTo>
                  <a:pt x="157" y="0"/>
                  <a:pt x="132" y="24"/>
                  <a:pt x="132" y="54"/>
                </a:cubicBezTo>
                <a:cubicBezTo>
                  <a:pt x="132" y="74"/>
                  <a:pt x="143" y="91"/>
                  <a:pt x="158" y="100"/>
                </a:cubicBezTo>
                <a:cubicBezTo>
                  <a:pt x="83" y="100"/>
                  <a:pt x="83" y="100"/>
                  <a:pt x="83" y="100"/>
                </a:cubicBezTo>
                <a:cubicBezTo>
                  <a:pt x="98" y="91"/>
                  <a:pt x="108" y="74"/>
                  <a:pt x="108" y="54"/>
                </a:cubicBezTo>
                <a:cubicBezTo>
                  <a:pt x="108" y="24"/>
                  <a:pt x="84" y="0"/>
                  <a:pt x="54" y="0"/>
                </a:cubicBezTo>
                <a:cubicBezTo>
                  <a:pt x="25" y="0"/>
                  <a:pt x="0" y="24"/>
                  <a:pt x="0" y="54"/>
                </a:cubicBezTo>
                <a:cubicBezTo>
                  <a:pt x="0" y="84"/>
                  <a:pt x="25" y="108"/>
                  <a:pt x="54" y="108"/>
                </a:cubicBezTo>
                <a:cubicBezTo>
                  <a:pt x="186" y="108"/>
                  <a:pt x="186" y="108"/>
                  <a:pt x="186" y="108"/>
                </a:cubicBezTo>
                <a:cubicBezTo>
                  <a:pt x="216" y="108"/>
                  <a:pt x="240" y="84"/>
                  <a:pt x="240" y="54"/>
                </a:cubicBezTo>
                <a:cubicBezTo>
                  <a:pt x="240" y="24"/>
                  <a:pt x="216" y="0"/>
                  <a:pt x="186" y="0"/>
                </a:cubicBezTo>
                <a:close/>
                <a:moveTo>
                  <a:pt x="8" y="54"/>
                </a:moveTo>
                <a:cubicBezTo>
                  <a:pt x="8" y="29"/>
                  <a:pt x="29" y="8"/>
                  <a:pt x="54" y="8"/>
                </a:cubicBezTo>
                <a:cubicBezTo>
                  <a:pt x="80" y="8"/>
                  <a:pt x="100" y="29"/>
                  <a:pt x="100" y="54"/>
                </a:cubicBezTo>
                <a:cubicBezTo>
                  <a:pt x="100" y="80"/>
                  <a:pt x="80" y="100"/>
                  <a:pt x="54" y="100"/>
                </a:cubicBezTo>
                <a:cubicBezTo>
                  <a:pt x="29" y="100"/>
                  <a:pt x="8" y="80"/>
                  <a:pt x="8" y="54"/>
                </a:cubicBezTo>
                <a:close/>
                <a:moveTo>
                  <a:pt x="186" y="100"/>
                </a:moveTo>
                <a:cubicBezTo>
                  <a:pt x="161" y="100"/>
                  <a:pt x="140" y="80"/>
                  <a:pt x="140" y="54"/>
                </a:cubicBezTo>
                <a:cubicBezTo>
                  <a:pt x="140" y="29"/>
                  <a:pt x="161" y="8"/>
                  <a:pt x="186" y="8"/>
                </a:cubicBezTo>
                <a:cubicBezTo>
                  <a:pt x="212" y="8"/>
                  <a:pt x="232" y="29"/>
                  <a:pt x="232" y="54"/>
                </a:cubicBezTo>
                <a:cubicBezTo>
                  <a:pt x="232" y="80"/>
                  <a:pt x="212" y="100"/>
                  <a:pt x="186" y="10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1"/>
          <p:cNvSpPr>
            <a:spLocks noEditPoints="1"/>
          </p:cNvSpPr>
          <p:nvPr/>
        </p:nvSpPr>
        <p:spPr bwMode="auto">
          <a:xfrm>
            <a:off x="5597952" y="1573213"/>
            <a:ext cx="322263" cy="376238"/>
          </a:xfrm>
          <a:custGeom>
            <a:avLst/>
            <a:gdLst>
              <a:gd name="T0" fmla="*/ 11 w 203"/>
              <a:gd name="T1" fmla="*/ 20 h 237"/>
              <a:gd name="T2" fmla="*/ 182 w 203"/>
              <a:gd name="T3" fmla="*/ 118 h 237"/>
              <a:gd name="T4" fmla="*/ 11 w 203"/>
              <a:gd name="T5" fmla="*/ 217 h 237"/>
              <a:gd name="T6" fmla="*/ 11 w 203"/>
              <a:gd name="T7" fmla="*/ 20 h 237"/>
              <a:gd name="T8" fmla="*/ 0 w 203"/>
              <a:gd name="T9" fmla="*/ 0 h 237"/>
              <a:gd name="T10" fmla="*/ 0 w 203"/>
              <a:gd name="T11" fmla="*/ 237 h 237"/>
              <a:gd name="T12" fmla="*/ 203 w 203"/>
              <a:gd name="T13" fmla="*/ 118 h 237"/>
              <a:gd name="T14" fmla="*/ 0 w 203"/>
              <a:gd name="T15" fmla="*/ 0 h 237"/>
              <a:gd name="T16" fmla="*/ 0 w 203"/>
              <a:gd name="T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37">
                <a:moveTo>
                  <a:pt x="11" y="20"/>
                </a:moveTo>
                <a:lnTo>
                  <a:pt x="182" y="118"/>
                </a:lnTo>
                <a:lnTo>
                  <a:pt x="11" y="217"/>
                </a:lnTo>
                <a:lnTo>
                  <a:pt x="11" y="20"/>
                </a:lnTo>
                <a:close/>
                <a:moveTo>
                  <a:pt x="0" y="0"/>
                </a:moveTo>
                <a:lnTo>
                  <a:pt x="0" y="237"/>
                </a:lnTo>
                <a:lnTo>
                  <a:pt x="203" y="118"/>
                </a:lnTo>
                <a:lnTo>
                  <a:pt x="0" y="0"/>
                </a:lnTo>
                <a:lnTo>
                  <a:pt x="0" y="0"/>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215" name="组合 214"/>
          <p:cNvGrpSpPr/>
          <p:nvPr/>
        </p:nvGrpSpPr>
        <p:grpSpPr>
          <a:xfrm>
            <a:off x="6400643" y="1608138"/>
            <a:ext cx="501650" cy="287338"/>
            <a:chOff x="6303963" y="1608138"/>
            <a:chExt cx="501650" cy="287338"/>
          </a:xfrm>
        </p:grpSpPr>
        <p:sp>
          <p:nvSpPr>
            <p:cNvPr id="40" name="Freeform 23"/>
            <p:cNvSpPr>
              <a:spLocks noEditPoints="1"/>
            </p:cNvSpPr>
            <p:nvPr/>
          </p:nvSpPr>
          <p:spPr bwMode="auto">
            <a:xfrm>
              <a:off x="6554788" y="1608138"/>
              <a:ext cx="250825" cy="287338"/>
            </a:xfrm>
            <a:custGeom>
              <a:avLst/>
              <a:gdLst>
                <a:gd name="T0" fmla="*/ 0 w 158"/>
                <a:gd name="T1" fmla="*/ 91 h 181"/>
                <a:gd name="T2" fmla="*/ 158 w 158"/>
                <a:gd name="T3" fmla="*/ 181 h 181"/>
                <a:gd name="T4" fmla="*/ 158 w 158"/>
                <a:gd name="T5" fmla="*/ 0 h 181"/>
                <a:gd name="T6" fmla="*/ 0 w 158"/>
                <a:gd name="T7" fmla="*/ 91 h 181"/>
                <a:gd name="T8" fmla="*/ 146 w 158"/>
                <a:gd name="T9" fmla="*/ 161 h 181"/>
                <a:gd name="T10" fmla="*/ 22 w 158"/>
                <a:gd name="T11" fmla="*/ 91 h 181"/>
                <a:gd name="T12" fmla="*/ 146 w 158"/>
                <a:gd name="T13" fmla="*/ 20 h 181"/>
                <a:gd name="T14" fmla="*/ 146 w 158"/>
                <a:gd name="T15" fmla="*/ 161 h 1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8" h="181">
                  <a:moveTo>
                    <a:pt x="0" y="91"/>
                  </a:moveTo>
                  <a:lnTo>
                    <a:pt x="158" y="181"/>
                  </a:lnTo>
                  <a:lnTo>
                    <a:pt x="158" y="0"/>
                  </a:lnTo>
                  <a:lnTo>
                    <a:pt x="0" y="91"/>
                  </a:lnTo>
                  <a:close/>
                  <a:moveTo>
                    <a:pt x="146" y="161"/>
                  </a:moveTo>
                  <a:lnTo>
                    <a:pt x="22" y="91"/>
                  </a:lnTo>
                  <a:lnTo>
                    <a:pt x="146" y="20"/>
                  </a:lnTo>
                  <a:lnTo>
                    <a:pt x="146" y="16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4"/>
            <p:cNvSpPr>
              <a:spLocks noEditPoints="1"/>
            </p:cNvSpPr>
            <p:nvPr/>
          </p:nvSpPr>
          <p:spPr bwMode="auto">
            <a:xfrm>
              <a:off x="6303963" y="1608138"/>
              <a:ext cx="250825" cy="287338"/>
            </a:xfrm>
            <a:custGeom>
              <a:avLst/>
              <a:gdLst>
                <a:gd name="T0" fmla="*/ 0 w 158"/>
                <a:gd name="T1" fmla="*/ 91 h 181"/>
                <a:gd name="T2" fmla="*/ 158 w 158"/>
                <a:gd name="T3" fmla="*/ 181 h 181"/>
                <a:gd name="T4" fmla="*/ 158 w 158"/>
                <a:gd name="T5" fmla="*/ 91 h 181"/>
                <a:gd name="T6" fmla="*/ 158 w 158"/>
                <a:gd name="T7" fmla="*/ 0 h 181"/>
                <a:gd name="T8" fmla="*/ 0 w 158"/>
                <a:gd name="T9" fmla="*/ 91 h 181"/>
                <a:gd name="T10" fmla="*/ 146 w 158"/>
                <a:gd name="T11" fmla="*/ 161 h 181"/>
                <a:gd name="T12" fmla="*/ 22 w 158"/>
                <a:gd name="T13" fmla="*/ 91 h 181"/>
                <a:gd name="T14" fmla="*/ 146 w 158"/>
                <a:gd name="T15" fmla="*/ 20 h 181"/>
                <a:gd name="T16" fmla="*/ 146 w 158"/>
                <a:gd name="T17" fmla="*/ 16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181">
                  <a:moveTo>
                    <a:pt x="0" y="91"/>
                  </a:moveTo>
                  <a:lnTo>
                    <a:pt x="158" y="181"/>
                  </a:lnTo>
                  <a:lnTo>
                    <a:pt x="158" y="91"/>
                  </a:lnTo>
                  <a:lnTo>
                    <a:pt x="158" y="0"/>
                  </a:lnTo>
                  <a:lnTo>
                    <a:pt x="0" y="91"/>
                  </a:lnTo>
                  <a:close/>
                  <a:moveTo>
                    <a:pt x="146" y="161"/>
                  </a:moveTo>
                  <a:lnTo>
                    <a:pt x="22" y="91"/>
                  </a:lnTo>
                  <a:lnTo>
                    <a:pt x="146" y="20"/>
                  </a:lnTo>
                  <a:lnTo>
                    <a:pt x="146" y="16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6" name="组合 215"/>
          <p:cNvGrpSpPr/>
          <p:nvPr/>
        </p:nvGrpSpPr>
        <p:grpSpPr>
          <a:xfrm>
            <a:off x="7382718" y="1627188"/>
            <a:ext cx="501650" cy="285750"/>
            <a:chOff x="7138988" y="1627188"/>
            <a:chExt cx="501650" cy="285750"/>
          </a:xfrm>
        </p:grpSpPr>
        <p:sp>
          <p:nvSpPr>
            <p:cNvPr id="42" name="Freeform 25"/>
            <p:cNvSpPr>
              <a:spLocks noEditPoints="1"/>
            </p:cNvSpPr>
            <p:nvPr/>
          </p:nvSpPr>
          <p:spPr bwMode="auto">
            <a:xfrm>
              <a:off x="7138988" y="1627188"/>
              <a:ext cx="250825" cy="285750"/>
            </a:xfrm>
            <a:custGeom>
              <a:avLst/>
              <a:gdLst>
                <a:gd name="T0" fmla="*/ 0 w 158"/>
                <a:gd name="T1" fmla="*/ 0 h 180"/>
                <a:gd name="T2" fmla="*/ 0 w 158"/>
                <a:gd name="T3" fmla="*/ 180 h 180"/>
                <a:gd name="T4" fmla="*/ 158 w 158"/>
                <a:gd name="T5" fmla="*/ 90 h 180"/>
                <a:gd name="T6" fmla="*/ 0 w 158"/>
                <a:gd name="T7" fmla="*/ 0 h 180"/>
                <a:gd name="T8" fmla="*/ 11 w 158"/>
                <a:gd name="T9" fmla="*/ 19 h 180"/>
                <a:gd name="T10" fmla="*/ 136 w 158"/>
                <a:gd name="T11" fmla="*/ 90 h 180"/>
                <a:gd name="T12" fmla="*/ 11 w 158"/>
                <a:gd name="T13" fmla="*/ 160 h 180"/>
                <a:gd name="T14" fmla="*/ 11 w 158"/>
                <a:gd name="T15" fmla="*/ 19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8" h="180">
                  <a:moveTo>
                    <a:pt x="0" y="0"/>
                  </a:moveTo>
                  <a:lnTo>
                    <a:pt x="0" y="180"/>
                  </a:lnTo>
                  <a:lnTo>
                    <a:pt x="158" y="90"/>
                  </a:lnTo>
                  <a:lnTo>
                    <a:pt x="0" y="0"/>
                  </a:lnTo>
                  <a:close/>
                  <a:moveTo>
                    <a:pt x="11" y="19"/>
                  </a:moveTo>
                  <a:lnTo>
                    <a:pt x="136" y="90"/>
                  </a:lnTo>
                  <a:lnTo>
                    <a:pt x="11" y="160"/>
                  </a:lnTo>
                  <a:lnTo>
                    <a:pt x="11" y="19"/>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6"/>
            <p:cNvSpPr>
              <a:spLocks noEditPoints="1"/>
            </p:cNvSpPr>
            <p:nvPr/>
          </p:nvSpPr>
          <p:spPr bwMode="auto">
            <a:xfrm>
              <a:off x="7389813" y="1627188"/>
              <a:ext cx="250825" cy="285750"/>
            </a:xfrm>
            <a:custGeom>
              <a:avLst/>
              <a:gdLst>
                <a:gd name="T0" fmla="*/ 0 w 158"/>
                <a:gd name="T1" fmla="*/ 0 h 180"/>
                <a:gd name="T2" fmla="*/ 0 w 158"/>
                <a:gd name="T3" fmla="*/ 90 h 180"/>
                <a:gd name="T4" fmla="*/ 0 w 158"/>
                <a:gd name="T5" fmla="*/ 180 h 180"/>
                <a:gd name="T6" fmla="*/ 158 w 158"/>
                <a:gd name="T7" fmla="*/ 90 h 180"/>
                <a:gd name="T8" fmla="*/ 0 w 158"/>
                <a:gd name="T9" fmla="*/ 0 h 180"/>
                <a:gd name="T10" fmla="*/ 12 w 158"/>
                <a:gd name="T11" fmla="*/ 19 h 180"/>
                <a:gd name="T12" fmla="*/ 136 w 158"/>
                <a:gd name="T13" fmla="*/ 90 h 180"/>
                <a:gd name="T14" fmla="*/ 12 w 158"/>
                <a:gd name="T15" fmla="*/ 160 h 180"/>
                <a:gd name="T16" fmla="*/ 12 w 158"/>
                <a:gd name="T17" fmla="*/ 1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180">
                  <a:moveTo>
                    <a:pt x="0" y="0"/>
                  </a:moveTo>
                  <a:lnTo>
                    <a:pt x="0" y="90"/>
                  </a:lnTo>
                  <a:lnTo>
                    <a:pt x="0" y="180"/>
                  </a:lnTo>
                  <a:lnTo>
                    <a:pt x="158" y="90"/>
                  </a:lnTo>
                  <a:lnTo>
                    <a:pt x="0" y="0"/>
                  </a:lnTo>
                  <a:close/>
                  <a:moveTo>
                    <a:pt x="12" y="19"/>
                  </a:moveTo>
                  <a:lnTo>
                    <a:pt x="136" y="90"/>
                  </a:lnTo>
                  <a:lnTo>
                    <a:pt x="12" y="160"/>
                  </a:lnTo>
                  <a:lnTo>
                    <a:pt x="12" y="19"/>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4" name="Freeform 27"/>
          <p:cNvSpPr>
            <a:spLocks noEditPoints="1"/>
          </p:cNvSpPr>
          <p:nvPr/>
        </p:nvSpPr>
        <p:spPr bwMode="auto">
          <a:xfrm>
            <a:off x="5508104" y="2463800"/>
            <a:ext cx="538163" cy="223838"/>
          </a:xfrm>
          <a:custGeom>
            <a:avLst/>
            <a:gdLst>
              <a:gd name="T0" fmla="*/ 234 w 240"/>
              <a:gd name="T1" fmla="*/ 44 h 100"/>
              <a:gd name="T2" fmla="*/ 232 w 240"/>
              <a:gd name="T3" fmla="*/ 44 h 100"/>
              <a:gd name="T4" fmla="*/ 182 w 240"/>
              <a:gd name="T5" fmla="*/ 0 h 100"/>
              <a:gd name="T6" fmla="*/ 134 w 240"/>
              <a:gd name="T7" fmla="*/ 39 h 100"/>
              <a:gd name="T8" fmla="*/ 122 w 240"/>
              <a:gd name="T9" fmla="*/ 33 h 100"/>
              <a:gd name="T10" fmla="*/ 119 w 240"/>
              <a:gd name="T11" fmla="*/ 33 h 100"/>
              <a:gd name="T12" fmla="*/ 107 w 240"/>
              <a:gd name="T13" fmla="*/ 39 h 100"/>
              <a:gd name="T14" fmla="*/ 58 w 240"/>
              <a:gd name="T15" fmla="*/ 0 h 100"/>
              <a:gd name="T16" fmla="*/ 9 w 240"/>
              <a:gd name="T17" fmla="*/ 44 h 100"/>
              <a:gd name="T18" fmla="*/ 6 w 240"/>
              <a:gd name="T19" fmla="*/ 44 h 100"/>
              <a:gd name="T20" fmla="*/ 0 w 240"/>
              <a:gd name="T21" fmla="*/ 50 h 100"/>
              <a:gd name="T22" fmla="*/ 6 w 240"/>
              <a:gd name="T23" fmla="*/ 56 h 100"/>
              <a:gd name="T24" fmla="*/ 9 w 240"/>
              <a:gd name="T25" fmla="*/ 56 h 100"/>
              <a:gd name="T26" fmla="*/ 58 w 240"/>
              <a:gd name="T27" fmla="*/ 100 h 100"/>
              <a:gd name="T28" fmla="*/ 108 w 240"/>
              <a:gd name="T29" fmla="*/ 50 h 100"/>
              <a:gd name="T30" fmla="*/ 108 w 240"/>
              <a:gd name="T31" fmla="*/ 47 h 100"/>
              <a:gd name="T32" fmla="*/ 120 w 240"/>
              <a:gd name="T33" fmla="*/ 41 h 100"/>
              <a:gd name="T34" fmla="*/ 133 w 240"/>
              <a:gd name="T35" fmla="*/ 47 h 100"/>
              <a:gd name="T36" fmla="*/ 132 w 240"/>
              <a:gd name="T37" fmla="*/ 50 h 100"/>
              <a:gd name="T38" fmla="*/ 182 w 240"/>
              <a:gd name="T39" fmla="*/ 100 h 100"/>
              <a:gd name="T40" fmla="*/ 232 w 240"/>
              <a:gd name="T41" fmla="*/ 56 h 100"/>
              <a:gd name="T42" fmla="*/ 234 w 240"/>
              <a:gd name="T43" fmla="*/ 56 h 100"/>
              <a:gd name="T44" fmla="*/ 240 w 240"/>
              <a:gd name="T45" fmla="*/ 50 h 100"/>
              <a:gd name="T46" fmla="*/ 234 w 240"/>
              <a:gd name="T47" fmla="*/ 44 h 100"/>
              <a:gd name="T48" fmla="*/ 58 w 240"/>
              <a:gd name="T49" fmla="*/ 92 h 100"/>
              <a:gd name="T50" fmla="*/ 16 w 240"/>
              <a:gd name="T51" fmla="*/ 50 h 100"/>
              <a:gd name="T52" fmla="*/ 58 w 240"/>
              <a:gd name="T53" fmla="*/ 8 h 100"/>
              <a:gd name="T54" fmla="*/ 100 w 240"/>
              <a:gd name="T55" fmla="*/ 50 h 100"/>
              <a:gd name="T56" fmla="*/ 58 w 240"/>
              <a:gd name="T57" fmla="*/ 92 h 100"/>
              <a:gd name="T58" fmla="*/ 182 w 240"/>
              <a:gd name="T59" fmla="*/ 92 h 100"/>
              <a:gd name="T60" fmla="*/ 140 w 240"/>
              <a:gd name="T61" fmla="*/ 50 h 100"/>
              <a:gd name="T62" fmla="*/ 182 w 240"/>
              <a:gd name="T63" fmla="*/ 8 h 100"/>
              <a:gd name="T64" fmla="*/ 224 w 240"/>
              <a:gd name="T65" fmla="*/ 50 h 100"/>
              <a:gd name="T66" fmla="*/ 182 w 240"/>
              <a:gd name="T67" fmla="*/ 9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0" h="100">
                <a:moveTo>
                  <a:pt x="234" y="44"/>
                </a:moveTo>
                <a:cubicBezTo>
                  <a:pt x="232" y="44"/>
                  <a:pt x="232" y="44"/>
                  <a:pt x="232" y="44"/>
                </a:cubicBezTo>
                <a:cubicBezTo>
                  <a:pt x="229" y="19"/>
                  <a:pt x="208" y="0"/>
                  <a:pt x="182" y="0"/>
                </a:cubicBezTo>
                <a:cubicBezTo>
                  <a:pt x="159" y="0"/>
                  <a:pt x="139" y="16"/>
                  <a:pt x="134" y="39"/>
                </a:cubicBezTo>
                <a:cubicBezTo>
                  <a:pt x="122" y="33"/>
                  <a:pt x="122" y="33"/>
                  <a:pt x="122" y="33"/>
                </a:cubicBezTo>
                <a:cubicBezTo>
                  <a:pt x="121" y="32"/>
                  <a:pt x="120" y="32"/>
                  <a:pt x="119" y="33"/>
                </a:cubicBezTo>
                <a:cubicBezTo>
                  <a:pt x="107" y="39"/>
                  <a:pt x="107" y="39"/>
                  <a:pt x="107" y="39"/>
                </a:cubicBezTo>
                <a:cubicBezTo>
                  <a:pt x="102" y="16"/>
                  <a:pt x="82" y="0"/>
                  <a:pt x="58" y="0"/>
                </a:cubicBezTo>
                <a:cubicBezTo>
                  <a:pt x="33" y="0"/>
                  <a:pt x="12" y="19"/>
                  <a:pt x="9" y="44"/>
                </a:cubicBezTo>
                <a:cubicBezTo>
                  <a:pt x="6" y="44"/>
                  <a:pt x="6" y="44"/>
                  <a:pt x="6" y="44"/>
                </a:cubicBezTo>
                <a:cubicBezTo>
                  <a:pt x="3" y="44"/>
                  <a:pt x="0" y="47"/>
                  <a:pt x="0" y="50"/>
                </a:cubicBezTo>
                <a:cubicBezTo>
                  <a:pt x="0" y="53"/>
                  <a:pt x="3" y="56"/>
                  <a:pt x="6" y="56"/>
                </a:cubicBezTo>
                <a:cubicBezTo>
                  <a:pt x="9" y="56"/>
                  <a:pt x="9" y="56"/>
                  <a:pt x="9" y="56"/>
                </a:cubicBezTo>
                <a:cubicBezTo>
                  <a:pt x="12" y="81"/>
                  <a:pt x="33" y="100"/>
                  <a:pt x="58" y="100"/>
                </a:cubicBezTo>
                <a:cubicBezTo>
                  <a:pt x="86" y="100"/>
                  <a:pt x="108" y="77"/>
                  <a:pt x="108" y="50"/>
                </a:cubicBezTo>
                <a:cubicBezTo>
                  <a:pt x="108" y="49"/>
                  <a:pt x="108" y="48"/>
                  <a:pt x="108" y="47"/>
                </a:cubicBezTo>
                <a:cubicBezTo>
                  <a:pt x="120" y="41"/>
                  <a:pt x="120" y="41"/>
                  <a:pt x="120" y="41"/>
                </a:cubicBezTo>
                <a:cubicBezTo>
                  <a:pt x="133" y="47"/>
                  <a:pt x="133" y="47"/>
                  <a:pt x="133" y="47"/>
                </a:cubicBezTo>
                <a:cubicBezTo>
                  <a:pt x="133" y="48"/>
                  <a:pt x="132" y="49"/>
                  <a:pt x="132" y="50"/>
                </a:cubicBezTo>
                <a:cubicBezTo>
                  <a:pt x="132" y="77"/>
                  <a:pt x="155" y="100"/>
                  <a:pt x="182" y="100"/>
                </a:cubicBezTo>
                <a:cubicBezTo>
                  <a:pt x="208" y="100"/>
                  <a:pt x="229" y="81"/>
                  <a:pt x="232" y="56"/>
                </a:cubicBezTo>
                <a:cubicBezTo>
                  <a:pt x="234" y="56"/>
                  <a:pt x="234" y="56"/>
                  <a:pt x="234" y="56"/>
                </a:cubicBezTo>
                <a:cubicBezTo>
                  <a:pt x="238" y="56"/>
                  <a:pt x="240" y="53"/>
                  <a:pt x="240" y="50"/>
                </a:cubicBezTo>
                <a:cubicBezTo>
                  <a:pt x="240" y="47"/>
                  <a:pt x="238" y="44"/>
                  <a:pt x="234" y="44"/>
                </a:cubicBezTo>
                <a:close/>
                <a:moveTo>
                  <a:pt x="58" y="92"/>
                </a:moveTo>
                <a:cubicBezTo>
                  <a:pt x="35" y="92"/>
                  <a:pt x="16" y="73"/>
                  <a:pt x="16" y="50"/>
                </a:cubicBezTo>
                <a:cubicBezTo>
                  <a:pt x="16" y="27"/>
                  <a:pt x="35" y="8"/>
                  <a:pt x="58" y="8"/>
                </a:cubicBezTo>
                <a:cubicBezTo>
                  <a:pt x="82" y="8"/>
                  <a:pt x="100" y="27"/>
                  <a:pt x="100" y="50"/>
                </a:cubicBezTo>
                <a:cubicBezTo>
                  <a:pt x="100" y="73"/>
                  <a:pt x="82" y="92"/>
                  <a:pt x="58" y="92"/>
                </a:cubicBezTo>
                <a:close/>
                <a:moveTo>
                  <a:pt x="182" y="92"/>
                </a:moveTo>
                <a:cubicBezTo>
                  <a:pt x="159" y="92"/>
                  <a:pt x="140" y="73"/>
                  <a:pt x="140" y="50"/>
                </a:cubicBezTo>
                <a:cubicBezTo>
                  <a:pt x="140" y="27"/>
                  <a:pt x="159" y="8"/>
                  <a:pt x="182" y="8"/>
                </a:cubicBezTo>
                <a:cubicBezTo>
                  <a:pt x="206" y="8"/>
                  <a:pt x="224" y="27"/>
                  <a:pt x="224" y="50"/>
                </a:cubicBezTo>
                <a:cubicBezTo>
                  <a:pt x="224" y="73"/>
                  <a:pt x="206" y="92"/>
                  <a:pt x="182" y="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03" name="组合 202"/>
          <p:cNvGrpSpPr/>
          <p:nvPr/>
        </p:nvGrpSpPr>
        <p:grpSpPr>
          <a:xfrm>
            <a:off x="1222549" y="2360613"/>
            <a:ext cx="447675" cy="449263"/>
            <a:chOff x="1503363" y="2360613"/>
            <a:chExt cx="447675" cy="449263"/>
          </a:xfrm>
        </p:grpSpPr>
        <p:sp>
          <p:nvSpPr>
            <p:cNvPr id="45" name="Freeform 28"/>
            <p:cNvSpPr>
              <a:spLocks noEditPoints="1"/>
            </p:cNvSpPr>
            <p:nvPr/>
          </p:nvSpPr>
          <p:spPr bwMode="auto">
            <a:xfrm>
              <a:off x="1646238" y="2479675"/>
              <a:ext cx="134938" cy="211138"/>
            </a:xfrm>
            <a:custGeom>
              <a:avLst/>
              <a:gdLst>
                <a:gd name="T0" fmla="*/ 0 w 85"/>
                <a:gd name="T1" fmla="*/ 38 h 133"/>
                <a:gd name="T2" fmla="*/ 0 w 85"/>
                <a:gd name="T3" fmla="*/ 95 h 133"/>
                <a:gd name="T4" fmla="*/ 47 w 85"/>
                <a:gd name="T5" fmla="*/ 95 h 133"/>
                <a:gd name="T6" fmla="*/ 85 w 85"/>
                <a:gd name="T7" fmla="*/ 133 h 133"/>
                <a:gd name="T8" fmla="*/ 85 w 85"/>
                <a:gd name="T9" fmla="*/ 0 h 133"/>
                <a:gd name="T10" fmla="*/ 47 w 85"/>
                <a:gd name="T11" fmla="*/ 38 h 133"/>
                <a:gd name="T12" fmla="*/ 0 w 85"/>
                <a:gd name="T13" fmla="*/ 38 h 133"/>
                <a:gd name="T14" fmla="*/ 54 w 85"/>
                <a:gd name="T15" fmla="*/ 47 h 133"/>
                <a:gd name="T16" fmla="*/ 73 w 85"/>
                <a:gd name="T17" fmla="*/ 27 h 133"/>
                <a:gd name="T18" fmla="*/ 73 w 85"/>
                <a:gd name="T19" fmla="*/ 106 h 133"/>
                <a:gd name="T20" fmla="*/ 54 w 85"/>
                <a:gd name="T21" fmla="*/ 86 h 133"/>
                <a:gd name="T22" fmla="*/ 51 w 85"/>
                <a:gd name="T23" fmla="*/ 84 h 133"/>
                <a:gd name="T24" fmla="*/ 47 w 85"/>
                <a:gd name="T25" fmla="*/ 84 h 133"/>
                <a:gd name="T26" fmla="*/ 11 w 85"/>
                <a:gd name="T27" fmla="*/ 84 h 133"/>
                <a:gd name="T28" fmla="*/ 11 w 85"/>
                <a:gd name="T29" fmla="*/ 50 h 133"/>
                <a:gd name="T30" fmla="*/ 47 w 85"/>
                <a:gd name="T31" fmla="*/ 50 h 133"/>
                <a:gd name="T32" fmla="*/ 51 w 85"/>
                <a:gd name="T33" fmla="*/ 50 h 133"/>
                <a:gd name="T34" fmla="*/ 54 w 85"/>
                <a:gd name="T35" fmla="*/ 4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133">
                  <a:moveTo>
                    <a:pt x="0" y="38"/>
                  </a:moveTo>
                  <a:lnTo>
                    <a:pt x="0" y="95"/>
                  </a:lnTo>
                  <a:lnTo>
                    <a:pt x="47" y="95"/>
                  </a:lnTo>
                  <a:lnTo>
                    <a:pt x="85" y="133"/>
                  </a:lnTo>
                  <a:lnTo>
                    <a:pt x="85" y="0"/>
                  </a:lnTo>
                  <a:lnTo>
                    <a:pt x="47" y="38"/>
                  </a:lnTo>
                  <a:lnTo>
                    <a:pt x="0" y="38"/>
                  </a:lnTo>
                  <a:close/>
                  <a:moveTo>
                    <a:pt x="54" y="47"/>
                  </a:moveTo>
                  <a:lnTo>
                    <a:pt x="73" y="27"/>
                  </a:lnTo>
                  <a:lnTo>
                    <a:pt x="73" y="106"/>
                  </a:lnTo>
                  <a:lnTo>
                    <a:pt x="54" y="86"/>
                  </a:lnTo>
                  <a:lnTo>
                    <a:pt x="51" y="84"/>
                  </a:lnTo>
                  <a:lnTo>
                    <a:pt x="47" y="84"/>
                  </a:lnTo>
                  <a:lnTo>
                    <a:pt x="11" y="84"/>
                  </a:lnTo>
                  <a:lnTo>
                    <a:pt x="11" y="50"/>
                  </a:lnTo>
                  <a:lnTo>
                    <a:pt x="47" y="50"/>
                  </a:lnTo>
                  <a:lnTo>
                    <a:pt x="51" y="50"/>
                  </a:lnTo>
                  <a:lnTo>
                    <a:pt x="54" y="47"/>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9"/>
            <p:cNvSpPr/>
            <p:nvPr/>
          </p:nvSpPr>
          <p:spPr bwMode="auto">
            <a:xfrm>
              <a:off x="1892300" y="2451100"/>
              <a:ext cx="58738" cy="268288"/>
            </a:xfrm>
            <a:custGeom>
              <a:avLst/>
              <a:gdLst>
                <a:gd name="T0" fmla="*/ 6 w 26"/>
                <a:gd name="T1" fmla="*/ 0 h 120"/>
                <a:gd name="T2" fmla="*/ 0 w 26"/>
                <a:gd name="T3" fmla="*/ 5 h 120"/>
                <a:gd name="T4" fmla="*/ 18 w 26"/>
                <a:gd name="T5" fmla="*/ 60 h 120"/>
                <a:gd name="T6" fmla="*/ 0 w 26"/>
                <a:gd name="T7" fmla="*/ 115 h 120"/>
                <a:gd name="T8" fmla="*/ 6 w 26"/>
                <a:gd name="T9" fmla="*/ 120 h 120"/>
                <a:gd name="T10" fmla="*/ 26 w 26"/>
                <a:gd name="T11" fmla="*/ 60 h 120"/>
                <a:gd name="T12" fmla="*/ 6 w 26"/>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26" h="120">
                  <a:moveTo>
                    <a:pt x="6" y="0"/>
                  </a:moveTo>
                  <a:cubicBezTo>
                    <a:pt x="0" y="5"/>
                    <a:pt x="0" y="5"/>
                    <a:pt x="0" y="5"/>
                  </a:cubicBezTo>
                  <a:cubicBezTo>
                    <a:pt x="11" y="20"/>
                    <a:pt x="18" y="39"/>
                    <a:pt x="18" y="60"/>
                  </a:cubicBezTo>
                  <a:cubicBezTo>
                    <a:pt x="18" y="80"/>
                    <a:pt x="11" y="99"/>
                    <a:pt x="0" y="115"/>
                  </a:cubicBezTo>
                  <a:cubicBezTo>
                    <a:pt x="6" y="120"/>
                    <a:pt x="6" y="120"/>
                    <a:pt x="6" y="120"/>
                  </a:cubicBezTo>
                  <a:cubicBezTo>
                    <a:pt x="19" y="103"/>
                    <a:pt x="26" y="82"/>
                    <a:pt x="26" y="60"/>
                  </a:cubicBezTo>
                  <a:cubicBezTo>
                    <a:pt x="26" y="37"/>
                    <a:pt x="19" y="17"/>
                    <a:pt x="6" y="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0"/>
            <p:cNvSpPr/>
            <p:nvPr/>
          </p:nvSpPr>
          <p:spPr bwMode="auto">
            <a:xfrm>
              <a:off x="1847850" y="2484438"/>
              <a:ext cx="49213" cy="201613"/>
            </a:xfrm>
            <a:custGeom>
              <a:avLst/>
              <a:gdLst>
                <a:gd name="T0" fmla="*/ 7 w 22"/>
                <a:gd name="T1" fmla="*/ 90 h 90"/>
                <a:gd name="T2" fmla="*/ 22 w 22"/>
                <a:gd name="T3" fmla="*/ 45 h 90"/>
                <a:gd name="T4" fmla="*/ 7 w 22"/>
                <a:gd name="T5" fmla="*/ 0 h 90"/>
                <a:gd name="T6" fmla="*/ 0 w 22"/>
                <a:gd name="T7" fmla="*/ 4 h 90"/>
                <a:gd name="T8" fmla="*/ 14 w 22"/>
                <a:gd name="T9" fmla="*/ 45 h 90"/>
                <a:gd name="T10" fmla="*/ 0 w 22"/>
                <a:gd name="T11" fmla="*/ 85 h 90"/>
                <a:gd name="T12" fmla="*/ 7 w 22"/>
                <a:gd name="T13" fmla="*/ 90 h 90"/>
              </a:gdLst>
              <a:ahLst/>
              <a:cxnLst>
                <a:cxn ang="0">
                  <a:pos x="T0" y="T1"/>
                </a:cxn>
                <a:cxn ang="0">
                  <a:pos x="T2" y="T3"/>
                </a:cxn>
                <a:cxn ang="0">
                  <a:pos x="T4" y="T5"/>
                </a:cxn>
                <a:cxn ang="0">
                  <a:pos x="T6" y="T7"/>
                </a:cxn>
                <a:cxn ang="0">
                  <a:pos x="T8" y="T9"/>
                </a:cxn>
                <a:cxn ang="0">
                  <a:pos x="T10" y="T11"/>
                </a:cxn>
                <a:cxn ang="0">
                  <a:pos x="T12" y="T13"/>
                </a:cxn>
              </a:cxnLst>
              <a:rect l="0" t="0" r="r" b="b"/>
              <a:pathLst>
                <a:path w="22" h="90">
                  <a:moveTo>
                    <a:pt x="7" y="90"/>
                  </a:moveTo>
                  <a:cubicBezTo>
                    <a:pt x="16" y="78"/>
                    <a:pt x="22" y="62"/>
                    <a:pt x="22" y="45"/>
                  </a:cubicBezTo>
                  <a:cubicBezTo>
                    <a:pt x="22" y="28"/>
                    <a:pt x="16" y="12"/>
                    <a:pt x="7" y="0"/>
                  </a:cubicBezTo>
                  <a:cubicBezTo>
                    <a:pt x="0" y="4"/>
                    <a:pt x="0" y="4"/>
                    <a:pt x="0" y="4"/>
                  </a:cubicBezTo>
                  <a:cubicBezTo>
                    <a:pt x="9" y="16"/>
                    <a:pt x="14" y="30"/>
                    <a:pt x="14" y="45"/>
                  </a:cubicBezTo>
                  <a:cubicBezTo>
                    <a:pt x="14" y="60"/>
                    <a:pt x="9" y="74"/>
                    <a:pt x="0" y="85"/>
                  </a:cubicBezTo>
                  <a:lnTo>
                    <a:pt x="7" y="9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1"/>
            <p:cNvSpPr/>
            <p:nvPr/>
          </p:nvSpPr>
          <p:spPr bwMode="auto">
            <a:xfrm>
              <a:off x="1804988" y="2516188"/>
              <a:ext cx="38100" cy="138113"/>
            </a:xfrm>
            <a:custGeom>
              <a:avLst/>
              <a:gdLst>
                <a:gd name="T0" fmla="*/ 7 w 17"/>
                <a:gd name="T1" fmla="*/ 62 h 62"/>
                <a:gd name="T2" fmla="*/ 17 w 17"/>
                <a:gd name="T3" fmla="*/ 31 h 62"/>
                <a:gd name="T4" fmla="*/ 7 w 17"/>
                <a:gd name="T5" fmla="*/ 0 h 62"/>
                <a:gd name="T6" fmla="*/ 0 w 17"/>
                <a:gd name="T7" fmla="*/ 5 h 62"/>
                <a:gd name="T8" fmla="*/ 9 w 17"/>
                <a:gd name="T9" fmla="*/ 31 h 62"/>
                <a:gd name="T10" fmla="*/ 0 w 17"/>
                <a:gd name="T11" fmla="*/ 57 h 62"/>
                <a:gd name="T12" fmla="*/ 7 w 17"/>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17" h="62">
                  <a:moveTo>
                    <a:pt x="7" y="62"/>
                  </a:moveTo>
                  <a:cubicBezTo>
                    <a:pt x="13" y="53"/>
                    <a:pt x="17" y="42"/>
                    <a:pt x="17" y="31"/>
                  </a:cubicBezTo>
                  <a:cubicBezTo>
                    <a:pt x="17" y="19"/>
                    <a:pt x="13" y="9"/>
                    <a:pt x="7" y="0"/>
                  </a:cubicBezTo>
                  <a:cubicBezTo>
                    <a:pt x="0" y="5"/>
                    <a:pt x="0" y="5"/>
                    <a:pt x="0" y="5"/>
                  </a:cubicBezTo>
                  <a:cubicBezTo>
                    <a:pt x="6" y="12"/>
                    <a:pt x="9" y="21"/>
                    <a:pt x="9" y="31"/>
                  </a:cubicBezTo>
                  <a:cubicBezTo>
                    <a:pt x="9" y="41"/>
                    <a:pt x="6" y="50"/>
                    <a:pt x="0" y="57"/>
                  </a:cubicBezTo>
                  <a:lnTo>
                    <a:pt x="7" y="62"/>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2"/>
            <p:cNvSpPr/>
            <p:nvPr/>
          </p:nvSpPr>
          <p:spPr bwMode="auto">
            <a:xfrm>
              <a:off x="1503363" y="2360613"/>
              <a:ext cx="381000" cy="449263"/>
            </a:xfrm>
            <a:custGeom>
              <a:avLst/>
              <a:gdLst>
                <a:gd name="T0" fmla="*/ 100 w 170"/>
                <a:gd name="T1" fmla="*/ 192 h 200"/>
                <a:gd name="T2" fmla="*/ 8 w 170"/>
                <a:gd name="T3" fmla="*/ 100 h 200"/>
                <a:gd name="T4" fmla="*/ 100 w 170"/>
                <a:gd name="T5" fmla="*/ 8 h 200"/>
                <a:gd name="T6" fmla="*/ 165 w 170"/>
                <a:gd name="T7" fmla="*/ 35 h 200"/>
                <a:gd name="T8" fmla="*/ 170 w 170"/>
                <a:gd name="T9" fmla="*/ 29 h 200"/>
                <a:gd name="T10" fmla="*/ 100 w 170"/>
                <a:gd name="T11" fmla="*/ 0 h 200"/>
                <a:gd name="T12" fmla="*/ 0 w 170"/>
                <a:gd name="T13" fmla="*/ 100 h 200"/>
                <a:gd name="T14" fmla="*/ 100 w 170"/>
                <a:gd name="T15" fmla="*/ 200 h 200"/>
                <a:gd name="T16" fmla="*/ 170 w 170"/>
                <a:gd name="T17" fmla="*/ 171 h 200"/>
                <a:gd name="T18" fmla="*/ 165 w 170"/>
                <a:gd name="T19" fmla="*/ 165 h 200"/>
                <a:gd name="T20" fmla="*/ 100 w 170"/>
                <a:gd name="T21"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0" h="200">
                  <a:moveTo>
                    <a:pt x="100" y="192"/>
                  </a:moveTo>
                  <a:cubicBezTo>
                    <a:pt x="49" y="192"/>
                    <a:pt x="8" y="151"/>
                    <a:pt x="8" y="100"/>
                  </a:cubicBezTo>
                  <a:cubicBezTo>
                    <a:pt x="8" y="49"/>
                    <a:pt x="49" y="8"/>
                    <a:pt x="100" y="8"/>
                  </a:cubicBezTo>
                  <a:cubicBezTo>
                    <a:pt x="125" y="8"/>
                    <a:pt x="148" y="18"/>
                    <a:pt x="165" y="35"/>
                  </a:cubicBezTo>
                  <a:cubicBezTo>
                    <a:pt x="170" y="29"/>
                    <a:pt x="170" y="29"/>
                    <a:pt x="170" y="29"/>
                  </a:cubicBezTo>
                  <a:cubicBezTo>
                    <a:pt x="152" y="11"/>
                    <a:pt x="127" y="0"/>
                    <a:pt x="100" y="0"/>
                  </a:cubicBezTo>
                  <a:cubicBezTo>
                    <a:pt x="45" y="0"/>
                    <a:pt x="0" y="45"/>
                    <a:pt x="0" y="100"/>
                  </a:cubicBezTo>
                  <a:cubicBezTo>
                    <a:pt x="0" y="155"/>
                    <a:pt x="45" y="200"/>
                    <a:pt x="100" y="200"/>
                  </a:cubicBezTo>
                  <a:cubicBezTo>
                    <a:pt x="127" y="200"/>
                    <a:pt x="152" y="189"/>
                    <a:pt x="170" y="171"/>
                  </a:cubicBezTo>
                  <a:cubicBezTo>
                    <a:pt x="165" y="165"/>
                    <a:pt x="165" y="165"/>
                    <a:pt x="165" y="165"/>
                  </a:cubicBezTo>
                  <a:cubicBezTo>
                    <a:pt x="148" y="182"/>
                    <a:pt x="125" y="192"/>
                    <a:pt x="100" y="1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7" name="组合 206"/>
          <p:cNvGrpSpPr/>
          <p:nvPr/>
        </p:nvGrpSpPr>
        <p:grpSpPr>
          <a:xfrm>
            <a:off x="2051720" y="2360613"/>
            <a:ext cx="447675" cy="449263"/>
            <a:chOff x="2330450" y="2360613"/>
            <a:chExt cx="447675" cy="449263"/>
          </a:xfrm>
        </p:grpSpPr>
        <p:sp>
          <p:nvSpPr>
            <p:cNvPr id="63" name="Freeform 33"/>
            <p:cNvSpPr>
              <a:spLocks noEditPoints="1"/>
            </p:cNvSpPr>
            <p:nvPr/>
          </p:nvSpPr>
          <p:spPr bwMode="auto">
            <a:xfrm>
              <a:off x="2473325" y="2479675"/>
              <a:ext cx="134938" cy="211138"/>
            </a:xfrm>
            <a:custGeom>
              <a:avLst/>
              <a:gdLst>
                <a:gd name="T0" fmla="*/ 0 w 85"/>
                <a:gd name="T1" fmla="*/ 38 h 133"/>
                <a:gd name="T2" fmla="*/ 0 w 85"/>
                <a:gd name="T3" fmla="*/ 95 h 133"/>
                <a:gd name="T4" fmla="*/ 45 w 85"/>
                <a:gd name="T5" fmla="*/ 95 h 133"/>
                <a:gd name="T6" fmla="*/ 85 w 85"/>
                <a:gd name="T7" fmla="*/ 133 h 133"/>
                <a:gd name="T8" fmla="*/ 85 w 85"/>
                <a:gd name="T9" fmla="*/ 0 h 133"/>
                <a:gd name="T10" fmla="*/ 45 w 85"/>
                <a:gd name="T11" fmla="*/ 38 h 133"/>
                <a:gd name="T12" fmla="*/ 0 w 85"/>
                <a:gd name="T13" fmla="*/ 38 h 133"/>
                <a:gd name="T14" fmla="*/ 54 w 85"/>
                <a:gd name="T15" fmla="*/ 47 h 133"/>
                <a:gd name="T16" fmla="*/ 73 w 85"/>
                <a:gd name="T17" fmla="*/ 27 h 133"/>
                <a:gd name="T18" fmla="*/ 73 w 85"/>
                <a:gd name="T19" fmla="*/ 106 h 133"/>
                <a:gd name="T20" fmla="*/ 54 w 85"/>
                <a:gd name="T21" fmla="*/ 86 h 133"/>
                <a:gd name="T22" fmla="*/ 51 w 85"/>
                <a:gd name="T23" fmla="*/ 84 h 133"/>
                <a:gd name="T24" fmla="*/ 45 w 85"/>
                <a:gd name="T25" fmla="*/ 84 h 133"/>
                <a:gd name="T26" fmla="*/ 11 w 85"/>
                <a:gd name="T27" fmla="*/ 84 h 133"/>
                <a:gd name="T28" fmla="*/ 11 w 85"/>
                <a:gd name="T29" fmla="*/ 50 h 133"/>
                <a:gd name="T30" fmla="*/ 45 w 85"/>
                <a:gd name="T31" fmla="*/ 50 h 133"/>
                <a:gd name="T32" fmla="*/ 51 w 85"/>
                <a:gd name="T33" fmla="*/ 50 h 133"/>
                <a:gd name="T34" fmla="*/ 54 w 85"/>
                <a:gd name="T35" fmla="*/ 47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133">
                  <a:moveTo>
                    <a:pt x="0" y="38"/>
                  </a:moveTo>
                  <a:lnTo>
                    <a:pt x="0" y="95"/>
                  </a:lnTo>
                  <a:lnTo>
                    <a:pt x="45" y="95"/>
                  </a:lnTo>
                  <a:lnTo>
                    <a:pt x="85" y="133"/>
                  </a:lnTo>
                  <a:lnTo>
                    <a:pt x="85" y="0"/>
                  </a:lnTo>
                  <a:lnTo>
                    <a:pt x="45" y="38"/>
                  </a:lnTo>
                  <a:lnTo>
                    <a:pt x="0" y="38"/>
                  </a:lnTo>
                  <a:close/>
                  <a:moveTo>
                    <a:pt x="54" y="47"/>
                  </a:moveTo>
                  <a:lnTo>
                    <a:pt x="73" y="27"/>
                  </a:lnTo>
                  <a:lnTo>
                    <a:pt x="73" y="106"/>
                  </a:lnTo>
                  <a:lnTo>
                    <a:pt x="54" y="86"/>
                  </a:lnTo>
                  <a:lnTo>
                    <a:pt x="51" y="84"/>
                  </a:lnTo>
                  <a:lnTo>
                    <a:pt x="45" y="84"/>
                  </a:lnTo>
                  <a:lnTo>
                    <a:pt x="11" y="84"/>
                  </a:lnTo>
                  <a:lnTo>
                    <a:pt x="11" y="50"/>
                  </a:lnTo>
                  <a:lnTo>
                    <a:pt x="45" y="50"/>
                  </a:lnTo>
                  <a:lnTo>
                    <a:pt x="51" y="50"/>
                  </a:lnTo>
                  <a:lnTo>
                    <a:pt x="54" y="47"/>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4"/>
            <p:cNvSpPr>
              <a:spLocks noEditPoints="1"/>
            </p:cNvSpPr>
            <p:nvPr/>
          </p:nvSpPr>
          <p:spPr bwMode="auto">
            <a:xfrm>
              <a:off x="2330450" y="2360613"/>
              <a:ext cx="447675" cy="44926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00 w 200"/>
                <a:gd name="T11" fmla="*/ 192 h 200"/>
                <a:gd name="T12" fmla="*/ 8 w 200"/>
                <a:gd name="T13" fmla="*/ 100 h 200"/>
                <a:gd name="T14" fmla="*/ 100 w 200"/>
                <a:gd name="T15" fmla="*/ 8 h 200"/>
                <a:gd name="T16" fmla="*/ 192 w 200"/>
                <a:gd name="T17" fmla="*/ 100 h 200"/>
                <a:gd name="T18" fmla="*/ 100 w 200"/>
                <a:gd name="T19"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100" y="192"/>
                  </a:moveTo>
                  <a:cubicBezTo>
                    <a:pt x="49" y="192"/>
                    <a:pt x="8" y="151"/>
                    <a:pt x="8" y="100"/>
                  </a:cubicBezTo>
                  <a:cubicBezTo>
                    <a:pt x="8" y="49"/>
                    <a:pt x="49" y="8"/>
                    <a:pt x="100" y="8"/>
                  </a:cubicBezTo>
                  <a:cubicBezTo>
                    <a:pt x="150" y="8"/>
                    <a:pt x="192" y="49"/>
                    <a:pt x="192" y="100"/>
                  </a:cubicBezTo>
                  <a:cubicBezTo>
                    <a:pt x="192" y="151"/>
                    <a:pt x="150" y="192"/>
                    <a:pt x="100" y="1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0" name="Freeform 35"/>
          <p:cNvSpPr>
            <a:spLocks noEditPoints="1"/>
          </p:cNvSpPr>
          <p:nvPr/>
        </p:nvSpPr>
        <p:spPr bwMode="auto">
          <a:xfrm>
            <a:off x="3635896" y="2397125"/>
            <a:ext cx="430213" cy="376238"/>
          </a:xfrm>
          <a:custGeom>
            <a:avLst/>
            <a:gdLst>
              <a:gd name="T0" fmla="*/ 271 w 271"/>
              <a:gd name="T1" fmla="*/ 0 h 237"/>
              <a:gd name="T2" fmla="*/ 0 w 271"/>
              <a:gd name="T3" fmla="*/ 0 h 237"/>
              <a:gd name="T4" fmla="*/ 0 w 271"/>
              <a:gd name="T5" fmla="*/ 169 h 237"/>
              <a:gd name="T6" fmla="*/ 93 w 271"/>
              <a:gd name="T7" fmla="*/ 169 h 237"/>
              <a:gd name="T8" fmla="*/ 34 w 271"/>
              <a:gd name="T9" fmla="*/ 237 h 237"/>
              <a:gd name="T10" fmla="*/ 237 w 271"/>
              <a:gd name="T11" fmla="*/ 237 h 237"/>
              <a:gd name="T12" fmla="*/ 179 w 271"/>
              <a:gd name="T13" fmla="*/ 169 h 237"/>
              <a:gd name="T14" fmla="*/ 271 w 271"/>
              <a:gd name="T15" fmla="*/ 169 h 237"/>
              <a:gd name="T16" fmla="*/ 271 w 271"/>
              <a:gd name="T17" fmla="*/ 0 h 237"/>
              <a:gd name="T18" fmla="*/ 59 w 271"/>
              <a:gd name="T19" fmla="*/ 226 h 237"/>
              <a:gd name="T20" fmla="*/ 136 w 271"/>
              <a:gd name="T21" fmla="*/ 136 h 237"/>
              <a:gd name="T22" fmla="*/ 213 w 271"/>
              <a:gd name="T23" fmla="*/ 226 h 237"/>
              <a:gd name="T24" fmla="*/ 59 w 271"/>
              <a:gd name="T25" fmla="*/ 226 h 237"/>
              <a:gd name="T26" fmla="*/ 260 w 271"/>
              <a:gd name="T27" fmla="*/ 158 h 237"/>
              <a:gd name="T28" fmla="*/ 169 w 271"/>
              <a:gd name="T29" fmla="*/ 158 h 237"/>
              <a:gd name="T30" fmla="*/ 136 w 271"/>
              <a:gd name="T31" fmla="*/ 119 h 237"/>
              <a:gd name="T32" fmla="*/ 102 w 271"/>
              <a:gd name="T33" fmla="*/ 158 h 237"/>
              <a:gd name="T34" fmla="*/ 11 w 271"/>
              <a:gd name="T35" fmla="*/ 158 h 237"/>
              <a:gd name="T36" fmla="*/ 11 w 271"/>
              <a:gd name="T37" fmla="*/ 11 h 237"/>
              <a:gd name="T38" fmla="*/ 260 w 271"/>
              <a:gd name="T39" fmla="*/ 11 h 237"/>
              <a:gd name="T40" fmla="*/ 260 w 271"/>
              <a:gd name="T41" fmla="*/ 158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1" h="237">
                <a:moveTo>
                  <a:pt x="271" y="0"/>
                </a:moveTo>
                <a:lnTo>
                  <a:pt x="0" y="0"/>
                </a:lnTo>
                <a:lnTo>
                  <a:pt x="0" y="169"/>
                </a:lnTo>
                <a:lnTo>
                  <a:pt x="93" y="169"/>
                </a:lnTo>
                <a:lnTo>
                  <a:pt x="34" y="237"/>
                </a:lnTo>
                <a:lnTo>
                  <a:pt x="237" y="237"/>
                </a:lnTo>
                <a:lnTo>
                  <a:pt x="179" y="169"/>
                </a:lnTo>
                <a:lnTo>
                  <a:pt x="271" y="169"/>
                </a:lnTo>
                <a:lnTo>
                  <a:pt x="271" y="0"/>
                </a:lnTo>
                <a:close/>
                <a:moveTo>
                  <a:pt x="59" y="226"/>
                </a:moveTo>
                <a:lnTo>
                  <a:pt x="136" y="136"/>
                </a:lnTo>
                <a:lnTo>
                  <a:pt x="213" y="226"/>
                </a:lnTo>
                <a:lnTo>
                  <a:pt x="59" y="226"/>
                </a:lnTo>
                <a:close/>
                <a:moveTo>
                  <a:pt x="260" y="158"/>
                </a:moveTo>
                <a:lnTo>
                  <a:pt x="169" y="158"/>
                </a:lnTo>
                <a:lnTo>
                  <a:pt x="136" y="119"/>
                </a:lnTo>
                <a:lnTo>
                  <a:pt x="102" y="158"/>
                </a:lnTo>
                <a:lnTo>
                  <a:pt x="11" y="158"/>
                </a:lnTo>
                <a:lnTo>
                  <a:pt x="11" y="11"/>
                </a:lnTo>
                <a:lnTo>
                  <a:pt x="260" y="11"/>
                </a:lnTo>
                <a:lnTo>
                  <a:pt x="260" y="158"/>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2" name="组合 211"/>
          <p:cNvGrpSpPr/>
          <p:nvPr/>
        </p:nvGrpSpPr>
        <p:grpSpPr>
          <a:xfrm>
            <a:off x="4572000" y="2360613"/>
            <a:ext cx="484188" cy="430213"/>
            <a:chOff x="4722813" y="2360613"/>
            <a:chExt cx="484188" cy="430213"/>
          </a:xfrm>
        </p:grpSpPr>
        <p:sp>
          <p:nvSpPr>
            <p:cNvPr id="81" name="Freeform 36"/>
            <p:cNvSpPr>
              <a:spLocks noEditPoints="1"/>
            </p:cNvSpPr>
            <p:nvPr/>
          </p:nvSpPr>
          <p:spPr bwMode="auto">
            <a:xfrm>
              <a:off x="4722813" y="2433638"/>
              <a:ext cx="484188" cy="357188"/>
            </a:xfrm>
            <a:custGeom>
              <a:avLst/>
              <a:gdLst>
                <a:gd name="T0" fmla="*/ 0 w 305"/>
                <a:gd name="T1" fmla="*/ 0 h 225"/>
                <a:gd name="T2" fmla="*/ 0 w 305"/>
                <a:gd name="T3" fmla="*/ 225 h 225"/>
                <a:gd name="T4" fmla="*/ 305 w 305"/>
                <a:gd name="T5" fmla="*/ 225 h 225"/>
                <a:gd name="T6" fmla="*/ 305 w 305"/>
                <a:gd name="T7" fmla="*/ 0 h 225"/>
                <a:gd name="T8" fmla="*/ 0 w 305"/>
                <a:gd name="T9" fmla="*/ 0 h 225"/>
                <a:gd name="T10" fmla="*/ 294 w 305"/>
                <a:gd name="T11" fmla="*/ 214 h 225"/>
                <a:gd name="T12" fmla="*/ 12 w 305"/>
                <a:gd name="T13" fmla="*/ 214 h 225"/>
                <a:gd name="T14" fmla="*/ 12 w 305"/>
                <a:gd name="T15" fmla="*/ 11 h 225"/>
                <a:gd name="T16" fmla="*/ 294 w 305"/>
                <a:gd name="T17" fmla="*/ 11 h 225"/>
                <a:gd name="T18" fmla="*/ 294 w 305"/>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5" h="225">
                  <a:moveTo>
                    <a:pt x="0" y="0"/>
                  </a:moveTo>
                  <a:lnTo>
                    <a:pt x="0" y="225"/>
                  </a:lnTo>
                  <a:lnTo>
                    <a:pt x="305" y="225"/>
                  </a:lnTo>
                  <a:lnTo>
                    <a:pt x="305" y="0"/>
                  </a:lnTo>
                  <a:lnTo>
                    <a:pt x="0" y="0"/>
                  </a:lnTo>
                  <a:close/>
                  <a:moveTo>
                    <a:pt x="294" y="214"/>
                  </a:moveTo>
                  <a:lnTo>
                    <a:pt x="12" y="214"/>
                  </a:lnTo>
                  <a:lnTo>
                    <a:pt x="12" y="11"/>
                  </a:lnTo>
                  <a:lnTo>
                    <a:pt x="294" y="11"/>
                  </a:lnTo>
                  <a:lnTo>
                    <a:pt x="294" y="214"/>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Rectangle 37"/>
            <p:cNvSpPr>
              <a:spLocks noChangeArrowheads="1"/>
            </p:cNvSpPr>
            <p:nvPr/>
          </p:nvSpPr>
          <p:spPr bwMode="auto">
            <a:xfrm>
              <a:off x="4759325" y="2397125"/>
              <a:ext cx="412750"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3" name="Rectangle 38"/>
            <p:cNvSpPr>
              <a:spLocks noChangeArrowheads="1"/>
            </p:cNvSpPr>
            <p:nvPr/>
          </p:nvSpPr>
          <p:spPr bwMode="auto">
            <a:xfrm>
              <a:off x="4794250" y="2360613"/>
              <a:ext cx="341313" cy="19050"/>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210" name="组合 209"/>
          <p:cNvGrpSpPr/>
          <p:nvPr/>
        </p:nvGrpSpPr>
        <p:grpSpPr>
          <a:xfrm>
            <a:off x="2843808" y="2352675"/>
            <a:ext cx="447676" cy="447675"/>
            <a:chOff x="3159125" y="2352675"/>
            <a:chExt cx="447676" cy="447675"/>
          </a:xfrm>
        </p:grpSpPr>
        <p:sp>
          <p:nvSpPr>
            <p:cNvPr id="84" name="Rectangle 39"/>
            <p:cNvSpPr>
              <a:spLocks noChangeArrowheads="1"/>
            </p:cNvSpPr>
            <p:nvPr/>
          </p:nvSpPr>
          <p:spPr bwMode="auto">
            <a:xfrm>
              <a:off x="3159125" y="2451100"/>
              <a:ext cx="233363"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 name="Rectangle 40"/>
            <p:cNvSpPr>
              <a:spLocks noChangeArrowheads="1"/>
            </p:cNvSpPr>
            <p:nvPr/>
          </p:nvSpPr>
          <p:spPr bwMode="auto">
            <a:xfrm>
              <a:off x="3159125" y="2532063"/>
              <a:ext cx="233363"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6" name="Rectangle 41"/>
            <p:cNvSpPr>
              <a:spLocks noChangeArrowheads="1"/>
            </p:cNvSpPr>
            <p:nvPr/>
          </p:nvSpPr>
          <p:spPr bwMode="auto">
            <a:xfrm>
              <a:off x="3159125" y="2613025"/>
              <a:ext cx="233363"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 name="Freeform 42"/>
            <p:cNvSpPr>
              <a:spLocks noEditPoints="1"/>
            </p:cNvSpPr>
            <p:nvPr/>
          </p:nvSpPr>
          <p:spPr bwMode="auto">
            <a:xfrm>
              <a:off x="3338513" y="2352675"/>
              <a:ext cx="268288" cy="447675"/>
            </a:xfrm>
            <a:custGeom>
              <a:avLst/>
              <a:gdLst>
                <a:gd name="T0" fmla="*/ 64 w 120"/>
                <a:gd name="T1" fmla="*/ 49 h 200"/>
                <a:gd name="T2" fmla="*/ 120 w 120"/>
                <a:gd name="T3" fmla="*/ 56 h 200"/>
                <a:gd name="T4" fmla="*/ 56 w 120"/>
                <a:gd name="T5" fmla="*/ 0 h 200"/>
                <a:gd name="T6" fmla="*/ 56 w 120"/>
                <a:gd name="T7" fmla="*/ 6 h 200"/>
                <a:gd name="T8" fmla="*/ 56 w 120"/>
                <a:gd name="T9" fmla="*/ 48 h 200"/>
                <a:gd name="T10" fmla="*/ 56 w 120"/>
                <a:gd name="T11" fmla="*/ 152 h 200"/>
                <a:gd name="T12" fmla="*/ 32 w 120"/>
                <a:gd name="T13" fmla="*/ 152 h 200"/>
                <a:gd name="T14" fmla="*/ 0 w 120"/>
                <a:gd name="T15" fmla="*/ 176 h 200"/>
                <a:gd name="T16" fmla="*/ 32 w 120"/>
                <a:gd name="T17" fmla="*/ 200 h 200"/>
                <a:gd name="T18" fmla="*/ 64 w 120"/>
                <a:gd name="T19" fmla="*/ 152 h 200"/>
                <a:gd name="T20" fmla="*/ 64 w 120"/>
                <a:gd name="T21" fmla="*/ 49 h 200"/>
                <a:gd name="T22" fmla="*/ 112 w 120"/>
                <a:gd name="T23" fmla="*/ 47 h 200"/>
                <a:gd name="T24" fmla="*/ 64 w 120"/>
                <a:gd name="T25" fmla="*/ 41 h 200"/>
                <a:gd name="T26" fmla="*/ 64 w 120"/>
                <a:gd name="T27" fmla="*/ 10 h 200"/>
                <a:gd name="T28" fmla="*/ 112 w 120"/>
                <a:gd name="T29" fmla="*/ 47 h 200"/>
                <a:gd name="T30" fmla="*/ 50 w 120"/>
                <a:gd name="T31" fmla="*/ 186 h 200"/>
                <a:gd name="T32" fmla="*/ 32 w 120"/>
                <a:gd name="T33" fmla="*/ 192 h 200"/>
                <a:gd name="T34" fmla="*/ 8 w 120"/>
                <a:gd name="T35" fmla="*/ 176 h 200"/>
                <a:gd name="T36" fmla="*/ 32 w 120"/>
                <a:gd name="T37" fmla="*/ 160 h 200"/>
                <a:gd name="T38" fmla="*/ 56 w 120"/>
                <a:gd name="T39" fmla="*/ 160 h 200"/>
                <a:gd name="T40" fmla="*/ 56 w 120"/>
                <a:gd name="T41" fmla="*/ 166 h 200"/>
                <a:gd name="T42" fmla="*/ 56 w 120"/>
                <a:gd name="T43" fmla="*/ 166 h 200"/>
                <a:gd name="T44" fmla="*/ 50 w 120"/>
                <a:gd name="T45" fmla="*/ 18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200">
                  <a:moveTo>
                    <a:pt x="64" y="49"/>
                  </a:moveTo>
                  <a:cubicBezTo>
                    <a:pt x="120" y="56"/>
                    <a:pt x="120" y="56"/>
                    <a:pt x="120" y="56"/>
                  </a:cubicBezTo>
                  <a:cubicBezTo>
                    <a:pt x="120" y="16"/>
                    <a:pt x="88" y="8"/>
                    <a:pt x="56" y="0"/>
                  </a:cubicBezTo>
                  <a:cubicBezTo>
                    <a:pt x="56" y="6"/>
                    <a:pt x="56" y="6"/>
                    <a:pt x="56" y="6"/>
                  </a:cubicBezTo>
                  <a:cubicBezTo>
                    <a:pt x="56" y="48"/>
                    <a:pt x="56" y="48"/>
                    <a:pt x="56" y="48"/>
                  </a:cubicBezTo>
                  <a:cubicBezTo>
                    <a:pt x="56" y="152"/>
                    <a:pt x="56" y="152"/>
                    <a:pt x="56" y="152"/>
                  </a:cubicBezTo>
                  <a:cubicBezTo>
                    <a:pt x="51" y="152"/>
                    <a:pt x="44" y="152"/>
                    <a:pt x="32" y="152"/>
                  </a:cubicBezTo>
                  <a:cubicBezTo>
                    <a:pt x="8" y="152"/>
                    <a:pt x="0" y="164"/>
                    <a:pt x="0" y="176"/>
                  </a:cubicBezTo>
                  <a:cubicBezTo>
                    <a:pt x="0" y="185"/>
                    <a:pt x="7" y="200"/>
                    <a:pt x="32" y="200"/>
                  </a:cubicBezTo>
                  <a:cubicBezTo>
                    <a:pt x="68" y="200"/>
                    <a:pt x="64" y="171"/>
                    <a:pt x="64" y="152"/>
                  </a:cubicBezTo>
                  <a:lnTo>
                    <a:pt x="64" y="49"/>
                  </a:lnTo>
                  <a:close/>
                  <a:moveTo>
                    <a:pt x="112" y="47"/>
                  </a:moveTo>
                  <a:cubicBezTo>
                    <a:pt x="64" y="41"/>
                    <a:pt x="64" y="41"/>
                    <a:pt x="64" y="41"/>
                  </a:cubicBezTo>
                  <a:cubicBezTo>
                    <a:pt x="64" y="10"/>
                    <a:pt x="64" y="10"/>
                    <a:pt x="64" y="10"/>
                  </a:cubicBezTo>
                  <a:cubicBezTo>
                    <a:pt x="91" y="17"/>
                    <a:pt x="108" y="25"/>
                    <a:pt x="112" y="47"/>
                  </a:cubicBezTo>
                  <a:close/>
                  <a:moveTo>
                    <a:pt x="50" y="186"/>
                  </a:moveTo>
                  <a:cubicBezTo>
                    <a:pt x="47" y="190"/>
                    <a:pt x="41" y="192"/>
                    <a:pt x="32" y="192"/>
                  </a:cubicBezTo>
                  <a:cubicBezTo>
                    <a:pt x="9" y="192"/>
                    <a:pt x="8" y="178"/>
                    <a:pt x="8" y="176"/>
                  </a:cubicBezTo>
                  <a:cubicBezTo>
                    <a:pt x="8" y="166"/>
                    <a:pt x="17" y="160"/>
                    <a:pt x="32" y="160"/>
                  </a:cubicBezTo>
                  <a:cubicBezTo>
                    <a:pt x="56" y="160"/>
                    <a:pt x="56" y="160"/>
                    <a:pt x="56" y="160"/>
                  </a:cubicBezTo>
                  <a:cubicBezTo>
                    <a:pt x="56" y="166"/>
                    <a:pt x="56" y="166"/>
                    <a:pt x="56" y="166"/>
                  </a:cubicBezTo>
                  <a:cubicBezTo>
                    <a:pt x="56" y="166"/>
                    <a:pt x="56" y="166"/>
                    <a:pt x="56" y="166"/>
                  </a:cubicBezTo>
                  <a:cubicBezTo>
                    <a:pt x="56" y="174"/>
                    <a:pt x="55" y="182"/>
                    <a:pt x="50" y="186"/>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7" name="组合 216"/>
          <p:cNvGrpSpPr/>
          <p:nvPr/>
        </p:nvGrpSpPr>
        <p:grpSpPr>
          <a:xfrm>
            <a:off x="6516216" y="2414588"/>
            <a:ext cx="430213" cy="376238"/>
            <a:chOff x="6356350" y="2414588"/>
            <a:chExt cx="430213" cy="376238"/>
          </a:xfrm>
        </p:grpSpPr>
        <p:sp>
          <p:nvSpPr>
            <p:cNvPr id="88" name="Freeform 43"/>
            <p:cNvSpPr>
              <a:spLocks noEditPoints="1"/>
            </p:cNvSpPr>
            <p:nvPr/>
          </p:nvSpPr>
          <p:spPr bwMode="auto">
            <a:xfrm>
              <a:off x="6356350" y="2414588"/>
              <a:ext cx="430213" cy="376238"/>
            </a:xfrm>
            <a:custGeom>
              <a:avLst/>
              <a:gdLst>
                <a:gd name="T0" fmla="*/ 176 w 192"/>
                <a:gd name="T1" fmla="*/ 0 h 168"/>
                <a:gd name="T2" fmla="*/ 16 w 192"/>
                <a:gd name="T3" fmla="*/ 0 h 168"/>
                <a:gd name="T4" fmla="*/ 0 w 192"/>
                <a:gd name="T5" fmla="*/ 16 h 168"/>
                <a:gd name="T6" fmla="*/ 0 w 192"/>
                <a:gd name="T7" fmla="*/ 120 h 168"/>
                <a:gd name="T8" fmla="*/ 16 w 192"/>
                <a:gd name="T9" fmla="*/ 136 h 168"/>
                <a:gd name="T10" fmla="*/ 128 w 192"/>
                <a:gd name="T11" fmla="*/ 136 h 168"/>
                <a:gd name="T12" fmla="*/ 160 w 192"/>
                <a:gd name="T13" fmla="*/ 168 h 168"/>
                <a:gd name="T14" fmla="*/ 160 w 192"/>
                <a:gd name="T15" fmla="*/ 136 h 168"/>
                <a:gd name="T16" fmla="*/ 176 w 192"/>
                <a:gd name="T17" fmla="*/ 136 h 168"/>
                <a:gd name="T18" fmla="*/ 192 w 192"/>
                <a:gd name="T19" fmla="*/ 120 h 168"/>
                <a:gd name="T20" fmla="*/ 192 w 192"/>
                <a:gd name="T21" fmla="*/ 16 h 168"/>
                <a:gd name="T22" fmla="*/ 176 w 192"/>
                <a:gd name="T23" fmla="*/ 0 h 168"/>
                <a:gd name="T24" fmla="*/ 184 w 192"/>
                <a:gd name="T25" fmla="*/ 120 h 168"/>
                <a:gd name="T26" fmla="*/ 176 w 192"/>
                <a:gd name="T27" fmla="*/ 128 h 168"/>
                <a:gd name="T28" fmla="*/ 160 w 192"/>
                <a:gd name="T29" fmla="*/ 128 h 168"/>
                <a:gd name="T30" fmla="*/ 152 w 192"/>
                <a:gd name="T31" fmla="*/ 128 h 168"/>
                <a:gd name="T32" fmla="*/ 152 w 192"/>
                <a:gd name="T33" fmla="*/ 136 h 168"/>
                <a:gd name="T34" fmla="*/ 152 w 192"/>
                <a:gd name="T35" fmla="*/ 149 h 168"/>
                <a:gd name="T36" fmla="*/ 134 w 192"/>
                <a:gd name="T37" fmla="*/ 131 h 168"/>
                <a:gd name="T38" fmla="*/ 131 w 192"/>
                <a:gd name="T39" fmla="*/ 128 h 168"/>
                <a:gd name="T40" fmla="*/ 128 w 192"/>
                <a:gd name="T41" fmla="*/ 128 h 168"/>
                <a:gd name="T42" fmla="*/ 16 w 192"/>
                <a:gd name="T43" fmla="*/ 128 h 168"/>
                <a:gd name="T44" fmla="*/ 8 w 192"/>
                <a:gd name="T45" fmla="*/ 120 h 168"/>
                <a:gd name="T46" fmla="*/ 8 w 192"/>
                <a:gd name="T47" fmla="*/ 16 h 168"/>
                <a:gd name="T48" fmla="*/ 16 w 192"/>
                <a:gd name="T49" fmla="*/ 8 h 168"/>
                <a:gd name="T50" fmla="*/ 176 w 192"/>
                <a:gd name="T51" fmla="*/ 8 h 168"/>
                <a:gd name="T52" fmla="*/ 184 w 192"/>
                <a:gd name="T53" fmla="*/ 16 h 168"/>
                <a:gd name="T54" fmla="*/ 184 w 192"/>
                <a:gd name="T55" fmla="*/ 12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2" h="168">
                  <a:moveTo>
                    <a:pt x="176" y="0"/>
                  </a:moveTo>
                  <a:cubicBezTo>
                    <a:pt x="16" y="0"/>
                    <a:pt x="16" y="0"/>
                    <a:pt x="16" y="0"/>
                  </a:cubicBezTo>
                  <a:cubicBezTo>
                    <a:pt x="7" y="0"/>
                    <a:pt x="0" y="7"/>
                    <a:pt x="0" y="16"/>
                  </a:cubicBezTo>
                  <a:cubicBezTo>
                    <a:pt x="0" y="120"/>
                    <a:pt x="0" y="120"/>
                    <a:pt x="0" y="120"/>
                  </a:cubicBezTo>
                  <a:cubicBezTo>
                    <a:pt x="0" y="129"/>
                    <a:pt x="7" y="136"/>
                    <a:pt x="16" y="136"/>
                  </a:cubicBezTo>
                  <a:cubicBezTo>
                    <a:pt x="128" y="136"/>
                    <a:pt x="128" y="136"/>
                    <a:pt x="128" y="136"/>
                  </a:cubicBezTo>
                  <a:cubicBezTo>
                    <a:pt x="160" y="168"/>
                    <a:pt x="160" y="168"/>
                    <a:pt x="160" y="168"/>
                  </a:cubicBezTo>
                  <a:cubicBezTo>
                    <a:pt x="160" y="136"/>
                    <a:pt x="160" y="136"/>
                    <a:pt x="160" y="136"/>
                  </a:cubicBezTo>
                  <a:cubicBezTo>
                    <a:pt x="176" y="136"/>
                    <a:pt x="176" y="136"/>
                    <a:pt x="176" y="136"/>
                  </a:cubicBezTo>
                  <a:cubicBezTo>
                    <a:pt x="185" y="136"/>
                    <a:pt x="192" y="129"/>
                    <a:pt x="192" y="120"/>
                  </a:cubicBezTo>
                  <a:cubicBezTo>
                    <a:pt x="192" y="16"/>
                    <a:pt x="192" y="16"/>
                    <a:pt x="192" y="16"/>
                  </a:cubicBezTo>
                  <a:cubicBezTo>
                    <a:pt x="192" y="7"/>
                    <a:pt x="185" y="0"/>
                    <a:pt x="176" y="0"/>
                  </a:cubicBezTo>
                  <a:close/>
                  <a:moveTo>
                    <a:pt x="184" y="120"/>
                  </a:moveTo>
                  <a:cubicBezTo>
                    <a:pt x="184" y="125"/>
                    <a:pt x="180" y="128"/>
                    <a:pt x="176" y="128"/>
                  </a:cubicBezTo>
                  <a:cubicBezTo>
                    <a:pt x="160" y="128"/>
                    <a:pt x="160" y="128"/>
                    <a:pt x="160" y="128"/>
                  </a:cubicBezTo>
                  <a:cubicBezTo>
                    <a:pt x="152" y="128"/>
                    <a:pt x="152" y="128"/>
                    <a:pt x="152" y="128"/>
                  </a:cubicBezTo>
                  <a:cubicBezTo>
                    <a:pt x="152" y="136"/>
                    <a:pt x="152" y="136"/>
                    <a:pt x="152" y="136"/>
                  </a:cubicBezTo>
                  <a:cubicBezTo>
                    <a:pt x="152" y="149"/>
                    <a:pt x="152" y="149"/>
                    <a:pt x="152" y="149"/>
                  </a:cubicBezTo>
                  <a:cubicBezTo>
                    <a:pt x="134" y="131"/>
                    <a:pt x="134" y="131"/>
                    <a:pt x="134" y="131"/>
                  </a:cubicBezTo>
                  <a:cubicBezTo>
                    <a:pt x="131" y="128"/>
                    <a:pt x="131" y="128"/>
                    <a:pt x="131" y="128"/>
                  </a:cubicBezTo>
                  <a:cubicBezTo>
                    <a:pt x="128" y="128"/>
                    <a:pt x="128" y="128"/>
                    <a:pt x="128" y="128"/>
                  </a:cubicBezTo>
                  <a:cubicBezTo>
                    <a:pt x="16" y="128"/>
                    <a:pt x="16" y="128"/>
                    <a:pt x="16" y="128"/>
                  </a:cubicBezTo>
                  <a:cubicBezTo>
                    <a:pt x="11" y="128"/>
                    <a:pt x="8" y="125"/>
                    <a:pt x="8" y="120"/>
                  </a:cubicBezTo>
                  <a:cubicBezTo>
                    <a:pt x="8" y="16"/>
                    <a:pt x="8" y="16"/>
                    <a:pt x="8" y="16"/>
                  </a:cubicBezTo>
                  <a:cubicBezTo>
                    <a:pt x="8" y="12"/>
                    <a:pt x="11" y="8"/>
                    <a:pt x="16" y="8"/>
                  </a:cubicBezTo>
                  <a:cubicBezTo>
                    <a:pt x="176" y="8"/>
                    <a:pt x="176" y="8"/>
                    <a:pt x="176" y="8"/>
                  </a:cubicBezTo>
                  <a:cubicBezTo>
                    <a:pt x="180" y="8"/>
                    <a:pt x="184" y="12"/>
                    <a:pt x="184" y="16"/>
                  </a:cubicBezTo>
                  <a:lnTo>
                    <a:pt x="184" y="12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Oval 44"/>
            <p:cNvSpPr>
              <a:spLocks noChangeArrowheads="1"/>
            </p:cNvSpPr>
            <p:nvPr/>
          </p:nvSpPr>
          <p:spPr bwMode="auto">
            <a:xfrm>
              <a:off x="6554788" y="2549525"/>
              <a:ext cx="34925" cy="36513"/>
            </a:xfrm>
            <a:prstGeom prst="ellipse">
              <a:avLst/>
            </a:pr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Oval 45"/>
            <p:cNvSpPr>
              <a:spLocks noChangeArrowheads="1"/>
            </p:cNvSpPr>
            <p:nvPr/>
          </p:nvSpPr>
          <p:spPr bwMode="auto">
            <a:xfrm>
              <a:off x="6626225" y="2549525"/>
              <a:ext cx="34925" cy="36513"/>
            </a:xfrm>
            <a:prstGeom prst="ellipse">
              <a:avLst/>
            </a:pr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Oval 46"/>
            <p:cNvSpPr>
              <a:spLocks noChangeArrowheads="1"/>
            </p:cNvSpPr>
            <p:nvPr/>
          </p:nvSpPr>
          <p:spPr bwMode="auto">
            <a:xfrm>
              <a:off x="6481763" y="2549525"/>
              <a:ext cx="36513" cy="36513"/>
            </a:xfrm>
            <a:prstGeom prst="ellipse">
              <a:avLst/>
            </a:pr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2" name="Freeform 47"/>
          <p:cNvSpPr>
            <a:spLocks noEditPoints="1"/>
          </p:cNvSpPr>
          <p:nvPr/>
        </p:nvSpPr>
        <p:spPr bwMode="auto">
          <a:xfrm>
            <a:off x="7404943" y="2370138"/>
            <a:ext cx="449263" cy="447675"/>
          </a:xfrm>
          <a:custGeom>
            <a:avLst/>
            <a:gdLst>
              <a:gd name="T0" fmla="*/ 198 w 283"/>
              <a:gd name="T1" fmla="*/ 85 h 282"/>
              <a:gd name="T2" fmla="*/ 198 w 283"/>
              <a:gd name="T3" fmla="*/ 0 h 282"/>
              <a:gd name="T4" fmla="*/ 0 w 283"/>
              <a:gd name="T5" fmla="*/ 0 h 282"/>
              <a:gd name="T6" fmla="*/ 0 w 283"/>
              <a:gd name="T7" fmla="*/ 153 h 282"/>
              <a:gd name="T8" fmla="*/ 85 w 283"/>
              <a:gd name="T9" fmla="*/ 153 h 282"/>
              <a:gd name="T10" fmla="*/ 85 w 283"/>
              <a:gd name="T11" fmla="*/ 237 h 282"/>
              <a:gd name="T12" fmla="*/ 202 w 283"/>
              <a:gd name="T13" fmla="*/ 237 h 282"/>
              <a:gd name="T14" fmla="*/ 247 w 283"/>
              <a:gd name="T15" fmla="*/ 282 h 282"/>
              <a:gd name="T16" fmla="*/ 254 w 283"/>
              <a:gd name="T17" fmla="*/ 282 h 282"/>
              <a:gd name="T18" fmla="*/ 254 w 283"/>
              <a:gd name="T19" fmla="*/ 237 h 282"/>
              <a:gd name="T20" fmla="*/ 283 w 283"/>
              <a:gd name="T21" fmla="*/ 237 h 282"/>
              <a:gd name="T22" fmla="*/ 283 w 283"/>
              <a:gd name="T23" fmla="*/ 85 h 282"/>
              <a:gd name="T24" fmla="*/ 198 w 283"/>
              <a:gd name="T25" fmla="*/ 85 h 282"/>
              <a:gd name="T26" fmla="*/ 12 w 283"/>
              <a:gd name="T27" fmla="*/ 141 h 282"/>
              <a:gd name="T28" fmla="*/ 12 w 283"/>
              <a:gd name="T29" fmla="*/ 11 h 282"/>
              <a:gd name="T30" fmla="*/ 187 w 283"/>
              <a:gd name="T31" fmla="*/ 11 h 282"/>
              <a:gd name="T32" fmla="*/ 187 w 283"/>
              <a:gd name="T33" fmla="*/ 85 h 282"/>
              <a:gd name="T34" fmla="*/ 85 w 283"/>
              <a:gd name="T35" fmla="*/ 85 h 282"/>
              <a:gd name="T36" fmla="*/ 85 w 283"/>
              <a:gd name="T37" fmla="*/ 141 h 282"/>
              <a:gd name="T38" fmla="*/ 12 w 283"/>
              <a:gd name="T39" fmla="*/ 141 h 282"/>
              <a:gd name="T40" fmla="*/ 271 w 283"/>
              <a:gd name="T41" fmla="*/ 226 h 282"/>
              <a:gd name="T42" fmla="*/ 254 w 283"/>
              <a:gd name="T43" fmla="*/ 226 h 282"/>
              <a:gd name="T44" fmla="*/ 243 w 283"/>
              <a:gd name="T45" fmla="*/ 226 h 282"/>
              <a:gd name="T46" fmla="*/ 243 w 283"/>
              <a:gd name="T47" fmla="*/ 237 h 282"/>
              <a:gd name="T48" fmla="*/ 243 w 283"/>
              <a:gd name="T49" fmla="*/ 263 h 282"/>
              <a:gd name="T50" fmla="*/ 211 w 283"/>
              <a:gd name="T51" fmla="*/ 230 h 282"/>
              <a:gd name="T52" fmla="*/ 208 w 283"/>
              <a:gd name="T53" fmla="*/ 226 h 282"/>
              <a:gd name="T54" fmla="*/ 202 w 283"/>
              <a:gd name="T55" fmla="*/ 226 h 282"/>
              <a:gd name="T56" fmla="*/ 96 w 283"/>
              <a:gd name="T57" fmla="*/ 226 h 282"/>
              <a:gd name="T58" fmla="*/ 96 w 283"/>
              <a:gd name="T59" fmla="*/ 96 h 282"/>
              <a:gd name="T60" fmla="*/ 271 w 283"/>
              <a:gd name="T61" fmla="*/ 96 h 282"/>
              <a:gd name="T62" fmla="*/ 271 w 283"/>
              <a:gd name="T63" fmla="*/ 226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3" h="282">
                <a:moveTo>
                  <a:pt x="198" y="85"/>
                </a:moveTo>
                <a:lnTo>
                  <a:pt x="198" y="0"/>
                </a:lnTo>
                <a:lnTo>
                  <a:pt x="0" y="0"/>
                </a:lnTo>
                <a:lnTo>
                  <a:pt x="0" y="153"/>
                </a:lnTo>
                <a:lnTo>
                  <a:pt x="85" y="153"/>
                </a:lnTo>
                <a:lnTo>
                  <a:pt x="85" y="237"/>
                </a:lnTo>
                <a:lnTo>
                  <a:pt x="202" y="237"/>
                </a:lnTo>
                <a:lnTo>
                  <a:pt x="247" y="282"/>
                </a:lnTo>
                <a:lnTo>
                  <a:pt x="254" y="282"/>
                </a:lnTo>
                <a:lnTo>
                  <a:pt x="254" y="237"/>
                </a:lnTo>
                <a:lnTo>
                  <a:pt x="283" y="237"/>
                </a:lnTo>
                <a:lnTo>
                  <a:pt x="283" y="85"/>
                </a:lnTo>
                <a:lnTo>
                  <a:pt x="198" y="85"/>
                </a:lnTo>
                <a:close/>
                <a:moveTo>
                  <a:pt x="12" y="141"/>
                </a:moveTo>
                <a:lnTo>
                  <a:pt x="12" y="11"/>
                </a:lnTo>
                <a:lnTo>
                  <a:pt x="187" y="11"/>
                </a:lnTo>
                <a:lnTo>
                  <a:pt x="187" y="85"/>
                </a:lnTo>
                <a:lnTo>
                  <a:pt x="85" y="85"/>
                </a:lnTo>
                <a:lnTo>
                  <a:pt x="85" y="141"/>
                </a:lnTo>
                <a:lnTo>
                  <a:pt x="12" y="141"/>
                </a:lnTo>
                <a:close/>
                <a:moveTo>
                  <a:pt x="271" y="226"/>
                </a:moveTo>
                <a:lnTo>
                  <a:pt x="254" y="226"/>
                </a:lnTo>
                <a:lnTo>
                  <a:pt x="243" y="226"/>
                </a:lnTo>
                <a:lnTo>
                  <a:pt x="243" y="237"/>
                </a:lnTo>
                <a:lnTo>
                  <a:pt x="243" y="263"/>
                </a:lnTo>
                <a:lnTo>
                  <a:pt x="211" y="230"/>
                </a:lnTo>
                <a:lnTo>
                  <a:pt x="208" y="226"/>
                </a:lnTo>
                <a:lnTo>
                  <a:pt x="202" y="226"/>
                </a:lnTo>
                <a:lnTo>
                  <a:pt x="96" y="226"/>
                </a:lnTo>
                <a:lnTo>
                  <a:pt x="96" y="96"/>
                </a:lnTo>
                <a:lnTo>
                  <a:pt x="271" y="96"/>
                </a:lnTo>
                <a:lnTo>
                  <a:pt x="271" y="226"/>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04" name="组合 203"/>
          <p:cNvGrpSpPr/>
          <p:nvPr/>
        </p:nvGrpSpPr>
        <p:grpSpPr>
          <a:xfrm>
            <a:off x="1235249" y="3171825"/>
            <a:ext cx="447675" cy="447675"/>
            <a:chOff x="1516063" y="3171825"/>
            <a:chExt cx="447675" cy="447675"/>
          </a:xfrm>
        </p:grpSpPr>
        <p:sp>
          <p:nvSpPr>
            <p:cNvPr id="93" name="Freeform 48"/>
            <p:cNvSpPr>
              <a:spLocks noEditPoints="1"/>
            </p:cNvSpPr>
            <p:nvPr/>
          </p:nvSpPr>
          <p:spPr bwMode="auto">
            <a:xfrm>
              <a:off x="1516063" y="3171825"/>
              <a:ext cx="447675" cy="447675"/>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00 w 200"/>
                <a:gd name="T11" fmla="*/ 192 h 200"/>
                <a:gd name="T12" fmla="*/ 8 w 200"/>
                <a:gd name="T13" fmla="*/ 100 h 200"/>
                <a:gd name="T14" fmla="*/ 100 w 200"/>
                <a:gd name="T15" fmla="*/ 8 h 200"/>
                <a:gd name="T16" fmla="*/ 192 w 200"/>
                <a:gd name="T17" fmla="*/ 100 h 200"/>
                <a:gd name="T18" fmla="*/ 100 w 200"/>
                <a:gd name="T19"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200">
                  <a:moveTo>
                    <a:pt x="100" y="0"/>
                  </a:moveTo>
                  <a:cubicBezTo>
                    <a:pt x="45" y="0"/>
                    <a:pt x="0" y="44"/>
                    <a:pt x="0" y="100"/>
                  </a:cubicBezTo>
                  <a:cubicBezTo>
                    <a:pt x="0" y="155"/>
                    <a:pt x="45" y="200"/>
                    <a:pt x="100" y="200"/>
                  </a:cubicBezTo>
                  <a:cubicBezTo>
                    <a:pt x="155" y="200"/>
                    <a:pt x="200" y="155"/>
                    <a:pt x="200" y="100"/>
                  </a:cubicBezTo>
                  <a:cubicBezTo>
                    <a:pt x="200" y="44"/>
                    <a:pt x="155" y="0"/>
                    <a:pt x="100" y="0"/>
                  </a:cubicBezTo>
                  <a:close/>
                  <a:moveTo>
                    <a:pt x="100" y="192"/>
                  </a:moveTo>
                  <a:cubicBezTo>
                    <a:pt x="49" y="192"/>
                    <a:pt x="8" y="150"/>
                    <a:pt x="8" y="100"/>
                  </a:cubicBezTo>
                  <a:cubicBezTo>
                    <a:pt x="8" y="49"/>
                    <a:pt x="49" y="8"/>
                    <a:pt x="100" y="8"/>
                  </a:cubicBezTo>
                  <a:cubicBezTo>
                    <a:pt x="151" y="8"/>
                    <a:pt x="192" y="49"/>
                    <a:pt x="192" y="100"/>
                  </a:cubicBezTo>
                  <a:cubicBezTo>
                    <a:pt x="192" y="150"/>
                    <a:pt x="151" y="192"/>
                    <a:pt x="100" y="1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49"/>
            <p:cNvSpPr/>
            <p:nvPr/>
          </p:nvSpPr>
          <p:spPr bwMode="auto">
            <a:xfrm>
              <a:off x="1668463" y="3278188"/>
              <a:ext cx="134938" cy="163513"/>
            </a:xfrm>
            <a:custGeom>
              <a:avLst/>
              <a:gdLst>
                <a:gd name="T0" fmla="*/ 32 w 60"/>
                <a:gd name="T1" fmla="*/ 0 h 73"/>
                <a:gd name="T2" fmla="*/ 0 w 60"/>
                <a:gd name="T3" fmla="*/ 33 h 73"/>
                <a:gd name="T4" fmla="*/ 9 w 60"/>
                <a:gd name="T5" fmla="*/ 33 h 73"/>
                <a:gd name="T6" fmla="*/ 31 w 60"/>
                <a:gd name="T7" fmla="*/ 8 h 73"/>
                <a:gd name="T8" fmla="*/ 51 w 60"/>
                <a:gd name="T9" fmla="*/ 27 h 73"/>
                <a:gd name="T10" fmla="*/ 42 w 60"/>
                <a:gd name="T11" fmla="*/ 45 h 73"/>
                <a:gd name="T12" fmla="*/ 28 w 60"/>
                <a:gd name="T13" fmla="*/ 73 h 73"/>
                <a:gd name="T14" fmla="*/ 37 w 60"/>
                <a:gd name="T15" fmla="*/ 73 h 73"/>
                <a:gd name="T16" fmla="*/ 48 w 60"/>
                <a:gd name="T17" fmla="*/ 50 h 73"/>
                <a:gd name="T18" fmla="*/ 60 w 60"/>
                <a:gd name="T19" fmla="*/ 26 h 73"/>
                <a:gd name="T20" fmla="*/ 32 w 60"/>
                <a:gd name="T21"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3">
                  <a:moveTo>
                    <a:pt x="32" y="0"/>
                  </a:moveTo>
                  <a:cubicBezTo>
                    <a:pt x="11" y="0"/>
                    <a:pt x="0" y="13"/>
                    <a:pt x="0" y="33"/>
                  </a:cubicBezTo>
                  <a:cubicBezTo>
                    <a:pt x="9" y="33"/>
                    <a:pt x="9" y="33"/>
                    <a:pt x="9" y="33"/>
                  </a:cubicBezTo>
                  <a:cubicBezTo>
                    <a:pt x="8" y="18"/>
                    <a:pt x="16" y="8"/>
                    <a:pt x="31" y="8"/>
                  </a:cubicBezTo>
                  <a:cubicBezTo>
                    <a:pt x="42" y="8"/>
                    <a:pt x="51" y="15"/>
                    <a:pt x="51" y="27"/>
                  </a:cubicBezTo>
                  <a:cubicBezTo>
                    <a:pt x="51" y="34"/>
                    <a:pt x="47" y="40"/>
                    <a:pt x="42" y="45"/>
                  </a:cubicBezTo>
                  <a:cubicBezTo>
                    <a:pt x="32" y="54"/>
                    <a:pt x="29" y="59"/>
                    <a:pt x="28" y="73"/>
                  </a:cubicBezTo>
                  <a:cubicBezTo>
                    <a:pt x="37" y="73"/>
                    <a:pt x="37" y="73"/>
                    <a:pt x="37" y="73"/>
                  </a:cubicBezTo>
                  <a:cubicBezTo>
                    <a:pt x="37" y="60"/>
                    <a:pt x="37" y="61"/>
                    <a:pt x="48" y="50"/>
                  </a:cubicBezTo>
                  <a:cubicBezTo>
                    <a:pt x="55" y="43"/>
                    <a:pt x="60" y="36"/>
                    <a:pt x="60" y="26"/>
                  </a:cubicBezTo>
                  <a:cubicBezTo>
                    <a:pt x="60" y="10"/>
                    <a:pt x="47" y="0"/>
                    <a:pt x="32" y="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Oval 50"/>
            <p:cNvSpPr>
              <a:spLocks noChangeArrowheads="1"/>
            </p:cNvSpPr>
            <p:nvPr/>
          </p:nvSpPr>
          <p:spPr bwMode="auto">
            <a:xfrm>
              <a:off x="1722438" y="3476625"/>
              <a:ext cx="36513" cy="36513"/>
            </a:xfrm>
            <a:prstGeom prst="ellipse">
              <a:avLst/>
            </a:pr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8" name="组合 207"/>
          <p:cNvGrpSpPr/>
          <p:nvPr/>
        </p:nvGrpSpPr>
        <p:grpSpPr>
          <a:xfrm>
            <a:off x="2051720" y="3181350"/>
            <a:ext cx="447675" cy="447675"/>
            <a:chOff x="2320925" y="3181350"/>
            <a:chExt cx="447675" cy="447675"/>
          </a:xfrm>
        </p:grpSpPr>
        <p:sp>
          <p:nvSpPr>
            <p:cNvPr id="1024" name="Freeform 51"/>
            <p:cNvSpPr>
              <a:spLocks noEditPoints="1"/>
            </p:cNvSpPr>
            <p:nvPr/>
          </p:nvSpPr>
          <p:spPr bwMode="auto">
            <a:xfrm>
              <a:off x="2320925" y="3181350"/>
              <a:ext cx="447675" cy="447675"/>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00 w 200"/>
                <a:gd name="T11" fmla="*/ 192 h 200"/>
                <a:gd name="T12" fmla="*/ 8 w 200"/>
                <a:gd name="T13" fmla="*/ 100 h 200"/>
                <a:gd name="T14" fmla="*/ 100 w 200"/>
                <a:gd name="T15" fmla="*/ 8 h 200"/>
                <a:gd name="T16" fmla="*/ 192 w 200"/>
                <a:gd name="T17" fmla="*/ 100 h 200"/>
                <a:gd name="T18" fmla="*/ 100 w 200"/>
                <a:gd name="T19"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100" y="192"/>
                  </a:moveTo>
                  <a:cubicBezTo>
                    <a:pt x="49" y="192"/>
                    <a:pt x="8" y="150"/>
                    <a:pt x="8" y="100"/>
                  </a:cubicBezTo>
                  <a:cubicBezTo>
                    <a:pt x="8" y="49"/>
                    <a:pt x="49" y="8"/>
                    <a:pt x="100" y="8"/>
                  </a:cubicBezTo>
                  <a:cubicBezTo>
                    <a:pt x="150" y="8"/>
                    <a:pt x="192" y="49"/>
                    <a:pt x="192" y="100"/>
                  </a:cubicBezTo>
                  <a:cubicBezTo>
                    <a:pt x="192" y="150"/>
                    <a:pt x="150" y="192"/>
                    <a:pt x="100" y="1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5" name="Freeform 52"/>
            <p:cNvSpPr/>
            <p:nvPr/>
          </p:nvSpPr>
          <p:spPr bwMode="auto">
            <a:xfrm>
              <a:off x="2436813" y="3319463"/>
              <a:ext cx="242888" cy="177800"/>
            </a:xfrm>
            <a:custGeom>
              <a:avLst/>
              <a:gdLst>
                <a:gd name="T0" fmla="*/ 98 w 108"/>
                <a:gd name="T1" fmla="*/ 2 h 79"/>
                <a:gd name="T2" fmla="*/ 33 w 108"/>
                <a:gd name="T3" fmla="*/ 64 h 79"/>
                <a:gd name="T4" fmla="*/ 11 w 108"/>
                <a:gd name="T5" fmla="*/ 42 h 79"/>
                <a:gd name="T6" fmla="*/ 3 w 108"/>
                <a:gd name="T7" fmla="*/ 42 h 79"/>
                <a:gd name="T8" fmla="*/ 3 w 108"/>
                <a:gd name="T9" fmla="*/ 50 h 79"/>
                <a:gd name="T10" fmla="*/ 29 w 108"/>
                <a:gd name="T11" fmla="*/ 77 h 79"/>
                <a:gd name="T12" fmla="*/ 33 w 108"/>
                <a:gd name="T13" fmla="*/ 79 h 79"/>
                <a:gd name="T14" fmla="*/ 38 w 108"/>
                <a:gd name="T15" fmla="*/ 77 h 79"/>
                <a:gd name="T16" fmla="*/ 106 w 108"/>
                <a:gd name="T17" fmla="*/ 11 h 79"/>
                <a:gd name="T18" fmla="*/ 106 w 108"/>
                <a:gd name="T19" fmla="*/ 2 h 79"/>
                <a:gd name="T20" fmla="*/ 98 w 108"/>
                <a:gd name="T21"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79">
                  <a:moveTo>
                    <a:pt x="98" y="2"/>
                  </a:moveTo>
                  <a:cubicBezTo>
                    <a:pt x="33" y="64"/>
                    <a:pt x="33" y="64"/>
                    <a:pt x="33" y="64"/>
                  </a:cubicBezTo>
                  <a:cubicBezTo>
                    <a:pt x="11" y="42"/>
                    <a:pt x="11" y="42"/>
                    <a:pt x="11" y="42"/>
                  </a:cubicBezTo>
                  <a:cubicBezTo>
                    <a:pt x="9" y="39"/>
                    <a:pt x="5" y="39"/>
                    <a:pt x="3" y="42"/>
                  </a:cubicBezTo>
                  <a:cubicBezTo>
                    <a:pt x="0" y="44"/>
                    <a:pt x="0" y="48"/>
                    <a:pt x="3" y="50"/>
                  </a:cubicBezTo>
                  <a:cubicBezTo>
                    <a:pt x="29" y="77"/>
                    <a:pt x="29" y="77"/>
                    <a:pt x="29" y="77"/>
                  </a:cubicBezTo>
                  <a:cubicBezTo>
                    <a:pt x="30" y="78"/>
                    <a:pt x="32" y="79"/>
                    <a:pt x="33" y="79"/>
                  </a:cubicBezTo>
                  <a:cubicBezTo>
                    <a:pt x="35" y="79"/>
                    <a:pt x="36" y="78"/>
                    <a:pt x="38" y="77"/>
                  </a:cubicBezTo>
                  <a:cubicBezTo>
                    <a:pt x="106" y="11"/>
                    <a:pt x="106" y="11"/>
                    <a:pt x="106" y="11"/>
                  </a:cubicBezTo>
                  <a:cubicBezTo>
                    <a:pt x="108" y="8"/>
                    <a:pt x="108" y="5"/>
                    <a:pt x="106" y="2"/>
                  </a:cubicBezTo>
                  <a:cubicBezTo>
                    <a:pt x="104" y="0"/>
                    <a:pt x="100" y="0"/>
                    <a:pt x="98" y="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27" name="Freeform 53"/>
          <p:cNvSpPr>
            <a:spLocks noEditPoints="1"/>
          </p:cNvSpPr>
          <p:nvPr/>
        </p:nvSpPr>
        <p:spPr bwMode="auto">
          <a:xfrm>
            <a:off x="2843808" y="3159125"/>
            <a:ext cx="358775" cy="465138"/>
          </a:xfrm>
          <a:custGeom>
            <a:avLst/>
            <a:gdLst>
              <a:gd name="T0" fmla="*/ 132 w 160"/>
              <a:gd name="T1" fmla="*/ 100 h 208"/>
              <a:gd name="T2" fmla="*/ 132 w 160"/>
              <a:gd name="T3" fmla="*/ 52 h 208"/>
              <a:gd name="T4" fmla="*/ 80 w 160"/>
              <a:gd name="T5" fmla="*/ 0 h 208"/>
              <a:gd name="T6" fmla="*/ 28 w 160"/>
              <a:gd name="T7" fmla="*/ 52 h 208"/>
              <a:gd name="T8" fmla="*/ 28 w 160"/>
              <a:gd name="T9" fmla="*/ 100 h 208"/>
              <a:gd name="T10" fmla="*/ 0 w 160"/>
              <a:gd name="T11" fmla="*/ 100 h 208"/>
              <a:gd name="T12" fmla="*/ 0 w 160"/>
              <a:gd name="T13" fmla="*/ 208 h 208"/>
              <a:gd name="T14" fmla="*/ 160 w 160"/>
              <a:gd name="T15" fmla="*/ 208 h 208"/>
              <a:gd name="T16" fmla="*/ 160 w 160"/>
              <a:gd name="T17" fmla="*/ 100 h 208"/>
              <a:gd name="T18" fmla="*/ 132 w 160"/>
              <a:gd name="T19" fmla="*/ 100 h 208"/>
              <a:gd name="T20" fmla="*/ 36 w 160"/>
              <a:gd name="T21" fmla="*/ 52 h 208"/>
              <a:gd name="T22" fmla="*/ 80 w 160"/>
              <a:gd name="T23" fmla="*/ 8 h 208"/>
              <a:gd name="T24" fmla="*/ 124 w 160"/>
              <a:gd name="T25" fmla="*/ 52 h 208"/>
              <a:gd name="T26" fmla="*/ 124 w 160"/>
              <a:gd name="T27" fmla="*/ 100 h 208"/>
              <a:gd name="T28" fmla="*/ 36 w 160"/>
              <a:gd name="T29" fmla="*/ 100 h 208"/>
              <a:gd name="T30" fmla="*/ 36 w 160"/>
              <a:gd name="T31" fmla="*/ 52 h 208"/>
              <a:gd name="T32" fmla="*/ 152 w 160"/>
              <a:gd name="T33" fmla="*/ 200 h 208"/>
              <a:gd name="T34" fmla="*/ 8 w 160"/>
              <a:gd name="T35" fmla="*/ 200 h 208"/>
              <a:gd name="T36" fmla="*/ 8 w 160"/>
              <a:gd name="T37" fmla="*/ 108 h 208"/>
              <a:gd name="T38" fmla="*/ 152 w 160"/>
              <a:gd name="T39" fmla="*/ 108 h 208"/>
              <a:gd name="T40" fmla="*/ 152 w 160"/>
              <a:gd name="T41"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08">
                <a:moveTo>
                  <a:pt x="132" y="100"/>
                </a:moveTo>
                <a:cubicBezTo>
                  <a:pt x="132" y="52"/>
                  <a:pt x="132" y="52"/>
                  <a:pt x="132" y="52"/>
                </a:cubicBezTo>
                <a:cubicBezTo>
                  <a:pt x="132" y="23"/>
                  <a:pt x="109" y="0"/>
                  <a:pt x="80" y="0"/>
                </a:cubicBezTo>
                <a:cubicBezTo>
                  <a:pt x="52" y="0"/>
                  <a:pt x="28" y="23"/>
                  <a:pt x="28" y="52"/>
                </a:cubicBezTo>
                <a:cubicBezTo>
                  <a:pt x="28" y="100"/>
                  <a:pt x="28" y="100"/>
                  <a:pt x="28" y="100"/>
                </a:cubicBezTo>
                <a:cubicBezTo>
                  <a:pt x="0" y="100"/>
                  <a:pt x="0" y="100"/>
                  <a:pt x="0" y="100"/>
                </a:cubicBezTo>
                <a:cubicBezTo>
                  <a:pt x="0" y="208"/>
                  <a:pt x="0" y="208"/>
                  <a:pt x="0" y="208"/>
                </a:cubicBezTo>
                <a:cubicBezTo>
                  <a:pt x="160" y="208"/>
                  <a:pt x="160" y="208"/>
                  <a:pt x="160" y="208"/>
                </a:cubicBezTo>
                <a:cubicBezTo>
                  <a:pt x="160" y="100"/>
                  <a:pt x="160" y="100"/>
                  <a:pt x="160" y="100"/>
                </a:cubicBezTo>
                <a:lnTo>
                  <a:pt x="132" y="100"/>
                </a:lnTo>
                <a:close/>
                <a:moveTo>
                  <a:pt x="36" y="52"/>
                </a:moveTo>
                <a:cubicBezTo>
                  <a:pt x="36" y="27"/>
                  <a:pt x="56" y="8"/>
                  <a:pt x="80" y="8"/>
                </a:cubicBezTo>
                <a:cubicBezTo>
                  <a:pt x="105" y="8"/>
                  <a:pt x="124" y="27"/>
                  <a:pt x="124" y="52"/>
                </a:cubicBezTo>
                <a:cubicBezTo>
                  <a:pt x="124" y="100"/>
                  <a:pt x="124" y="100"/>
                  <a:pt x="124" y="100"/>
                </a:cubicBezTo>
                <a:cubicBezTo>
                  <a:pt x="36" y="100"/>
                  <a:pt x="36" y="100"/>
                  <a:pt x="36" y="100"/>
                </a:cubicBezTo>
                <a:lnTo>
                  <a:pt x="36" y="52"/>
                </a:lnTo>
                <a:close/>
                <a:moveTo>
                  <a:pt x="152" y="200"/>
                </a:moveTo>
                <a:cubicBezTo>
                  <a:pt x="8" y="200"/>
                  <a:pt x="8" y="200"/>
                  <a:pt x="8" y="200"/>
                </a:cubicBezTo>
                <a:cubicBezTo>
                  <a:pt x="8" y="108"/>
                  <a:pt x="8" y="108"/>
                  <a:pt x="8" y="108"/>
                </a:cubicBezTo>
                <a:cubicBezTo>
                  <a:pt x="152" y="108"/>
                  <a:pt x="152" y="108"/>
                  <a:pt x="152" y="108"/>
                </a:cubicBezTo>
                <a:lnTo>
                  <a:pt x="152" y="20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8" name="Freeform 54"/>
          <p:cNvSpPr>
            <a:spLocks noEditPoints="1"/>
          </p:cNvSpPr>
          <p:nvPr/>
        </p:nvSpPr>
        <p:spPr bwMode="auto">
          <a:xfrm>
            <a:off x="3707904" y="3159125"/>
            <a:ext cx="357188" cy="465138"/>
          </a:xfrm>
          <a:custGeom>
            <a:avLst/>
            <a:gdLst>
              <a:gd name="T0" fmla="*/ 136 w 160"/>
              <a:gd name="T1" fmla="*/ 100 h 208"/>
              <a:gd name="T2" fmla="*/ 132 w 160"/>
              <a:gd name="T3" fmla="*/ 100 h 208"/>
              <a:gd name="T4" fmla="*/ 124 w 160"/>
              <a:gd name="T5" fmla="*/ 100 h 208"/>
              <a:gd name="T6" fmla="*/ 118 w 160"/>
              <a:gd name="T7" fmla="*/ 100 h 208"/>
              <a:gd name="T8" fmla="*/ 36 w 160"/>
              <a:gd name="T9" fmla="*/ 100 h 208"/>
              <a:gd name="T10" fmla="*/ 36 w 160"/>
              <a:gd name="T11" fmla="*/ 52 h 208"/>
              <a:gd name="T12" fmla="*/ 80 w 160"/>
              <a:gd name="T13" fmla="*/ 8 h 208"/>
              <a:gd name="T14" fmla="*/ 124 w 160"/>
              <a:gd name="T15" fmla="*/ 52 h 208"/>
              <a:gd name="T16" fmla="*/ 124 w 160"/>
              <a:gd name="T17" fmla="*/ 68 h 208"/>
              <a:gd name="T18" fmla="*/ 132 w 160"/>
              <a:gd name="T19" fmla="*/ 68 h 208"/>
              <a:gd name="T20" fmla="*/ 132 w 160"/>
              <a:gd name="T21" fmla="*/ 52 h 208"/>
              <a:gd name="T22" fmla="*/ 80 w 160"/>
              <a:gd name="T23" fmla="*/ 0 h 208"/>
              <a:gd name="T24" fmla="*/ 28 w 160"/>
              <a:gd name="T25" fmla="*/ 52 h 208"/>
              <a:gd name="T26" fmla="*/ 28 w 160"/>
              <a:gd name="T27" fmla="*/ 100 h 208"/>
              <a:gd name="T28" fmla="*/ 0 w 160"/>
              <a:gd name="T29" fmla="*/ 100 h 208"/>
              <a:gd name="T30" fmla="*/ 0 w 160"/>
              <a:gd name="T31" fmla="*/ 208 h 208"/>
              <a:gd name="T32" fmla="*/ 160 w 160"/>
              <a:gd name="T33" fmla="*/ 208 h 208"/>
              <a:gd name="T34" fmla="*/ 160 w 160"/>
              <a:gd name="T35" fmla="*/ 100 h 208"/>
              <a:gd name="T36" fmla="*/ 136 w 160"/>
              <a:gd name="T37" fmla="*/ 100 h 208"/>
              <a:gd name="T38" fmla="*/ 152 w 160"/>
              <a:gd name="T39" fmla="*/ 200 h 208"/>
              <a:gd name="T40" fmla="*/ 8 w 160"/>
              <a:gd name="T41" fmla="*/ 200 h 208"/>
              <a:gd name="T42" fmla="*/ 8 w 160"/>
              <a:gd name="T43" fmla="*/ 108 h 208"/>
              <a:gd name="T44" fmla="*/ 152 w 160"/>
              <a:gd name="T45" fmla="*/ 108 h 208"/>
              <a:gd name="T46" fmla="*/ 152 w 160"/>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0" h="208">
                <a:moveTo>
                  <a:pt x="136" y="100"/>
                </a:moveTo>
                <a:cubicBezTo>
                  <a:pt x="132" y="100"/>
                  <a:pt x="132" y="100"/>
                  <a:pt x="132" y="100"/>
                </a:cubicBezTo>
                <a:cubicBezTo>
                  <a:pt x="124" y="100"/>
                  <a:pt x="124" y="100"/>
                  <a:pt x="124" y="100"/>
                </a:cubicBezTo>
                <a:cubicBezTo>
                  <a:pt x="118" y="100"/>
                  <a:pt x="118" y="100"/>
                  <a:pt x="118" y="100"/>
                </a:cubicBezTo>
                <a:cubicBezTo>
                  <a:pt x="36" y="100"/>
                  <a:pt x="36" y="100"/>
                  <a:pt x="36" y="100"/>
                </a:cubicBezTo>
                <a:cubicBezTo>
                  <a:pt x="36" y="52"/>
                  <a:pt x="36" y="52"/>
                  <a:pt x="36" y="52"/>
                </a:cubicBezTo>
                <a:cubicBezTo>
                  <a:pt x="36" y="27"/>
                  <a:pt x="56" y="8"/>
                  <a:pt x="80" y="8"/>
                </a:cubicBezTo>
                <a:cubicBezTo>
                  <a:pt x="105" y="8"/>
                  <a:pt x="124" y="27"/>
                  <a:pt x="124" y="52"/>
                </a:cubicBezTo>
                <a:cubicBezTo>
                  <a:pt x="124" y="68"/>
                  <a:pt x="124" y="68"/>
                  <a:pt x="124" y="68"/>
                </a:cubicBezTo>
                <a:cubicBezTo>
                  <a:pt x="132" y="68"/>
                  <a:pt x="132" y="68"/>
                  <a:pt x="132" y="68"/>
                </a:cubicBezTo>
                <a:cubicBezTo>
                  <a:pt x="132" y="52"/>
                  <a:pt x="132" y="52"/>
                  <a:pt x="132" y="52"/>
                </a:cubicBezTo>
                <a:cubicBezTo>
                  <a:pt x="132" y="23"/>
                  <a:pt x="109" y="0"/>
                  <a:pt x="80" y="0"/>
                </a:cubicBezTo>
                <a:cubicBezTo>
                  <a:pt x="52" y="0"/>
                  <a:pt x="28" y="23"/>
                  <a:pt x="28" y="52"/>
                </a:cubicBezTo>
                <a:cubicBezTo>
                  <a:pt x="28" y="100"/>
                  <a:pt x="28" y="100"/>
                  <a:pt x="28" y="100"/>
                </a:cubicBezTo>
                <a:cubicBezTo>
                  <a:pt x="0" y="100"/>
                  <a:pt x="0" y="100"/>
                  <a:pt x="0" y="100"/>
                </a:cubicBezTo>
                <a:cubicBezTo>
                  <a:pt x="0" y="208"/>
                  <a:pt x="0" y="208"/>
                  <a:pt x="0" y="208"/>
                </a:cubicBezTo>
                <a:cubicBezTo>
                  <a:pt x="160" y="208"/>
                  <a:pt x="160" y="208"/>
                  <a:pt x="160" y="208"/>
                </a:cubicBezTo>
                <a:cubicBezTo>
                  <a:pt x="160" y="100"/>
                  <a:pt x="160" y="100"/>
                  <a:pt x="160" y="100"/>
                </a:cubicBezTo>
                <a:lnTo>
                  <a:pt x="136" y="100"/>
                </a:lnTo>
                <a:close/>
                <a:moveTo>
                  <a:pt x="152" y="200"/>
                </a:moveTo>
                <a:cubicBezTo>
                  <a:pt x="8" y="200"/>
                  <a:pt x="8" y="200"/>
                  <a:pt x="8" y="200"/>
                </a:cubicBezTo>
                <a:cubicBezTo>
                  <a:pt x="8" y="108"/>
                  <a:pt x="8" y="108"/>
                  <a:pt x="8" y="108"/>
                </a:cubicBezTo>
                <a:cubicBezTo>
                  <a:pt x="152" y="108"/>
                  <a:pt x="152" y="108"/>
                  <a:pt x="152" y="108"/>
                </a:cubicBezTo>
                <a:lnTo>
                  <a:pt x="152" y="20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3" name="组合 212"/>
          <p:cNvGrpSpPr/>
          <p:nvPr/>
        </p:nvGrpSpPr>
        <p:grpSpPr>
          <a:xfrm>
            <a:off x="4572000" y="3235325"/>
            <a:ext cx="430213" cy="304801"/>
            <a:chOff x="4749800" y="3235325"/>
            <a:chExt cx="430213" cy="304801"/>
          </a:xfrm>
        </p:grpSpPr>
        <p:sp>
          <p:nvSpPr>
            <p:cNvPr id="1029" name="Freeform 55"/>
            <p:cNvSpPr>
              <a:spLocks noEditPoints="1"/>
            </p:cNvSpPr>
            <p:nvPr/>
          </p:nvSpPr>
          <p:spPr bwMode="auto">
            <a:xfrm>
              <a:off x="4749800" y="3235325"/>
              <a:ext cx="430213" cy="71438"/>
            </a:xfrm>
            <a:custGeom>
              <a:avLst/>
              <a:gdLst>
                <a:gd name="T0" fmla="*/ 0 w 271"/>
                <a:gd name="T1" fmla="*/ 0 h 45"/>
                <a:gd name="T2" fmla="*/ 0 w 271"/>
                <a:gd name="T3" fmla="*/ 45 h 45"/>
                <a:gd name="T4" fmla="*/ 271 w 271"/>
                <a:gd name="T5" fmla="*/ 45 h 45"/>
                <a:gd name="T6" fmla="*/ 271 w 271"/>
                <a:gd name="T7" fmla="*/ 0 h 45"/>
                <a:gd name="T8" fmla="*/ 0 w 271"/>
                <a:gd name="T9" fmla="*/ 0 h 45"/>
                <a:gd name="T10" fmla="*/ 260 w 271"/>
                <a:gd name="T11" fmla="*/ 34 h 45"/>
                <a:gd name="T12" fmla="*/ 12 w 271"/>
                <a:gd name="T13" fmla="*/ 34 h 45"/>
                <a:gd name="T14" fmla="*/ 12 w 271"/>
                <a:gd name="T15" fmla="*/ 11 h 45"/>
                <a:gd name="T16" fmla="*/ 260 w 271"/>
                <a:gd name="T17" fmla="*/ 11 h 45"/>
                <a:gd name="T18" fmla="*/ 260 w 271"/>
                <a:gd name="T19" fmla="*/ 3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45">
                  <a:moveTo>
                    <a:pt x="0" y="0"/>
                  </a:moveTo>
                  <a:lnTo>
                    <a:pt x="0" y="45"/>
                  </a:lnTo>
                  <a:lnTo>
                    <a:pt x="271" y="45"/>
                  </a:lnTo>
                  <a:lnTo>
                    <a:pt x="271" y="0"/>
                  </a:lnTo>
                  <a:lnTo>
                    <a:pt x="0" y="0"/>
                  </a:lnTo>
                  <a:close/>
                  <a:moveTo>
                    <a:pt x="260" y="34"/>
                  </a:moveTo>
                  <a:lnTo>
                    <a:pt x="12" y="34"/>
                  </a:lnTo>
                  <a:lnTo>
                    <a:pt x="12" y="11"/>
                  </a:lnTo>
                  <a:lnTo>
                    <a:pt x="260" y="11"/>
                  </a:lnTo>
                  <a:lnTo>
                    <a:pt x="260" y="34"/>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0" name="Freeform 56"/>
            <p:cNvSpPr>
              <a:spLocks noEditPoints="1"/>
            </p:cNvSpPr>
            <p:nvPr/>
          </p:nvSpPr>
          <p:spPr bwMode="auto">
            <a:xfrm>
              <a:off x="4749800" y="3351213"/>
              <a:ext cx="430213" cy="71438"/>
            </a:xfrm>
            <a:custGeom>
              <a:avLst/>
              <a:gdLst>
                <a:gd name="T0" fmla="*/ 0 w 271"/>
                <a:gd name="T1" fmla="*/ 45 h 45"/>
                <a:gd name="T2" fmla="*/ 271 w 271"/>
                <a:gd name="T3" fmla="*/ 45 h 45"/>
                <a:gd name="T4" fmla="*/ 271 w 271"/>
                <a:gd name="T5" fmla="*/ 0 h 45"/>
                <a:gd name="T6" fmla="*/ 0 w 271"/>
                <a:gd name="T7" fmla="*/ 0 h 45"/>
                <a:gd name="T8" fmla="*/ 0 w 271"/>
                <a:gd name="T9" fmla="*/ 45 h 45"/>
                <a:gd name="T10" fmla="*/ 12 w 271"/>
                <a:gd name="T11" fmla="*/ 11 h 45"/>
                <a:gd name="T12" fmla="*/ 260 w 271"/>
                <a:gd name="T13" fmla="*/ 11 h 45"/>
                <a:gd name="T14" fmla="*/ 260 w 271"/>
                <a:gd name="T15" fmla="*/ 34 h 45"/>
                <a:gd name="T16" fmla="*/ 12 w 271"/>
                <a:gd name="T17" fmla="*/ 34 h 45"/>
                <a:gd name="T18" fmla="*/ 12 w 271"/>
                <a:gd name="T19" fmla="*/ 1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45">
                  <a:moveTo>
                    <a:pt x="0" y="45"/>
                  </a:moveTo>
                  <a:lnTo>
                    <a:pt x="271" y="45"/>
                  </a:lnTo>
                  <a:lnTo>
                    <a:pt x="271" y="0"/>
                  </a:lnTo>
                  <a:lnTo>
                    <a:pt x="0" y="0"/>
                  </a:lnTo>
                  <a:lnTo>
                    <a:pt x="0" y="45"/>
                  </a:lnTo>
                  <a:close/>
                  <a:moveTo>
                    <a:pt x="12" y="11"/>
                  </a:moveTo>
                  <a:lnTo>
                    <a:pt x="260" y="11"/>
                  </a:lnTo>
                  <a:lnTo>
                    <a:pt x="260" y="34"/>
                  </a:lnTo>
                  <a:lnTo>
                    <a:pt x="12" y="34"/>
                  </a:lnTo>
                  <a:lnTo>
                    <a:pt x="12" y="1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1" name="Freeform 57"/>
            <p:cNvSpPr>
              <a:spLocks noEditPoints="1"/>
            </p:cNvSpPr>
            <p:nvPr/>
          </p:nvSpPr>
          <p:spPr bwMode="auto">
            <a:xfrm>
              <a:off x="4749800" y="3468688"/>
              <a:ext cx="430213" cy="71438"/>
            </a:xfrm>
            <a:custGeom>
              <a:avLst/>
              <a:gdLst>
                <a:gd name="T0" fmla="*/ 0 w 271"/>
                <a:gd name="T1" fmla="*/ 45 h 45"/>
                <a:gd name="T2" fmla="*/ 271 w 271"/>
                <a:gd name="T3" fmla="*/ 45 h 45"/>
                <a:gd name="T4" fmla="*/ 271 w 271"/>
                <a:gd name="T5" fmla="*/ 0 h 45"/>
                <a:gd name="T6" fmla="*/ 0 w 271"/>
                <a:gd name="T7" fmla="*/ 0 h 45"/>
                <a:gd name="T8" fmla="*/ 0 w 271"/>
                <a:gd name="T9" fmla="*/ 45 h 45"/>
                <a:gd name="T10" fmla="*/ 12 w 271"/>
                <a:gd name="T11" fmla="*/ 11 h 45"/>
                <a:gd name="T12" fmla="*/ 260 w 271"/>
                <a:gd name="T13" fmla="*/ 11 h 45"/>
                <a:gd name="T14" fmla="*/ 260 w 271"/>
                <a:gd name="T15" fmla="*/ 33 h 45"/>
                <a:gd name="T16" fmla="*/ 12 w 271"/>
                <a:gd name="T17" fmla="*/ 33 h 45"/>
                <a:gd name="T18" fmla="*/ 12 w 271"/>
                <a:gd name="T19" fmla="*/ 1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45">
                  <a:moveTo>
                    <a:pt x="0" y="45"/>
                  </a:moveTo>
                  <a:lnTo>
                    <a:pt x="271" y="45"/>
                  </a:lnTo>
                  <a:lnTo>
                    <a:pt x="271" y="0"/>
                  </a:lnTo>
                  <a:lnTo>
                    <a:pt x="0" y="0"/>
                  </a:lnTo>
                  <a:lnTo>
                    <a:pt x="0" y="45"/>
                  </a:lnTo>
                  <a:close/>
                  <a:moveTo>
                    <a:pt x="12" y="11"/>
                  </a:moveTo>
                  <a:lnTo>
                    <a:pt x="260" y="11"/>
                  </a:lnTo>
                  <a:lnTo>
                    <a:pt x="260" y="33"/>
                  </a:lnTo>
                  <a:lnTo>
                    <a:pt x="12" y="33"/>
                  </a:lnTo>
                  <a:lnTo>
                    <a:pt x="12" y="1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4" name="组合 213"/>
          <p:cNvGrpSpPr/>
          <p:nvPr/>
        </p:nvGrpSpPr>
        <p:grpSpPr>
          <a:xfrm>
            <a:off x="5508104" y="3186113"/>
            <a:ext cx="411163" cy="430213"/>
            <a:chOff x="5575300" y="3186113"/>
            <a:chExt cx="411163" cy="430213"/>
          </a:xfrm>
        </p:grpSpPr>
        <p:sp>
          <p:nvSpPr>
            <p:cNvPr id="1032" name="Freeform 58"/>
            <p:cNvSpPr>
              <a:spLocks noEditPoints="1"/>
            </p:cNvSpPr>
            <p:nvPr/>
          </p:nvSpPr>
          <p:spPr bwMode="auto">
            <a:xfrm>
              <a:off x="5897563" y="3186113"/>
              <a:ext cx="88900" cy="393700"/>
            </a:xfrm>
            <a:custGeom>
              <a:avLst/>
              <a:gdLst>
                <a:gd name="T0" fmla="*/ 40 w 40"/>
                <a:gd name="T1" fmla="*/ 20 h 176"/>
                <a:gd name="T2" fmla="*/ 20 w 40"/>
                <a:gd name="T3" fmla="*/ 0 h 176"/>
                <a:gd name="T4" fmla="*/ 0 w 40"/>
                <a:gd name="T5" fmla="*/ 20 h 176"/>
                <a:gd name="T6" fmla="*/ 16 w 40"/>
                <a:gd name="T7" fmla="*/ 39 h 176"/>
                <a:gd name="T8" fmla="*/ 16 w 40"/>
                <a:gd name="T9" fmla="*/ 176 h 176"/>
                <a:gd name="T10" fmla="*/ 24 w 40"/>
                <a:gd name="T11" fmla="*/ 176 h 176"/>
                <a:gd name="T12" fmla="*/ 24 w 40"/>
                <a:gd name="T13" fmla="*/ 39 h 176"/>
                <a:gd name="T14" fmla="*/ 40 w 40"/>
                <a:gd name="T15" fmla="*/ 20 h 176"/>
                <a:gd name="T16" fmla="*/ 20 w 40"/>
                <a:gd name="T17" fmla="*/ 32 h 176"/>
                <a:gd name="T18" fmla="*/ 8 w 40"/>
                <a:gd name="T19" fmla="*/ 20 h 176"/>
                <a:gd name="T20" fmla="*/ 20 w 40"/>
                <a:gd name="T21" fmla="*/ 8 h 176"/>
                <a:gd name="T22" fmla="*/ 32 w 40"/>
                <a:gd name="T23" fmla="*/ 20 h 176"/>
                <a:gd name="T24" fmla="*/ 20 w 40"/>
                <a:gd name="T25" fmla="*/ 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176">
                  <a:moveTo>
                    <a:pt x="40" y="20"/>
                  </a:moveTo>
                  <a:cubicBezTo>
                    <a:pt x="40" y="8"/>
                    <a:pt x="31" y="0"/>
                    <a:pt x="20" y="0"/>
                  </a:cubicBezTo>
                  <a:cubicBezTo>
                    <a:pt x="9" y="0"/>
                    <a:pt x="0" y="8"/>
                    <a:pt x="0" y="20"/>
                  </a:cubicBezTo>
                  <a:cubicBezTo>
                    <a:pt x="0" y="29"/>
                    <a:pt x="7" y="37"/>
                    <a:pt x="16" y="39"/>
                  </a:cubicBezTo>
                  <a:cubicBezTo>
                    <a:pt x="16" y="176"/>
                    <a:pt x="16" y="176"/>
                    <a:pt x="16" y="176"/>
                  </a:cubicBezTo>
                  <a:cubicBezTo>
                    <a:pt x="24" y="176"/>
                    <a:pt x="24" y="176"/>
                    <a:pt x="24" y="176"/>
                  </a:cubicBezTo>
                  <a:cubicBezTo>
                    <a:pt x="24" y="39"/>
                    <a:pt x="24" y="39"/>
                    <a:pt x="24" y="39"/>
                  </a:cubicBezTo>
                  <a:cubicBezTo>
                    <a:pt x="34" y="37"/>
                    <a:pt x="40" y="29"/>
                    <a:pt x="40" y="20"/>
                  </a:cubicBezTo>
                  <a:close/>
                  <a:moveTo>
                    <a:pt x="20" y="32"/>
                  </a:moveTo>
                  <a:cubicBezTo>
                    <a:pt x="14" y="32"/>
                    <a:pt x="8" y="26"/>
                    <a:pt x="8" y="20"/>
                  </a:cubicBezTo>
                  <a:cubicBezTo>
                    <a:pt x="8" y="13"/>
                    <a:pt x="14" y="8"/>
                    <a:pt x="20" y="8"/>
                  </a:cubicBezTo>
                  <a:cubicBezTo>
                    <a:pt x="27" y="8"/>
                    <a:pt x="32" y="13"/>
                    <a:pt x="32" y="20"/>
                  </a:cubicBezTo>
                  <a:cubicBezTo>
                    <a:pt x="32" y="26"/>
                    <a:pt x="27" y="32"/>
                    <a:pt x="20" y="3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3" name="Freeform 59"/>
            <p:cNvSpPr>
              <a:spLocks noEditPoints="1"/>
            </p:cNvSpPr>
            <p:nvPr/>
          </p:nvSpPr>
          <p:spPr bwMode="auto">
            <a:xfrm>
              <a:off x="5575300" y="3221038"/>
              <a:ext cx="88900" cy="395288"/>
            </a:xfrm>
            <a:custGeom>
              <a:avLst/>
              <a:gdLst>
                <a:gd name="T0" fmla="*/ 24 w 40"/>
                <a:gd name="T1" fmla="*/ 136 h 176"/>
                <a:gd name="T2" fmla="*/ 24 w 40"/>
                <a:gd name="T3" fmla="*/ 0 h 176"/>
                <a:gd name="T4" fmla="*/ 16 w 40"/>
                <a:gd name="T5" fmla="*/ 0 h 176"/>
                <a:gd name="T6" fmla="*/ 16 w 40"/>
                <a:gd name="T7" fmla="*/ 136 h 176"/>
                <a:gd name="T8" fmla="*/ 0 w 40"/>
                <a:gd name="T9" fmla="*/ 156 h 176"/>
                <a:gd name="T10" fmla="*/ 20 w 40"/>
                <a:gd name="T11" fmla="*/ 176 h 176"/>
                <a:gd name="T12" fmla="*/ 40 w 40"/>
                <a:gd name="T13" fmla="*/ 156 h 176"/>
                <a:gd name="T14" fmla="*/ 24 w 40"/>
                <a:gd name="T15" fmla="*/ 136 h 176"/>
                <a:gd name="T16" fmla="*/ 20 w 40"/>
                <a:gd name="T17" fmla="*/ 168 h 176"/>
                <a:gd name="T18" fmla="*/ 8 w 40"/>
                <a:gd name="T19" fmla="*/ 156 h 176"/>
                <a:gd name="T20" fmla="*/ 20 w 40"/>
                <a:gd name="T21" fmla="*/ 144 h 176"/>
                <a:gd name="T22" fmla="*/ 32 w 40"/>
                <a:gd name="T23" fmla="*/ 156 h 176"/>
                <a:gd name="T24" fmla="*/ 20 w 40"/>
                <a:gd name="T25" fmla="*/ 16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176">
                  <a:moveTo>
                    <a:pt x="24" y="136"/>
                  </a:moveTo>
                  <a:cubicBezTo>
                    <a:pt x="24" y="0"/>
                    <a:pt x="24" y="0"/>
                    <a:pt x="24" y="0"/>
                  </a:cubicBezTo>
                  <a:cubicBezTo>
                    <a:pt x="16" y="0"/>
                    <a:pt x="16" y="0"/>
                    <a:pt x="16" y="0"/>
                  </a:cubicBezTo>
                  <a:cubicBezTo>
                    <a:pt x="16" y="136"/>
                    <a:pt x="16" y="136"/>
                    <a:pt x="16" y="136"/>
                  </a:cubicBezTo>
                  <a:cubicBezTo>
                    <a:pt x="7" y="138"/>
                    <a:pt x="0" y="146"/>
                    <a:pt x="0" y="156"/>
                  </a:cubicBezTo>
                  <a:cubicBezTo>
                    <a:pt x="0" y="167"/>
                    <a:pt x="9" y="176"/>
                    <a:pt x="20" y="176"/>
                  </a:cubicBezTo>
                  <a:cubicBezTo>
                    <a:pt x="31" y="176"/>
                    <a:pt x="40" y="167"/>
                    <a:pt x="40" y="156"/>
                  </a:cubicBezTo>
                  <a:cubicBezTo>
                    <a:pt x="40" y="146"/>
                    <a:pt x="34" y="138"/>
                    <a:pt x="24" y="136"/>
                  </a:cubicBezTo>
                  <a:close/>
                  <a:moveTo>
                    <a:pt x="20" y="168"/>
                  </a:moveTo>
                  <a:cubicBezTo>
                    <a:pt x="14" y="168"/>
                    <a:pt x="8" y="162"/>
                    <a:pt x="8" y="156"/>
                  </a:cubicBezTo>
                  <a:cubicBezTo>
                    <a:pt x="8" y="149"/>
                    <a:pt x="14" y="144"/>
                    <a:pt x="20" y="144"/>
                  </a:cubicBezTo>
                  <a:cubicBezTo>
                    <a:pt x="27" y="144"/>
                    <a:pt x="32" y="149"/>
                    <a:pt x="32" y="156"/>
                  </a:cubicBezTo>
                  <a:cubicBezTo>
                    <a:pt x="32" y="162"/>
                    <a:pt x="27" y="168"/>
                    <a:pt x="20" y="168"/>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4" name="Freeform 60"/>
            <p:cNvSpPr>
              <a:spLocks noEditPoints="1"/>
            </p:cNvSpPr>
            <p:nvPr/>
          </p:nvSpPr>
          <p:spPr bwMode="auto">
            <a:xfrm>
              <a:off x="5735638" y="3221038"/>
              <a:ext cx="90488" cy="358775"/>
            </a:xfrm>
            <a:custGeom>
              <a:avLst/>
              <a:gdLst>
                <a:gd name="T0" fmla="*/ 24 w 40"/>
                <a:gd name="T1" fmla="*/ 60 h 160"/>
                <a:gd name="T2" fmla="*/ 24 w 40"/>
                <a:gd name="T3" fmla="*/ 0 h 160"/>
                <a:gd name="T4" fmla="*/ 16 w 40"/>
                <a:gd name="T5" fmla="*/ 0 h 160"/>
                <a:gd name="T6" fmla="*/ 16 w 40"/>
                <a:gd name="T7" fmla="*/ 60 h 160"/>
                <a:gd name="T8" fmla="*/ 0 w 40"/>
                <a:gd name="T9" fmla="*/ 80 h 160"/>
                <a:gd name="T10" fmla="*/ 16 w 40"/>
                <a:gd name="T11" fmla="*/ 99 h 160"/>
                <a:gd name="T12" fmla="*/ 16 w 40"/>
                <a:gd name="T13" fmla="*/ 160 h 160"/>
                <a:gd name="T14" fmla="*/ 24 w 40"/>
                <a:gd name="T15" fmla="*/ 160 h 160"/>
                <a:gd name="T16" fmla="*/ 24 w 40"/>
                <a:gd name="T17" fmla="*/ 99 h 160"/>
                <a:gd name="T18" fmla="*/ 40 w 40"/>
                <a:gd name="T19" fmla="*/ 80 h 160"/>
                <a:gd name="T20" fmla="*/ 24 w 40"/>
                <a:gd name="T21" fmla="*/ 60 h 160"/>
                <a:gd name="T22" fmla="*/ 20 w 40"/>
                <a:gd name="T23" fmla="*/ 92 h 160"/>
                <a:gd name="T24" fmla="*/ 8 w 40"/>
                <a:gd name="T25" fmla="*/ 80 h 160"/>
                <a:gd name="T26" fmla="*/ 20 w 40"/>
                <a:gd name="T27" fmla="*/ 68 h 160"/>
                <a:gd name="T28" fmla="*/ 32 w 40"/>
                <a:gd name="T29" fmla="*/ 80 h 160"/>
                <a:gd name="T30" fmla="*/ 20 w 40"/>
                <a:gd name="T31" fmla="*/ 9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60">
                  <a:moveTo>
                    <a:pt x="24" y="60"/>
                  </a:moveTo>
                  <a:cubicBezTo>
                    <a:pt x="24" y="0"/>
                    <a:pt x="24" y="0"/>
                    <a:pt x="24" y="0"/>
                  </a:cubicBezTo>
                  <a:cubicBezTo>
                    <a:pt x="16" y="0"/>
                    <a:pt x="16" y="0"/>
                    <a:pt x="16" y="0"/>
                  </a:cubicBezTo>
                  <a:cubicBezTo>
                    <a:pt x="16" y="60"/>
                    <a:pt x="16" y="60"/>
                    <a:pt x="16" y="60"/>
                  </a:cubicBezTo>
                  <a:cubicBezTo>
                    <a:pt x="7" y="62"/>
                    <a:pt x="0" y="70"/>
                    <a:pt x="0" y="80"/>
                  </a:cubicBezTo>
                  <a:cubicBezTo>
                    <a:pt x="0" y="89"/>
                    <a:pt x="7" y="97"/>
                    <a:pt x="16" y="99"/>
                  </a:cubicBezTo>
                  <a:cubicBezTo>
                    <a:pt x="16" y="160"/>
                    <a:pt x="16" y="160"/>
                    <a:pt x="16" y="160"/>
                  </a:cubicBezTo>
                  <a:cubicBezTo>
                    <a:pt x="24" y="160"/>
                    <a:pt x="24" y="160"/>
                    <a:pt x="24" y="160"/>
                  </a:cubicBezTo>
                  <a:cubicBezTo>
                    <a:pt x="24" y="99"/>
                    <a:pt x="24" y="99"/>
                    <a:pt x="24" y="99"/>
                  </a:cubicBezTo>
                  <a:cubicBezTo>
                    <a:pt x="34" y="97"/>
                    <a:pt x="40" y="89"/>
                    <a:pt x="40" y="80"/>
                  </a:cubicBezTo>
                  <a:cubicBezTo>
                    <a:pt x="40" y="70"/>
                    <a:pt x="34" y="62"/>
                    <a:pt x="24" y="60"/>
                  </a:cubicBezTo>
                  <a:close/>
                  <a:moveTo>
                    <a:pt x="20" y="92"/>
                  </a:moveTo>
                  <a:cubicBezTo>
                    <a:pt x="14" y="92"/>
                    <a:pt x="8" y="86"/>
                    <a:pt x="8" y="80"/>
                  </a:cubicBezTo>
                  <a:cubicBezTo>
                    <a:pt x="8" y="73"/>
                    <a:pt x="14" y="68"/>
                    <a:pt x="20" y="68"/>
                  </a:cubicBezTo>
                  <a:cubicBezTo>
                    <a:pt x="27" y="68"/>
                    <a:pt x="32" y="73"/>
                    <a:pt x="32" y="80"/>
                  </a:cubicBezTo>
                  <a:cubicBezTo>
                    <a:pt x="32" y="86"/>
                    <a:pt x="27" y="92"/>
                    <a:pt x="20" y="9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8" name="组合 217"/>
          <p:cNvGrpSpPr/>
          <p:nvPr/>
        </p:nvGrpSpPr>
        <p:grpSpPr>
          <a:xfrm>
            <a:off x="6424904" y="3284538"/>
            <a:ext cx="538163" cy="233363"/>
            <a:chOff x="6329363" y="3284538"/>
            <a:chExt cx="538163" cy="233363"/>
          </a:xfrm>
        </p:grpSpPr>
        <p:sp>
          <p:nvSpPr>
            <p:cNvPr id="1035" name="Freeform 61"/>
            <p:cNvSpPr>
              <a:spLocks noEditPoints="1"/>
            </p:cNvSpPr>
            <p:nvPr/>
          </p:nvSpPr>
          <p:spPr bwMode="auto">
            <a:xfrm>
              <a:off x="6329363" y="3284538"/>
              <a:ext cx="252413" cy="233363"/>
            </a:xfrm>
            <a:custGeom>
              <a:avLst/>
              <a:gdLst>
                <a:gd name="T0" fmla="*/ 0 w 112"/>
                <a:gd name="T1" fmla="*/ 11 h 104"/>
                <a:gd name="T2" fmla="*/ 0 w 112"/>
                <a:gd name="T3" fmla="*/ 92 h 104"/>
                <a:gd name="T4" fmla="*/ 12 w 112"/>
                <a:gd name="T5" fmla="*/ 104 h 104"/>
                <a:gd name="T6" fmla="*/ 112 w 112"/>
                <a:gd name="T7" fmla="*/ 104 h 104"/>
                <a:gd name="T8" fmla="*/ 112 w 112"/>
                <a:gd name="T9" fmla="*/ 0 h 104"/>
                <a:gd name="T10" fmla="*/ 12 w 112"/>
                <a:gd name="T11" fmla="*/ 0 h 104"/>
                <a:gd name="T12" fmla="*/ 0 w 112"/>
                <a:gd name="T13" fmla="*/ 11 h 104"/>
                <a:gd name="T14" fmla="*/ 104 w 112"/>
                <a:gd name="T15" fmla="*/ 96 h 104"/>
                <a:gd name="T16" fmla="*/ 12 w 112"/>
                <a:gd name="T17" fmla="*/ 96 h 104"/>
                <a:gd name="T18" fmla="*/ 8 w 112"/>
                <a:gd name="T19" fmla="*/ 92 h 104"/>
                <a:gd name="T20" fmla="*/ 8 w 112"/>
                <a:gd name="T21" fmla="*/ 11 h 104"/>
                <a:gd name="T22" fmla="*/ 12 w 112"/>
                <a:gd name="T23" fmla="*/ 8 h 104"/>
                <a:gd name="T24" fmla="*/ 104 w 112"/>
                <a:gd name="T25" fmla="*/ 8 h 104"/>
                <a:gd name="T26" fmla="*/ 104 w 112"/>
                <a:gd name="T2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04">
                  <a:moveTo>
                    <a:pt x="0" y="11"/>
                  </a:moveTo>
                  <a:cubicBezTo>
                    <a:pt x="0" y="92"/>
                    <a:pt x="0" y="92"/>
                    <a:pt x="0" y="92"/>
                  </a:cubicBezTo>
                  <a:cubicBezTo>
                    <a:pt x="0" y="98"/>
                    <a:pt x="5" y="104"/>
                    <a:pt x="12" y="104"/>
                  </a:cubicBezTo>
                  <a:cubicBezTo>
                    <a:pt x="112" y="104"/>
                    <a:pt x="112" y="104"/>
                    <a:pt x="112" y="104"/>
                  </a:cubicBezTo>
                  <a:cubicBezTo>
                    <a:pt x="112" y="0"/>
                    <a:pt x="112" y="0"/>
                    <a:pt x="112" y="0"/>
                  </a:cubicBezTo>
                  <a:cubicBezTo>
                    <a:pt x="12" y="0"/>
                    <a:pt x="12" y="0"/>
                    <a:pt x="12" y="0"/>
                  </a:cubicBezTo>
                  <a:cubicBezTo>
                    <a:pt x="5" y="0"/>
                    <a:pt x="0" y="5"/>
                    <a:pt x="0" y="11"/>
                  </a:cubicBezTo>
                  <a:close/>
                  <a:moveTo>
                    <a:pt x="104" y="96"/>
                  </a:moveTo>
                  <a:cubicBezTo>
                    <a:pt x="12" y="96"/>
                    <a:pt x="12" y="96"/>
                    <a:pt x="12" y="96"/>
                  </a:cubicBezTo>
                  <a:cubicBezTo>
                    <a:pt x="9" y="96"/>
                    <a:pt x="8" y="94"/>
                    <a:pt x="8" y="92"/>
                  </a:cubicBezTo>
                  <a:cubicBezTo>
                    <a:pt x="8" y="11"/>
                    <a:pt x="8" y="11"/>
                    <a:pt x="8" y="11"/>
                  </a:cubicBezTo>
                  <a:cubicBezTo>
                    <a:pt x="8" y="9"/>
                    <a:pt x="9" y="8"/>
                    <a:pt x="12" y="8"/>
                  </a:cubicBezTo>
                  <a:cubicBezTo>
                    <a:pt x="104" y="8"/>
                    <a:pt x="104" y="8"/>
                    <a:pt x="104" y="8"/>
                  </a:cubicBezTo>
                  <a:lnTo>
                    <a:pt x="104" y="96"/>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6" name="Freeform 62"/>
            <p:cNvSpPr>
              <a:spLocks noEditPoints="1"/>
            </p:cNvSpPr>
            <p:nvPr/>
          </p:nvSpPr>
          <p:spPr bwMode="auto">
            <a:xfrm>
              <a:off x="6599238" y="3284538"/>
              <a:ext cx="268288" cy="233363"/>
            </a:xfrm>
            <a:custGeom>
              <a:avLst/>
              <a:gdLst>
                <a:gd name="T0" fmla="*/ 120 w 120"/>
                <a:gd name="T1" fmla="*/ 52 h 104"/>
                <a:gd name="T2" fmla="*/ 96 w 120"/>
                <a:gd name="T3" fmla="*/ 28 h 104"/>
                <a:gd name="T4" fmla="*/ 96 w 120"/>
                <a:gd name="T5" fmla="*/ 11 h 104"/>
                <a:gd name="T6" fmla="*/ 84 w 120"/>
                <a:gd name="T7" fmla="*/ 0 h 104"/>
                <a:gd name="T8" fmla="*/ 0 w 120"/>
                <a:gd name="T9" fmla="*/ 0 h 104"/>
                <a:gd name="T10" fmla="*/ 0 w 120"/>
                <a:gd name="T11" fmla="*/ 8 h 104"/>
                <a:gd name="T12" fmla="*/ 8 w 120"/>
                <a:gd name="T13" fmla="*/ 8 h 104"/>
                <a:gd name="T14" fmla="*/ 19 w 120"/>
                <a:gd name="T15" fmla="*/ 8 h 104"/>
                <a:gd name="T16" fmla="*/ 84 w 120"/>
                <a:gd name="T17" fmla="*/ 8 h 104"/>
                <a:gd name="T18" fmla="*/ 88 w 120"/>
                <a:gd name="T19" fmla="*/ 11 h 104"/>
                <a:gd name="T20" fmla="*/ 88 w 120"/>
                <a:gd name="T21" fmla="*/ 92 h 104"/>
                <a:gd name="T22" fmla="*/ 84 w 120"/>
                <a:gd name="T23" fmla="*/ 96 h 104"/>
                <a:gd name="T24" fmla="*/ 19 w 120"/>
                <a:gd name="T25" fmla="*/ 96 h 104"/>
                <a:gd name="T26" fmla="*/ 8 w 120"/>
                <a:gd name="T27" fmla="*/ 96 h 104"/>
                <a:gd name="T28" fmla="*/ 0 w 120"/>
                <a:gd name="T29" fmla="*/ 96 h 104"/>
                <a:gd name="T30" fmla="*/ 0 w 120"/>
                <a:gd name="T31" fmla="*/ 104 h 104"/>
                <a:gd name="T32" fmla="*/ 84 w 120"/>
                <a:gd name="T33" fmla="*/ 104 h 104"/>
                <a:gd name="T34" fmla="*/ 96 w 120"/>
                <a:gd name="T35" fmla="*/ 92 h 104"/>
                <a:gd name="T36" fmla="*/ 96 w 120"/>
                <a:gd name="T37" fmla="*/ 76 h 104"/>
                <a:gd name="T38" fmla="*/ 120 w 120"/>
                <a:gd name="T39" fmla="*/ 52 h 104"/>
                <a:gd name="T40" fmla="*/ 96 w 120"/>
                <a:gd name="T41" fmla="*/ 68 h 104"/>
                <a:gd name="T42" fmla="*/ 96 w 120"/>
                <a:gd name="T43" fmla="*/ 36 h 104"/>
                <a:gd name="T44" fmla="*/ 112 w 120"/>
                <a:gd name="T45" fmla="*/ 52 h 104"/>
                <a:gd name="T46" fmla="*/ 96 w 120"/>
                <a:gd name="T47" fmla="*/ 6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104">
                  <a:moveTo>
                    <a:pt x="120" y="52"/>
                  </a:moveTo>
                  <a:cubicBezTo>
                    <a:pt x="120" y="38"/>
                    <a:pt x="109" y="28"/>
                    <a:pt x="96" y="28"/>
                  </a:cubicBezTo>
                  <a:cubicBezTo>
                    <a:pt x="96" y="11"/>
                    <a:pt x="96" y="11"/>
                    <a:pt x="96" y="11"/>
                  </a:cubicBezTo>
                  <a:cubicBezTo>
                    <a:pt x="96" y="5"/>
                    <a:pt x="90" y="0"/>
                    <a:pt x="84" y="0"/>
                  </a:cubicBezTo>
                  <a:cubicBezTo>
                    <a:pt x="0" y="0"/>
                    <a:pt x="0" y="0"/>
                    <a:pt x="0" y="0"/>
                  </a:cubicBezTo>
                  <a:cubicBezTo>
                    <a:pt x="0" y="8"/>
                    <a:pt x="0" y="8"/>
                    <a:pt x="0" y="8"/>
                  </a:cubicBezTo>
                  <a:cubicBezTo>
                    <a:pt x="8" y="8"/>
                    <a:pt x="8" y="8"/>
                    <a:pt x="8" y="8"/>
                  </a:cubicBezTo>
                  <a:cubicBezTo>
                    <a:pt x="19" y="8"/>
                    <a:pt x="19" y="8"/>
                    <a:pt x="19" y="8"/>
                  </a:cubicBezTo>
                  <a:cubicBezTo>
                    <a:pt x="84" y="8"/>
                    <a:pt x="84" y="8"/>
                    <a:pt x="84" y="8"/>
                  </a:cubicBezTo>
                  <a:cubicBezTo>
                    <a:pt x="86" y="8"/>
                    <a:pt x="88" y="9"/>
                    <a:pt x="88" y="11"/>
                  </a:cubicBezTo>
                  <a:cubicBezTo>
                    <a:pt x="88" y="92"/>
                    <a:pt x="88" y="92"/>
                    <a:pt x="88" y="92"/>
                  </a:cubicBezTo>
                  <a:cubicBezTo>
                    <a:pt x="88" y="94"/>
                    <a:pt x="86" y="96"/>
                    <a:pt x="84" y="96"/>
                  </a:cubicBezTo>
                  <a:cubicBezTo>
                    <a:pt x="19" y="96"/>
                    <a:pt x="19" y="96"/>
                    <a:pt x="19" y="96"/>
                  </a:cubicBezTo>
                  <a:cubicBezTo>
                    <a:pt x="8" y="96"/>
                    <a:pt x="8" y="96"/>
                    <a:pt x="8" y="96"/>
                  </a:cubicBezTo>
                  <a:cubicBezTo>
                    <a:pt x="0" y="96"/>
                    <a:pt x="0" y="96"/>
                    <a:pt x="0" y="96"/>
                  </a:cubicBezTo>
                  <a:cubicBezTo>
                    <a:pt x="0" y="104"/>
                    <a:pt x="0" y="104"/>
                    <a:pt x="0" y="104"/>
                  </a:cubicBezTo>
                  <a:cubicBezTo>
                    <a:pt x="84" y="104"/>
                    <a:pt x="84" y="104"/>
                    <a:pt x="84" y="104"/>
                  </a:cubicBezTo>
                  <a:cubicBezTo>
                    <a:pt x="90" y="104"/>
                    <a:pt x="96" y="98"/>
                    <a:pt x="96" y="92"/>
                  </a:cubicBezTo>
                  <a:cubicBezTo>
                    <a:pt x="96" y="76"/>
                    <a:pt x="96" y="76"/>
                    <a:pt x="96" y="76"/>
                  </a:cubicBezTo>
                  <a:cubicBezTo>
                    <a:pt x="109" y="75"/>
                    <a:pt x="120" y="65"/>
                    <a:pt x="120" y="52"/>
                  </a:cubicBezTo>
                  <a:close/>
                  <a:moveTo>
                    <a:pt x="96" y="68"/>
                  </a:moveTo>
                  <a:cubicBezTo>
                    <a:pt x="96" y="36"/>
                    <a:pt x="96" y="36"/>
                    <a:pt x="96" y="36"/>
                  </a:cubicBezTo>
                  <a:cubicBezTo>
                    <a:pt x="104" y="36"/>
                    <a:pt x="112" y="43"/>
                    <a:pt x="112" y="52"/>
                  </a:cubicBezTo>
                  <a:cubicBezTo>
                    <a:pt x="112" y="60"/>
                    <a:pt x="104" y="67"/>
                    <a:pt x="96" y="68"/>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37" name="Freeform 63"/>
          <p:cNvSpPr>
            <a:spLocks noEditPoints="1"/>
          </p:cNvSpPr>
          <p:nvPr/>
        </p:nvSpPr>
        <p:spPr bwMode="auto">
          <a:xfrm>
            <a:off x="7419230" y="3117850"/>
            <a:ext cx="430213" cy="520700"/>
          </a:xfrm>
          <a:custGeom>
            <a:avLst/>
            <a:gdLst>
              <a:gd name="T0" fmla="*/ 184 w 192"/>
              <a:gd name="T1" fmla="*/ 136 h 232"/>
              <a:gd name="T2" fmla="*/ 96 w 192"/>
              <a:gd name="T3" fmla="*/ 224 h 232"/>
              <a:gd name="T4" fmla="*/ 8 w 192"/>
              <a:gd name="T5" fmla="*/ 136 h 232"/>
              <a:gd name="T6" fmla="*/ 96 w 192"/>
              <a:gd name="T7" fmla="*/ 48 h 232"/>
              <a:gd name="T8" fmla="*/ 96 w 192"/>
              <a:gd name="T9" fmla="*/ 88 h 232"/>
              <a:gd name="T10" fmla="*/ 172 w 192"/>
              <a:gd name="T11" fmla="*/ 44 h 232"/>
              <a:gd name="T12" fmla="*/ 96 w 192"/>
              <a:gd name="T13" fmla="*/ 0 h 232"/>
              <a:gd name="T14" fmla="*/ 96 w 192"/>
              <a:gd name="T15" fmla="*/ 40 h 232"/>
              <a:gd name="T16" fmla="*/ 0 w 192"/>
              <a:gd name="T17" fmla="*/ 136 h 232"/>
              <a:gd name="T18" fmla="*/ 96 w 192"/>
              <a:gd name="T19" fmla="*/ 232 h 232"/>
              <a:gd name="T20" fmla="*/ 192 w 192"/>
              <a:gd name="T21" fmla="*/ 136 h 232"/>
              <a:gd name="T22" fmla="*/ 184 w 192"/>
              <a:gd name="T23" fmla="*/ 136 h 232"/>
              <a:gd name="T24" fmla="*/ 104 w 192"/>
              <a:gd name="T25" fmla="*/ 13 h 232"/>
              <a:gd name="T26" fmla="*/ 156 w 192"/>
              <a:gd name="T27" fmla="*/ 44 h 232"/>
              <a:gd name="T28" fmla="*/ 104 w 192"/>
              <a:gd name="T29" fmla="*/ 74 h 232"/>
              <a:gd name="T30" fmla="*/ 104 w 192"/>
              <a:gd name="T31"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2" h="232">
                <a:moveTo>
                  <a:pt x="184" y="136"/>
                </a:moveTo>
                <a:cubicBezTo>
                  <a:pt x="184" y="184"/>
                  <a:pt x="145" y="224"/>
                  <a:pt x="96" y="224"/>
                </a:cubicBezTo>
                <a:cubicBezTo>
                  <a:pt x="48" y="224"/>
                  <a:pt x="8" y="184"/>
                  <a:pt x="8" y="136"/>
                </a:cubicBezTo>
                <a:cubicBezTo>
                  <a:pt x="8" y="87"/>
                  <a:pt x="48" y="48"/>
                  <a:pt x="96" y="48"/>
                </a:cubicBezTo>
                <a:cubicBezTo>
                  <a:pt x="96" y="88"/>
                  <a:pt x="96" y="88"/>
                  <a:pt x="96" y="88"/>
                </a:cubicBezTo>
                <a:cubicBezTo>
                  <a:pt x="172" y="44"/>
                  <a:pt x="172" y="44"/>
                  <a:pt x="172" y="44"/>
                </a:cubicBezTo>
                <a:cubicBezTo>
                  <a:pt x="96" y="0"/>
                  <a:pt x="96" y="0"/>
                  <a:pt x="96" y="0"/>
                </a:cubicBezTo>
                <a:cubicBezTo>
                  <a:pt x="96" y="40"/>
                  <a:pt x="96" y="40"/>
                  <a:pt x="96" y="40"/>
                </a:cubicBezTo>
                <a:cubicBezTo>
                  <a:pt x="43" y="40"/>
                  <a:pt x="0" y="83"/>
                  <a:pt x="0" y="136"/>
                </a:cubicBezTo>
                <a:cubicBezTo>
                  <a:pt x="0" y="189"/>
                  <a:pt x="43" y="232"/>
                  <a:pt x="96" y="232"/>
                </a:cubicBezTo>
                <a:cubicBezTo>
                  <a:pt x="149" y="232"/>
                  <a:pt x="192" y="189"/>
                  <a:pt x="192" y="136"/>
                </a:cubicBezTo>
                <a:lnTo>
                  <a:pt x="184" y="136"/>
                </a:lnTo>
                <a:close/>
                <a:moveTo>
                  <a:pt x="104" y="13"/>
                </a:moveTo>
                <a:cubicBezTo>
                  <a:pt x="156" y="44"/>
                  <a:pt x="156" y="44"/>
                  <a:pt x="156" y="44"/>
                </a:cubicBezTo>
                <a:cubicBezTo>
                  <a:pt x="104" y="74"/>
                  <a:pt x="104" y="74"/>
                  <a:pt x="104" y="74"/>
                </a:cubicBezTo>
                <a:lnTo>
                  <a:pt x="104" y="13"/>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05" name="组合 204"/>
          <p:cNvGrpSpPr/>
          <p:nvPr/>
        </p:nvGrpSpPr>
        <p:grpSpPr>
          <a:xfrm>
            <a:off x="1187624" y="3924300"/>
            <a:ext cx="538162" cy="538163"/>
            <a:chOff x="1468438" y="3924300"/>
            <a:chExt cx="538162" cy="538163"/>
          </a:xfrm>
        </p:grpSpPr>
        <p:sp>
          <p:nvSpPr>
            <p:cNvPr id="1038" name="Freeform 64"/>
            <p:cNvSpPr>
              <a:spLocks noEditPoints="1"/>
            </p:cNvSpPr>
            <p:nvPr/>
          </p:nvSpPr>
          <p:spPr bwMode="auto">
            <a:xfrm>
              <a:off x="1603375" y="4059238"/>
              <a:ext cx="269875" cy="268288"/>
            </a:xfrm>
            <a:custGeom>
              <a:avLst/>
              <a:gdLst>
                <a:gd name="T0" fmla="*/ 60 w 120"/>
                <a:gd name="T1" fmla="*/ 0 h 120"/>
                <a:gd name="T2" fmla="*/ 0 w 120"/>
                <a:gd name="T3" fmla="*/ 60 h 120"/>
                <a:gd name="T4" fmla="*/ 60 w 120"/>
                <a:gd name="T5" fmla="*/ 120 h 120"/>
                <a:gd name="T6" fmla="*/ 120 w 120"/>
                <a:gd name="T7" fmla="*/ 60 h 120"/>
                <a:gd name="T8" fmla="*/ 60 w 120"/>
                <a:gd name="T9" fmla="*/ 0 h 120"/>
                <a:gd name="T10" fmla="*/ 60 w 120"/>
                <a:gd name="T11" fmla="*/ 112 h 120"/>
                <a:gd name="T12" fmla="*/ 8 w 120"/>
                <a:gd name="T13" fmla="*/ 60 h 120"/>
                <a:gd name="T14" fmla="*/ 60 w 120"/>
                <a:gd name="T15" fmla="*/ 8 h 120"/>
                <a:gd name="T16" fmla="*/ 112 w 120"/>
                <a:gd name="T17" fmla="*/ 60 h 120"/>
                <a:gd name="T18" fmla="*/ 60 w 120"/>
                <a:gd name="T19" fmla="*/ 11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20">
                  <a:moveTo>
                    <a:pt x="60" y="0"/>
                  </a:moveTo>
                  <a:cubicBezTo>
                    <a:pt x="27" y="0"/>
                    <a:pt x="0" y="27"/>
                    <a:pt x="0" y="60"/>
                  </a:cubicBezTo>
                  <a:cubicBezTo>
                    <a:pt x="0" y="93"/>
                    <a:pt x="27" y="120"/>
                    <a:pt x="60" y="120"/>
                  </a:cubicBezTo>
                  <a:cubicBezTo>
                    <a:pt x="94" y="120"/>
                    <a:pt x="120" y="93"/>
                    <a:pt x="120" y="60"/>
                  </a:cubicBezTo>
                  <a:cubicBezTo>
                    <a:pt x="120" y="27"/>
                    <a:pt x="94" y="0"/>
                    <a:pt x="60" y="0"/>
                  </a:cubicBezTo>
                  <a:close/>
                  <a:moveTo>
                    <a:pt x="60" y="112"/>
                  </a:moveTo>
                  <a:cubicBezTo>
                    <a:pt x="32" y="112"/>
                    <a:pt x="8" y="88"/>
                    <a:pt x="8" y="60"/>
                  </a:cubicBezTo>
                  <a:cubicBezTo>
                    <a:pt x="8" y="31"/>
                    <a:pt x="32" y="8"/>
                    <a:pt x="60" y="8"/>
                  </a:cubicBezTo>
                  <a:cubicBezTo>
                    <a:pt x="89" y="8"/>
                    <a:pt x="112" y="31"/>
                    <a:pt x="112" y="60"/>
                  </a:cubicBezTo>
                  <a:cubicBezTo>
                    <a:pt x="112" y="88"/>
                    <a:pt x="89" y="112"/>
                    <a:pt x="60" y="112"/>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9" name="Rectangle 65"/>
            <p:cNvSpPr>
              <a:spLocks noChangeArrowheads="1"/>
            </p:cNvSpPr>
            <p:nvPr/>
          </p:nvSpPr>
          <p:spPr bwMode="auto">
            <a:xfrm>
              <a:off x="1728788" y="3924300"/>
              <a:ext cx="17463" cy="107950"/>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0" name="Rectangle 66"/>
            <p:cNvSpPr>
              <a:spLocks noChangeArrowheads="1"/>
            </p:cNvSpPr>
            <p:nvPr/>
          </p:nvSpPr>
          <p:spPr bwMode="auto">
            <a:xfrm>
              <a:off x="1728788" y="4354513"/>
              <a:ext cx="17463" cy="107950"/>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1" name="Rectangle 67"/>
            <p:cNvSpPr>
              <a:spLocks noChangeArrowheads="1"/>
            </p:cNvSpPr>
            <p:nvPr/>
          </p:nvSpPr>
          <p:spPr bwMode="auto">
            <a:xfrm>
              <a:off x="1468438" y="4184650"/>
              <a:ext cx="107950"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2" name="Rectangle 68"/>
            <p:cNvSpPr>
              <a:spLocks noChangeArrowheads="1"/>
            </p:cNvSpPr>
            <p:nvPr/>
          </p:nvSpPr>
          <p:spPr bwMode="auto">
            <a:xfrm>
              <a:off x="1898650" y="4184650"/>
              <a:ext cx="107950" cy="174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3" name="Freeform 69"/>
            <p:cNvSpPr/>
            <p:nvPr/>
          </p:nvSpPr>
          <p:spPr bwMode="auto">
            <a:xfrm>
              <a:off x="1847850" y="3997325"/>
              <a:ext cx="87313" cy="87313"/>
            </a:xfrm>
            <a:custGeom>
              <a:avLst/>
              <a:gdLst>
                <a:gd name="T0" fmla="*/ 55 w 55"/>
                <a:gd name="T1" fmla="*/ 7 h 55"/>
                <a:gd name="T2" fmla="*/ 47 w 55"/>
                <a:gd name="T3" fmla="*/ 0 h 55"/>
                <a:gd name="T4" fmla="*/ 0 w 55"/>
                <a:gd name="T5" fmla="*/ 46 h 55"/>
                <a:gd name="T6" fmla="*/ 8 w 55"/>
                <a:gd name="T7" fmla="*/ 55 h 55"/>
                <a:gd name="T8" fmla="*/ 55 w 55"/>
                <a:gd name="T9" fmla="*/ 7 h 55"/>
              </a:gdLst>
              <a:ahLst/>
              <a:cxnLst>
                <a:cxn ang="0">
                  <a:pos x="T0" y="T1"/>
                </a:cxn>
                <a:cxn ang="0">
                  <a:pos x="T2" y="T3"/>
                </a:cxn>
                <a:cxn ang="0">
                  <a:pos x="T4" y="T5"/>
                </a:cxn>
                <a:cxn ang="0">
                  <a:pos x="T6" y="T7"/>
                </a:cxn>
                <a:cxn ang="0">
                  <a:pos x="T8" y="T9"/>
                </a:cxn>
              </a:cxnLst>
              <a:rect l="0" t="0" r="r" b="b"/>
              <a:pathLst>
                <a:path w="55" h="55">
                  <a:moveTo>
                    <a:pt x="55" y="7"/>
                  </a:moveTo>
                  <a:lnTo>
                    <a:pt x="47" y="0"/>
                  </a:lnTo>
                  <a:lnTo>
                    <a:pt x="0" y="46"/>
                  </a:lnTo>
                  <a:lnTo>
                    <a:pt x="8" y="55"/>
                  </a:lnTo>
                  <a:lnTo>
                    <a:pt x="55" y="7"/>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4" name="Freeform 70"/>
            <p:cNvSpPr/>
            <p:nvPr/>
          </p:nvSpPr>
          <p:spPr bwMode="auto">
            <a:xfrm>
              <a:off x="1543050" y="4300538"/>
              <a:ext cx="87313" cy="87313"/>
            </a:xfrm>
            <a:custGeom>
              <a:avLst/>
              <a:gdLst>
                <a:gd name="T0" fmla="*/ 0 w 55"/>
                <a:gd name="T1" fmla="*/ 47 h 55"/>
                <a:gd name="T2" fmla="*/ 7 w 55"/>
                <a:gd name="T3" fmla="*/ 55 h 55"/>
                <a:gd name="T4" fmla="*/ 55 w 55"/>
                <a:gd name="T5" fmla="*/ 9 h 55"/>
                <a:gd name="T6" fmla="*/ 47 w 55"/>
                <a:gd name="T7" fmla="*/ 0 h 55"/>
                <a:gd name="T8" fmla="*/ 0 w 55"/>
                <a:gd name="T9" fmla="*/ 47 h 55"/>
              </a:gdLst>
              <a:ahLst/>
              <a:cxnLst>
                <a:cxn ang="0">
                  <a:pos x="T0" y="T1"/>
                </a:cxn>
                <a:cxn ang="0">
                  <a:pos x="T2" y="T3"/>
                </a:cxn>
                <a:cxn ang="0">
                  <a:pos x="T4" y="T5"/>
                </a:cxn>
                <a:cxn ang="0">
                  <a:pos x="T6" y="T7"/>
                </a:cxn>
                <a:cxn ang="0">
                  <a:pos x="T8" y="T9"/>
                </a:cxn>
              </a:cxnLst>
              <a:rect l="0" t="0" r="r" b="b"/>
              <a:pathLst>
                <a:path w="55" h="55">
                  <a:moveTo>
                    <a:pt x="0" y="47"/>
                  </a:moveTo>
                  <a:lnTo>
                    <a:pt x="7" y="55"/>
                  </a:lnTo>
                  <a:lnTo>
                    <a:pt x="55" y="9"/>
                  </a:lnTo>
                  <a:lnTo>
                    <a:pt x="47" y="0"/>
                  </a:lnTo>
                  <a:lnTo>
                    <a:pt x="0" y="47"/>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5" name="Freeform 71"/>
            <p:cNvSpPr/>
            <p:nvPr/>
          </p:nvSpPr>
          <p:spPr bwMode="auto">
            <a:xfrm>
              <a:off x="1543050" y="3997325"/>
              <a:ext cx="87313" cy="87313"/>
            </a:xfrm>
            <a:custGeom>
              <a:avLst/>
              <a:gdLst>
                <a:gd name="T0" fmla="*/ 55 w 55"/>
                <a:gd name="T1" fmla="*/ 46 h 55"/>
                <a:gd name="T2" fmla="*/ 7 w 55"/>
                <a:gd name="T3" fmla="*/ 0 h 55"/>
                <a:gd name="T4" fmla="*/ 0 w 55"/>
                <a:gd name="T5" fmla="*/ 7 h 55"/>
                <a:gd name="T6" fmla="*/ 47 w 55"/>
                <a:gd name="T7" fmla="*/ 55 h 55"/>
                <a:gd name="T8" fmla="*/ 55 w 55"/>
                <a:gd name="T9" fmla="*/ 46 h 55"/>
              </a:gdLst>
              <a:ahLst/>
              <a:cxnLst>
                <a:cxn ang="0">
                  <a:pos x="T0" y="T1"/>
                </a:cxn>
                <a:cxn ang="0">
                  <a:pos x="T2" y="T3"/>
                </a:cxn>
                <a:cxn ang="0">
                  <a:pos x="T4" y="T5"/>
                </a:cxn>
                <a:cxn ang="0">
                  <a:pos x="T6" y="T7"/>
                </a:cxn>
                <a:cxn ang="0">
                  <a:pos x="T8" y="T9"/>
                </a:cxn>
              </a:cxnLst>
              <a:rect l="0" t="0" r="r" b="b"/>
              <a:pathLst>
                <a:path w="55" h="55">
                  <a:moveTo>
                    <a:pt x="55" y="46"/>
                  </a:moveTo>
                  <a:lnTo>
                    <a:pt x="7" y="0"/>
                  </a:lnTo>
                  <a:lnTo>
                    <a:pt x="0" y="7"/>
                  </a:lnTo>
                  <a:lnTo>
                    <a:pt x="47" y="55"/>
                  </a:lnTo>
                  <a:lnTo>
                    <a:pt x="55" y="46"/>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6" name="Freeform 72"/>
            <p:cNvSpPr/>
            <p:nvPr/>
          </p:nvSpPr>
          <p:spPr bwMode="auto">
            <a:xfrm>
              <a:off x="1847850" y="4300538"/>
              <a:ext cx="87313" cy="87313"/>
            </a:xfrm>
            <a:custGeom>
              <a:avLst/>
              <a:gdLst>
                <a:gd name="T0" fmla="*/ 0 w 55"/>
                <a:gd name="T1" fmla="*/ 9 h 55"/>
                <a:gd name="T2" fmla="*/ 47 w 55"/>
                <a:gd name="T3" fmla="*/ 55 h 55"/>
                <a:gd name="T4" fmla="*/ 55 w 55"/>
                <a:gd name="T5" fmla="*/ 47 h 55"/>
                <a:gd name="T6" fmla="*/ 8 w 55"/>
                <a:gd name="T7" fmla="*/ 0 h 55"/>
                <a:gd name="T8" fmla="*/ 0 w 55"/>
                <a:gd name="T9" fmla="*/ 9 h 55"/>
              </a:gdLst>
              <a:ahLst/>
              <a:cxnLst>
                <a:cxn ang="0">
                  <a:pos x="T0" y="T1"/>
                </a:cxn>
                <a:cxn ang="0">
                  <a:pos x="T2" y="T3"/>
                </a:cxn>
                <a:cxn ang="0">
                  <a:pos x="T4" y="T5"/>
                </a:cxn>
                <a:cxn ang="0">
                  <a:pos x="T6" y="T7"/>
                </a:cxn>
                <a:cxn ang="0">
                  <a:pos x="T8" y="T9"/>
                </a:cxn>
              </a:cxnLst>
              <a:rect l="0" t="0" r="r" b="b"/>
              <a:pathLst>
                <a:path w="55" h="55">
                  <a:moveTo>
                    <a:pt x="0" y="9"/>
                  </a:moveTo>
                  <a:lnTo>
                    <a:pt x="47" y="55"/>
                  </a:lnTo>
                  <a:lnTo>
                    <a:pt x="55" y="47"/>
                  </a:lnTo>
                  <a:lnTo>
                    <a:pt x="8" y="0"/>
                  </a:lnTo>
                  <a:lnTo>
                    <a:pt x="0" y="9"/>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47" name="Freeform 73"/>
          <p:cNvSpPr>
            <a:spLocks noEditPoints="1"/>
          </p:cNvSpPr>
          <p:nvPr/>
        </p:nvSpPr>
        <p:spPr bwMode="auto">
          <a:xfrm>
            <a:off x="2051720" y="3992563"/>
            <a:ext cx="447675" cy="446088"/>
          </a:xfrm>
          <a:custGeom>
            <a:avLst/>
            <a:gdLst>
              <a:gd name="T0" fmla="*/ 54 w 200"/>
              <a:gd name="T1" fmla="*/ 17 h 199"/>
              <a:gd name="T2" fmla="*/ 44 w 200"/>
              <a:gd name="T3" fmla="*/ 59 h 199"/>
              <a:gd name="T4" fmla="*/ 139 w 200"/>
              <a:gd name="T5" fmla="*/ 154 h 199"/>
              <a:gd name="T6" fmla="*/ 183 w 200"/>
              <a:gd name="T7" fmla="*/ 143 h 199"/>
              <a:gd name="T8" fmla="*/ 101 w 200"/>
              <a:gd name="T9" fmla="*/ 191 h 199"/>
              <a:gd name="T10" fmla="*/ 8 w 200"/>
              <a:gd name="T11" fmla="*/ 98 h 199"/>
              <a:gd name="T12" fmla="*/ 54 w 200"/>
              <a:gd name="T13" fmla="*/ 17 h 199"/>
              <a:gd name="T14" fmla="*/ 76 w 200"/>
              <a:gd name="T15" fmla="*/ 0 h 199"/>
              <a:gd name="T16" fmla="*/ 0 w 200"/>
              <a:gd name="T17" fmla="*/ 98 h 199"/>
              <a:gd name="T18" fmla="*/ 101 w 200"/>
              <a:gd name="T19" fmla="*/ 199 h 199"/>
              <a:gd name="T20" fmla="*/ 200 w 200"/>
              <a:gd name="T21" fmla="*/ 121 h 199"/>
              <a:gd name="T22" fmla="*/ 139 w 200"/>
              <a:gd name="T23" fmla="*/ 146 h 199"/>
              <a:gd name="T24" fmla="*/ 52 w 200"/>
              <a:gd name="T25" fmla="*/ 59 h 199"/>
              <a:gd name="T26" fmla="*/ 76 w 200"/>
              <a:gd name="T27"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0" h="199">
                <a:moveTo>
                  <a:pt x="54" y="17"/>
                </a:moveTo>
                <a:cubicBezTo>
                  <a:pt x="47" y="30"/>
                  <a:pt x="44" y="44"/>
                  <a:pt x="44" y="59"/>
                </a:cubicBezTo>
                <a:cubicBezTo>
                  <a:pt x="44" y="111"/>
                  <a:pt x="87" y="154"/>
                  <a:pt x="139" y="154"/>
                </a:cubicBezTo>
                <a:cubicBezTo>
                  <a:pt x="154" y="154"/>
                  <a:pt x="169" y="150"/>
                  <a:pt x="183" y="143"/>
                </a:cubicBezTo>
                <a:cubicBezTo>
                  <a:pt x="166" y="172"/>
                  <a:pt x="136" y="191"/>
                  <a:pt x="101" y="191"/>
                </a:cubicBezTo>
                <a:cubicBezTo>
                  <a:pt x="50" y="191"/>
                  <a:pt x="8" y="149"/>
                  <a:pt x="8" y="98"/>
                </a:cubicBezTo>
                <a:cubicBezTo>
                  <a:pt x="8" y="64"/>
                  <a:pt x="26" y="34"/>
                  <a:pt x="54" y="17"/>
                </a:cubicBezTo>
                <a:moveTo>
                  <a:pt x="76" y="0"/>
                </a:moveTo>
                <a:cubicBezTo>
                  <a:pt x="32" y="11"/>
                  <a:pt x="0" y="50"/>
                  <a:pt x="0" y="98"/>
                </a:cubicBezTo>
                <a:cubicBezTo>
                  <a:pt x="0" y="154"/>
                  <a:pt x="45" y="199"/>
                  <a:pt x="101" y="199"/>
                </a:cubicBezTo>
                <a:cubicBezTo>
                  <a:pt x="149" y="199"/>
                  <a:pt x="189" y="166"/>
                  <a:pt x="200" y="121"/>
                </a:cubicBezTo>
                <a:cubicBezTo>
                  <a:pt x="184" y="136"/>
                  <a:pt x="163" y="146"/>
                  <a:pt x="139" y="146"/>
                </a:cubicBezTo>
                <a:cubicBezTo>
                  <a:pt x="91" y="146"/>
                  <a:pt x="52" y="107"/>
                  <a:pt x="52" y="59"/>
                </a:cubicBezTo>
                <a:cubicBezTo>
                  <a:pt x="52" y="36"/>
                  <a:pt x="61" y="15"/>
                  <a:pt x="76" y="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1" name="组合 210"/>
          <p:cNvGrpSpPr/>
          <p:nvPr/>
        </p:nvGrpSpPr>
        <p:grpSpPr>
          <a:xfrm>
            <a:off x="2771800" y="3978275"/>
            <a:ext cx="430213" cy="430213"/>
            <a:chOff x="3141663" y="3978275"/>
            <a:chExt cx="430213" cy="430213"/>
          </a:xfrm>
        </p:grpSpPr>
        <p:sp>
          <p:nvSpPr>
            <p:cNvPr id="1048" name="Freeform 74"/>
            <p:cNvSpPr>
              <a:spLocks noEditPoints="1"/>
            </p:cNvSpPr>
            <p:nvPr/>
          </p:nvSpPr>
          <p:spPr bwMode="auto">
            <a:xfrm>
              <a:off x="3141663" y="3978275"/>
              <a:ext cx="430213" cy="430213"/>
            </a:xfrm>
            <a:custGeom>
              <a:avLst/>
              <a:gdLst>
                <a:gd name="T0" fmla="*/ 0 w 271"/>
                <a:gd name="T1" fmla="*/ 0 h 271"/>
                <a:gd name="T2" fmla="*/ 0 w 271"/>
                <a:gd name="T3" fmla="*/ 271 h 271"/>
                <a:gd name="T4" fmla="*/ 271 w 271"/>
                <a:gd name="T5" fmla="*/ 271 h 271"/>
                <a:gd name="T6" fmla="*/ 271 w 271"/>
                <a:gd name="T7" fmla="*/ 0 h 271"/>
                <a:gd name="T8" fmla="*/ 0 w 271"/>
                <a:gd name="T9" fmla="*/ 0 h 271"/>
                <a:gd name="T10" fmla="*/ 259 w 271"/>
                <a:gd name="T11" fmla="*/ 12 h 271"/>
                <a:gd name="T12" fmla="*/ 259 w 271"/>
                <a:gd name="T13" fmla="*/ 62 h 271"/>
                <a:gd name="T14" fmla="*/ 11 w 271"/>
                <a:gd name="T15" fmla="*/ 62 h 271"/>
                <a:gd name="T16" fmla="*/ 11 w 271"/>
                <a:gd name="T17" fmla="*/ 12 h 271"/>
                <a:gd name="T18" fmla="*/ 259 w 271"/>
                <a:gd name="T19" fmla="*/ 12 h 271"/>
                <a:gd name="T20" fmla="*/ 11 w 271"/>
                <a:gd name="T21" fmla="*/ 260 h 271"/>
                <a:gd name="T22" fmla="*/ 11 w 271"/>
                <a:gd name="T23" fmla="*/ 74 h 271"/>
                <a:gd name="T24" fmla="*/ 259 w 271"/>
                <a:gd name="T25" fmla="*/ 74 h 271"/>
                <a:gd name="T26" fmla="*/ 259 w 271"/>
                <a:gd name="T27" fmla="*/ 260 h 271"/>
                <a:gd name="T28" fmla="*/ 11 w 271"/>
                <a:gd name="T29" fmla="*/ 26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1" h="271">
                  <a:moveTo>
                    <a:pt x="0" y="0"/>
                  </a:moveTo>
                  <a:lnTo>
                    <a:pt x="0" y="271"/>
                  </a:lnTo>
                  <a:lnTo>
                    <a:pt x="271" y="271"/>
                  </a:lnTo>
                  <a:lnTo>
                    <a:pt x="271" y="0"/>
                  </a:lnTo>
                  <a:lnTo>
                    <a:pt x="0" y="0"/>
                  </a:lnTo>
                  <a:close/>
                  <a:moveTo>
                    <a:pt x="259" y="12"/>
                  </a:moveTo>
                  <a:lnTo>
                    <a:pt x="259" y="62"/>
                  </a:lnTo>
                  <a:lnTo>
                    <a:pt x="11" y="62"/>
                  </a:lnTo>
                  <a:lnTo>
                    <a:pt x="11" y="12"/>
                  </a:lnTo>
                  <a:lnTo>
                    <a:pt x="259" y="12"/>
                  </a:lnTo>
                  <a:close/>
                  <a:moveTo>
                    <a:pt x="11" y="260"/>
                  </a:moveTo>
                  <a:lnTo>
                    <a:pt x="11" y="74"/>
                  </a:lnTo>
                  <a:lnTo>
                    <a:pt x="259" y="74"/>
                  </a:lnTo>
                  <a:lnTo>
                    <a:pt x="259" y="260"/>
                  </a:lnTo>
                  <a:lnTo>
                    <a:pt x="11" y="260"/>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9" name="Rectangle 75"/>
            <p:cNvSpPr>
              <a:spLocks noChangeArrowheads="1"/>
            </p:cNvSpPr>
            <p:nvPr/>
          </p:nvSpPr>
          <p:spPr bwMode="auto">
            <a:xfrm>
              <a:off x="3275013" y="4022725"/>
              <a:ext cx="26988" cy="26988"/>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0" name="Rectangle 76"/>
            <p:cNvSpPr>
              <a:spLocks noChangeArrowheads="1"/>
            </p:cNvSpPr>
            <p:nvPr/>
          </p:nvSpPr>
          <p:spPr bwMode="auto">
            <a:xfrm>
              <a:off x="3409950" y="4022725"/>
              <a:ext cx="26988" cy="26988"/>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51" name="Freeform 77"/>
            <p:cNvSpPr/>
            <p:nvPr/>
          </p:nvSpPr>
          <p:spPr bwMode="auto">
            <a:xfrm>
              <a:off x="3257550" y="4156075"/>
              <a:ext cx="53975" cy="141288"/>
            </a:xfrm>
            <a:custGeom>
              <a:avLst/>
              <a:gdLst>
                <a:gd name="T0" fmla="*/ 17 w 24"/>
                <a:gd name="T1" fmla="*/ 1 h 63"/>
                <a:gd name="T2" fmla="*/ 1 w 24"/>
                <a:gd name="T3" fmla="*/ 11 h 63"/>
                <a:gd name="T4" fmla="*/ 0 w 24"/>
                <a:gd name="T5" fmla="*/ 11 h 63"/>
                <a:gd name="T6" fmla="*/ 0 w 24"/>
                <a:gd name="T7" fmla="*/ 18 h 63"/>
                <a:gd name="T8" fmla="*/ 16 w 24"/>
                <a:gd name="T9" fmla="*/ 18 h 63"/>
                <a:gd name="T10" fmla="*/ 16 w 24"/>
                <a:gd name="T11" fmla="*/ 63 h 63"/>
                <a:gd name="T12" fmla="*/ 24 w 24"/>
                <a:gd name="T13" fmla="*/ 63 h 63"/>
                <a:gd name="T14" fmla="*/ 24 w 24"/>
                <a:gd name="T15" fmla="*/ 0 h 63"/>
                <a:gd name="T16" fmla="*/ 17 w 24"/>
                <a:gd name="T17" fmla="*/ 0 h 63"/>
                <a:gd name="T18" fmla="*/ 17 w 24"/>
                <a:gd name="T19" fmla="*/ 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63">
                  <a:moveTo>
                    <a:pt x="17" y="1"/>
                  </a:moveTo>
                  <a:cubicBezTo>
                    <a:pt x="15" y="11"/>
                    <a:pt x="11" y="11"/>
                    <a:pt x="1" y="11"/>
                  </a:cubicBezTo>
                  <a:cubicBezTo>
                    <a:pt x="0" y="11"/>
                    <a:pt x="0" y="11"/>
                    <a:pt x="0" y="11"/>
                  </a:cubicBezTo>
                  <a:cubicBezTo>
                    <a:pt x="0" y="18"/>
                    <a:pt x="0" y="18"/>
                    <a:pt x="0" y="18"/>
                  </a:cubicBezTo>
                  <a:cubicBezTo>
                    <a:pt x="16" y="18"/>
                    <a:pt x="16" y="18"/>
                    <a:pt x="16" y="18"/>
                  </a:cubicBezTo>
                  <a:cubicBezTo>
                    <a:pt x="16" y="63"/>
                    <a:pt x="16" y="63"/>
                    <a:pt x="16" y="63"/>
                  </a:cubicBezTo>
                  <a:cubicBezTo>
                    <a:pt x="24" y="63"/>
                    <a:pt x="24" y="63"/>
                    <a:pt x="24" y="63"/>
                  </a:cubicBezTo>
                  <a:cubicBezTo>
                    <a:pt x="24" y="0"/>
                    <a:pt x="24" y="0"/>
                    <a:pt x="24" y="0"/>
                  </a:cubicBezTo>
                  <a:cubicBezTo>
                    <a:pt x="17" y="0"/>
                    <a:pt x="17" y="0"/>
                    <a:pt x="17" y="0"/>
                  </a:cubicBezTo>
                  <a:lnTo>
                    <a:pt x="17" y="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2" name="Freeform 78"/>
            <p:cNvSpPr/>
            <p:nvPr/>
          </p:nvSpPr>
          <p:spPr bwMode="auto">
            <a:xfrm>
              <a:off x="3351213" y="4157663"/>
              <a:ext cx="98425" cy="141288"/>
            </a:xfrm>
            <a:custGeom>
              <a:avLst/>
              <a:gdLst>
                <a:gd name="T0" fmla="*/ 22 w 44"/>
                <a:gd name="T1" fmla="*/ 19 h 63"/>
                <a:gd name="T2" fmla="*/ 12 w 44"/>
                <a:gd name="T3" fmla="*/ 22 h 63"/>
                <a:gd name="T4" fmla="*/ 14 w 44"/>
                <a:gd name="T5" fmla="*/ 8 h 63"/>
                <a:gd name="T6" fmla="*/ 41 w 44"/>
                <a:gd name="T7" fmla="*/ 8 h 63"/>
                <a:gd name="T8" fmla="*/ 41 w 44"/>
                <a:gd name="T9" fmla="*/ 0 h 63"/>
                <a:gd name="T10" fmla="*/ 8 w 44"/>
                <a:gd name="T11" fmla="*/ 0 h 63"/>
                <a:gd name="T12" fmla="*/ 2 w 44"/>
                <a:gd name="T13" fmla="*/ 34 h 63"/>
                <a:gd name="T14" fmla="*/ 9 w 44"/>
                <a:gd name="T15" fmla="*/ 34 h 63"/>
                <a:gd name="T16" fmla="*/ 9 w 44"/>
                <a:gd name="T17" fmla="*/ 33 h 63"/>
                <a:gd name="T18" fmla="*/ 21 w 44"/>
                <a:gd name="T19" fmla="*/ 26 h 63"/>
                <a:gd name="T20" fmla="*/ 35 w 44"/>
                <a:gd name="T21" fmla="*/ 40 h 63"/>
                <a:gd name="T22" fmla="*/ 22 w 44"/>
                <a:gd name="T23" fmla="*/ 55 h 63"/>
                <a:gd name="T24" fmla="*/ 9 w 44"/>
                <a:gd name="T25" fmla="*/ 43 h 63"/>
                <a:gd name="T26" fmla="*/ 9 w 44"/>
                <a:gd name="T27" fmla="*/ 41 h 63"/>
                <a:gd name="T28" fmla="*/ 0 w 44"/>
                <a:gd name="T29" fmla="*/ 41 h 63"/>
                <a:gd name="T30" fmla="*/ 0 w 44"/>
                <a:gd name="T31" fmla="*/ 43 h 63"/>
                <a:gd name="T32" fmla="*/ 21 w 44"/>
                <a:gd name="T33" fmla="*/ 63 h 63"/>
                <a:gd name="T34" fmla="*/ 44 w 44"/>
                <a:gd name="T35" fmla="*/ 41 h 63"/>
                <a:gd name="T36" fmla="*/ 22 w 44"/>
                <a:gd name="T37" fmla="*/ 1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63">
                  <a:moveTo>
                    <a:pt x="22" y="19"/>
                  </a:moveTo>
                  <a:cubicBezTo>
                    <a:pt x="18" y="19"/>
                    <a:pt x="15" y="20"/>
                    <a:pt x="12" y="22"/>
                  </a:cubicBezTo>
                  <a:cubicBezTo>
                    <a:pt x="14" y="8"/>
                    <a:pt x="14" y="8"/>
                    <a:pt x="14" y="8"/>
                  </a:cubicBezTo>
                  <a:cubicBezTo>
                    <a:pt x="41" y="8"/>
                    <a:pt x="41" y="8"/>
                    <a:pt x="41" y="8"/>
                  </a:cubicBezTo>
                  <a:cubicBezTo>
                    <a:pt x="41" y="0"/>
                    <a:pt x="41" y="0"/>
                    <a:pt x="41" y="0"/>
                  </a:cubicBezTo>
                  <a:cubicBezTo>
                    <a:pt x="8" y="0"/>
                    <a:pt x="8" y="0"/>
                    <a:pt x="8" y="0"/>
                  </a:cubicBezTo>
                  <a:cubicBezTo>
                    <a:pt x="2" y="34"/>
                    <a:pt x="2" y="34"/>
                    <a:pt x="2" y="34"/>
                  </a:cubicBezTo>
                  <a:cubicBezTo>
                    <a:pt x="9" y="34"/>
                    <a:pt x="9" y="34"/>
                    <a:pt x="9" y="34"/>
                  </a:cubicBezTo>
                  <a:cubicBezTo>
                    <a:pt x="9" y="33"/>
                    <a:pt x="9" y="33"/>
                    <a:pt x="9" y="33"/>
                  </a:cubicBezTo>
                  <a:cubicBezTo>
                    <a:pt x="12" y="29"/>
                    <a:pt x="17" y="26"/>
                    <a:pt x="21" y="26"/>
                  </a:cubicBezTo>
                  <a:cubicBezTo>
                    <a:pt x="29" y="26"/>
                    <a:pt x="35" y="32"/>
                    <a:pt x="35" y="40"/>
                  </a:cubicBezTo>
                  <a:cubicBezTo>
                    <a:pt x="35" y="48"/>
                    <a:pt x="31" y="55"/>
                    <a:pt x="22" y="55"/>
                  </a:cubicBezTo>
                  <a:cubicBezTo>
                    <a:pt x="14" y="55"/>
                    <a:pt x="9" y="50"/>
                    <a:pt x="9" y="43"/>
                  </a:cubicBezTo>
                  <a:cubicBezTo>
                    <a:pt x="9" y="41"/>
                    <a:pt x="9" y="41"/>
                    <a:pt x="9" y="41"/>
                  </a:cubicBezTo>
                  <a:cubicBezTo>
                    <a:pt x="0" y="41"/>
                    <a:pt x="0" y="41"/>
                    <a:pt x="0" y="41"/>
                  </a:cubicBezTo>
                  <a:cubicBezTo>
                    <a:pt x="0" y="43"/>
                    <a:pt x="0" y="43"/>
                    <a:pt x="0" y="43"/>
                  </a:cubicBezTo>
                  <a:cubicBezTo>
                    <a:pt x="1" y="55"/>
                    <a:pt x="9" y="63"/>
                    <a:pt x="21" y="63"/>
                  </a:cubicBezTo>
                  <a:cubicBezTo>
                    <a:pt x="34" y="63"/>
                    <a:pt x="44" y="53"/>
                    <a:pt x="44" y="41"/>
                  </a:cubicBezTo>
                  <a:cubicBezTo>
                    <a:pt x="44" y="28"/>
                    <a:pt x="35" y="19"/>
                    <a:pt x="22" y="19"/>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53" name="Freeform 79"/>
          <p:cNvSpPr>
            <a:spLocks noEditPoints="1"/>
          </p:cNvSpPr>
          <p:nvPr/>
        </p:nvSpPr>
        <p:spPr bwMode="auto">
          <a:xfrm>
            <a:off x="3635896" y="3951288"/>
            <a:ext cx="449263" cy="449263"/>
          </a:xfrm>
          <a:custGeom>
            <a:avLst/>
            <a:gdLst>
              <a:gd name="T0" fmla="*/ 112 w 200"/>
              <a:gd name="T1" fmla="*/ 21 h 200"/>
              <a:gd name="T2" fmla="*/ 118 w 200"/>
              <a:gd name="T3" fmla="*/ 29 h 200"/>
              <a:gd name="T4" fmla="*/ 143 w 200"/>
              <a:gd name="T5" fmla="*/ 40 h 200"/>
              <a:gd name="T6" fmla="*/ 157 w 200"/>
              <a:gd name="T7" fmla="*/ 26 h 200"/>
              <a:gd name="T8" fmla="*/ 164 w 200"/>
              <a:gd name="T9" fmla="*/ 53 h 200"/>
              <a:gd name="T10" fmla="*/ 163 w 200"/>
              <a:gd name="T11" fmla="*/ 62 h 200"/>
              <a:gd name="T12" fmla="*/ 172 w 200"/>
              <a:gd name="T13" fmla="*/ 88 h 200"/>
              <a:gd name="T14" fmla="*/ 192 w 200"/>
              <a:gd name="T15" fmla="*/ 88 h 200"/>
              <a:gd name="T16" fmla="*/ 177 w 200"/>
              <a:gd name="T17" fmla="*/ 112 h 200"/>
              <a:gd name="T18" fmla="*/ 170 w 200"/>
              <a:gd name="T19" fmla="*/ 117 h 200"/>
              <a:gd name="T20" fmla="*/ 159 w 200"/>
              <a:gd name="T21" fmla="*/ 141 h 200"/>
              <a:gd name="T22" fmla="*/ 174 w 200"/>
              <a:gd name="T23" fmla="*/ 156 h 200"/>
              <a:gd name="T24" fmla="*/ 146 w 200"/>
              <a:gd name="T25" fmla="*/ 162 h 200"/>
              <a:gd name="T26" fmla="*/ 136 w 200"/>
              <a:gd name="T27" fmla="*/ 161 h 200"/>
              <a:gd name="T28" fmla="*/ 112 w 200"/>
              <a:gd name="T29" fmla="*/ 169 h 200"/>
              <a:gd name="T30" fmla="*/ 112 w 200"/>
              <a:gd name="T31" fmla="*/ 192 h 200"/>
              <a:gd name="T32" fmla="*/ 88 w 200"/>
              <a:gd name="T33" fmla="*/ 176 h 200"/>
              <a:gd name="T34" fmla="*/ 82 w 200"/>
              <a:gd name="T35" fmla="*/ 168 h 200"/>
              <a:gd name="T36" fmla="*/ 59 w 200"/>
              <a:gd name="T37" fmla="*/ 158 h 200"/>
              <a:gd name="T38" fmla="*/ 44 w 200"/>
              <a:gd name="T39" fmla="*/ 173 h 200"/>
              <a:gd name="T40" fmla="*/ 38 w 200"/>
              <a:gd name="T41" fmla="*/ 145 h 200"/>
              <a:gd name="T42" fmla="*/ 39 w 200"/>
              <a:gd name="T43" fmla="*/ 135 h 200"/>
              <a:gd name="T44" fmla="*/ 29 w 200"/>
              <a:gd name="T45" fmla="*/ 112 h 200"/>
              <a:gd name="T46" fmla="*/ 8 w 200"/>
              <a:gd name="T47" fmla="*/ 112 h 200"/>
              <a:gd name="T48" fmla="*/ 23 w 200"/>
              <a:gd name="T49" fmla="*/ 88 h 200"/>
              <a:gd name="T50" fmla="*/ 30 w 200"/>
              <a:gd name="T51" fmla="*/ 81 h 200"/>
              <a:gd name="T52" fmla="*/ 41 w 200"/>
              <a:gd name="T53" fmla="*/ 57 h 200"/>
              <a:gd name="T54" fmla="*/ 27 w 200"/>
              <a:gd name="T55" fmla="*/ 43 h 200"/>
              <a:gd name="T56" fmla="*/ 53 w 200"/>
              <a:gd name="T57" fmla="*/ 36 h 200"/>
              <a:gd name="T58" fmla="*/ 63 w 200"/>
              <a:gd name="T59" fmla="*/ 37 h 200"/>
              <a:gd name="T60" fmla="*/ 88 w 200"/>
              <a:gd name="T61" fmla="*/ 27 h 200"/>
              <a:gd name="T62" fmla="*/ 88 w 200"/>
              <a:gd name="T63" fmla="*/ 8 h 200"/>
              <a:gd name="T64" fmla="*/ 100 w 200"/>
              <a:gd name="T65" fmla="*/ 136 h 200"/>
              <a:gd name="T66" fmla="*/ 100 w 200"/>
              <a:gd name="T67" fmla="*/ 64 h 200"/>
              <a:gd name="T68" fmla="*/ 100 w 200"/>
              <a:gd name="T69" fmla="*/ 136 h 200"/>
              <a:gd name="T70" fmla="*/ 80 w 200"/>
              <a:gd name="T71" fmla="*/ 0 h 200"/>
              <a:gd name="T72" fmla="*/ 59 w 200"/>
              <a:gd name="T73" fmla="*/ 30 h 200"/>
              <a:gd name="T74" fmla="*/ 16 w 200"/>
              <a:gd name="T75" fmla="*/ 43 h 200"/>
              <a:gd name="T76" fmla="*/ 23 w 200"/>
              <a:gd name="T77" fmla="*/ 80 h 200"/>
              <a:gd name="T78" fmla="*/ 0 w 200"/>
              <a:gd name="T79" fmla="*/ 120 h 200"/>
              <a:gd name="T80" fmla="*/ 32 w 200"/>
              <a:gd name="T81" fmla="*/ 140 h 200"/>
              <a:gd name="T82" fmla="*/ 44 w 200"/>
              <a:gd name="T83" fmla="*/ 184 h 200"/>
              <a:gd name="T84" fmla="*/ 80 w 200"/>
              <a:gd name="T85" fmla="*/ 176 h 200"/>
              <a:gd name="T86" fmla="*/ 120 w 200"/>
              <a:gd name="T87" fmla="*/ 200 h 200"/>
              <a:gd name="T88" fmla="*/ 140 w 200"/>
              <a:gd name="T89" fmla="*/ 168 h 200"/>
              <a:gd name="T90" fmla="*/ 185 w 200"/>
              <a:gd name="T91" fmla="*/ 156 h 200"/>
              <a:gd name="T92" fmla="*/ 177 w 200"/>
              <a:gd name="T93" fmla="*/ 120 h 200"/>
              <a:gd name="T94" fmla="*/ 200 w 200"/>
              <a:gd name="T95" fmla="*/ 80 h 200"/>
              <a:gd name="T96" fmla="*/ 170 w 200"/>
              <a:gd name="T97" fmla="*/ 58 h 200"/>
              <a:gd name="T98" fmla="*/ 157 w 200"/>
              <a:gd name="T99" fmla="*/ 15 h 200"/>
              <a:gd name="T100" fmla="*/ 120 w 200"/>
              <a:gd name="T101" fmla="*/ 21 h 200"/>
              <a:gd name="T102" fmla="*/ 100 w 200"/>
              <a:gd name="T103" fmla="*/ 128 h 200"/>
              <a:gd name="T104" fmla="*/ 100 w 200"/>
              <a:gd name="T105" fmla="*/ 72 h 200"/>
              <a:gd name="T106" fmla="*/ 100 w 200"/>
              <a:gd name="T107" fmla="*/ 12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0" h="200">
                <a:moveTo>
                  <a:pt x="112" y="8"/>
                </a:moveTo>
                <a:cubicBezTo>
                  <a:pt x="112" y="21"/>
                  <a:pt x="112" y="21"/>
                  <a:pt x="112" y="21"/>
                </a:cubicBezTo>
                <a:cubicBezTo>
                  <a:pt x="112" y="27"/>
                  <a:pt x="112" y="27"/>
                  <a:pt x="112" y="27"/>
                </a:cubicBezTo>
                <a:cubicBezTo>
                  <a:pt x="118" y="29"/>
                  <a:pt x="118" y="29"/>
                  <a:pt x="118" y="29"/>
                </a:cubicBezTo>
                <a:cubicBezTo>
                  <a:pt x="125" y="30"/>
                  <a:pt x="132" y="33"/>
                  <a:pt x="138" y="37"/>
                </a:cubicBezTo>
                <a:cubicBezTo>
                  <a:pt x="143" y="40"/>
                  <a:pt x="143" y="40"/>
                  <a:pt x="143" y="40"/>
                </a:cubicBezTo>
                <a:cubicBezTo>
                  <a:pt x="147" y="36"/>
                  <a:pt x="147" y="36"/>
                  <a:pt x="147" y="36"/>
                </a:cubicBezTo>
                <a:cubicBezTo>
                  <a:pt x="157" y="26"/>
                  <a:pt x="157" y="26"/>
                  <a:pt x="157" y="26"/>
                </a:cubicBezTo>
                <a:cubicBezTo>
                  <a:pt x="174" y="43"/>
                  <a:pt x="174" y="43"/>
                  <a:pt x="174" y="43"/>
                </a:cubicBezTo>
                <a:cubicBezTo>
                  <a:pt x="164" y="53"/>
                  <a:pt x="164" y="53"/>
                  <a:pt x="164" y="53"/>
                </a:cubicBezTo>
                <a:cubicBezTo>
                  <a:pt x="160" y="57"/>
                  <a:pt x="160" y="57"/>
                  <a:pt x="160" y="57"/>
                </a:cubicBezTo>
                <a:cubicBezTo>
                  <a:pt x="163" y="62"/>
                  <a:pt x="163" y="62"/>
                  <a:pt x="163" y="62"/>
                </a:cubicBezTo>
                <a:cubicBezTo>
                  <a:pt x="166" y="68"/>
                  <a:pt x="169" y="75"/>
                  <a:pt x="170" y="81"/>
                </a:cubicBezTo>
                <a:cubicBezTo>
                  <a:pt x="172" y="88"/>
                  <a:pt x="172" y="88"/>
                  <a:pt x="172" y="88"/>
                </a:cubicBezTo>
                <a:cubicBezTo>
                  <a:pt x="178" y="88"/>
                  <a:pt x="178" y="88"/>
                  <a:pt x="178" y="88"/>
                </a:cubicBezTo>
                <a:cubicBezTo>
                  <a:pt x="192" y="88"/>
                  <a:pt x="192" y="88"/>
                  <a:pt x="192" y="88"/>
                </a:cubicBezTo>
                <a:cubicBezTo>
                  <a:pt x="192" y="112"/>
                  <a:pt x="192" y="112"/>
                  <a:pt x="192" y="112"/>
                </a:cubicBezTo>
                <a:cubicBezTo>
                  <a:pt x="177" y="112"/>
                  <a:pt x="177" y="112"/>
                  <a:pt x="177" y="112"/>
                </a:cubicBezTo>
                <a:cubicBezTo>
                  <a:pt x="171" y="112"/>
                  <a:pt x="171" y="112"/>
                  <a:pt x="171" y="112"/>
                </a:cubicBezTo>
                <a:cubicBezTo>
                  <a:pt x="170" y="117"/>
                  <a:pt x="170" y="117"/>
                  <a:pt x="170" y="117"/>
                </a:cubicBezTo>
                <a:cubicBezTo>
                  <a:pt x="168" y="124"/>
                  <a:pt x="165" y="130"/>
                  <a:pt x="162" y="135"/>
                </a:cubicBezTo>
                <a:cubicBezTo>
                  <a:pt x="159" y="141"/>
                  <a:pt x="159" y="141"/>
                  <a:pt x="159" y="141"/>
                </a:cubicBezTo>
                <a:cubicBezTo>
                  <a:pt x="163" y="145"/>
                  <a:pt x="163" y="145"/>
                  <a:pt x="163" y="145"/>
                </a:cubicBezTo>
                <a:cubicBezTo>
                  <a:pt x="174" y="156"/>
                  <a:pt x="174" y="156"/>
                  <a:pt x="174" y="156"/>
                </a:cubicBezTo>
                <a:cubicBezTo>
                  <a:pt x="157" y="173"/>
                  <a:pt x="157" y="173"/>
                  <a:pt x="157" y="173"/>
                </a:cubicBezTo>
                <a:cubicBezTo>
                  <a:pt x="146" y="162"/>
                  <a:pt x="146" y="162"/>
                  <a:pt x="146" y="162"/>
                </a:cubicBezTo>
                <a:cubicBezTo>
                  <a:pt x="142" y="158"/>
                  <a:pt x="142" y="158"/>
                  <a:pt x="142" y="158"/>
                </a:cubicBezTo>
                <a:cubicBezTo>
                  <a:pt x="136" y="161"/>
                  <a:pt x="136" y="161"/>
                  <a:pt x="136" y="161"/>
                </a:cubicBezTo>
                <a:cubicBezTo>
                  <a:pt x="131" y="164"/>
                  <a:pt x="125" y="166"/>
                  <a:pt x="118" y="168"/>
                </a:cubicBezTo>
                <a:cubicBezTo>
                  <a:pt x="112" y="169"/>
                  <a:pt x="112" y="169"/>
                  <a:pt x="112" y="169"/>
                </a:cubicBezTo>
                <a:cubicBezTo>
                  <a:pt x="112" y="176"/>
                  <a:pt x="112" y="176"/>
                  <a:pt x="112" y="176"/>
                </a:cubicBezTo>
                <a:cubicBezTo>
                  <a:pt x="112" y="192"/>
                  <a:pt x="112" y="192"/>
                  <a:pt x="112" y="192"/>
                </a:cubicBezTo>
                <a:cubicBezTo>
                  <a:pt x="88" y="192"/>
                  <a:pt x="88" y="192"/>
                  <a:pt x="88" y="192"/>
                </a:cubicBezTo>
                <a:cubicBezTo>
                  <a:pt x="88" y="176"/>
                  <a:pt x="88" y="176"/>
                  <a:pt x="88" y="176"/>
                </a:cubicBezTo>
                <a:cubicBezTo>
                  <a:pt x="88" y="169"/>
                  <a:pt x="88" y="169"/>
                  <a:pt x="88" y="169"/>
                </a:cubicBezTo>
                <a:cubicBezTo>
                  <a:pt x="82" y="168"/>
                  <a:pt x="82" y="168"/>
                  <a:pt x="82" y="168"/>
                </a:cubicBezTo>
                <a:cubicBezTo>
                  <a:pt x="76" y="166"/>
                  <a:pt x="70" y="164"/>
                  <a:pt x="65" y="161"/>
                </a:cubicBezTo>
                <a:cubicBezTo>
                  <a:pt x="59" y="158"/>
                  <a:pt x="59" y="158"/>
                  <a:pt x="59" y="158"/>
                </a:cubicBezTo>
                <a:cubicBezTo>
                  <a:pt x="55" y="162"/>
                  <a:pt x="55" y="162"/>
                  <a:pt x="55" y="162"/>
                </a:cubicBezTo>
                <a:cubicBezTo>
                  <a:pt x="44" y="173"/>
                  <a:pt x="44" y="173"/>
                  <a:pt x="44" y="173"/>
                </a:cubicBezTo>
                <a:cubicBezTo>
                  <a:pt x="27" y="156"/>
                  <a:pt x="27" y="156"/>
                  <a:pt x="27" y="156"/>
                </a:cubicBezTo>
                <a:cubicBezTo>
                  <a:pt x="38" y="145"/>
                  <a:pt x="38" y="145"/>
                  <a:pt x="38" y="145"/>
                </a:cubicBezTo>
                <a:cubicBezTo>
                  <a:pt x="42" y="141"/>
                  <a:pt x="42" y="141"/>
                  <a:pt x="42" y="141"/>
                </a:cubicBezTo>
                <a:cubicBezTo>
                  <a:pt x="39" y="135"/>
                  <a:pt x="39" y="135"/>
                  <a:pt x="39" y="135"/>
                </a:cubicBezTo>
                <a:cubicBezTo>
                  <a:pt x="35" y="130"/>
                  <a:pt x="33" y="124"/>
                  <a:pt x="31" y="117"/>
                </a:cubicBezTo>
                <a:cubicBezTo>
                  <a:pt x="29" y="112"/>
                  <a:pt x="29" y="112"/>
                  <a:pt x="29" y="112"/>
                </a:cubicBezTo>
                <a:cubicBezTo>
                  <a:pt x="23" y="112"/>
                  <a:pt x="23" y="112"/>
                  <a:pt x="23" y="112"/>
                </a:cubicBezTo>
                <a:cubicBezTo>
                  <a:pt x="8" y="112"/>
                  <a:pt x="8" y="112"/>
                  <a:pt x="8" y="112"/>
                </a:cubicBezTo>
                <a:cubicBezTo>
                  <a:pt x="8" y="88"/>
                  <a:pt x="8" y="88"/>
                  <a:pt x="8" y="88"/>
                </a:cubicBezTo>
                <a:cubicBezTo>
                  <a:pt x="23" y="88"/>
                  <a:pt x="23" y="88"/>
                  <a:pt x="23" y="88"/>
                </a:cubicBezTo>
                <a:cubicBezTo>
                  <a:pt x="29" y="88"/>
                  <a:pt x="29" y="88"/>
                  <a:pt x="29" y="88"/>
                </a:cubicBezTo>
                <a:cubicBezTo>
                  <a:pt x="30" y="81"/>
                  <a:pt x="30" y="81"/>
                  <a:pt x="30" y="81"/>
                </a:cubicBezTo>
                <a:cubicBezTo>
                  <a:pt x="32" y="75"/>
                  <a:pt x="35" y="68"/>
                  <a:pt x="38" y="62"/>
                </a:cubicBezTo>
                <a:cubicBezTo>
                  <a:pt x="41" y="57"/>
                  <a:pt x="41" y="57"/>
                  <a:pt x="41" y="57"/>
                </a:cubicBezTo>
                <a:cubicBezTo>
                  <a:pt x="37" y="53"/>
                  <a:pt x="37" y="53"/>
                  <a:pt x="37" y="53"/>
                </a:cubicBezTo>
                <a:cubicBezTo>
                  <a:pt x="27" y="43"/>
                  <a:pt x="27" y="43"/>
                  <a:pt x="27" y="43"/>
                </a:cubicBezTo>
                <a:cubicBezTo>
                  <a:pt x="44" y="26"/>
                  <a:pt x="44" y="26"/>
                  <a:pt x="44" y="26"/>
                </a:cubicBezTo>
                <a:cubicBezTo>
                  <a:pt x="53" y="36"/>
                  <a:pt x="53" y="36"/>
                  <a:pt x="53" y="36"/>
                </a:cubicBezTo>
                <a:cubicBezTo>
                  <a:pt x="58" y="40"/>
                  <a:pt x="58" y="40"/>
                  <a:pt x="58" y="40"/>
                </a:cubicBezTo>
                <a:cubicBezTo>
                  <a:pt x="63" y="37"/>
                  <a:pt x="63" y="37"/>
                  <a:pt x="63" y="37"/>
                </a:cubicBezTo>
                <a:cubicBezTo>
                  <a:pt x="69" y="33"/>
                  <a:pt x="76" y="30"/>
                  <a:pt x="82" y="29"/>
                </a:cubicBezTo>
                <a:cubicBezTo>
                  <a:pt x="88" y="27"/>
                  <a:pt x="88" y="27"/>
                  <a:pt x="88" y="27"/>
                </a:cubicBezTo>
                <a:cubicBezTo>
                  <a:pt x="88" y="21"/>
                  <a:pt x="88" y="21"/>
                  <a:pt x="88" y="21"/>
                </a:cubicBezTo>
                <a:cubicBezTo>
                  <a:pt x="88" y="8"/>
                  <a:pt x="88" y="8"/>
                  <a:pt x="88" y="8"/>
                </a:cubicBezTo>
                <a:cubicBezTo>
                  <a:pt x="112" y="8"/>
                  <a:pt x="112" y="8"/>
                  <a:pt x="112" y="8"/>
                </a:cubicBezTo>
                <a:moveTo>
                  <a:pt x="100" y="136"/>
                </a:moveTo>
                <a:cubicBezTo>
                  <a:pt x="120" y="136"/>
                  <a:pt x="136" y="119"/>
                  <a:pt x="136" y="100"/>
                </a:cubicBezTo>
                <a:cubicBezTo>
                  <a:pt x="136" y="80"/>
                  <a:pt x="120" y="64"/>
                  <a:pt x="100" y="64"/>
                </a:cubicBezTo>
                <a:cubicBezTo>
                  <a:pt x="81" y="64"/>
                  <a:pt x="64" y="80"/>
                  <a:pt x="64" y="100"/>
                </a:cubicBezTo>
                <a:cubicBezTo>
                  <a:pt x="64" y="119"/>
                  <a:pt x="81" y="136"/>
                  <a:pt x="100" y="136"/>
                </a:cubicBezTo>
                <a:moveTo>
                  <a:pt x="120" y="0"/>
                </a:moveTo>
                <a:cubicBezTo>
                  <a:pt x="80" y="0"/>
                  <a:pt x="80" y="0"/>
                  <a:pt x="80" y="0"/>
                </a:cubicBezTo>
                <a:cubicBezTo>
                  <a:pt x="80" y="21"/>
                  <a:pt x="80" y="21"/>
                  <a:pt x="80" y="21"/>
                </a:cubicBezTo>
                <a:cubicBezTo>
                  <a:pt x="73" y="23"/>
                  <a:pt x="66" y="26"/>
                  <a:pt x="59" y="30"/>
                </a:cubicBezTo>
                <a:cubicBezTo>
                  <a:pt x="44" y="15"/>
                  <a:pt x="44" y="15"/>
                  <a:pt x="44" y="15"/>
                </a:cubicBezTo>
                <a:cubicBezTo>
                  <a:pt x="16" y="43"/>
                  <a:pt x="16" y="43"/>
                  <a:pt x="16" y="43"/>
                </a:cubicBezTo>
                <a:cubicBezTo>
                  <a:pt x="31" y="58"/>
                  <a:pt x="31" y="58"/>
                  <a:pt x="31" y="58"/>
                </a:cubicBezTo>
                <a:cubicBezTo>
                  <a:pt x="27" y="65"/>
                  <a:pt x="25" y="72"/>
                  <a:pt x="23" y="80"/>
                </a:cubicBezTo>
                <a:cubicBezTo>
                  <a:pt x="0" y="80"/>
                  <a:pt x="0" y="80"/>
                  <a:pt x="0" y="80"/>
                </a:cubicBezTo>
                <a:cubicBezTo>
                  <a:pt x="0" y="120"/>
                  <a:pt x="0" y="120"/>
                  <a:pt x="0" y="120"/>
                </a:cubicBezTo>
                <a:cubicBezTo>
                  <a:pt x="23" y="120"/>
                  <a:pt x="23" y="120"/>
                  <a:pt x="23" y="120"/>
                </a:cubicBezTo>
                <a:cubicBezTo>
                  <a:pt x="25" y="127"/>
                  <a:pt x="28" y="133"/>
                  <a:pt x="32" y="140"/>
                </a:cubicBezTo>
                <a:cubicBezTo>
                  <a:pt x="16" y="156"/>
                  <a:pt x="16" y="156"/>
                  <a:pt x="16" y="156"/>
                </a:cubicBezTo>
                <a:cubicBezTo>
                  <a:pt x="44" y="184"/>
                  <a:pt x="44" y="184"/>
                  <a:pt x="44" y="184"/>
                </a:cubicBezTo>
                <a:cubicBezTo>
                  <a:pt x="61" y="168"/>
                  <a:pt x="61" y="168"/>
                  <a:pt x="61" y="168"/>
                </a:cubicBezTo>
                <a:cubicBezTo>
                  <a:pt x="67" y="171"/>
                  <a:pt x="73" y="174"/>
                  <a:pt x="80" y="176"/>
                </a:cubicBezTo>
                <a:cubicBezTo>
                  <a:pt x="80" y="200"/>
                  <a:pt x="80" y="200"/>
                  <a:pt x="80" y="200"/>
                </a:cubicBezTo>
                <a:cubicBezTo>
                  <a:pt x="120" y="200"/>
                  <a:pt x="120" y="200"/>
                  <a:pt x="120" y="200"/>
                </a:cubicBezTo>
                <a:cubicBezTo>
                  <a:pt x="120" y="176"/>
                  <a:pt x="120" y="176"/>
                  <a:pt x="120" y="176"/>
                </a:cubicBezTo>
                <a:cubicBezTo>
                  <a:pt x="127" y="174"/>
                  <a:pt x="134" y="171"/>
                  <a:pt x="140" y="168"/>
                </a:cubicBezTo>
                <a:cubicBezTo>
                  <a:pt x="157" y="184"/>
                  <a:pt x="157" y="184"/>
                  <a:pt x="157" y="184"/>
                </a:cubicBezTo>
                <a:cubicBezTo>
                  <a:pt x="185" y="156"/>
                  <a:pt x="185" y="156"/>
                  <a:pt x="185" y="156"/>
                </a:cubicBezTo>
                <a:cubicBezTo>
                  <a:pt x="169" y="140"/>
                  <a:pt x="169" y="140"/>
                  <a:pt x="169" y="140"/>
                </a:cubicBezTo>
                <a:cubicBezTo>
                  <a:pt x="173" y="133"/>
                  <a:pt x="175" y="127"/>
                  <a:pt x="177" y="120"/>
                </a:cubicBezTo>
                <a:cubicBezTo>
                  <a:pt x="200" y="120"/>
                  <a:pt x="200" y="120"/>
                  <a:pt x="200" y="120"/>
                </a:cubicBezTo>
                <a:cubicBezTo>
                  <a:pt x="200" y="80"/>
                  <a:pt x="200" y="80"/>
                  <a:pt x="200" y="80"/>
                </a:cubicBezTo>
                <a:cubicBezTo>
                  <a:pt x="178" y="80"/>
                  <a:pt x="178" y="80"/>
                  <a:pt x="178" y="80"/>
                </a:cubicBezTo>
                <a:cubicBezTo>
                  <a:pt x="176" y="72"/>
                  <a:pt x="174" y="65"/>
                  <a:pt x="170" y="58"/>
                </a:cubicBezTo>
                <a:cubicBezTo>
                  <a:pt x="185" y="43"/>
                  <a:pt x="185" y="43"/>
                  <a:pt x="185" y="43"/>
                </a:cubicBezTo>
                <a:cubicBezTo>
                  <a:pt x="157" y="15"/>
                  <a:pt x="157" y="15"/>
                  <a:pt x="157" y="15"/>
                </a:cubicBezTo>
                <a:cubicBezTo>
                  <a:pt x="142" y="30"/>
                  <a:pt x="142" y="30"/>
                  <a:pt x="142" y="30"/>
                </a:cubicBezTo>
                <a:cubicBezTo>
                  <a:pt x="135" y="26"/>
                  <a:pt x="128" y="23"/>
                  <a:pt x="120" y="21"/>
                </a:cubicBezTo>
                <a:cubicBezTo>
                  <a:pt x="120" y="0"/>
                  <a:pt x="120" y="0"/>
                  <a:pt x="120" y="0"/>
                </a:cubicBezTo>
                <a:close/>
                <a:moveTo>
                  <a:pt x="100" y="128"/>
                </a:moveTo>
                <a:cubicBezTo>
                  <a:pt x="85" y="128"/>
                  <a:pt x="72" y="115"/>
                  <a:pt x="72" y="100"/>
                </a:cubicBezTo>
                <a:cubicBezTo>
                  <a:pt x="72" y="84"/>
                  <a:pt x="85" y="72"/>
                  <a:pt x="100" y="72"/>
                </a:cubicBezTo>
                <a:cubicBezTo>
                  <a:pt x="116" y="72"/>
                  <a:pt x="128" y="84"/>
                  <a:pt x="128" y="100"/>
                </a:cubicBezTo>
                <a:cubicBezTo>
                  <a:pt x="128" y="115"/>
                  <a:pt x="116" y="128"/>
                  <a:pt x="100" y="128"/>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4" name="Freeform 80"/>
          <p:cNvSpPr>
            <a:spLocks noEditPoints="1"/>
          </p:cNvSpPr>
          <p:nvPr/>
        </p:nvSpPr>
        <p:spPr bwMode="auto">
          <a:xfrm>
            <a:off x="4644008" y="3897313"/>
            <a:ext cx="358775" cy="538163"/>
          </a:xfrm>
          <a:custGeom>
            <a:avLst/>
            <a:gdLst>
              <a:gd name="T0" fmla="*/ 80 w 160"/>
              <a:gd name="T1" fmla="*/ 8 h 240"/>
              <a:gd name="T2" fmla="*/ 152 w 160"/>
              <a:gd name="T3" fmla="*/ 80 h 240"/>
              <a:gd name="T4" fmla="*/ 143 w 160"/>
              <a:gd name="T5" fmla="*/ 116 h 240"/>
              <a:gd name="T6" fmla="*/ 80 w 160"/>
              <a:gd name="T7" fmla="*/ 224 h 240"/>
              <a:gd name="T8" fmla="*/ 18 w 160"/>
              <a:gd name="T9" fmla="*/ 116 h 240"/>
              <a:gd name="T10" fmla="*/ 8 w 160"/>
              <a:gd name="T11" fmla="*/ 80 h 240"/>
              <a:gd name="T12" fmla="*/ 80 w 160"/>
              <a:gd name="T13" fmla="*/ 8 h 240"/>
              <a:gd name="T14" fmla="*/ 80 w 160"/>
              <a:gd name="T15" fmla="*/ 108 h 240"/>
              <a:gd name="T16" fmla="*/ 108 w 160"/>
              <a:gd name="T17" fmla="*/ 80 h 240"/>
              <a:gd name="T18" fmla="*/ 80 w 160"/>
              <a:gd name="T19" fmla="*/ 52 h 240"/>
              <a:gd name="T20" fmla="*/ 52 w 160"/>
              <a:gd name="T21" fmla="*/ 80 h 240"/>
              <a:gd name="T22" fmla="*/ 80 w 160"/>
              <a:gd name="T23" fmla="*/ 108 h 240"/>
              <a:gd name="T24" fmla="*/ 80 w 160"/>
              <a:gd name="T25" fmla="*/ 0 h 240"/>
              <a:gd name="T26" fmla="*/ 0 w 160"/>
              <a:gd name="T27" fmla="*/ 80 h 240"/>
              <a:gd name="T28" fmla="*/ 11 w 160"/>
              <a:gd name="T29" fmla="*/ 120 h 240"/>
              <a:gd name="T30" fmla="*/ 80 w 160"/>
              <a:gd name="T31" fmla="*/ 240 h 240"/>
              <a:gd name="T32" fmla="*/ 150 w 160"/>
              <a:gd name="T33" fmla="*/ 120 h 240"/>
              <a:gd name="T34" fmla="*/ 160 w 160"/>
              <a:gd name="T35" fmla="*/ 80 h 240"/>
              <a:gd name="T36" fmla="*/ 80 w 160"/>
              <a:gd name="T37" fmla="*/ 0 h 240"/>
              <a:gd name="T38" fmla="*/ 80 w 160"/>
              <a:gd name="T39" fmla="*/ 100 h 240"/>
              <a:gd name="T40" fmla="*/ 60 w 160"/>
              <a:gd name="T41" fmla="*/ 80 h 240"/>
              <a:gd name="T42" fmla="*/ 80 w 160"/>
              <a:gd name="T43" fmla="*/ 60 h 240"/>
              <a:gd name="T44" fmla="*/ 100 w 160"/>
              <a:gd name="T45" fmla="*/ 80 h 240"/>
              <a:gd name="T46" fmla="*/ 80 w 160"/>
              <a:gd name="T47" fmla="*/ 10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0" h="240">
                <a:moveTo>
                  <a:pt x="80" y="8"/>
                </a:moveTo>
                <a:cubicBezTo>
                  <a:pt x="120" y="8"/>
                  <a:pt x="152" y="40"/>
                  <a:pt x="152" y="80"/>
                </a:cubicBezTo>
                <a:cubicBezTo>
                  <a:pt x="152" y="92"/>
                  <a:pt x="149" y="105"/>
                  <a:pt x="143" y="116"/>
                </a:cubicBezTo>
                <a:cubicBezTo>
                  <a:pt x="80" y="224"/>
                  <a:pt x="80" y="224"/>
                  <a:pt x="80" y="224"/>
                </a:cubicBezTo>
                <a:cubicBezTo>
                  <a:pt x="18" y="116"/>
                  <a:pt x="18" y="116"/>
                  <a:pt x="18" y="116"/>
                </a:cubicBezTo>
                <a:cubicBezTo>
                  <a:pt x="12" y="105"/>
                  <a:pt x="8" y="92"/>
                  <a:pt x="8" y="80"/>
                </a:cubicBezTo>
                <a:cubicBezTo>
                  <a:pt x="8" y="40"/>
                  <a:pt x="41" y="8"/>
                  <a:pt x="80" y="8"/>
                </a:cubicBezTo>
                <a:moveTo>
                  <a:pt x="80" y="108"/>
                </a:moveTo>
                <a:cubicBezTo>
                  <a:pt x="96" y="108"/>
                  <a:pt x="108" y="95"/>
                  <a:pt x="108" y="80"/>
                </a:cubicBezTo>
                <a:cubicBezTo>
                  <a:pt x="108" y="64"/>
                  <a:pt x="96" y="52"/>
                  <a:pt x="80" y="52"/>
                </a:cubicBezTo>
                <a:cubicBezTo>
                  <a:pt x="65" y="52"/>
                  <a:pt x="52" y="64"/>
                  <a:pt x="52" y="80"/>
                </a:cubicBezTo>
                <a:cubicBezTo>
                  <a:pt x="52" y="95"/>
                  <a:pt x="65" y="108"/>
                  <a:pt x="80" y="108"/>
                </a:cubicBezTo>
                <a:moveTo>
                  <a:pt x="80" y="0"/>
                </a:moveTo>
                <a:cubicBezTo>
                  <a:pt x="36" y="0"/>
                  <a:pt x="0" y="35"/>
                  <a:pt x="0" y="80"/>
                </a:cubicBezTo>
                <a:cubicBezTo>
                  <a:pt x="0" y="94"/>
                  <a:pt x="4" y="108"/>
                  <a:pt x="11" y="120"/>
                </a:cubicBezTo>
                <a:cubicBezTo>
                  <a:pt x="80" y="240"/>
                  <a:pt x="80" y="240"/>
                  <a:pt x="80" y="240"/>
                </a:cubicBezTo>
                <a:cubicBezTo>
                  <a:pt x="150" y="120"/>
                  <a:pt x="150" y="120"/>
                  <a:pt x="150" y="120"/>
                </a:cubicBezTo>
                <a:cubicBezTo>
                  <a:pt x="157" y="108"/>
                  <a:pt x="160" y="94"/>
                  <a:pt x="160" y="80"/>
                </a:cubicBezTo>
                <a:cubicBezTo>
                  <a:pt x="160" y="35"/>
                  <a:pt x="125" y="0"/>
                  <a:pt x="80" y="0"/>
                </a:cubicBezTo>
                <a:close/>
                <a:moveTo>
                  <a:pt x="80" y="100"/>
                </a:moveTo>
                <a:cubicBezTo>
                  <a:pt x="69" y="100"/>
                  <a:pt x="60" y="91"/>
                  <a:pt x="60" y="80"/>
                </a:cubicBezTo>
                <a:cubicBezTo>
                  <a:pt x="60" y="69"/>
                  <a:pt x="69" y="60"/>
                  <a:pt x="80" y="60"/>
                </a:cubicBezTo>
                <a:cubicBezTo>
                  <a:pt x="91" y="60"/>
                  <a:pt x="100" y="69"/>
                  <a:pt x="100" y="80"/>
                </a:cubicBezTo>
                <a:cubicBezTo>
                  <a:pt x="100" y="91"/>
                  <a:pt x="91" y="100"/>
                  <a:pt x="80" y="100"/>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5" name="Freeform 81"/>
          <p:cNvSpPr>
            <a:spLocks noEditPoints="1"/>
          </p:cNvSpPr>
          <p:nvPr/>
        </p:nvSpPr>
        <p:spPr bwMode="auto">
          <a:xfrm>
            <a:off x="5436096" y="3981450"/>
            <a:ext cx="430213" cy="384175"/>
          </a:xfrm>
          <a:custGeom>
            <a:avLst/>
            <a:gdLst>
              <a:gd name="T0" fmla="*/ 175 w 271"/>
              <a:gd name="T1" fmla="*/ 28 h 242"/>
              <a:gd name="T2" fmla="*/ 175 w 271"/>
              <a:gd name="T3" fmla="*/ 0 h 242"/>
              <a:gd name="T4" fmla="*/ 96 w 271"/>
              <a:gd name="T5" fmla="*/ 0 h 242"/>
              <a:gd name="T6" fmla="*/ 96 w 271"/>
              <a:gd name="T7" fmla="*/ 28 h 242"/>
              <a:gd name="T8" fmla="*/ 0 w 271"/>
              <a:gd name="T9" fmla="*/ 28 h 242"/>
              <a:gd name="T10" fmla="*/ 0 w 271"/>
              <a:gd name="T11" fmla="*/ 242 h 242"/>
              <a:gd name="T12" fmla="*/ 271 w 271"/>
              <a:gd name="T13" fmla="*/ 242 h 242"/>
              <a:gd name="T14" fmla="*/ 271 w 271"/>
              <a:gd name="T15" fmla="*/ 28 h 242"/>
              <a:gd name="T16" fmla="*/ 175 w 271"/>
              <a:gd name="T17" fmla="*/ 28 h 242"/>
              <a:gd name="T18" fmla="*/ 107 w 271"/>
              <a:gd name="T19" fmla="*/ 11 h 242"/>
              <a:gd name="T20" fmla="*/ 164 w 271"/>
              <a:gd name="T21" fmla="*/ 11 h 242"/>
              <a:gd name="T22" fmla="*/ 164 w 271"/>
              <a:gd name="T23" fmla="*/ 28 h 242"/>
              <a:gd name="T24" fmla="*/ 107 w 271"/>
              <a:gd name="T25" fmla="*/ 28 h 242"/>
              <a:gd name="T26" fmla="*/ 107 w 271"/>
              <a:gd name="T27" fmla="*/ 11 h 242"/>
              <a:gd name="T28" fmla="*/ 96 w 271"/>
              <a:gd name="T29" fmla="*/ 39 h 242"/>
              <a:gd name="T30" fmla="*/ 175 w 271"/>
              <a:gd name="T31" fmla="*/ 39 h 242"/>
              <a:gd name="T32" fmla="*/ 260 w 271"/>
              <a:gd name="T33" fmla="*/ 39 h 242"/>
              <a:gd name="T34" fmla="*/ 260 w 271"/>
              <a:gd name="T35" fmla="*/ 129 h 242"/>
              <a:gd name="T36" fmla="*/ 175 w 271"/>
              <a:gd name="T37" fmla="*/ 129 h 242"/>
              <a:gd name="T38" fmla="*/ 175 w 271"/>
              <a:gd name="T39" fmla="*/ 107 h 242"/>
              <a:gd name="T40" fmla="*/ 96 w 271"/>
              <a:gd name="T41" fmla="*/ 107 h 242"/>
              <a:gd name="T42" fmla="*/ 96 w 271"/>
              <a:gd name="T43" fmla="*/ 129 h 242"/>
              <a:gd name="T44" fmla="*/ 11 w 271"/>
              <a:gd name="T45" fmla="*/ 129 h 242"/>
              <a:gd name="T46" fmla="*/ 11 w 271"/>
              <a:gd name="T47" fmla="*/ 39 h 242"/>
              <a:gd name="T48" fmla="*/ 96 w 271"/>
              <a:gd name="T49" fmla="*/ 39 h 242"/>
              <a:gd name="T50" fmla="*/ 164 w 271"/>
              <a:gd name="T51" fmla="*/ 118 h 242"/>
              <a:gd name="T52" fmla="*/ 164 w 271"/>
              <a:gd name="T53" fmla="*/ 152 h 242"/>
              <a:gd name="T54" fmla="*/ 107 w 271"/>
              <a:gd name="T55" fmla="*/ 152 h 242"/>
              <a:gd name="T56" fmla="*/ 107 w 271"/>
              <a:gd name="T57" fmla="*/ 118 h 242"/>
              <a:gd name="T58" fmla="*/ 164 w 271"/>
              <a:gd name="T59" fmla="*/ 118 h 242"/>
              <a:gd name="T60" fmla="*/ 11 w 271"/>
              <a:gd name="T61" fmla="*/ 231 h 242"/>
              <a:gd name="T62" fmla="*/ 11 w 271"/>
              <a:gd name="T63" fmla="*/ 141 h 242"/>
              <a:gd name="T64" fmla="*/ 96 w 271"/>
              <a:gd name="T65" fmla="*/ 141 h 242"/>
              <a:gd name="T66" fmla="*/ 96 w 271"/>
              <a:gd name="T67" fmla="*/ 163 h 242"/>
              <a:gd name="T68" fmla="*/ 175 w 271"/>
              <a:gd name="T69" fmla="*/ 163 h 242"/>
              <a:gd name="T70" fmla="*/ 175 w 271"/>
              <a:gd name="T71" fmla="*/ 141 h 242"/>
              <a:gd name="T72" fmla="*/ 260 w 271"/>
              <a:gd name="T73" fmla="*/ 141 h 242"/>
              <a:gd name="T74" fmla="*/ 260 w 271"/>
              <a:gd name="T75" fmla="*/ 231 h 242"/>
              <a:gd name="T76" fmla="*/ 11 w 271"/>
              <a:gd name="T77" fmla="*/ 23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1" h="242">
                <a:moveTo>
                  <a:pt x="175" y="28"/>
                </a:moveTo>
                <a:lnTo>
                  <a:pt x="175" y="0"/>
                </a:lnTo>
                <a:lnTo>
                  <a:pt x="96" y="0"/>
                </a:lnTo>
                <a:lnTo>
                  <a:pt x="96" y="28"/>
                </a:lnTo>
                <a:lnTo>
                  <a:pt x="0" y="28"/>
                </a:lnTo>
                <a:lnTo>
                  <a:pt x="0" y="242"/>
                </a:lnTo>
                <a:lnTo>
                  <a:pt x="271" y="242"/>
                </a:lnTo>
                <a:lnTo>
                  <a:pt x="271" y="28"/>
                </a:lnTo>
                <a:lnTo>
                  <a:pt x="175" y="28"/>
                </a:lnTo>
                <a:close/>
                <a:moveTo>
                  <a:pt x="107" y="11"/>
                </a:moveTo>
                <a:lnTo>
                  <a:pt x="164" y="11"/>
                </a:lnTo>
                <a:lnTo>
                  <a:pt x="164" y="28"/>
                </a:lnTo>
                <a:lnTo>
                  <a:pt x="107" y="28"/>
                </a:lnTo>
                <a:lnTo>
                  <a:pt x="107" y="11"/>
                </a:lnTo>
                <a:close/>
                <a:moveTo>
                  <a:pt x="96" y="39"/>
                </a:moveTo>
                <a:lnTo>
                  <a:pt x="175" y="39"/>
                </a:lnTo>
                <a:lnTo>
                  <a:pt x="260" y="39"/>
                </a:lnTo>
                <a:lnTo>
                  <a:pt x="260" y="129"/>
                </a:lnTo>
                <a:lnTo>
                  <a:pt x="175" y="129"/>
                </a:lnTo>
                <a:lnTo>
                  <a:pt x="175" y="107"/>
                </a:lnTo>
                <a:lnTo>
                  <a:pt x="96" y="107"/>
                </a:lnTo>
                <a:lnTo>
                  <a:pt x="96" y="129"/>
                </a:lnTo>
                <a:lnTo>
                  <a:pt x="11" y="129"/>
                </a:lnTo>
                <a:lnTo>
                  <a:pt x="11" y="39"/>
                </a:lnTo>
                <a:lnTo>
                  <a:pt x="96" y="39"/>
                </a:lnTo>
                <a:close/>
                <a:moveTo>
                  <a:pt x="164" y="118"/>
                </a:moveTo>
                <a:lnTo>
                  <a:pt x="164" y="152"/>
                </a:lnTo>
                <a:lnTo>
                  <a:pt x="107" y="152"/>
                </a:lnTo>
                <a:lnTo>
                  <a:pt x="107" y="118"/>
                </a:lnTo>
                <a:lnTo>
                  <a:pt x="164" y="118"/>
                </a:lnTo>
                <a:close/>
                <a:moveTo>
                  <a:pt x="11" y="231"/>
                </a:moveTo>
                <a:lnTo>
                  <a:pt x="11" y="141"/>
                </a:lnTo>
                <a:lnTo>
                  <a:pt x="96" y="141"/>
                </a:lnTo>
                <a:lnTo>
                  <a:pt x="96" y="163"/>
                </a:lnTo>
                <a:lnTo>
                  <a:pt x="175" y="163"/>
                </a:lnTo>
                <a:lnTo>
                  <a:pt x="175" y="141"/>
                </a:lnTo>
                <a:lnTo>
                  <a:pt x="260" y="141"/>
                </a:lnTo>
                <a:lnTo>
                  <a:pt x="260" y="231"/>
                </a:lnTo>
                <a:lnTo>
                  <a:pt x="11" y="231"/>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19" name="组合 218"/>
          <p:cNvGrpSpPr/>
          <p:nvPr/>
        </p:nvGrpSpPr>
        <p:grpSpPr>
          <a:xfrm>
            <a:off x="6518051" y="3970338"/>
            <a:ext cx="430213" cy="430213"/>
            <a:chOff x="6365875" y="3970338"/>
            <a:chExt cx="430213" cy="430213"/>
          </a:xfrm>
        </p:grpSpPr>
        <p:sp>
          <p:nvSpPr>
            <p:cNvPr id="192" name="Freeform 82"/>
            <p:cNvSpPr>
              <a:spLocks noEditPoints="1"/>
            </p:cNvSpPr>
            <p:nvPr/>
          </p:nvSpPr>
          <p:spPr bwMode="auto">
            <a:xfrm>
              <a:off x="6365875" y="3970338"/>
              <a:ext cx="430213" cy="430213"/>
            </a:xfrm>
            <a:custGeom>
              <a:avLst/>
              <a:gdLst>
                <a:gd name="T0" fmla="*/ 0 w 271"/>
                <a:gd name="T1" fmla="*/ 0 h 271"/>
                <a:gd name="T2" fmla="*/ 0 w 271"/>
                <a:gd name="T3" fmla="*/ 271 h 271"/>
                <a:gd name="T4" fmla="*/ 271 w 271"/>
                <a:gd name="T5" fmla="*/ 271 h 271"/>
                <a:gd name="T6" fmla="*/ 271 w 271"/>
                <a:gd name="T7" fmla="*/ 0 h 271"/>
                <a:gd name="T8" fmla="*/ 0 w 271"/>
                <a:gd name="T9" fmla="*/ 0 h 271"/>
                <a:gd name="T10" fmla="*/ 260 w 271"/>
                <a:gd name="T11" fmla="*/ 259 h 271"/>
                <a:gd name="T12" fmla="*/ 11 w 271"/>
                <a:gd name="T13" fmla="*/ 259 h 271"/>
                <a:gd name="T14" fmla="*/ 11 w 271"/>
                <a:gd name="T15" fmla="*/ 11 h 271"/>
                <a:gd name="T16" fmla="*/ 260 w 271"/>
                <a:gd name="T17" fmla="*/ 11 h 271"/>
                <a:gd name="T18" fmla="*/ 260 w 271"/>
                <a:gd name="T19" fmla="*/ 259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271">
                  <a:moveTo>
                    <a:pt x="0" y="0"/>
                  </a:moveTo>
                  <a:lnTo>
                    <a:pt x="0" y="271"/>
                  </a:lnTo>
                  <a:lnTo>
                    <a:pt x="271" y="271"/>
                  </a:lnTo>
                  <a:lnTo>
                    <a:pt x="271" y="0"/>
                  </a:lnTo>
                  <a:lnTo>
                    <a:pt x="0" y="0"/>
                  </a:lnTo>
                  <a:close/>
                  <a:moveTo>
                    <a:pt x="260" y="259"/>
                  </a:moveTo>
                  <a:lnTo>
                    <a:pt x="11" y="259"/>
                  </a:lnTo>
                  <a:lnTo>
                    <a:pt x="11" y="11"/>
                  </a:lnTo>
                  <a:lnTo>
                    <a:pt x="260" y="11"/>
                  </a:lnTo>
                  <a:lnTo>
                    <a:pt x="260" y="259"/>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83"/>
            <p:cNvSpPr/>
            <p:nvPr/>
          </p:nvSpPr>
          <p:spPr bwMode="auto">
            <a:xfrm>
              <a:off x="6446838" y="4059238"/>
              <a:ext cx="268288" cy="196850"/>
            </a:xfrm>
            <a:custGeom>
              <a:avLst/>
              <a:gdLst>
                <a:gd name="T0" fmla="*/ 8 w 120"/>
                <a:gd name="T1" fmla="*/ 36 h 88"/>
                <a:gd name="T2" fmla="*/ 60 w 120"/>
                <a:gd name="T3" fmla="*/ 88 h 88"/>
                <a:gd name="T4" fmla="*/ 112 w 120"/>
                <a:gd name="T5" fmla="*/ 36 h 88"/>
                <a:gd name="T6" fmla="*/ 112 w 120"/>
                <a:gd name="T7" fmla="*/ 8 h 88"/>
                <a:gd name="T8" fmla="*/ 120 w 120"/>
                <a:gd name="T9" fmla="*/ 8 h 88"/>
                <a:gd name="T10" fmla="*/ 120 w 120"/>
                <a:gd name="T11" fmla="*/ 0 h 88"/>
                <a:gd name="T12" fmla="*/ 96 w 120"/>
                <a:gd name="T13" fmla="*/ 0 h 88"/>
                <a:gd name="T14" fmla="*/ 96 w 120"/>
                <a:gd name="T15" fmla="*/ 8 h 88"/>
                <a:gd name="T16" fmla="*/ 104 w 120"/>
                <a:gd name="T17" fmla="*/ 8 h 88"/>
                <a:gd name="T18" fmla="*/ 104 w 120"/>
                <a:gd name="T19" fmla="*/ 36 h 88"/>
                <a:gd name="T20" fmla="*/ 60 w 120"/>
                <a:gd name="T21" fmla="*/ 80 h 88"/>
                <a:gd name="T22" fmla="*/ 16 w 120"/>
                <a:gd name="T23" fmla="*/ 36 h 88"/>
                <a:gd name="T24" fmla="*/ 16 w 120"/>
                <a:gd name="T25" fmla="*/ 8 h 88"/>
                <a:gd name="T26" fmla="*/ 24 w 120"/>
                <a:gd name="T27" fmla="*/ 8 h 88"/>
                <a:gd name="T28" fmla="*/ 24 w 120"/>
                <a:gd name="T29" fmla="*/ 0 h 88"/>
                <a:gd name="T30" fmla="*/ 0 w 120"/>
                <a:gd name="T31" fmla="*/ 0 h 88"/>
                <a:gd name="T32" fmla="*/ 0 w 120"/>
                <a:gd name="T33" fmla="*/ 8 h 88"/>
                <a:gd name="T34" fmla="*/ 8 w 120"/>
                <a:gd name="T35" fmla="*/ 8 h 88"/>
                <a:gd name="T36" fmla="*/ 8 w 120"/>
                <a:gd name="T37" fmla="*/ 3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0" h="88">
                  <a:moveTo>
                    <a:pt x="8" y="36"/>
                  </a:moveTo>
                  <a:cubicBezTo>
                    <a:pt x="8" y="64"/>
                    <a:pt x="31" y="88"/>
                    <a:pt x="60" y="88"/>
                  </a:cubicBezTo>
                  <a:cubicBezTo>
                    <a:pt x="89" y="88"/>
                    <a:pt x="112" y="64"/>
                    <a:pt x="112" y="36"/>
                  </a:cubicBezTo>
                  <a:cubicBezTo>
                    <a:pt x="112" y="8"/>
                    <a:pt x="112" y="8"/>
                    <a:pt x="112" y="8"/>
                  </a:cubicBezTo>
                  <a:cubicBezTo>
                    <a:pt x="120" y="8"/>
                    <a:pt x="120" y="8"/>
                    <a:pt x="120" y="8"/>
                  </a:cubicBezTo>
                  <a:cubicBezTo>
                    <a:pt x="120" y="0"/>
                    <a:pt x="120" y="0"/>
                    <a:pt x="120" y="0"/>
                  </a:cubicBezTo>
                  <a:cubicBezTo>
                    <a:pt x="96" y="0"/>
                    <a:pt x="96" y="0"/>
                    <a:pt x="96" y="0"/>
                  </a:cubicBezTo>
                  <a:cubicBezTo>
                    <a:pt x="96" y="8"/>
                    <a:pt x="96" y="8"/>
                    <a:pt x="96" y="8"/>
                  </a:cubicBezTo>
                  <a:cubicBezTo>
                    <a:pt x="104" y="8"/>
                    <a:pt x="104" y="8"/>
                    <a:pt x="104" y="8"/>
                  </a:cubicBezTo>
                  <a:cubicBezTo>
                    <a:pt x="104" y="36"/>
                    <a:pt x="104" y="36"/>
                    <a:pt x="104" y="36"/>
                  </a:cubicBezTo>
                  <a:cubicBezTo>
                    <a:pt x="104" y="60"/>
                    <a:pt x="84" y="80"/>
                    <a:pt x="60" y="80"/>
                  </a:cubicBezTo>
                  <a:cubicBezTo>
                    <a:pt x="36" y="80"/>
                    <a:pt x="16" y="60"/>
                    <a:pt x="16" y="36"/>
                  </a:cubicBezTo>
                  <a:cubicBezTo>
                    <a:pt x="16" y="8"/>
                    <a:pt x="16" y="8"/>
                    <a:pt x="16" y="8"/>
                  </a:cubicBezTo>
                  <a:cubicBezTo>
                    <a:pt x="24" y="8"/>
                    <a:pt x="24" y="8"/>
                    <a:pt x="24" y="8"/>
                  </a:cubicBezTo>
                  <a:cubicBezTo>
                    <a:pt x="24" y="0"/>
                    <a:pt x="24" y="0"/>
                    <a:pt x="24" y="0"/>
                  </a:cubicBezTo>
                  <a:cubicBezTo>
                    <a:pt x="0" y="0"/>
                    <a:pt x="0" y="0"/>
                    <a:pt x="0" y="0"/>
                  </a:cubicBezTo>
                  <a:cubicBezTo>
                    <a:pt x="0" y="8"/>
                    <a:pt x="0" y="8"/>
                    <a:pt x="0" y="8"/>
                  </a:cubicBezTo>
                  <a:cubicBezTo>
                    <a:pt x="8" y="8"/>
                    <a:pt x="8" y="8"/>
                    <a:pt x="8" y="8"/>
                  </a:cubicBezTo>
                  <a:lnTo>
                    <a:pt x="8" y="36"/>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20" name="组合 219"/>
          <p:cNvGrpSpPr/>
          <p:nvPr/>
        </p:nvGrpSpPr>
        <p:grpSpPr>
          <a:xfrm>
            <a:off x="7443043" y="3922713"/>
            <a:ext cx="412750" cy="484187"/>
            <a:chOff x="7199313" y="3922713"/>
            <a:chExt cx="412750" cy="484187"/>
          </a:xfrm>
        </p:grpSpPr>
        <p:sp>
          <p:nvSpPr>
            <p:cNvPr id="197" name="Freeform 84"/>
            <p:cNvSpPr>
              <a:spLocks noEditPoints="1"/>
            </p:cNvSpPr>
            <p:nvPr/>
          </p:nvSpPr>
          <p:spPr bwMode="auto">
            <a:xfrm>
              <a:off x="7199313" y="4084638"/>
              <a:ext cx="412750" cy="303213"/>
            </a:xfrm>
            <a:custGeom>
              <a:avLst/>
              <a:gdLst>
                <a:gd name="T0" fmla="*/ 151 w 184"/>
                <a:gd name="T1" fmla="*/ 64 h 136"/>
                <a:gd name="T2" fmla="*/ 184 w 184"/>
                <a:gd name="T3" fmla="*/ 64 h 136"/>
                <a:gd name="T4" fmla="*/ 184 w 184"/>
                <a:gd name="T5" fmla="*/ 0 h 136"/>
                <a:gd name="T6" fmla="*/ 152 w 184"/>
                <a:gd name="T7" fmla="*/ 0 h 136"/>
                <a:gd name="T8" fmla="*/ 144 w 184"/>
                <a:gd name="T9" fmla="*/ 0 h 136"/>
                <a:gd name="T10" fmla="*/ 0 w 184"/>
                <a:gd name="T11" fmla="*/ 0 h 136"/>
                <a:gd name="T12" fmla="*/ 0 w 184"/>
                <a:gd name="T13" fmla="*/ 60 h 136"/>
                <a:gd name="T14" fmla="*/ 76 w 184"/>
                <a:gd name="T15" fmla="*/ 136 h 136"/>
                <a:gd name="T16" fmla="*/ 151 w 184"/>
                <a:gd name="T17" fmla="*/ 64 h 136"/>
                <a:gd name="T18" fmla="*/ 152 w 184"/>
                <a:gd name="T19" fmla="*/ 8 h 136"/>
                <a:gd name="T20" fmla="*/ 176 w 184"/>
                <a:gd name="T21" fmla="*/ 8 h 136"/>
                <a:gd name="T22" fmla="*/ 176 w 184"/>
                <a:gd name="T23" fmla="*/ 56 h 136"/>
                <a:gd name="T24" fmla="*/ 152 w 184"/>
                <a:gd name="T25" fmla="*/ 56 h 136"/>
                <a:gd name="T26" fmla="*/ 152 w 184"/>
                <a:gd name="T27" fmla="*/ 8 h 136"/>
                <a:gd name="T28" fmla="*/ 76 w 184"/>
                <a:gd name="T29" fmla="*/ 128 h 136"/>
                <a:gd name="T30" fmla="*/ 8 w 184"/>
                <a:gd name="T31" fmla="*/ 60 h 136"/>
                <a:gd name="T32" fmla="*/ 8 w 184"/>
                <a:gd name="T33" fmla="*/ 8 h 136"/>
                <a:gd name="T34" fmla="*/ 144 w 184"/>
                <a:gd name="T35" fmla="*/ 8 h 136"/>
                <a:gd name="T36" fmla="*/ 144 w 184"/>
                <a:gd name="T37" fmla="*/ 60 h 136"/>
                <a:gd name="T38" fmla="*/ 76 w 184"/>
                <a:gd name="T39" fmla="*/ 12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4" h="136">
                  <a:moveTo>
                    <a:pt x="151" y="64"/>
                  </a:moveTo>
                  <a:cubicBezTo>
                    <a:pt x="184" y="64"/>
                    <a:pt x="184" y="64"/>
                    <a:pt x="184" y="64"/>
                  </a:cubicBezTo>
                  <a:cubicBezTo>
                    <a:pt x="184" y="0"/>
                    <a:pt x="184" y="0"/>
                    <a:pt x="184" y="0"/>
                  </a:cubicBezTo>
                  <a:cubicBezTo>
                    <a:pt x="152" y="0"/>
                    <a:pt x="152" y="0"/>
                    <a:pt x="152" y="0"/>
                  </a:cubicBezTo>
                  <a:cubicBezTo>
                    <a:pt x="144" y="0"/>
                    <a:pt x="144" y="0"/>
                    <a:pt x="144" y="0"/>
                  </a:cubicBezTo>
                  <a:cubicBezTo>
                    <a:pt x="0" y="0"/>
                    <a:pt x="0" y="0"/>
                    <a:pt x="0" y="0"/>
                  </a:cubicBezTo>
                  <a:cubicBezTo>
                    <a:pt x="0" y="60"/>
                    <a:pt x="0" y="60"/>
                    <a:pt x="0" y="60"/>
                  </a:cubicBezTo>
                  <a:cubicBezTo>
                    <a:pt x="0" y="102"/>
                    <a:pt x="34" y="136"/>
                    <a:pt x="76" y="136"/>
                  </a:cubicBezTo>
                  <a:cubicBezTo>
                    <a:pt x="116" y="136"/>
                    <a:pt x="149" y="104"/>
                    <a:pt x="151" y="64"/>
                  </a:cubicBezTo>
                  <a:close/>
                  <a:moveTo>
                    <a:pt x="152" y="8"/>
                  </a:moveTo>
                  <a:cubicBezTo>
                    <a:pt x="176" y="8"/>
                    <a:pt x="176" y="8"/>
                    <a:pt x="176" y="8"/>
                  </a:cubicBezTo>
                  <a:cubicBezTo>
                    <a:pt x="176" y="56"/>
                    <a:pt x="176" y="56"/>
                    <a:pt x="176" y="56"/>
                  </a:cubicBezTo>
                  <a:cubicBezTo>
                    <a:pt x="152" y="56"/>
                    <a:pt x="152" y="56"/>
                    <a:pt x="152" y="56"/>
                  </a:cubicBezTo>
                  <a:lnTo>
                    <a:pt x="152" y="8"/>
                  </a:lnTo>
                  <a:close/>
                  <a:moveTo>
                    <a:pt x="76" y="128"/>
                  </a:moveTo>
                  <a:cubicBezTo>
                    <a:pt x="38" y="128"/>
                    <a:pt x="8" y="97"/>
                    <a:pt x="8" y="60"/>
                  </a:cubicBezTo>
                  <a:cubicBezTo>
                    <a:pt x="8" y="8"/>
                    <a:pt x="8" y="8"/>
                    <a:pt x="8" y="8"/>
                  </a:cubicBezTo>
                  <a:cubicBezTo>
                    <a:pt x="144" y="8"/>
                    <a:pt x="144" y="8"/>
                    <a:pt x="144" y="8"/>
                  </a:cubicBezTo>
                  <a:cubicBezTo>
                    <a:pt x="144" y="60"/>
                    <a:pt x="144" y="60"/>
                    <a:pt x="144" y="60"/>
                  </a:cubicBezTo>
                  <a:cubicBezTo>
                    <a:pt x="144" y="97"/>
                    <a:pt x="113" y="128"/>
                    <a:pt x="76" y="128"/>
                  </a:cubicBez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85"/>
            <p:cNvSpPr/>
            <p:nvPr/>
          </p:nvSpPr>
          <p:spPr bwMode="auto">
            <a:xfrm>
              <a:off x="7199313" y="4387850"/>
              <a:ext cx="341313" cy="19050"/>
            </a:xfrm>
            <a:custGeom>
              <a:avLst/>
              <a:gdLst>
                <a:gd name="T0" fmla="*/ 0 w 215"/>
                <a:gd name="T1" fmla="*/ 12 h 12"/>
                <a:gd name="T2" fmla="*/ 215 w 215"/>
                <a:gd name="T3" fmla="*/ 12 h 12"/>
                <a:gd name="T4" fmla="*/ 215 w 215"/>
                <a:gd name="T5" fmla="*/ 0 h 12"/>
                <a:gd name="T6" fmla="*/ 108 w 215"/>
                <a:gd name="T7" fmla="*/ 0 h 12"/>
                <a:gd name="T8" fmla="*/ 0 w 215"/>
                <a:gd name="T9" fmla="*/ 0 h 12"/>
                <a:gd name="T10" fmla="*/ 0 w 215"/>
                <a:gd name="T11" fmla="*/ 12 h 12"/>
              </a:gdLst>
              <a:ahLst/>
              <a:cxnLst>
                <a:cxn ang="0">
                  <a:pos x="T0" y="T1"/>
                </a:cxn>
                <a:cxn ang="0">
                  <a:pos x="T2" y="T3"/>
                </a:cxn>
                <a:cxn ang="0">
                  <a:pos x="T4" y="T5"/>
                </a:cxn>
                <a:cxn ang="0">
                  <a:pos x="T6" y="T7"/>
                </a:cxn>
                <a:cxn ang="0">
                  <a:pos x="T8" y="T9"/>
                </a:cxn>
                <a:cxn ang="0">
                  <a:pos x="T10" y="T11"/>
                </a:cxn>
              </a:cxnLst>
              <a:rect l="0" t="0" r="r" b="b"/>
              <a:pathLst>
                <a:path w="215" h="12">
                  <a:moveTo>
                    <a:pt x="0" y="12"/>
                  </a:moveTo>
                  <a:lnTo>
                    <a:pt x="215" y="12"/>
                  </a:lnTo>
                  <a:lnTo>
                    <a:pt x="215" y="0"/>
                  </a:lnTo>
                  <a:lnTo>
                    <a:pt x="108" y="0"/>
                  </a:lnTo>
                  <a:lnTo>
                    <a:pt x="0" y="0"/>
                  </a:lnTo>
                  <a:lnTo>
                    <a:pt x="0" y="12"/>
                  </a:lnTo>
                  <a:close/>
                </a:path>
              </a:pathLst>
            </a:custGeom>
            <a:solidFill>
              <a:srgbClr val="465B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Rectangle 86"/>
            <p:cNvSpPr>
              <a:spLocks noChangeArrowheads="1"/>
            </p:cNvSpPr>
            <p:nvPr/>
          </p:nvSpPr>
          <p:spPr bwMode="auto">
            <a:xfrm>
              <a:off x="7289800" y="3949700"/>
              <a:ext cx="17463" cy="809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0" name="Rectangle 87"/>
            <p:cNvSpPr>
              <a:spLocks noChangeArrowheads="1"/>
            </p:cNvSpPr>
            <p:nvPr/>
          </p:nvSpPr>
          <p:spPr bwMode="auto">
            <a:xfrm>
              <a:off x="7432675" y="3949700"/>
              <a:ext cx="17463" cy="80963"/>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1" name="Rectangle 88"/>
            <p:cNvSpPr>
              <a:spLocks noChangeArrowheads="1"/>
            </p:cNvSpPr>
            <p:nvPr/>
          </p:nvSpPr>
          <p:spPr bwMode="auto">
            <a:xfrm>
              <a:off x="7361238" y="3922713"/>
              <a:ext cx="17463" cy="107950"/>
            </a:xfrm>
            <a:prstGeom prst="rect">
              <a:avLst/>
            </a:prstGeom>
            <a:solidFill>
              <a:srgbClr val="465B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02"/>
                                        </p:tgtEl>
                                        <p:attrNameLst>
                                          <p:attrName>style.visibility</p:attrName>
                                        </p:attrNameLst>
                                      </p:cBhvr>
                                      <p:to>
                                        <p:strVal val="visible"/>
                                      </p:to>
                                    </p:set>
                                    <p:animEffect transition="in" filter="fade">
                                      <p:cBhvr>
                                        <p:cTn id="16" dur="500"/>
                                        <p:tgtEl>
                                          <p:spTgt spid="202"/>
                                        </p:tgtEl>
                                      </p:cBhvr>
                                    </p:animEffect>
                                  </p:childTnLst>
                                </p:cTn>
                              </p:par>
                              <p:par>
                                <p:cTn id="17" presetID="10" presetClass="entr" presetSubtype="0" fill="hold" nodeType="withEffect">
                                  <p:stCondLst>
                                    <p:cond delay="0"/>
                                  </p:stCondLst>
                                  <p:childTnLst>
                                    <p:set>
                                      <p:cBhvr>
                                        <p:cTn id="18" dur="1" fill="hold">
                                          <p:stCondLst>
                                            <p:cond delay="0"/>
                                          </p:stCondLst>
                                        </p:cTn>
                                        <p:tgtEl>
                                          <p:spTgt spid="206"/>
                                        </p:tgtEl>
                                        <p:attrNameLst>
                                          <p:attrName>style.visibility</p:attrName>
                                        </p:attrNameLst>
                                      </p:cBhvr>
                                      <p:to>
                                        <p:strVal val="visible"/>
                                      </p:to>
                                    </p:set>
                                    <p:animEffect transition="in" filter="fade">
                                      <p:cBhvr>
                                        <p:cTn id="19" dur="500"/>
                                        <p:tgtEl>
                                          <p:spTgt spid="206"/>
                                        </p:tgtEl>
                                      </p:cBhvr>
                                    </p:animEffect>
                                  </p:childTnLst>
                                </p:cTn>
                              </p:par>
                              <p:par>
                                <p:cTn id="20" presetID="10" presetClass="entr" presetSubtype="0" fill="hold" nodeType="withEffect">
                                  <p:stCondLst>
                                    <p:cond delay="0"/>
                                  </p:stCondLst>
                                  <p:childTnLst>
                                    <p:set>
                                      <p:cBhvr>
                                        <p:cTn id="21" dur="1" fill="hold">
                                          <p:stCondLst>
                                            <p:cond delay="0"/>
                                          </p:stCondLst>
                                        </p:cTn>
                                        <p:tgtEl>
                                          <p:spTgt spid="209"/>
                                        </p:tgtEl>
                                        <p:attrNameLst>
                                          <p:attrName>style.visibility</p:attrName>
                                        </p:attrNameLst>
                                      </p:cBhvr>
                                      <p:to>
                                        <p:strVal val="visible"/>
                                      </p:to>
                                    </p:set>
                                    <p:animEffect transition="in" filter="fade">
                                      <p:cBhvr>
                                        <p:cTn id="22" dur="500"/>
                                        <p:tgtEl>
                                          <p:spTgt spid="20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childTnLst>
                                </p:cTn>
                              </p:par>
                              <p:par>
                                <p:cTn id="32" presetID="10" presetClass="entr" presetSubtype="0" fill="hold" nodeType="withEffect">
                                  <p:stCondLst>
                                    <p:cond delay="0"/>
                                  </p:stCondLst>
                                  <p:childTnLst>
                                    <p:set>
                                      <p:cBhvr>
                                        <p:cTn id="33" dur="1" fill="hold">
                                          <p:stCondLst>
                                            <p:cond delay="0"/>
                                          </p:stCondLst>
                                        </p:cTn>
                                        <p:tgtEl>
                                          <p:spTgt spid="215"/>
                                        </p:tgtEl>
                                        <p:attrNameLst>
                                          <p:attrName>style.visibility</p:attrName>
                                        </p:attrNameLst>
                                      </p:cBhvr>
                                      <p:to>
                                        <p:strVal val="visible"/>
                                      </p:to>
                                    </p:set>
                                    <p:animEffect transition="in" filter="fade">
                                      <p:cBhvr>
                                        <p:cTn id="34" dur="500"/>
                                        <p:tgtEl>
                                          <p:spTgt spid="215"/>
                                        </p:tgtEl>
                                      </p:cBhvr>
                                    </p:animEffect>
                                  </p:childTnLst>
                                </p:cTn>
                              </p:par>
                              <p:par>
                                <p:cTn id="35" presetID="10" presetClass="entr" presetSubtype="0" fill="hold" nodeType="withEffect">
                                  <p:stCondLst>
                                    <p:cond delay="0"/>
                                  </p:stCondLst>
                                  <p:childTnLst>
                                    <p:set>
                                      <p:cBhvr>
                                        <p:cTn id="36" dur="1" fill="hold">
                                          <p:stCondLst>
                                            <p:cond delay="0"/>
                                          </p:stCondLst>
                                        </p:cTn>
                                        <p:tgtEl>
                                          <p:spTgt spid="216"/>
                                        </p:tgtEl>
                                        <p:attrNameLst>
                                          <p:attrName>style.visibility</p:attrName>
                                        </p:attrNameLst>
                                      </p:cBhvr>
                                      <p:to>
                                        <p:strVal val="visible"/>
                                      </p:to>
                                    </p:set>
                                    <p:animEffect transition="in" filter="fade">
                                      <p:cBhvr>
                                        <p:cTn id="37" dur="500"/>
                                        <p:tgtEl>
                                          <p:spTgt spid="2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500"/>
                                        <p:tgtEl>
                                          <p:spTgt spid="44"/>
                                        </p:tgtEl>
                                      </p:cBhvr>
                                    </p:animEffect>
                                  </p:childTnLst>
                                </p:cTn>
                              </p:par>
                              <p:par>
                                <p:cTn id="41" presetID="10" presetClass="entr" presetSubtype="0" fill="hold" nodeType="withEffect">
                                  <p:stCondLst>
                                    <p:cond delay="0"/>
                                  </p:stCondLst>
                                  <p:childTnLst>
                                    <p:set>
                                      <p:cBhvr>
                                        <p:cTn id="42" dur="1" fill="hold">
                                          <p:stCondLst>
                                            <p:cond delay="0"/>
                                          </p:stCondLst>
                                        </p:cTn>
                                        <p:tgtEl>
                                          <p:spTgt spid="203"/>
                                        </p:tgtEl>
                                        <p:attrNameLst>
                                          <p:attrName>style.visibility</p:attrName>
                                        </p:attrNameLst>
                                      </p:cBhvr>
                                      <p:to>
                                        <p:strVal val="visible"/>
                                      </p:to>
                                    </p:set>
                                    <p:animEffect transition="in" filter="fade">
                                      <p:cBhvr>
                                        <p:cTn id="43" dur="500"/>
                                        <p:tgtEl>
                                          <p:spTgt spid="203"/>
                                        </p:tgtEl>
                                      </p:cBhvr>
                                    </p:animEffect>
                                  </p:childTnLst>
                                </p:cTn>
                              </p:par>
                              <p:par>
                                <p:cTn id="44" presetID="10" presetClass="entr" presetSubtype="0" fill="hold" nodeType="withEffect">
                                  <p:stCondLst>
                                    <p:cond delay="0"/>
                                  </p:stCondLst>
                                  <p:childTnLst>
                                    <p:set>
                                      <p:cBhvr>
                                        <p:cTn id="45" dur="1" fill="hold">
                                          <p:stCondLst>
                                            <p:cond delay="0"/>
                                          </p:stCondLst>
                                        </p:cTn>
                                        <p:tgtEl>
                                          <p:spTgt spid="207"/>
                                        </p:tgtEl>
                                        <p:attrNameLst>
                                          <p:attrName>style.visibility</p:attrName>
                                        </p:attrNameLst>
                                      </p:cBhvr>
                                      <p:to>
                                        <p:strVal val="visible"/>
                                      </p:to>
                                    </p:set>
                                    <p:animEffect transition="in" filter="fade">
                                      <p:cBhvr>
                                        <p:cTn id="46" dur="500"/>
                                        <p:tgtEl>
                                          <p:spTgt spid="20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fade">
                                      <p:cBhvr>
                                        <p:cTn id="49" dur="500"/>
                                        <p:tgtEl>
                                          <p:spTgt spid="80"/>
                                        </p:tgtEl>
                                      </p:cBhvr>
                                    </p:animEffect>
                                  </p:childTnLst>
                                </p:cTn>
                              </p:par>
                              <p:par>
                                <p:cTn id="50" presetID="10" presetClass="entr" presetSubtype="0" fill="hold" nodeType="withEffect">
                                  <p:stCondLst>
                                    <p:cond delay="0"/>
                                  </p:stCondLst>
                                  <p:childTnLst>
                                    <p:set>
                                      <p:cBhvr>
                                        <p:cTn id="51" dur="1" fill="hold">
                                          <p:stCondLst>
                                            <p:cond delay="0"/>
                                          </p:stCondLst>
                                        </p:cTn>
                                        <p:tgtEl>
                                          <p:spTgt spid="212"/>
                                        </p:tgtEl>
                                        <p:attrNameLst>
                                          <p:attrName>style.visibility</p:attrName>
                                        </p:attrNameLst>
                                      </p:cBhvr>
                                      <p:to>
                                        <p:strVal val="visible"/>
                                      </p:to>
                                    </p:set>
                                    <p:animEffect transition="in" filter="fade">
                                      <p:cBhvr>
                                        <p:cTn id="52" dur="500"/>
                                        <p:tgtEl>
                                          <p:spTgt spid="212"/>
                                        </p:tgtEl>
                                      </p:cBhvr>
                                    </p:animEffect>
                                  </p:childTnLst>
                                </p:cTn>
                              </p:par>
                              <p:par>
                                <p:cTn id="53" presetID="10" presetClass="entr" presetSubtype="0" fill="hold" nodeType="withEffect">
                                  <p:stCondLst>
                                    <p:cond delay="0"/>
                                  </p:stCondLst>
                                  <p:childTnLst>
                                    <p:set>
                                      <p:cBhvr>
                                        <p:cTn id="54" dur="1" fill="hold">
                                          <p:stCondLst>
                                            <p:cond delay="0"/>
                                          </p:stCondLst>
                                        </p:cTn>
                                        <p:tgtEl>
                                          <p:spTgt spid="210"/>
                                        </p:tgtEl>
                                        <p:attrNameLst>
                                          <p:attrName>style.visibility</p:attrName>
                                        </p:attrNameLst>
                                      </p:cBhvr>
                                      <p:to>
                                        <p:strVal val="visible"/>
                                      </p:to>
                                    </p:set>
                                    <p:animEffect transition="in" filter="fade">
                                      <p:cBhvr>
                                        <p:cTn id="55" dur="500"/>
                                        <p:tgtEl>
                                          <p:spTgt spid="210"/>
                                        </p:tgtEl>
                                      </p:cBhvr>
                                    </p:animEffect>
                                  </p:childTnLst>
                                </p:cTn>
                              </p:par>
                              <p:par>
                                <p:cTn id="56" presetID="10" presetClass="entr" presetSubtype="0" fill="hold" nodeType="withEffect">
                                  <p:stCondLst>
                                    <p:cond delay="0"/>
                                  </p:stCondLst>
                                  <p:childTnLst>
                                    <p:set>
                                      <p:cBhvr>
                                        <p:cTn id="57" dur="1" fill="hold">
                                          <p:stCondLst>
                                            <p:cond delay="0"/>
                                          </p:stCondLst>
                                        </p:cTn>
                                        <p:tgtEl>
                                          <p:spTgt spid="217"/>
                                        </p:tgtEl>
                                        <p:attrNameLst>
                                          <p:attrName>style.visibility</p:attrName>
                                        </p:attrNameLst>
                                      </p:cBhvr>
                                      <p:to>
                                        <p:strVal val="visible"/>
                                      </p:to>
                                    </p:set>
                                    <p:animEffect transition="in" filter="fade">
                                      <p:cBhvr>
                                        <p:cTn id="58" dur="500"/>
                                        <p:tgtEl>
                                          <p:spTgt spid="2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fade">
                                      <p:cBhvr>
                                        <p:cTn id="61" dur="500"/>
                                        <p:tgtEl>
                                          <p:spTgt spid="92"/>
                                        </p:tgtEl>
                                      </p:cBhvr>
                                    </p:animEffect>
                                  </p:childTnLst>
                                </p:cTn>
                              </p:par>
                              <p:par>
                                <p:cTn id="62" presetID="10" presetClass="entr" presetSubtype="0" fill="hold" nodeType="withEffect">
                                  <p:stCondLst>
                                    <p:cond delay="0"/>
                                  </p:stCondLst>
                                  <p:childTnLst>
                                    <p:set>
                                      <p:cBhvr>
                                        <p:cTn id="63" dur="1" fill="hold">
                                          <p:stCondLst>
                                            <p:cond delay="0"/>
                                          </p:stCondLst>
                                        </p:cTn>
                                        <p:tgtEl>
                                          <p:spTgt spid="204"/>
                                        </p:tgtEl>
                                        <p:attrNameLst>
                                          <p:attrName>style.visibility</p:attrName>
                                        </p:attrNameLst>
                                      </p:cBhvr>
                                      <p:to>
                                        <p:strVal val="visible"/>
                                      </p:to>
                                    </p:set>
                                    <p:animEffect transition="in" filter="fade">
                                      <p:cBhvr>
                                        <p:cTn id="64" dur="500"/>
                                        <p:tgtEl>
                                          <p:spTgt spid="204"/>
                                        </p:tgtEl>
                                      </p:cBhvr>
                                    </p:animEffect>
                                  </p:childTnLst>
                                </p:cTn>
                              </p:par>
                              <p:par>
                                <p:cTn id="65" presetID="10" presetClass="entr" presetSubtype="0" fill="hold" nodeType="withEffect">
                                  <p:stCondLst>
                                    <p:cond delay="0"/>
                                  </p:stCondLst>
                                  <p:childTnLst>
                                    <p:set>
                                      <p:cBhvr>
                                        <p:cTn id="66" dur="1" fill="hold">
                                          <p:stCondLst>
                                            <p:cond delay="0"/>
                                          </p:stCondLst>
                                        </p:cTn>
                                        <p:tgtEl>
                                          <p:spTgt spid="208"/>
                                        </p:tgtEl>
                                        <p:attrNameLst>
                                          <p:attrName>style.visibility</p:attrName>
                                        </p:attrNameLst>
                                      </p:cBhvr>
                                      <p:to>
                                        <p:strVal val="visible"/>
                                      </p:to>
                                    </p:set>
                                    <p:animEffect transition="in" filter="fade">
                                      <p:cBhvr>
                                        <p:cTn id="67" dur="500"/>
                                        <p:tgtEl>
                                          <p:spTgt spid="20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027"/>
                                        </p:tgtEl>
                                        <p:attrNameLst>
                                          <p:attrName>style.visibility</p:attrName>
                                        </p:attrNameLst>
                                      </p:cBhvr>
                                      <p:to>
                                        <p:strVal val="visible"/>
                                      </p:to>
                                    </p:set>
                                    <p:animEffect transition="in" filter="fade">
                                      <p:cBhvr>
                                        <p:cTn id="70" dur="500"/>
                                        <p:tgtEl>
                                          <p:spTgt spid="102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28"/>
                                        </p:tgtEl>
                                        <p:attrNameLst>
                                          <p:attrName>style.visibility</p:attrName>
                                        </p:attrNameLst>
                                      </p:cBhvr>
                                      <p:to>
                                        <p:strVal val="visible"/>
                                      </p:to>
                                    </p:set>
                                    <p:animEffect transition="in" filter="fade">
                                      <p:cBhvr>
                                        <p:cTn id="73" dur="500"/>
                                        <p:tgtEl>
                                          <p:spTgt spid="1028"/>
                                        </p:tgtEl>
                                      </p:cBhvr>
                                    </p:animEffect>
                                  </p:childTnLst>
                                </p:cTn>
                              </p:par>
                              <p:par>
                                <p:cTn id="74" presetID="10" presetClass="entr" presetSubtype="0" fill="hold" nodeType="withEffect">
                                  <p:stCondLst>
                                    <p:cond delay="0"/>
                                  </p:stCondLst>
                                  <p:childTnLst>
                                    <p:set>
                                      <p:cBhvr>
                                        <p:cTn id="75" dur="1" fill="hold">
                                          <p:stCondLst>
                                            <p:cond delay="0"/>
                                          </p:stCondLst>
                                        </p:cTn>
                                        <p:tgtEl>
                                          <p:spTgt spid="213"/>
                                        </p:tgtEl>
                                        <p:attrNameLst>
                                          <p:attrName>style.visibility</p:attrName>
                                        </p:attrNameLst>
                                      </p:cBhvr>
                                      <p:to>
                                        <p:strVal val="visible"/>
                                      </p:to>
                                    </p:set>
                                    <p:animEffect transition="in" filter="fade">
                                      <p:cBhvr>
                                        <p:cTn id="76" dur="500"/>
                                        <p:tgtEl>
                                          <p:spTgt spid="213"/>
                                        </p:tgtEl>
                                      </p:cBhvr>
                                    </p:animEffect>
                                  </p:childTnLst>
                                </p:cTn>
                              </p:par>
                              <p:par>
                                <p:cTn id="77" presetID="10" presetClass="entr" presetSubtype="0" fill="hold" nodeType="withEffect">
                                  <p:stCondLst>
                                    <p:cond delay="0"/>
                                  </p:stCondLst>
                                  <p:childTnLst>
                                    <p:set>
                                      <p:cBhvr>
                                        <p:cTn id="78" dur="1" fill="hold">
                                          <p:stCondLst>
                                            <p:cond delay="0"/>
                                          </p:stCondLst>
                                        </p:cTn>
                                        <p:tgtEl>
                                          <p:spTgt spid="214"/>
                                        </p:tgtEl>
                                        <p:attrNameLst>
                                          <p:attrName>style.visibility</p:attrName>
                                        </p:attrNameLst>
                                      </p:cBhvr>
                                      <p:to>
                                        <p:strVal val="visible"/>
                                      </p:to>
                                    </p:set>
                                    <p:animEffect transition="in" filter="fade">
                                      <p:cBhvr>
                                        <p:cTn id="79" dur="500"/>
                                        <p:tgtEl>
                                          <p:spTgt spid="214"/>
                                        </p:tgtEl>
                                      </p:cBhvr>
                                    </p:animEffect>
                                  </p:childTnLst>
                                </p:cTn>
                              </p:par>
                              <p:par>
                                <p:cTn id="80" presetID="10" presetClass="entr" presetSubtype="0" fill="hold" nodeType="withEffect">
                                  <p:stCondLst>
                                    <p:cond delay="0"/>
                                  </p:stCondLst>
                                  <p:childTnLst>
                                    <p:set>
                                      <p:cBhvr>
                                        <p:cTn id="81" dur="1" fill="hold">
                                          <p:stCondLst>
                                            <p:cond delay="0"/>
                                          </p:stCondLst>
                                        </p:cTn>
                                        <p:tgtEl>
                                          <p:spTgt spid="218"/>
                                        </p:tgtEl>
                                        <p:attrNameLst>
                                          <p:attrName>style.visibility</p:attrName>
                                        </p:attrNameLst>
                                      </p:cBhvr>
                                      <p:to>
                                        <p:strVal val="visible"/>
                                      </p:to>
                                    </p:set>
                                    <p:animEffect transition="in" filter="fade">
                                      <p:cBhvr>
                                        <p:cTn id="82" dur="500"/>
                                        <p:tgtEl>
                                          <p:spTgt spid="218"/>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037"/>
                                        </p:tgtEl>
                                        <p:attrNameLst>
                                          <p:attrName>style.visibility</p:attrName>
                                        </p:attrNameLst>
                                      </p:cBhvr>
                                      <p:to>
                                        <p:strVal val="visible"/>
                                      </p:to>
                                    </p:set>
                                    <p:animEffect transition="in" filter="fade">
                                      <p:cBhvr>
                                        <p:cTn id="85" dur="500"/>
                                        <p:tgtEl>
                                          <p:spTgt spid="1037"/>
                                        </p:tgtEl>
                                      </p:cBhvr>
                                    </p:animEffect>
                                  </p:childTnLst>
                                </p:cTn>
                              </p:par>
                              <p:par>
                                <p:cTn id="86" presetID="10" presetClass="entr" presetSubtype="0" fill="hold" nodeType="withEffect">
                                  <p:stCondLst>
                                    <p:cond delay="0"/>
                                  </p:stCondLst>
                                  <p:childTnLst>
                                    <p:set>
                                      <p:cBhvr>
                                        <p:cTn id="87" dur="1" fill="hold">
                                          <p:stCondLst>
                                            <p:cond delay="0"/>
                                          </p:stCondLst>
                                        </p:cTn>
                                        <p:tgtEl>
                                          <p:spTgt spid="205"/>
                                        </p:tgtEl>
                                        <p:attrNameLst>
                                          <p:attrName>style.visibility</p:attrName>
                                        </p:attrNameLst>
                                      </p:cBhvr>
                                      <p:to>
                                        <p:strVal val="visible"/>
                                      </p:to>
                                    </p:set>
                                    <p:animEffect transition="in" filter="fade">
                                      <p:cBhvr>
                                        <p:cTn id="88" dur="500"/>
                                        <p:tgtEl>
                                          <p:spTgt spid="20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047"/>
                                        </p:tgtEl>
                                        <p:attrNameLst>
                                          <p:attrName>style.visibility</p:attrName>
                                        </p:attrNameLst>
                                      </p:cBhvr>
                                      <p:to>
                                        <p:strVal val="visible"/>
                                      </p:to>
                                    </p:set>
                                    <p:animEffect transition="in" filter="fade">
                                      <p:cBhvr>
                                        <p:cTn id="91" dur="500"/>
                                        <p:tgtEl>
                                          <p:spTgt spid="1047"/>
                                        </p:tgtEl>
                                      </p:cBhvr>
                                    </p:animEffect>
                                  </p:childTnLst>
                                </p:cTn>
                              </p:par>
                              <p:par>
                                <p:cTn id="92" presetID="10" presetClass="entr" presetSubtype="0" fill="hold" nodeType="withEffect">
                                  <p:stCondLst>
                                    <p:cond delay="0"/>
                                  </p:stCondLst>
                                  <p:childTnLst>
                                    <p:set>
                                      <p:cBhvr>
                                        <p:cTn id="93" dur="1" fill="hold">
                                          <p:stCondLst>
                                            <p:cond delay="0"/>
                                          </p:stCondLst>
                                        </p:cTn>
                                        <p:tgtEl>
                                          <p:spTgt spid="211"/>
                                        </p:tgtEl>
                                        <p:attrNameLst>
                                          <p:attrName>style.visibility</p:attrName>
                                        </p:attrNameLst>
                                      </p:cBhvr>
                                      <p:to>
                                        <p:strVal val="visible"/>
                                      </p:to>
                                    </p:set>
                                    <p:animEffect transition="in" filter="fade">
                                      <p:cBhvr>
                                        <p:cTn id="94" dur="500"/>
                                        <p:tgtEl>
                                          <p:spTgt spid="21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053"/>
                                        </p:tgtEl>
                                        <p:attrNameLst>
                                          <p:attrName>style.visibility</p:attrName>
                                        </p:attrNameLst>
                                      </p:cBhvr>
                                      <p:to>
                                        <p:strVal val="visible"/>
                                      </p:to>
                                    </p:set>
                                    <p:animEffect transition="in" filter="fade">
                                      <p:cBhvr>
                                        <p:cTn id="97" dur="500"/>
                                        <p:tgtEl>
                                          <p:spTgt spid="1053"/>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054"/>
                                        </p:tgtEl>
                                        <p:attrNameLst>
                                          <p:attrName>style.visibility</p:attrName>
                                        </p:attrNameLst>
                                      </p:cBhvr>
                                      <p:to>
                                        <p:strVal val="visible"/>
                                      </p:to>
                                    </p:set>
                                    <p:animEffect transition="in" filter="fade">
                                      <p:cBhvr>
                                        <p:cTn id="100" dur="500"/>
                                        <p:tgtEl>
                                          <p:spTgt spid="1054"/>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055"/>
                                        </p:tgtEl>
                                        <p:attrNameLst>
                                          <p:attrName>style.visibility</p:attrName>
                                        </p:attrNameLst>
                                      </p:cBhvr>
                                      <p:to>
                                        <p:strVal val="visible"/>
                                      </p:to>
                                    </p:set>
                                    <p:animEffect transition="in" filter="fade">
                                      <p:cBhvr>
                                        <p:cTn id="103" dur="500"/>
                                        <p:tgtEl>
                                          <p:spTgt spid="1055"/>
                                        </p:tgtEl>
                                      </p:cBhvr>
                                    </p:animEffect>
                                  </p:childTnLst>
                                </p:cTn>
                              </p:par>
                              <p:par>
                                <p:cTn id="104" presetID="10" presetClass="entr" presetSubtype="0" fill="hold" nodeType="withEffect">
                                  <p:stCondLst>
                                    <p:cond delay="0"/>
                                  </p:stCondLst>
                                  <p:childTnLst>
                                    <p:set>
                                      <p:cBhvr>
                                        <p:cTn id="105" dur="1" fill="hold">
                                          <p:stCondLst>
                                            <p:cond delay="0"/>
                                          </p:stCondLst>
                                        </p:cTn>
                                        <p:tgtEl>
                                          <p:spTgt spid="219"/>
                                        </p:tgtEl>
                                        <p:attrNameLst>
                                          <p:attrName>style.visibility</p:attrName>
                                        </p:attrNameLst>
                                      </p:cBhvr>
                                      <p:to>
                                        <p:strVal val="visible"/>
                                      </p:to>
                                    </p:set>
                                    <p:animEffect transition="in" filter="fade">
                                      <p:cBhvr>
                                        <p:cTn id="106" dur="500"/>
                                        <p:tgtEl>
                                          <p:spTgt spid="219"/>
                                        </p:tgtEl>
                                      </p:cBhvr>
                                    </p:animEffect>
                                  </p:childTnLst>
                                </p:cTn>
                              </p:par>
                              <p:par>
                                <p:cTn id="107" presetID="10" presetClass="entr" presetSubtype="0" fill="hold" nodeType="withEffect">
                                  <p:stCondLst>
                                    <p:cond delay="0"/>
                                  </p:stCondLst>
                                  <p:childTnLst>
                                    <p:set>
                                      <p:cBhvr>
                                        <p:cTn id="108" dur="1" fill="hold">
                                          <p:stCondLst>
                                            <p:cond delay="0"/>
                                          </p:stCondLst>
                                        </p:cTn>
                                        <p:tgtEl>
                                          <p:spTgt spid="220"/>
                                        </p:tgtEl>
                                        <p:attrNameLst>
                                          <p:attrName>style.visibility</p:attrName>
                                        </p:attrNameLst>
                                      </p:cBhvr>
                                      <p:to>
                                        <p:strVal val="visible"/>
                                      </p:to>
                                    </p:set>
                                    <p:animEffect transition="in" filter="fade">
                                      <p:cBhvr>
                                        <p:cTn id="109" dur="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7" grpId="0" animBg="1"/>
      <p:bldP spid="18" grpId="0" animBg="1"/>
      <p:bldP spid="38" grpId="0" animBg="1"/>
      <p:bldP spid="44" grpId="0" animBg="1"/>
      <p:bldP spid="80" grpId="0" animBg="1"/>
      <p:bldP spid="92" grpId="0" animBg="1"/>
      <p:bldP spid="1027" grpId="0" animBg="1"/>
      <p:bldP spid="1028" grpId="0" animBg="1"/>
      <p:bldP spid="1037" grpId="0" animBg="1"/>
      <p:bldP spid="1047" grpId="0" animBg="1"/>
      <p:bldP spid="1053" grpId="0" animBg="1"/>
      <p:bldP spid="1054" grpId="0" animBg="1"/>
      <p:bldP spid="105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755576" y="360988"/>
            <a:ext cx="3168352" cy="523220"/>
          </a:xfrm>
          <a:prstGeom prst="rect">
            <a:avLst/>
          </a:prstGeom>
          <a:noFill/>
          <a:effectLst/>
        </p:spPr>
        <p:txBody>
          <a:bodyPr wrap="square" rtlCol="0">
            <a:spAutoFit/>
          </a:bodyPr>
          <a:lstStyle/>
          <a:p>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赠送相关矢量素材</a:t>
            </a:r>
          </a:p>
        </p:txBody>
      </p:sp>
      <p:grpSp>
        <p:nvGrpSpPr>
          <p:cNvPr id="72" name="组合 71"/>
          <p:cNvGrpSpPr/>
          <p:nvPr/>
        </p:nvGrpSpPr>
        <p:grpSpPr>
          <a:xfrm>
            <a:off x="1126158" y="1473869"/>
            <a:ext cx="450850" cy="450850"/>
            <a:chOff x="1270174" y="1522412"/>
            <a:chExt cx="450850" cy="450850"/>
          </a:xfrm>
          <a:solidFill>
            <a:schemeClr val="tx1">
              <a:lumMod val="65000"/>
              <a:lumOff val="35000"/>
            </a:schemeClr>
          </a:solidFill>
        </p:grpSpPr>
        <p:sp>
          <p:nvSpPr>
            <p:cNvPr id="19" name="Oval 6"/>
            <p:cNvSpPr>
              <a:spLocks noChangeArrowheads="1"/>
            </p:cNvSpPr>
            <p:nvPr/>
          </p:nvSpPr>
          <p:spPr bwMode="auto">
            <a:xfrm>
              <a:off x="1270174" y="1855787"/>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0" name="Oval 7"/>
            <p:cNvSpPr>
              <a:spLocks noChangeArrowheads="1"/>
            </p:cNvSpPr>
            <p:nvPr/>
          </p:nvSpPr>
          <p:spPr bwMode="auto">
            <a:xfrm>
              <a:off x="1270174" y="1522412"/>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1" name="Oval 8"/>
            <p:cNvSpPr>
              <a:spLocks noChangeArrowheads="1"/>
            </p:cNvSpPr>
            <p:nvPr/>
          </p:nvSpPr>
          <p:spPr bwMode="auto">
            <a:xfrm>
              <a:off x="1270174" y="1689100"/>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2" name="Oval 9"/>
            <p:cNvSpPr>
              <a:spLocks noChangeArrowheads="1"/>
            </p:cNvSpPr>
            <p:nvPr/>
          </p:nvSpPr>
          <p:spPr bwMode="auto">
            <a:xfrm>
              <a:off x="1436862" y="1855787"/>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3" name="Oval 10"/>
            <p:cNvSpPr>
              <a:spLocks noChangeArrowheads="1"/>
            </p:cNvSpPr>
            <p:nvPr/>
          </p:nvSpPr>
          <p:spPr bwMode="auto">
            <a:xfrm>
              <a:off x="1436862" y="1522412"/>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4" name="Oval 11"/>
            <p:cNvSpPr>
              <a:spLocks noChangeArrowheads="1"/>
            </p:cNvSpPr>
            <p:nvPr/>
          </p:nvSpPr>
          <p:spPr bwMode="auto">
            <a:xfrm>
              <a:off x="1436862" y="1689100"/>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5" name="Oval 12"/>
            <p:cNvSpPr>
              <a:spLocks noChangeArrowheads="1"/>
            </p:cNvSpPr>
            <p:nvPr/>
          </p:nvSpPr>
          <p:spPr bwMode="auto">
            <a:xfrm>
              <a:off x="1603549" y="1855787"/>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6" name="Oval 13"/>
            <p:cNvSpPr>
              <a:spLocks noChangeArrowheads="1"/>
            </p:cNvSpPr>
            <p:nvPr/>
          </p:nvSpPr>
          <p:spPr bwMode="auto">
            <a:xfrm>
              <a:off x="1603549" y="1522412"/>
              <a:ext cx="117475" cy="117475"/>
            </a:xfrm>
            <a:prstGeom prst="ellipse">
              <a:avLst/>
            </a:prstGeom>
            <a:grpFill/>
            <a:ln>
              <a:noFill/>
            </a:ln>
          </p:spPr>
          <p:txBody>
            <a:bodyPr vert="horz" wrap="square" lIns="91440" tIns="45720" rIns="91440" bIns="45720" numCol="1" anchor="t" anchorCtr="0" compatLnSpc="1"/>
            <a:lstStyle/>
            <a:p>
              <a:endParaRPr lang="zh-CN" altLang="en-US"/>
            </a:p>
          </p:txBody>
        </p:sp>
        <p:sp>
          <p:nvSpPr>
            <p:cNvPr id="27" name="Oval 14"/>
            <p:cNvSpPr>
              <a:spLocks noChangeArrowheads="1"/>
            </p:cNvSpPr>
            <p:nvPr/>
          </p:nvSpPr>
          <p:spPr bwMode="auto">
            <a:xfrm>
              <a:off x="1603549" y="1689100"/>
              <a:ext cx="117475" cy="117475"/>
            </a:xfrm>
            <a:prstGeom prst="ellipse">
              <a:avLst/>
            </a:prstGeom>
            <a:grpFill/>
            <a:ln>
              <a:noFill/>
            </a:ln>
          </p:spPr>
          <p:txBody>
            <a:bodyPr vert="horz" wrap="square" lIns="91440" tIns="45720" rIns="91440" bIns="45720" numCol="1" anchor="t" anchorCtr="0" compatLnSpc="1"/>
            <a:lstStyle/>
            <a:p>
              <a:endParaRPr lang="zh-CN" altLang="en-US"/>
            </a:p>
          </p:txBody>
        </p:sp>
      </p:grpSp>
      <p:grpSp>
        <p:nvGrpSpPr>
          <p:cNvPr id="74" name="组合 73"/>
          <p:cNvGrpSpPr/>
          <p:nvPr/>
        </p:nvGrpSpPr>
        <p:grpSpPr>
          <a:xfrm>
            <a:off x="2131095" y="1394494"/>
            <a:ext cx="333375" cy="588963"/>
            <a:chOff x="2203624" y="1443037"/>
            <a:chExt cx="333375" cy="588963"/>
          </a:xfrm>
          <a:solidFill>
            <a:schemeClr val="tx1">
              <a:lumMod val="65000"/>
              <a:lumOff val="35000"/>
            </a:schemeClr>
          </a:solidFill>
        </p:grpSpPr>
        <p:sp>
          <p:nvSpPr>
            <p:cNvPr id="28" name="Freeform 15"/>
            <p:cNvSpPr/>
            <p:nvPr/>
          </p:nvSpPr>
          <p:spPr bwMode="auto">
            <a:xfrm>
              <a:off x="2262362" y="1443037"/>
              <a:ext cx="215900" cy="412750"/>
            </a:xfrm>
            <a:custGeom>
              <a:avLst/>
              <a:gdLst>
                <a:gd name="T0" fmla="*/ 44 w 88"/>
                <a:gd name="T1" fmla="*/ 168 h 168"/>
                <a:gd name="T2" fmla="*/ 88 w 88"/>
                <a:gd name="T3" fmla="*/ 124 h 168"/>
                <a:gd name="T4" fmla="*/ 88 w 88"/>
                <a:gd name="T5" fmla="*/ 44 h 168"/>
                <a:gd name="T6" fmla="*/ 44 w 88"/>
                <a:gd name="T7" fmla="*/ 0 h 168"/>
                <a:gd name="T8" fmla="*/ 0 w 88"/>
                <a:gd name="T9" fmla="*/ 44 h 168"/>
                <a:gd name="T10" fmla="*/ 0 w 88"/>
                <a:gd name="T11" fmla="*/ 124 h 168"/>
                <a:gd name="T12" fmla="*/ 44 w 8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88" h="168">
                  <a:moveTo>
                    <a:pt x="44" y="168"/>
                  </a:moveTo>
                  <a:cubicBezTo>
                    <a:pt x="69" y="168"/>
                    <a:pt x="88" y="148"/>
                    <a:pt x="88" y="124"/>
                  </a:cubicBezTo>
                  <a:cubicBezTo>
                    <a:pt x="88" y="44"/>
                    <a:pt x="88" y="44"/>
                    <a:pt x="88" y="44"/>
                  </a:cubicBezTo>
                  <a:cubicBezTo>
                    <a:pt x="88" y="20"/>
                    <a:pt x="69" y="0"/>
                    <a:pt x="44" y="0"/>
                  </a:cubicBezTo>
                  <a:cubicBezTo>
                    <a:pt x="20" y="0"/>
                    <a:pt x="0" y="20"/>
                    <a:pt x="0" y="44"/>
                  </a:cubicBezTo>
                  <a:cubicBezTo>
                    <a:pt x="0" y="124"/>
                    <a:pt x="0" y="124"/>
                    <a:pt x="0" y="124"/>
                  </a:cubicBezTo>
                  <a:cubicBezTo>
                    <a:pt x="0" y="148"/>
                    <a:pt x="20" y="168"/>
                    <a:pt x="44" y="16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203624" y="1649412"/>
              <a:ext cx="333375" cy="382588"/>
            </a:xfrm>
            <a:custGeom>
              <a:avLst/>
              <a:gdLst>
                <a:gd name="T0" fmla="*/ 128 w 136"/>
                <a:gd name="T1" fmla="*/ 0 h 156"/>
                <a:gd name="T2" fmla="*/ 128 w 136"/>
                <a:gd name="T3" fmla="*/ 40 h 156"/>
                <a:gd name="T4" fmla="*/ 68 w 136"/>
                <a:gd name="T5" fmla="*/ 100 h 156"/>
                <a:gd name="T6" fmla="*/ 8 w 136"/>
                <a:gd name="T7" fmla="*/ 40 h 156"/>
                <a:gd name="T8" fmla="*/ 8 w 136"/>
                <a:gd name="T9" fmla="*/ 0 h 156"/>
                <a:gd name="T10" fmla="*/ 0 w 136"/>
                <a:gd name="T11" fmla="*/ 0 h 156"/>
                <a:gd name="T12" fmla="*/ 0 w 136"/>
                <a:gd name="T13" fmla="*/ 40 h 156"/>
                <a:gd name="T14" fmla="*/ 65 w 136"/>
                <a:gd name="T15" fmla="*/ 108 h 156"/>
                <a:gd name="T16" fmla="*/ 64 w 136"/>
                <a:gd name="T17" fmla="*/ 108 h 156"/>
                <a:gd name="T18" fmla="*/ 64 w 136"/>
                <a:gd name="T19" fmla="*/ 148 h 156"/>
                <a:gd name="T20" fmla="*/ 28 w 136"/>
                <a:gd name="T21" fmla="*/ 148 h 156"/>
                <a:gd name="T22" fmla="*/ 28 w 136"/>
                <a:gd name="T23" fmla="*/ 156 h 156"/>
                <a:gd name="T24" fmla="*/ 108 w 136"/>
                <a:gd name="T25" fmla="*/ 156 h 156"/>
                <a:gd name="T26" fmla="*/ 108 w 136"/>
                <a:gd name="T27" fmla="*/ 148 h 156"/>
                <a:gd name="T28" fmla="*/ 72 w 136"/>
                <a:gd name="T29" fmla="*/ 148 h 156"/>
                <a:gd name="T30" fmla="*/ 72 w 136"/>
                <a:gd name="T31" fmla="*/ 108 h 156"/>
                <a:gd name="T32" fmla="*/ 72 w 136"/>
                <a:gd name="T33" fmla="*/ 108 h 156"/>
                <a:gd name="T34" fmla="*/ 136 w 136"/>
                <a:gd name="T35" fmla="*/ 40 h 156"/>
                <a:gd name="T36" fmla="*/ 136 w 136"/>
                <a:gd name="T37" fmla="*/ 0 h 156"/>
                <a:gd name="T38" fmla="*/ 128 w 136"/>
                <a:gd name="T3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6" h="156">
                  <a:moveTo>
                    <a:pt x="128" y="0"/>
                  </a:moveTo>
                  <a:cubicBezTo>
                    <a:pt x="128" y="40"/>
                    <a:pt x="128" y="40"/>
                    <a:pt x="128" y="40"/>
                  </a:cubicBezTo>
                  <a:cubicBezTo>
                    <a:pt x="128" y="73"/>
                    <a:pt x="101" y="100"/>
                    <a:pt x="68" y="100"/>
                  </a:cubicBezTo>
                  <a:cubicBezTo>
                    <a:pt x="35" y="100"/>
                    <a:pt x="8" y="73"/>
                    <a:pt x="8" y="40"/>
                  </a:cubicBezTo>
                  <a:cubicBezTo>
                    <a:pt x="8" y="0"/>
                    <a:pt x="8" y="0"/>
                    <a:pt x="8" y="0"/>
                  </a:cubicBezTo>
                  <a:cubicBezTo>
                    <a:pt x="0" y="0"/>
                    <a:pt x="0" y="0"/>
                    <a:pt x="0" y="0"/>
                  </a:cubicBezTo>
                  <a:cubicBezTo>
                    <a:pt x="0" y="40"/>
                    <a:pt x="0" y="40"/>
                    <a:pt x="0" y="40"/>
                  </a:cubicBezTo>
                  <a:cubicBezTo>
                    <a:pt x="0" y="76"/>
                    <a:pt x="29" y="106"/>
                    <a:pt x="65" y="108"/>
                  </a:cubicBezTo>
                  <a:cubicBezTo>
                    <a:pt x="64" y="108"/>
                    <a:pt x="64" y="108"/>
                    <a:pt x="64" y="108"/>
                  </a:cubicBezTo>
                  <a:cubicBezTo>
                    <a:pt x="64" y="148"/>
                    <a:pt x="64" y="148"/>
                    <a:pt x="64" y="148"/>
                  </a:cubicBezTo>
                  <a:cubicBezTo>
                    <a:pt x="28" y="148"/>
                    <a:pt x="28" y="148"/>
                    <a:pt x="28" y="148"/>
                  </a:cubicBezTo>
                  <a:cubicBezTo>
                    <a:pt x="28" y="156"/>
                    <a:pt x="28" y="156"/>
                    <a:pt x="28" y="156"/>
                  </a:cubicBezTo>
                  <a:cubicBezTo>
                    <a:pt x="108" y="156"/>
                    <a:pt x="108" y="156"/>
                    <a:pt x="108" y="156"/>
                  </a:cubicBezTo>
                  <a:cubicBezTo>
                    <a:pt x="108" y="148"/>
                    <a:pt x="108" y="148"/>
                    <a:pt x="108" y="148"/>
                  </a:cubicBezTo>
                  <a:cubicBezTo>
                    <a:pt x="72" y="148"/>
                    <a:pt x="72" y="148"/>
                    <a:pt x="72" y="148"/>
                  </a:cubicBezTo>
                  <a:cubicBezTo>
                    <a:pt x="72" y="108"/>
                    <a:pt x="72" y="108"/>
                    <a:pt x="72" y="108"/>
                  </a:cubicBezTo>
                  <a:cubicBezTo>
                    <a:pt x="72" y="108"/>
                    <a:pt x="72" y="108"/>
                    <a:pt x="72" y="108"/>
                  </a:cubicBezTo>
                  <a:cubicBezTo>
                    <a:pt x="108" y="106"/>
                    <a:pt x="136" y="76"/>
                    <a:pt x="136" y="40"/>
                  </a:cubicBezTo>
                  <a:cubicBezTo>
                    <a:pt x="136" y="0"/>
                    <a:pt x="136" y="0"/>
                    <a:pt x="136" y="0"/>
                  </a:cubicBezTo>
                  <a:lnTo>
                    <a:pt x="128" y="0"/>
                  </a:ln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17"/>
          <p:cNvSpPr/>
          <p:nvPr/>
        </p:nvSpPr>
        <p:spPr bwMode="auto">
          <a:xfrm>
            <a:off x="3892724" y="1488157"/>
            <a:ext cx="490538" cy="441325"/>
          </a:xfrm>
          <a:custGeom>
            <a:avLst/>
            <a:gdLst>
              <a:gd name="T0" fmla="*/ 145 w 200"/>
              <a:gd name="T1" fmla="*/ 0 h 180"/>
              <a:gd name="T2" fmla="*/ 100 w 200"/>
              <a:gd name="T3" fmla="*/ 22 h 180"/>
              <a:gd name="T4" fmla="*/ 56 w 200"/>
              <a:gd name="T5" fmla="*/ 0 h 180"/>
              <a:gd name="T6" fmla="*/ 0 w 200"/>
              <a:gd name="T7" fmla="*/ 56 h 180"/>
              <a:gd name="T8" fmla="*/ 16 w 200"/>
              <a:gd name="T9" fmla="*/ 95 h 180"/>
              <a:gd name="T10" fmla="*/ 95 w 200"/>
              <a:gd name="T11" fmla="*/ 174 h 180"/>
              <a:gd name="T12" fmla="*/ 100 w 200"/>
              <a:gd name="T13" fmla="*/ 180 h 180"/>
              <a:gd name="T14" fmla="*/ 106 w 200"/>
              <a:gd name="T15" fmla="*/ 174 h 180"/>
              <a:gd name="T16" fmla="*/ 183 w 200"/>
              <a:gd name="T17" fmla="*/ 96 h 180"/>
              <a:gd name="T18" fmla="*/ 200 w 200"/>
              <a:gd name="T19" fmla="*/ 56 h 180"/>
              <a:gd name="T20" fmla="*/ 145 w 200"/>
              <a:gd name="T2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180">
                <a:moveTo>
                  <a:pt x="145" y="0"/>
                </a:moveTo>
                <a:cubicBezTo>
                  <a:pt x="127" y="0"/>
                  <a:pt x="111" y="8"/>
                  <a:pt x="100" y="22"/>
                </a:cubicBezTo>
                <a:cubicBezTo>
                  <a:pt x="90" y="8"/>
                  <a:pt x="74" y="0"/>
                  <a:pt x="56" y="0"/>
                </a:cubicBezTo>
                <a:cubicBezTo>
                  <a:pt x="25" y="0"/>
                  <a:pt x="0" y="25"/>
                  <a:pt x="0" y="56"/>
                </a:cubicBezTo>
                <a:cubicBezTo>
                  <a:pt x="0" y="71"/>
                  <a:pt x="6" y="84"/>
                  <a:pt x="16" y="95"/>
                </a:cubicBezTo>
                <a:cubicBezTo>
                  <a:pt x="95" y="174"/>
                  <a:pt x="95" y="174"/>
                  <a:pt x="95" y="174"/>
                </a:cubicBezTo>
                <a:cubicBezTo>
                  <a:pt x="100" y="180"/>
                  <a:pt x="100" y="180"/>
                  <a:pt x="100" y="180"/>
                </a:cubicBezTo>
                <a:cubicBezTo>
                  <a:pt x="106" y="174"/>
                  <a:pt x="106" y="174"/>
                  <a:pt x="106" y="174"/>
                </a:cubicBezTo>
                <a:cubicBezTo>
                  <a:pt x="183" y="96"/>
                  <a:pt x="183" y="96"/>
                  <a:pt x="183" y="96"/>
                </a:cubicBezTo>
                <a:cubicBezTo>
                  <a:pt x="194" y="86"/>
                  <a:pt x="200" y="71"/>
                  <a:pt x="200" y="56"/>
                </a:cubicBezTo>
                <a:cubicBezTo>
                  <a:pt x="200" y="25"/>
                  <a:pt x="175" y="0"/>
                  <a:pt x="145" y="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31" name="Freeform 18"/>
          <p:cNvSpPr/>
          <p:nvPr/>
        </p:nvSpPr>
        <p:spPr bwMode="auto">
          <a:xfrm>
            <a:off x="4722987" y="1577057"/>
            <a:ext cx="588963" cy="263525"/>
          </a:xfrm>
          <a:custGeom>
            <a:avLst/>
            <a:gdLst>
              <a:gd name="T0" fmla="*/ 186 w 240"/>
              <a:gd name="T1" fmla="*/ 0 h 108"/>
              <a:gd name="T2" fmla="*/ 132 w 240"/>
              <a:gd name="T3" fmla="*/ 54 h 108"/>
              <a:gd name="T4" fmla="*/ 158 w 240"/>
              <a:gd name="T5" fmla="*/ 100 h 108"/>
              <a:gd name="T6" fmla="*/ 83 w 240"/>
              <a:gd name="T7" fmla="*/ 100 h 108"/>
              <a:gd name="T8" fmla="*/ 108 w 240"/>
              <a:gd name="T9" fmla="*/ 54 h 108"/>
              <a:gd name="T10" fmla="*/ 54 w 240"/>
              <a:gd name="T11" fmla="*/ 0 h 108"/>
              <a:gd name="T12" fmla="*/ 0 w 240"/>
              <a:gd name="T13" fmla="*/ 54 h 108"/>
              <a:gd name="T14" fmla="*/ 54 w 240"/>
              <a:gd name="T15" fmla="*/ 108 h 108"/>
              <a:gd name="T16" fmla="*/ 186 w 240"/>
              <a:gd name="T17" fmla="*/ 108 h 108"/>
              <a:gd name="T18" fmla="*/ 240 w 240"/>
              <a:gd name="T19" fmla="*/ 54 h 108"/>
              <a:gd name="T20" fmla="*/ 186 w 240"/>
              <a:gd name="T2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108">
                <a:moveTo>
                  <a:pt x="186" y="0"/>
                </a:moveTo>
                <a:cubicBezTo>
                  <a:pt x="157" y="0"/>
                  <a:pt x="132" y="24"/>
                  <a:pt x="132" y="54"/>
                </a:cubicBezTo>
                <a:cubicBezTo>
                  <a:pt x="132" y="73"/>
                  <a:pt x="143" y="90"/>
                  <a:pt x="158" y="100"/>
                </a:cubicBezTo>
                <a:cubicBezTo>
                  <a:pt x="83" y="100"/>
                  <a:pt x="83" y="100"/>
                  <a:pt x="83" y="100"/>
                </a:cubicBezTo>
                <a:cubicBezTo>
                  <a:pt x="98" y="90"/>
                  <a:pt x="108" y="73"/>
                  <a:pt x="108" y="54"/>
                </a:cubicBezTo>
                <a:cubicBezTo>
                  <a:pt x="108" y="24"/>
                  <a:pt x="84" y="0"/>
                  <a:pt x="54" y="0"/>
                </a:cubicBezTo>
                <a:cubicBezTo>
                  <a:pt x="25" y="0"/>
                  <a:pt x="0" y="24"/>
                  <a:pt x="0" y="54"/>
                </a:cubicBezTo>
                <a:cubicBezTo>
                  <a:pt x="0" y="84"/>
                  <a:pt x="25" y="108"/>
                  <a:pt x="54" y="108"/>
                </a:cubicBezTo>
                <a:cubicBezTo>
                  <a:pt x="186" y="108"/>
                  <a:pt x="186" y="108"/>
                  <a:pt x="186" y="108"/>
                </a:cubicBezTo>
                <a:cubicBezTo>
                  <a:pt x="216" y="108"/>
                  <a:pt x="240" y="84"/>
                  <a:pt x="240" y="54"/>
                </a:cubicBezTo>
                <a:cubicBezTo>
                  <a:pt x="240" y="24"/>
                  <a:pt x="216" y="0"/>
                  <a:pt x="186" y="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32" name="Freeform 19"/>
          <p:cNvSpPr/>
          <p:nvPr/>
        </p:nvSpPr>
        <p:spPr bwMode="auto">
          <a:xfrm>
            <a:off x="5777087" y="1502444"/>
            <a:ext cx="352425" cy="412750"/>
          </a:xfrm>
          <a:custGeom>
            <a:avLst/>
            <a:gdLst>
              <a:gd name="T0" fmla="*/ 0 w 222"/>
              <a:gd name="T1" fmla="*/ 0 h 260"/>
              <a:gd name="T2" fmla="*/ 0 w 222"/>
              <a:gd name="T3" fmla="*/ 260 h 260"/>
              <a:gd name="T4" fmla="*/ 222 w 222"/>
              <a:gd name="T5" fmla="*/ 130 h 260"/>
              <a:gd name="T6" fmla="*/ 0 w 222"/>
              <a:gd name="T7" fmla="*/ 0 h 260"/>
            </a:gdLst>
            <a:ahLst/>
            <a:cxnLst>
              <a:cxn ang="0">
                <a:pos x="T0" y="T1"/>
              </a:cxn>
              <a:cxn ang="0">
                <a:pos x="T2" y="T3"/>
              </a:cxn>
              <a:cxn ang="0">
                <a:pos x="T4" y="T5"/>
              </a:cxn>
              <a:cxn ang="0">
                <a:pos x="T6" y="T7"/>
              </a:cxn>
            </a:cxnLst>
            <a:rect l="0" t="0" r="r" b="b"/>
            <a:pathLst>
              <a:path w="222" h="260">
                <a:moveTo>
                  <a:pt x="0" y="0"/>
                </a:moveTo>
                <a:lnTo>
                  <a:pt x="0" y="260"/>
                </a:lnTo>
                <a:lnTo>
                  <a:pt x="222" y="130"/>
                </a:lnTo>
                <a:lnTo>
                  <a:pt x="0" y="0"/>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221" name="组合 220"/>
          <p:cNvGrpSpPr/>
          <p:nvPr/>
        </p:nvGrpSpPr>
        <p:grpSpPr>
          <a:xfrm>
            <a:off x="6477174" y="1551657"/>
            <a:ext cx="547688" cy="314325"/>
            <a:chOff x="6477174" y="1600200"/>
            <a:chExt cx="547688" cy="314325"/>
          </a:xfrm>
          <a:solidFill>
            <a:schemeClr val="tx1">
              <a:lumMod val="65000"/>
              <a:lumOff val="35000"/>
            </a:schemeClr>
          </a:solidFill>
        </p:grpSpPr>
        <p:sp>
          <p:nvSpPr>
            <p:cNvPr id="33" name="Freeform 20"/>
            <p:cNvSpPr/>
            <p:nvPr/>
          </p:nvSpPr>
          <p:spPr bwMode="auto">
            <a:xfrm>
              <a:off x="6751812" y="1600200"/>
              <a:ext cx="273050" cy="314325"/>
            </a:xfrm>
            <a:custGeom>
              <a:avLst/>
              <a:gdLst>
                <a:gd name="T0" fmla="*/ 0 w 172"/>
                <a:gd name="T1" fmla="*/ 99 h 198"/>
                <a:gd name="T2" fmla="*/ 172 w 172"/>
                <a:gd name="T3" fmla="*/ 198 h 198"/>
                <a:gd name="T4" fmla="*/ 172 w 172"/>
                <a:gd name="T5" fmla="*/ 0 h 198"/>
                <a:gd name="T6" fmla="*/ 0 w 172"/>
                <a:gd name="T7" fmla="*/ 99 h 198"/>
              </a:gdLst>
              <a:ahLst/>
              <a:cxnLst>
                <a:cxn ang="0">
                  <a:pos x="T0" y="T1"/>
                </a:cxn>
                <a:cxn ang="0">
                  <a:pos x="T2" y="T3"/>
                </a:cxn>
                <a:cxn ang="0">
                  <a:pos x="T4" y="T5"/>
                </a:cxn>
                <a:cxn ang="0">
                  <a:pos x="T6" y="T7"/>
                </a:cxn>
              </a:cxnLst>
              <a:rect l="0" t="0" r="r" b="b"/>
              <a:pathLst>
                <a:path w="172" h="198">
                  <a:moveTo>
                    <a:pt x="0" y="99"/>
                  </a:moveTo>
                  <a:lnTo>
                    <a:pt x="172" y="198"/>
                  </a:lnTo>
                  <a:lnTo>
                    <a:pt x="172" y="0"/>
                  </a:lnTo>
                  <a:lnTo>
                    <a:pt x="0" y="99"/>
                  </a:lnTo>
                  <a:close/>
                </a:path>
              </a:pathLst>
            </a:custGeom>
            <a:grpFill/>
            <a:ln>
              <a:noFill/>
            </a:ln>
          </p:spPr>
          <p:txBody>
            <a:bodyPr vert="horz" wrap="square" lIns="91440" tIns="45720" rIns="91440" bIns="45720" numCol="1" anchor="t" anchorCtr="0" compatLnSpc="1"/>
            <a:lstStyle/>
            <a:p>
              <a:endParaRPr lang="zh-CN" altLang="en-US"/>
            </a:p>
          </p:txBody>
        </p:sp>
        <p:sp>
          <p:nvSpPr>
            <p:cNvPr id="34" name="Freeform 21"/>
            <p:cNvSpPr/>
            <p:nvPr/>
          </p:nvSpPr>
          <p:spPr bwMode="auto">
            <a:xfrm>
              <a:off x="6477174" y="1600200"/>
              <a:ext cx="274638" cy="314325"/>
            </a:xfrm>
            <a:custGeom>
              <a:avLst/>
              <a:gdLst>
                <a:gd name="T0" fmla="*/ 0 w 173"/>
                <a:gd name="T1" fmla="*/ 99 h 198"/>
                <a:gd name="T2" fmla="*/ 173 w 173"/>
                <a:gd name="T3" fmla="*/ 198 h 198"/>
                <a:gd name="T4" fmla="*/ 173 w 173"/>
                <a:gd name="T5" fmla="*/ 99 h 198"/>
                <a:gd name="T6" fmla="*/ 173 w 173"/>
                <a:gd name="T7" fmla="*/ 0 h 198"/>
                <a:gd name="T8" fmla="*/ 0 w 173"/>
                <a:gd name="T9" fmla="*/ 99 h 198"/>
              </a:gdLst>
              <a:ahLst/>
              <a:cxnLst>
                <a:cxn ang="0">
                  <a:pos x="T0" y="T1"/>
                </a:cxn>
                <a:cxn ang="0">
                  <a:pos x="T2" y="T3"/>
                </a:cxn>
                <a:cxn ang="0">
                  <a:pos x="T4" y="T5"/>
                </a:cxn>
                <a:cxn ang="0">
                  <a:pos x="T6" y="T7"/>
                </a:cxn>
                <a:cxn ang="0">
                  <a:pos x="T8" y="T9"/>
                </a:cxn>
              </a:cxnLst>
              <a:rect l="0" t="0" r="r" b="b"/>
              <a:pathLst>
                <a:path w="173" h="198">
                  <a:moveTo>
                    <a:pt x="0" y="99"/>
                  </a:moveTo>
                  <a:lnTo>
                    <a:pt x="173" y="198"/>
                  </a:lnTo>
                  <a:lnTo>
                    <a:pt x="173" y="99"/>
                  </a:lnTo>
                  <a:lnTo>
                    <a:pt x="173" y="0"/>
                  </a:lnTo>
                  <a:lnTo>
                    <a:pt x="0" y="99"/>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22" name="组合 221"/>
          <p:cNvGrpSpPr/>
          <p:nvPr/>
        </p:nvGrpSpPr>
        <p:grpSpPr>
          <a:xfrm>
            <a:off x="7551116" y="1542132"/>
            <a:ext cx="549276" cy="314325"/>
            <a:chOff x="7397924" y="1590675"/>
            <a:chExt cx="549276" cy="314325"/>
          </a:xfrm>
          <a:solidFill>
            <a:schemeClr val="tx1">
              <a:lumMod val="65000"/>
              <a:lumOff val="35000"/>
            </a:schemeClr>
          </a:solidFill>
        </p:grpSpPr>
        <p:sp>
          <p:nvSpPr>
            <p:cNvPr id="35" name="Freeform 22"/>
            <p:cNvSpPr/>
            <p:nvPr/>
          </p:nvSpPr>
          <p:spPr bwMode="auto">
            <a:xfrm>
              <a:off x="7397924" y="1590675"/>
              <a:ext cx="274638" cy="314325"/>
            </a:xfrm>
            <a:custGeom>
              <a:avLst/>
              <a:gdLst>
                <a:gd name="T0" fmla="*/ 0 w 173"/>
                <a:gd name="T1" fmla="*/ 198 h 198"/>
                <a:gd name="T2" fmla="*/ 173 w 173"/>
                <a:gd name="T3" fmla="*/ 99 h 198"/>
                <a:gd name="T4" fmla="*/ 0 w 173"/>
                <a:gd name="T5" fmla="*/ 0 h 198"/>
                <a:gd name="T6" fmla="*/ 0 w 173"/>
                <a:gd name="T7" fmla="*/ 198 h 198"/>
              </a:gdLst>
              <a:ahLst/>
              <a:cxnLst>
                <a:cxn ang="0">
                  <a:pos x="T0" y="T1"/>
                </a:cxn>
                <a:cxn ang="0">
                  <a:pos x="T2" y="T3"/>
                </a:cxn>
                <a:cxn ang="0">
                  <a:pos x="T4" y="T5"/>
                </a:cxn>
                <a:cxn ang="0">
                  <a:pos x="T6" y="T7"/>
                </a:cxn>
              </a:cxnLst>
              <a:rect l="0" t="0" r="r" b="b"/>
              <a:pathLst>
                <a:path w="173" h="198">
                  <a:moveTo>
                    <a:pt x="0" y="198"/>
                  </a:moveTo>
                  <a:lnTo>
                    <a:pt x="173" y="99"/>
                  </a:lnTo>
                  <a:lnTo>
                    <a:pt x="0" y="0"/>
                  </a:lnTo>
                  <a:lnTo>
                    <a:pt x="0" y="198"/>
                  </a:lnTo>
                  <a:close/>
                </a:path>
              </a:pathLst>
            </a:custGeom>
            <a:grpFill/>
            <a:ln>
              <a:noFill/>
            </a:ln>
          </p:spPr>
          <p:txBody>
            <a:bodyPr vert="horz" wrap="square" lIns="91440" tIns="45720" rIns="91440" bIns="45720" numCol="1" anchor="t" anchorCtr="0" compatLnSpc="1"/>
            <a:lstStyle/>
            <a:p>
              <a:endParaRPr lang="zh-CN" altLang="en-US"/>
            </a:p>
          </p:txBody>
        </p:sp>
        <p:sp>
          <p:nvSpPr>
            <p:cNvPr id="36" name="Freeform 23"/>
            <p:cNvSpPr/>
            <p:nvPr/>
          </p:nvSpPr>
          <p:spPr bwMode="auto">
            <a:xfrm>
              <a:off x="7672562" y="1590675"/>
              <a:ext cx="274638" cy="314325"/>
            </a:xfrm>
            <a:custGeom>
              <a:avLst/>
              <a:gdLst>
                <a:gd name="T0" fmla="*/ 173 w 173"/>
                <a:gd name="T1" fmla="*/ 99 h 198"/>
                <a:gd name="T2" fmla="*/ 0 w 173"/>
                <a:gd name="T3" fmla="*/ 0 h 198"/>
                <a:gd name="T4" fmla="*/ 0 w 173"/>
                <a:gd name="T5" fmla="*/ 99 h 198"/>
                <a:gd name="T6" fmla="*/ 0 w 173"/>
                <a:gd name="T7" fmla="*/ 198 h 198"/>
                <a:gd name="T8" fmla="*/ 173 w 173"/>
                <a:gd name="T9" fmla="*/ 99 h 198"/>
              </a:gdLst>
              <a:ahLst/>
              <a:cxnLst>
                <a:cxn ang="0">
                  <a:pos x="T0" y="T1"/>
                </a:cxn>
                <a:cxn ang="0">
                  <a:pos x="T2" y="T3"/>
                </a:cxn>
                <a:cxn ang="0">
                  <a:pos x="T4" y="T5"/>
                </a:cxn>
                <a:cxn ang="0">
                  <a:pos x="T6" y="T7"/>
                </a:cxn>
                <a:cxn ang="0">
                  <a:pos x="T8" y="T9"/>
                </a:cxn>
              </a:cxnLst>
              <a:rect l="0" t="0" r="r" b="b"/>
              <a:pathLst>
                <a:path w="173" h="198">
                  <a:moveTo>
                    <a:pt x="173" y="99"/>
                  </a:moveTo>
                  <a:lnTo>
                    <a:pt x="0" y="0"/>
                  </a:lnTo>
                  <a:lnTo>
                    <a:pt x="0" y="99"/>
                  </a:lnTo>
                  <a:lnTo>
                    <a:pt x="0" y="198"/>
                  </a:lnTo>
                  <a:lnTo>
                    <a:pt x="173" y="99"/>
                  </a:lnTo>
                  <a:close/>
                </a:path>
              </a:pathLst>
            </a:custGeom>
            <a:grpFill/>
            <a:ln>
              <a:noFill/>
            </a:ln>
          </p:spPr>
          <p:txBody>
            <a:bodyPr vert="horz" wrap="square" lIns="91440" tIns="45720" rIns="91440" bIns="45720" numCol="1" anchor="t" anchorCtr="0" compatLnSpc="1"/>
            <a:lstStyle/>
            <a:p>
              <a:endParaRPr lang="zh-CN" altLang="en-US"/>
            </a:p>
          </p:txBody>
        </p:sp>
      </p:grpSp>
      <p:sp>
        <p:nvSpPr>
          <p:cNvPr id="37" name="Freeform 24"/>
          <p:cNvSpPr/>
          <p:nvPr/>
        </p:nvSpPr>
        <p:spPr bwMode="auto">
          <a:xfrm>
            <a:off x="5611987" y="2456532"/>
            <a:ext cx="588963" cy="244475"/>
          </a:xfrm>
          <a:custGeom>
            <a:avLst/>
            <a:gdLst>
              <a:gd name="T0" fmla="*/ 234 w 240"/>
              <a:gd name="T1" fmla="*/ 44 h 100"/>
              <a:gd name="T2" fmla="*/ 232 w 240"/>
              <a:gd name="T3" fmla="*/ 44 h 100"/>
              <a:gd name="T4" fmla="*/ 182 w 240"/>
              <a:gd name="T5" fmla="*/ 0 h 100"/>
              <a:gd name="T6" fmla="*/ 134 w 240"/>
              <a:gd name="T7" fmla="*/ 39 h 100"/>
              <a:gd name="T8" fmla="*/ 122 w 240"/>
              <a:gd name="T9" fmla="*/ 33 h 100"/>
              <a:gd name="T10" fmla="*/ 119 w 240"/>
              <a:gd name="T11" fmla="*/ 33 h 100"/>
              <a:gd name="T12" fmla="*/ 107 w 240"/>
              <a:gd name="T13" fmla="*/ 39 h 100"/>
              <a:gd name="T14" fmla="*/ 58 w 240"/>
              <a:gd name="T15" fmla="*/ 0 h 100"/>
              <a:gd name="T16" fmla="*/ 9 w 240"/>
              <a:gd name="T17" fmla="*/ 44 h 100"/>
              <a:gd name="T18" fmla="*/ 6 w 240"/>
              <a:gd name="T19" fmla="*/ 44 h 100"/>
              <a:gd name="T20" fmla="*/ 0 w 240"/>
              <a:gd name="T21" fmla="*/ 50 h 100"/>
              <a:gd name="T22" fmla="*/ 6 w 240"/>
              <a:gd name="T23" fmla="*/ 56 h 100"/>
              <a:gd name="T24" fmla="*/ 9 w 240"/>
              <a:gd name="T25" fmla="*/ 56 h 100"/>
              <a:gd name="T26" fmla="*/ 58 w 240"/>
              <a:gd name="T27" fmla="*/ 100 h 100"/>
              <a:gd name="T28" fmla="*/ 108 w 240"/>
              <a:gd name="T29" fmla="*/ 50 h 100"/>
              <a:gd name="T30" fmla="*/ 108 w 240"/>
              <a:gd name="T31" fmla="*/ 47 h 100"/>
              <a:gd name="T32" fmla="*/ 120 w 240"/>
              <a:gd name="T33" fmla="*/ 41 h 100"/>
              <a:gd name="T34" fmla="*/ 133 w 240"/>
              <a:gd name="T35" fmla="*/ 47 h 100"/>
              <a:gd name="T36" fmla="*/ 132 w 240"/>
              <a:gd name="T37" fmla="*/ 50 h 100"/>
              <a:gd name="T38" fmla="*/ 182 w 240"/>
              <a:gd name="T39" fmla="*/ 100 h 100"/>
              <a:gd name="T40" fmla="*/ 232 w 240"/>
              <a:gd name="T41" fmla="*/ 56 h 100"/>
              <a:gd name="T42" fmla="*/ 234 w 240"/>
              <a:gd name="T43" fmla="*/ 56 h 100"/>
              <a:gd name="T44" fmla="*/ 240 w 240"/>
              <a:gd name="T45" fmla="*/ 50 h 100"/>
              <a:gd name="T46" fmla="*/ 234 w 240"/>
              <a:gd name="T47" fmla="*/ 4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0" h="100">
                <a:moveTo>
                  <a:pt x="234" y="44"/>
                </a:moveTo>
                <a:cubicBezTo>
                  <a:pt x="232" y="44"/>
                  <a:pt x="232" y="44"/>
                  <a:pt x="232" y="44"/>
                </a:cubicBezTo>
                <a:cubicBezTo>
                  <a:pt x="229" y="19"/>
                  <a:pt x="208" y="0"/>
                  <a:pt x="182" y="0"/>
                </a:cubicBezTo>
                <a:cubicBezTo>
                  <a:pt x="159" y="0"/>
                  <a:pt x="139" y="17"/>
                  <a:pt x="134" y="39"/>
                </a:cubicBezTo>
                <a:cubicBezTo>
                  <a:pt x="122" y="33"/>
                  <a:pt x="122" y="33"/>
                  <a:pt x="122" y="33"/>
                </a:cubicBezTo>
                <a:cubicBezTo>
                  <a:pt x="121" y="32"/>
                  <a:pt x="120" y="32"/>
                  <a:pt x="119" y="33"/>
                </a:cubicBezTo>
                <a:cubicBezTo>
                  <a:pt x="107" y="39"/>
                  <a:pt x="107" y="39"/>
                  <a:pt x="107" y="39"/>
                </a:cubicBezTo>
                <a:cubicBezTo>
                  <a:pt x="102" y="17"/>
                  <a:pt x="82" y="0"/>
                  <a:pt x="58" y="0"/>
                </a:cubicBezTo>
                <a:cubicBezTo>
                  <a:pt x="33" y="0"/>
                  <a:pt x="12" y="19"/>
                  <a:pt x="9" y="44"/>
                </a:cubicBezTo>
                <a:cubicBezTo>
                  <a:pt x="6" y="44"/>
                  <a:pt x="6" y="44"/>
                  <a:pt x="6" y="44"/>
                </a:cubicBezTo>
                <a:cubicBezTo>
                  <a:pt x="3" y="44"/>
                  <a:pt x="0" y="47"/>
                  <a:pt x="0" y="50"/>
                </a:cubicBezTo>
                <a:cubicBezTo>
                  <a:pt x="0" y="53"/>
                  <a:pt x="3" y="56"/>
                  <a:pt x="6" y="56"/>
                </a:cubicBezTo>
                <a:cubicBezTo>
                  <a:pt x="9" y="56"/>
                  <a:pt x="9" y="56"/>
                  <a:pt x="9" y="56"/>
                </a:cubicBezTo>
                <a:cubicBezTo>
                  <a:pt x="12" y="81"/>
                  <a:pt x="33" y="100"/>
                  <a:pt x="58" y="100"/>
                </a:cubicBezTo>
                <a:cubicBezTo>
                  <a:pt x="86" y="100"/>
                  <a:pt x="108" y="78"/>
                  <a:pt x="108" y="50"/>
                </a:cubicBezTo>
                <a:cubicBezTo>
                  <a:pt x="108" y="49"/>
                  <a:pt x="108" y="48"/>
                  <a:pt x="108" y="47"/>
                </a:cubicBezTo>
                <a:cubicBezTo>
                  <a:pt x="120" y="41"/>
                  <a:pt x="120" y="41"/>
                  <a:pt x="120" y="41"/>
                </a:cubicBezTo>
                <a:cubicBezTo>
                  <a:pt x="133" y="47"/>
                  <a:pt x="133" y="47"/>
                  <a:pt x="133" y="47"/>
                </a:cubicBezTo>
                <a:cubicBezTo>
                  <a:pt x="133" y="48"/>
                  <a:pt x="132" y="49"/>
                  <a:pt x="132" y="50"/>
                </a:cubicBezTo>
                <a:cubicBezTo>
                  <a:pt x="132" y="78"/>
                  <a:pt x="155" y="100"/>
                  <a:pt x="182" y="100"/>
                </a:cubicBezTo>
                <a:cubicBezTo>
                  <a:pt x="208" y="100"/>
                  <a:pt x="229" y="81"/>
                  <a:pt x="232" y="56"/>
                </a:cubicBezTo>
                <a:cubicBezTo>
                  <a:pt x="234" y="56"/>
                  <a:pt x="234" y="56"/>
                  <a:pt x="234" y="56"/>
                </a:cubicBezTo>
                <a:cubicBezTo>
                  <a:pt x="238" y="56"/>
                  <a:pt x="240" y="53"/>
                  <a:pt x="240" y="50"/>
                </a:cubicBezTo>
                <a:cubicBezTo>
                  <a:pt x="240" y="47"/>
                  <a:pt x="238" y="44"/>
                  <a:pt x="234" y="44"/>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39" name="Freeform 25"/>
          <p:cNvSpPr>
            <a:spLocks noEditPoints="1"/>
          </p:cNvSpPr>
          <p:nvPr/>
        </p:nvSpPr>
        <p:spPr bwMode="auto">
          <a:xfrm>
            <a:off x="1086471" y="2326357"/>
            <a:ext cx="530225" cy="528638"/>
          </a:xfrm>
          <a:custGeom>
            <a:avLst/>
            <a:gdLst>
              <a:gd name="T0" fmla="*/ 108 w 216"/>
              <a:gd name="T1" fmla="*/ 0 h 216"/>
              <a:gd name="T2" fmla="*/ 0 w 216"/>
              <a:gd name="T3" fmla="*/ 108 h 216"/>
              <a:gd name="T4" fmla="*/ 108 w 216"/>
              <a:gd name="T5" fmla="*/ 216 h 216"/>
              <a:gd name="T6" fmla="*/ 216 w 216"/>
              <a:gd name="T7" fmla="*/ 108 h 216"/>
              <a:gd name="T8" fmla="*/ 108 w 216"/>
              <a:gd name="T9" fmla="*/ 0 h 216"/>
              <a:gd name="T10" fmla="*/ 132 w 216"/>
              <a:gd name="T11" fmla="*/ 155 h 216"/>
              <a:gd name="T12" fmla="*/ 105 w 216"/>
              <a:gd name="T13" fmla="*/ 128 h 216"/>
              <a:gd name="T14" fmla="*/ 72 w 216"/>
              <a:gd name="T15" fmla="*/ 128 h 216"/>
              <a:gd name="T16" fmla="*/ 72 w 216"/>
              <a:gd name="T17" fmla="*/ 88 h 216"/>
              <a:gd name="T18" fmla="*/ 105 w 216"/>
              <a:gd name="T19" fmla="*/ 88 h 216"/>
              <a:gd name="T20" fmla="*/ 132 w 216"/>
              <a:gd name="T21" fmla="*/ 60 h 216"/>
              <a:gd name="T22" fmla="*/ 132 w 216"/>
              <a:gd name="T23" fmla="*/ 155 h 216"/>
              <a:gd name="T24" fmla="*/ 150 w 216"/>
              <a:gd name="T25" fmla="*/ 139 h 216"/>
              <a:gd name="T26" fmla="*/ 143 w 216"/>
              <a:gd name="T27" fmla="*/ 134 h 216"/>
              <a:gd name="T28" fmla="*/ 152 w 216"/>
              <a:gd name="T29" fmla="*/ 108 h 216"/>
              <a:gd name="T30" fmla="*/ 143 w 216"/>
              <a:gd name="T31" fmla="*/ 81 h 216"/>
              <a:gd name="T32" fmla="*/ 150 w 216"/>
              <a:gd name="T33" fmla="*/ 77 h 216"/>
              <a:gd name="T34" fmla="*/ 160 w 216"/>
              <a:gd name="T35" fmla="*/ 108 h 216"/>
              <a:gd name="T36" fmla="*/ 150 w 216"/>
              <a:gd name="T37" fmla="*/ 139 h 216"/>
              <a:gd name="T38" fmla="*/ 162 w 216"/>
              <a:gd name="T39" fmla="*/ 148 h 216"/>
              <a:gd name="T40" fmla="*/ 176 w 216"/>
              <a:gd name="T41" fmla="*/ 108 h 216"/>
              <a:gd name="T42" fmla="*/ 162 w 216"/>
              <a:gd name="T43" fmla="*/ 67 h 216"/>
              <a:gd name="T44" fmla="*/ 169 w 216"/>
              <a:gd name="T45" fmla="*/ 62 h 216"/>
              <a:gd name="T46" fmla="*/ 184 w 216"/>
              <a:gd name="T47" fmla="*/ 108 h 216"/>
              <a:gd name="T48" fmla="*/ 169 w 216"/>
              <a:gd name="T49" fmla="*/ 153 h 216"/>
              <a:gd name="T50" fmla="*/ 162 w 216"/>
              <a:gd name="T51" fmla="*/ 148 h 216"/>
              <a:gd name="T52" fmla="*/ 182 w 216"/>
              <a:gd name="T53" fmla="*/ 162 h 216"/>
              <a:gd name="T54" fmla="*/ 200 w 216"/>
              <a:gd name="T55" fmla="*/ 108 h 216"/>
              <a:gd name="T56" fmla="*/ 182 w 216"/>
              <a:gd name="T57" fmla="*/ 53 h 216"/>
              <a:gd name="T58" fmla="*/ 188 w 216"/>
              <a:gd name="T59" fmla="*/ 48 h 216"/>
              <a:gd name="T60" fmla="*/ 208 w 216"/>
              <a:gd name="T61" fmla="*/ 108 h 216"/>
              <a:gd name="T62" fmla="*/ 188 w 216"/>
              <a:gd name="T63" fmla="*/ 167 h 216"/>
              <a:gd name="T64" fmla="*/ 182 w 216"/>
              <a:gd name="T65" fmla="*/ 162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6" h="216">
                <a:moveTo>
                  <a:pt x="108" y="0"/>
                </a:moveTo>
                <a:cubicBezTo>
                  <a:pt x="48" y="0"/>
                  <a:pt x="0" y="48"/>
                  <a:pt x="0" y="108"/>
                </a:cubicBezTo>
                <a:cubicBezTo>
                  <a:pt x="0" y="167"/>
                  <a:pt x="48" y="216"/>
                  <a:pt x="108" y="216"/>
                </a:cubicBezTo>
                <a:cubicBezTo>
                  <a:pt x="168" y="216"/>
                  <a:pt x="216" y="167"/>
                  <a:pt x="216" y="108"/>
                </a:cubicBezTo>
                <a:cubicBezTo>
                  <a:pt x="216" y="48"/>
                  <a:pt x="168" y="0"/>
                  <a:pt x="108" y="0"/>
                </a:cubicBezTo>
                <a:close/>
                <a:moveTo>
                  <a:pt x="132" y="155"/>
                </a:moveTo>
                <a:cubicBezTo>
                  <a:pt x="105" y="128"/>
                  <a:pt x="105" y="128"/>
                  <a:pt x="105" y="128"/>
                </a:cubicBezTo>
                <a:cubicBezTo>
                  <a:pt x="72" y="128"/>
                  <a:pt x="72" y="128"/>
                  <a:pt x="72" y="128"/>
                </a:cubicBezTo>
                <a:cubicBezTo>
                  <a:pt x="72" y="88"/>
                  <a:pt x="72" y="88"/>
                  <a:pt x="72" y="88"/>
                </a:cubicBezTo>
                <a:cubicBezTo>
                  <a:pt x="105" y="88"/>
                  <a:pt x="105" y="88"/>
                  <a:pt x="105" y="88"/>
                </a:cubicBezTo>
                <a:cubicBezTo>
                  <a:pt x="132" y="60"/>
                  <a:pt x="132" y="60"/>
                  <a:pt x="132" y="60"/>
                </a:cubicBezTo>
                <a:lnTo>
                  <a:pt x="132" y="155"/>
                </a:lnTo>
                <a:close/>
                <a:moveTo>
                  <a:pt x="150" y="139"/>
                </a:moveTo>
                <a:cubicBezTo>
                  <a:pt x="143" y="134"/>
                  <a:pt x="143" y="134"/>
                  <a:pt x="143" y="134"/>
                </a:cubicBezTo>
                <a:cubicBezTo>
                  <a:pt x="149" y="126"/>
                  <a:pt x="152" y="117"/>
                  <a:pt x="152" y="108"/>
                </a:cubicBezTo>
                <a:cubicBezTo>
                  <a:pt x="152" y="98"/>
                  <a:pt x="149" y="89"/>
                  <a:pt x="143" y="81"/>
                </a:cubicBezTo>
                <a:cubicBezTo>
                  <a:pt x="150" y="77"/>
                  <a:pt x="150" y="77"/>
                  <a:pt x="150" y="77"/>
                </a:cubicBezTo>
                <a:cubicBezTo>
                  <a:pt x="156" y="85"/>
                  <a:pt x="160" y="96"/>
                  <a:pt x="160" y="108"/>
                </a:cubicBezTo>
                <a:cubicBezTo>
                  <a:pt x="160" y="119"/>
                  <a:pt x="156" y="130"/>
                  <a:pt x="150" y="139"/>
                </a:cubicBezTo>
                <a:close/>
                <a:moveTo>
                  <a:pt x="162" y="148"/>
                </a:moveTo>
                <a:cubicBezTo>
                  <a:pt x="171" y="137"/>
                  <a:pt x="176" y="123"/>
                  <a:pt x="176" y="108"/>
                </a:cubicBezTo>
                <a:cubicBezTo>
                  <a:pt x="176" y="92"/>
                  <a:pt x="171" y="78"/>
                  <a:pt x="162" y="67"/>
                </a:cubicBezTo>
                <a:cubicBezTo>
                  <a:pt x="169" y="62"/>
                  <a:pt x="169" y="62"/>
                  <a:pt x="169" y="62"/>
                </a:cubicBezTo>
                <a:cubicBezTo>
                  <a:pt x="178" y="75"/>
                  <a:pt x="184" y="91"/>
                  <a:pt x="184" y="108"/>
                </a:cubicBezTo>
                <a:cubicBezTo>
                  <a:pt x="184" y="125"/>
                  <a:pt x="178" y="140"/>
                  <a:pt x="169" y="153"/>
                </a:cubicBezTo>
                <a:lnTo>
                  <a:pt x="162" y="148"/>
                </a:lnTo>
                <a:close/>
                <a:moveTo>
                  <a:pt x="182" y="162"/>
                </a:moveTo>
                <a:cubicBezTo>
                  <a:pt x="193" y="147"/>
                  <a:pt x="200" y="128"/>
                  <a:pt x="200" y="108"/>
                </a:cubicBezTo>
                <a:cubicBezTo>
                  <a:pt x="200" y="87"/>
                  <a:pt x="193" y="68"/>
                  <a:pt x="182" y="53"/>
                </a:cubicBezTo>
                <a:cubicBezTo>
                  <a:pt x="188" y="48"/>
                  <a:pt x="188" y="48"/>
                  <a:pt x="188" y="48"/>
                </a:cubicBezTo>
                <a:cubicBezTo>
                  <a:pt x="201" y="65"/>
                  <a:pt x="208" y="85"/>
                  <a:pt x="208" y="108"/>
                </a:cubicBezTo>
                <a:cubicBezTo>
                  <a:pt x="208" y="130"/>
                  <a:pt x="201" y="151"/>
                  <a:pt x="188" y="167"/>
                </a:cubicBezTo>
                <a:lnTo>
                  <a:pt x="182" y="162"/>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46" name="Freeform 26"/>
          <p:cNvSpPr>
            <a:spLocks noEditPoints="1"/>
          </p:cNvSpPr>
          <p:nvPr/>
        </p:nvSpPr>
        <p:spPr bwMode="auto">
          <a:xfrm>
            <a:off x="2062833" y="2323182"/>
            <a:ext cx="488950" cy="490538"/>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24 w 200"/>
              <a:gd name="T11" fmla="*/ 147 h 200"/>
              <a:gd name="T12" fmla="*/ 97 w 200"/>
              <a:gd name="T13" fmla="*/ 120 h 200"/>
              <a:gd name="T14" fmla="*/ 64 w 200"/>
              <a:gd name="T15" fmla="*/ 120 h 200"/>
              <a:gd name="T16" fmla="*/ 64 w 200"/>
              <a:gd name="T17" fmla="*/ 80 h 200"/>
              <a:gd name="T18" fmla="*/ 97 w 200"/>
              <a:gd name="T19" fmla="*/ 80 h 200"/>
              <a:gd name="T20" fmla="*/ 124 w 200"/>
              <a:gd name="T21" fmla="*/ 53 h 200"/>
              <a:gd name="T22" fmla="*/ 124 w 200"/>
              <a:gd name="T23" fmla="*/ 14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5" y="0"/>
                  <a:pt x="0" y="45"/>
                  <a:pt x="0" y="100"/>
                </a:cubicBezTo>
                <a:cubicBezTo>
                  <a:pt x="0" y="155"/>
                  <a:pt x="45" y="200"/>
                  <a:pt x="100" y="200"/>
                </a:cubicBezTo>
                <a:cubicBezTo>
                  <a:pt x="156" y="200"/>
                  <a:pt x="200" y="155"/>
                  <a:pt x="200" y="100"/>
                </a:cubicBezTo>
                <a:cubicBezTo>
                  <a:pt x="200" y="45"/>
                  <a:pt x="156" y="0"/>
                  <a:pt x="100" y="0"/>
                </a:cubicBezTo>
                <a:close/>
                <a:moveTo>
                  <a:pt x="124" y="147"/>
                </a:moveTo>
                <a:cubicBezTo>
                  <a:pt x="97" y="120"/>
                  <a:pt x="97" y="120"/>
                  <a:pt x="97" y="120"/>
                </a:cubicBezTo>
                <a:cubicBezTo>
                  <a:pt x="64" y="120"/>
                  <a:pt x="64" y="120"/>
                  <a:pt x="64" y="120"/>
                </a:cubicBezTo>
                <a:cubicBezTo>
                  <a:pt x="64" y="80"/>
                  <a:pt x="64" y="80"/>
                  <a:pt x="64" y="80"/>
                </a:cubicBezTo>
                <a:cubicBezTo>
                  <a:pt x="97" y="80"/>
                  <a:pt x="97" y="80"/>
                  <a:pt x="97" y="80"/>
                </a:cubicBezTo>
                <a:cubicBezTo>
                  <a:pt x="124" y="53"/>
                  <a:pt x="124" y="53"/>
                  <a:pt x="124" y="53"/>
                </a:cubicBezTo>
                <a:lnTo>
                  <a:pt x="124" y="147"/>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47" name="Freeform 27"/>
          <p:cNvSpPr>
            <a:spLocks noEditPoints="1"/>
          </p:cNvSpPr>
          <p:nvPr/>
        </p:nvSpPr>
        <p:spPr bwMode="auto">
          <a:xfrm>
            <a:off x="3918124" y="2372394"/>
            <a:ext cx="469900" cy="411163"/>
          </a:xfrm>
          <a:custGeom>
            <a:avLst/>
            <a:gdLst>
              <a:gd name="T0" fmla="*/ 296 w 296"/>
              <a:gd name="T1" fmla="*/ 0 h 259"/>
              <a:gd name="T2" fmla="*/ 0 w 296"/>
              <a:gd name="T3" fmla="*/ 0 h 259"/>
              <a:gd name="T4" fmla="*/ 0 w 296"/>
              <a:gd name="T5" fmla="*/ 185 h 259"/>
              <a:gd name="T6" fmla="*/ 102 w 296"/>
              <a:gd name="T7" fmla="*/ 185 h 259"/>
              <a:gd name="T8" fmla="*/ 37 w 296"/>
              <a:gd name="T9" fmla="*/ 259 h 259"/>
              <a:gd name="T10" fmla="*/ 259 w 296"/>
              <a:gd name="T11" fmla="*/ 259 h 259"/>
              <a:gd name="T12" fmla="*/ 196 w 296"/>
              <a:gd name="T13" fmla="*/ 185 h 259"/>
              <a:gd name="T14" fmla="*/ 296 w 296"/>
              <a:gd name="T15" fmla="*/ 185 h 259"/>
              <a:gd name="T16" fmla="*/ 296 w 296"/>
              <a:gd name="T17" fmla="*/ 0 h 259"/>
              <a:gd name="T18" fmla="*/ 284 w 296"/>
              <a:gd name="T19" fmla="*/ 173 h 259"/>
              <a:gd name="T20" fmla="*/ 185 w 296"/>
              <a:gd name="T21" fmla="*/ 173 h 259"/>
              <a:gd name="T22" fmla="*/ 148 w 296"/>
              <a:gd name="T23" fmla="*/ 130 h 259"/>
              <a:gd name="T24" fmla="*/ 111 w 296"/>
              <a:gd name="T25" fmla="*/ 173 h 259"/>
              <a:gd name="T26" fmla="*/ 12 w 296"/>
              <a:gd name="T27" fmla="*/ 173 h 259"/>
              <a:gd name="T28" fmla="*/ 12 w 296"/>
              <a:gd name="T29" fmla="*/ 12 h 259"/>
              <a:gd name="T30" fmla="*/ 284 w 296"/>
              <a:gd name="T31" fmla="*/ 12 h 259"/>
              <a:gd name="T32" fmla="*/ 284 w 296"/>
              <a:gd name="T33" fmla="*/ 173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6" h="259">
                <a:moveTo>
                  <a:pt x="296" y="0"/>
                </a:moveTo>
                <a:lnTo>
                  <a:pt x="0" y="0"/>
                </a:lnTo>
                <a:lnTo>
                  <a:pt x="0" y="185"/>
                </a:lnTo>
                <a:lnTo>
                  <a:pt x="102" y="185"/>
                </a:lnTo>
                <a:lnTo>
                  <a:pt x="37" y="259"/>
                </a:lnTo>
                <a:lnTo>
                  <a:pt x="259" y="259"/>
                </a:lnTo>
                <a:lnTo>
                  <a:pt x="196" y="185"/>
                </a:lnTo>
                <a:lnTo>
                  <a:pt x="296" y="185"/>
                </a:lnTo>
                <a:lnTo>
                  <a:pt x="296" y="0"/>
                </a:lnTo>
                <a:close/>
                <a:moveTo>
                  <a:pt x="284" y="173"/>
                </a:moveTo>
                <a:lnTo>
                  <a:pt x="185" y="173"/>
                </a:lnTo>
                <a:lnTo>
                  <a:pt x="148" y="130"/>
                </a:lnTo>
                <a:lnTo>
                  <a:pt x="111" y="173"/>
                </a:lnTo>
                <a:lnTo>
                  <a:pt x="12" y="173"/>
                </a:lnTo>
                <a:lnTo>
                  <a:pt x="12" y="12"/>
                </a:lnTo>
                <a:lnTo>
                  <a:pt x="284" y="12"/>
                </a:lnTo>
                <a:lnTo>
                  <a:pt x="284" y="173"/>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78" name="组合 77"/>
          <p:cNvGrpSpPr/>
          <p:nvPr/>
        </p:nvGrpSpPr>
        <p:grpSpPr>
          <a:xfrm>
            <a:off x="4753149" y="2335882"/>
            <a:ext cx="528638" cy="469900"/>
            <a:chOff x="4753149" y="2384425"/>
            <a:chExt cx="528638" cy="469900"/>
          </a:xfrm>
          <a:solidFill>
            <a:schemeClr val="tx1">
              <a:lumMod val="65000"/>
              <a:lumOff val="35000"/>
            </a:schemeClr>
          </a:solidFill>
        </p:grpSpPr>
        <p:sp>
          <p:nvSpPr>
            <p:cNvPr id="48" name="Rectangle 28"/>
            <p:cNvSpPr>
              <a:spLocks noChangeArrowheads="1"/>
            </p:cNvSpPr>
            <p:nvPr/>
          </p:nvSpPr>
          <p:spPr bwMode="auto">
            <a:xfrm>
              <a:off x="4753149" y="2462212"/>
              <a:ext cx="528638" cy="392113"/>
            </a:xfrm>
            <a:prstGeom prst="rect">
              <a:avLst/>
            </a:prstGeom>
            <a:grpFill/>
            <a:ln>
              <a:noFill/>
            </a:ln>
          </p:spPr>
          <p:txBody>
            <a:bodyPr vert="horz" wrap="square" lIns="91440" tIns="45720" rIns="91440" bIns="45720" numCol="1" anchor="t" anchorCtr="0" compatLnSpc="1"/>
            <a:lstStyle/>
            <a:p>
              <a:endParaRPr lang="zh-CN" altLang="en-US"/>
            </a:p>
          </p:txBody>
        </p:sp>
        <p:sp>
          <p:nvSpPr>
            <p:cNvPr id="49" name="Rectangle 29"/>
            <p:cNvSpPr>
              <a:spLocks noChangeArrowheads="1"/>
            </p:cNvSpPr>
            <p:nvPr/>
          </p:nvSpPr>
          <p:spPr bwMode="auto">
            <a:xfrm>
              <a:off x="4791249" y="2424112"/>
              <a:ext cx="450850" cy="19050"/>
            </a:xfrm>
            <a:prstGeom prst="rect">
              <a:avLst/>
            </a:prstGeom>
            <a:grpFill/>
            <a:ln>
              <a:noFill/>
            </a:ln>
          </p:spPr>
          <p:txBody>
            <a:bodyPr vert="horz" wrap="square" lIns="91440" tIns="45720" rIns="91440" bIns="45720" numCol="1" anchor="t" anchorCtr="0" compatLnSpc="1"/>
            <a:lstStyle/>
            <a:p>
              <a:endParaRPr lang="zh-CN" altLang="en-US"/>
            </a:p>
          </p:txBody>
        </p:sp>
        <p:sp>
          <p:nvSpPr>
            <p:cNvPr id="50" name="Rectangle 30"/>
            <p:cNvSpPr>
              <a:spLocks noChangeArrowheads="1"/>
            </p:cNvSpPr>
            <p:nvPr/>
          </p:nvSpPr>
          <p:spPr bwMode="auto">
            <a:xfrm>
              <a:off x="4830937" y="2384425"/>
              <a:ext cx="373063" cy="19050"/>
            </a:xfrm>
            <a:prstGeom prst="rect">
              <a:avLst/>
            </a:prstGeom>
            <a:grpFill/>
            <a:ln>
              <a:noFill/>
            </a:ln>
          </p:spPr>
          <p:txBody>
            <a:bodyPr vert="horz" wrap="square" lIns="91440" tIns="45720" rIns="91440" bIns="45720" numCol="1" anchor="t" anchorCtr="0" compatLnSpc="1"/>
            <a:lstStyle/>
            <a:p>
              <a:endParaRPr lang="zh-CN" altLang="en-US"/>
            </a:p>
          </p:txBody>
        </p:sp>
      </p:grpSp>
      <p:grpSp>
        <p:nvGrpSpPr>
          <p:cNvPr id="76" name="组合 75"/>
          <p:cNvGrpSpPr/>
          <p:nvPr/>
        </p:nvGrpSpPr>
        <p:grpSpPr>
          <a:xfrm>
            <a:off x="3060874" y="2316832"/>
            <a:ext cx="488951" cy="488950"/>
            <a:chOff x="3060874" y="2365375"/>
            <a:chExt cx="488951" cy="488950"/>
          </a:xfrm>
          <a:solidFill>
            <a:schemeClr val="tx1">
              <a:lumMod val="65000"/>
              <a:lumOff val="35000"/>
            </a:schemeClr>
          </a:solidFill>
        </p:grpSpPr>
        <p:sp>
          <p:nvSpPr>
            <p:cNvPr id="51" name="Rectangle 31"/>
            <p:cNvSpPr>
              <a:spLocks noChangeArrowheads="1"/>
            </p:cNvSpPr>
            <p:nvPr/>
          </p:nvSpPr>
          <p:spPr bwMode="auto">
            <a:xfrm>
              <a:off x="3060874" y="2471737"/>
              <a:ext cx="254000" cy="20638"/>
            </a:xfrm>
            <a:prstGeom prst="rect">
              <a:avLst/>
            </a:prstGeom>
            <a:grpFill/>
            <a:ln>
              <a:noFill/>
            </a:ln>
          </p:spPr>
          <p:txBody>
            <a:bodyPr vert="horz" wrap="square" lIns="91440" tIns="45720" rIns="91440" bIns="45720" numCol="1" anchor="t" anchorCtr="0" compatLnSpc="1"/>
            <a:lstStyle/>
            <a:p>
              <a:endParaRPr lang="zh-CN" altLang="en-US"/>
            </a:p>
          </p:txBody>
        </p:sp>
        <p:sp>
          <p:nvSpPr>
            <p:cNvPr id="52" name="Rectangle 32"/>
            <p:cNvSpPr>
              <a:spLocks noChangeArrowheads="1"/>
            </p:cNvSpPr>
            <p:nvPr/>
          </p:nvSpPr>
          <p:spPr bwMode="auto">
            <a:xfrm>
              <a:off x="3060874" y="2560637"/>
              <a:ext cx="254000" cy="19050"/>
            </a:xfrm>
            <a:prstGeom prst="rect">
              <a:avLst/>
            </a:prstGeom>
            <a:grpFill/>
            <a:ln>
              <a:noFill/>
            </a:ln>
          </p:spPr>
          <p:txBody>
            <a:bodyPr vert="horz" wrap="square" lIns="91440" tIns="45720" rIns="91440" bIns="45720" numCol="1" anchor="t" anchorCtr="0" compatLnSpc="1"/>
            <a:lstStyle/>
            <a:p>
              <a:endParaRPr lang="zh-CN" altLang="en-US"/>
            </a:p>
          </p:txBody>
        </p:sp>
        <p:sp>
          <p:nvSpPr>
            <p:cNvPr id="53" name="Rectangle 33"/>
            <p:cNvSpPr>
              <a:spLocks noChangeArrowheads="1"/>
            </p:cNvSpPr>
            <p:nvPr/>
          </p:nvSpPr>
          <p:spPr bwMode="auto">
            <a:xfrm>
              <a:off x="3060874" y="2649537"/>
              <a:ext cx="254000" cy="19050"/>
            </a:xfrm>
            <a:prstGeom prst="rect">
              <a:avLst/>
            </a:prstGeom>
            <a:grpFill/>
            <a:ln>
              <a:noFill/>
            </a:ln>
          </p:spPr>
          <p:txBody>
            <a:bodyPr vert="horz" wrap="square" lIns="91440" tIns="45720" rIns="91440" bIns="45720" numCol="1" anchor="t" anchorCtr="0" compatLnSpc="1"/>
            <a:lstStyle/>
            <a:p>
              <a:endParaRPr lang="zh-CN" altLang="en-US"/>
            </a:p>
          </p:txBody>
        </p:sp>
        <p:sp>
          <p:nvSpPr>
            <p:cNvPr id="54" name="Freeform 34"/>
            <p:cNvSpPr/>
            <p:nvPr/>
          </p:nvSpPr>
          <p:spPr bwMode="auto">
            <a:xfrm>
              <a:off x="3256137" y="2365375"/>
              <a:ext cx="293688" cy="488950"/>
            </a:xfrm>
            <a:custGeom>
              <a:avLst/>
              <a:gdLst>
                <a:gd name="T0" fmla="*/ 64 w 120"/>
                <a:gd name="T1" fmla="*/ 48 h 200"/>
                <a:gd name="T2" fmla="*/ 120 w 120"/>
                <a:gd name="T3" fmla="*/ 56 h 200"/>
                <a:gd name="T4" fmla="*/ 56 w 120"/>
                <a:gd name="T5" fmla="*/ 0 h 200"/>
                <a:gd name="T6" fmla="*/ 56 w 120"/>
                <a:gd name="T7" fmla="*/ 5 h 200"/>
                <a:gd name="T8" fmla="*/ 56 w 120"/>
                <a:gd name="T9" fmla="*/ 47 h 200"/>
                <a:gd name="T10" fmla="*/ 56 w 120"/>
                <a:gd name="T11" fmla="*/ 152 h 200"/>
                <a:gd name="T12" fmla="*/ 32 w 120"/>
                <a:gd name="T13" fmla="*/ 152 h 200"/>
                <a:gd name="T14" fmla="*/ 0 w 120"/>
                <a:gd name="T15" fmla="*/ 175 h 200"/>
                <a:gd name="T16" fmla="*/ 32 w 120"/>
                <a:gd name="T17" fmla="*/ 200 h 200"/>
                <a:gd name="T18" fmla="*/ 64 w 120"/>
                <a:gd name="T19" fmla="*/ 152 h 200"/>
                <a:gd name="T20" fmla="*/ 64 w 120"/>
                <a:gd name="T21" fmla="*/ 4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200">
                  <a:moveTo>
                    <a:pt x="64" y="48"/>
                  </a:moveTo>
                  <a:cubicBezTo>
                    <a:pt x="120" y="56"/>
                    <a:pt x="120" y="56"/>
                    <a:pt x="120" y="56"/>
                  </a:cubicBezTo>
                  <a:cubicBezTo>
                    <a:pt x="120" y="16"/>
                    <a:pt x="88" y="8"/>
                    <a:pt x="56" y="0"/>
                  </a:cubicBezTo>
                  <a:cubicBezTo>
                    <a:pt x="56" y="5"/>
                    <a:pt x="56" y="5"/>
                    <a:pt x="56" y="5"/>
                  </a:cubicBezTo>
                  <a:cubicBezTo>
                    <a:pt x="56" y="47"/>
                    <a:pt x="56" y="47"/>
                    <a:pt x="56" y="47"/>
                  </a:cubicBezTo>
                  <a:cubicBezTo>
                    <a:pt x="56" y="152"/>
                    <a:pt x="56" y="152"/>
                    <a:pt x="56" y="152"/>
                  </a:cubicBezTo>
                  <a:cubicBezTo>
                    <a:pt x="51" y="152"/>
                    <a:pt x="44" y="152"/>
                    <a:pt x="32" y="152"/>
                  </a:cubicBezTo>
                  <a:cubicBezTo>
                    <a:pt x="8" y="152"/>
                    <a:pt x="0" y="164"/>
                    <a:pt x="0" y="175"/>
                  </a:cubicBezTo>
                  <a:cubicBezTo>
                    <a:pt x="0" y="185"/>
                    <a:pt x="7" y="200"/>
                    <a:pt x="32" y="200"/>
                  </a:cubicBezTo>
                  <a:cubicBezTo>
                    <a:pt x="68" y="200"/>
                    <a:pt x="64" y="171"/>
                    <a:pt x="64" y="152"/>
                  </a:cubicBezTo>
                  <a:lnTo>
                    <a:pt x="64" y="48"/>
                  </a:lnTo>
                  <a:close/>
                </a:path>
              </a:pathLst>
            </a:custGeom>
            <a:grpFill/>
            <a:ln>
              <a:noFill/>
            </a:ln>
          </p:spPr>
          <p:txBody>
            <a:bodyPr vert="horz" wrap="square" lIns="91440" tIns="45720" rIns="91440" bIns="45720" numCol="1" anchor="t" anchorCtr="0" compatLnSpc="1"/>
            <a:lstStyle/>
            <a:p>
              <a:endParaRPr lang="zh-CN" altLang="en-US"/>
            </a:p>
          </p:txBody>
        </p:sp>
      </p:grpSp>
      <p:sp>
        <p:nvSpPr>
          <p:cNvPr id="55" name="Freeform 35"/>
          <p:cNvSpPr>
            <a:spLocks noEditPoints="1"/>
          </p:cNvSpPr>
          <p:nvPr/>
        </p:nvSpPr>
        <p:spPr bwMode="auto">
          <a:xfrm>
            <a:off x="1102346" y="3216944"/>
            <a:ext cx="488950" cy="490538"/>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00 w 200"/>
              <a:gd name="T11" fmla="*/ 152 h 200"/>
              <a:gd name="T12" fmla="*/ 92 w 200"/>
              <a:gd name="T13" fmla="*/ 144 h 200"/>
              <a:gd name="T14" fmla="*/ 100 w 200"/>
              <a:gd name="T15" fmla="*/ 136 h 200"/>
              <a:gd name="T16" fmla="*/ 108 w 200"/>
              <a:gd name="T17" fmla="*/ 144 h 200"/>
              <a:gd name="T18" fmla="*/ 100 w 200"/>
              <a:gd name="T19" fmla="*/ 152 h 200"/>
              <a:gd name="T20" fmla="*/ 116 w 200"/>
              <a:gd name="T21" fmla="*/ 97 h 200"/>
              <a:gd name="T22" fmla="*/ 105 w 200"/>
              <a:gd name="T23" fmla="*/ 120 h 200"/>
              <a:gd name="T24" fmla="*/ 96 w 200"/>
              <a:gd name="T25" fmla="*/ 120 h 200"/>
              <a:gd name="T26" fmla="*/ 110 w 200"/>
              <a:gd name="T27" fmla="*/ 92 h 200"/>
              <a:gd name="T28" fmla="*/ 119 w 200"/>
              <a:gd name="T29" fmla="*/ 74 h 200"/>
              <a:gd name="T30" fmla="*/ 99 w 200"/>
              <a:gd name="T31" fmla="*/ 55 h 200"/>
              <a:gd name="T32" fmla="*/ 77 w 200"/>
              <a:gd name="T33" fmla="*/ 80 h 200"/>
              <a:gd name="T34" fmla="*/ 68 w 200"/>
              <a:gd name="T35" fmla="*/ 80 h 200"/>
              <a:gd name="T36" fmla="*/ 100 w 200"/>
              <a:gd name="T37" fmla="*/ 47 h 200"/>
              <a:gd name="T38" fmla="*/ 128 w 200"/>
              <a:gd name="T39" fmla="*/ 73 h 200"/>
              <a:gd name="T40" fmla="*/ 116 w 200"/>
              <a:gd name="T41" fmla="*/ 9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0" h="200">
                <a:moveTo>
                  <a:pt x="100" y="0"/>
                </a:moveTo>
                <a:cubicBezTo>
                  <a:pt x="45" y="0"/>
                  <a:pt x="0" y="45"/>
                  <a:pt x="0" y="100"/>
                </a:cubicBezTo>
                <a:cubicBezTo>
                  <a:pt x="0" y="155"/>
                  <a:pt x="45" y="200"/>
                  <a:pt x="100" y="200"/>
                </a:cubicBezTo>
                <a:cubicBezTo>
                  <a:pt x="155" y="200"/>
                  <a:pt x="200" y="155"/>
                  <a:pt x="200" y="100"/>
                </a:cubicBezTo>
                <a:cubicBezTo>
                  <a:pt x="200" y="45"/>
                  <a:pt x="155" y="0"/>
                  <a:pt x="100" y="0"/>
                </a:cubicBezTo>
                <a:close/>
                <a:moveTo>
                  <a:pt x="100" y="152"/>
                </a:moveTo>
                <a:cubicBezTo>
                  <a:pt x="96" y="152"/>
                  <a:pt x="92" y="148"/>
                  <a:pt x="92" y="144"/>
                </a:cubicBezTo>
                <a:cubicBezTo>
                  <a:pt x="92" y="139"/>
                  <a:pt x="96" y="136"/>
                  <a:pt x="100" y="136"/>
                </a:cubicBezTo>
                <a:cubicBezTo>
                  <a:pt x="104" y="136"/>
                  <a:pt x="108" y="139"/>
                  <a:pt x="108" y="144"/>
                </a:cubicBezTo>
                <a:cubicBezTo>
                  <a:pt x="108" y="148"/>
                  <a:pt x="104" y="152"/>
                  <a:pt x="100" y="152"/>
                </a:cubicBezTo>
                <a:close/>
                <a:moveTo>
                  <a:pt x="116" y="97"/>
                </a:moveTo>
                <a:cubicBezTo>
                  <a:pt x="105" y="108"/>
                  <a:pt x="105" y="108"/>
                  <a:pt x="105" y="120"/>
                </a:cubicBezTo>
                <a:cubicBezTo>
                  <a:pt x="96" y="120"/>
                  <a:pt x="96" y="120"/>
                  <a:pt x="96" y="120"/>
                </a:cubicBezTo>
                <a:cubicBezTo>
                  <a:pt x="97" y="106"/>
                  <a:pt x="100" y="102"/>
                  <a:pt x="110" y="92"/>
                </a:cubicBezTo>
                <a:cubicBezTo>
                  <a:pt x="115" y="87"/>
                  <a:pt x="119" y="81"/>
                  <a:pt x="119" y="74"/>
                </a:cubicBezTo>
                <a:cubicBezTo>
                  <a:pt x="119" y="63"/>
                  <a:pt x="110" y="55"/>
                  <a:pt x="99" y="55"/>
                </a:cubicBezTo>
                <a:cubicBezTo>
                  <a:pt x="84" y="55"/>
                  <a:pt x="76" y="65"/>
                  <a:pt x="77" y="80"/>
                </a:cubicBezTo>
                <a:cubicBezTo>
                  <a:pt x="68" y="80"/>
                  <a:pt x="68" y="80"/>
                  <a:pt x="68" y="80"/>
                </a:cubicBezTo>
                <a:cubicBezTo>
                  <a:pt x="68" y="60"/>
                  <a:pt x="79" y="47"/>
                  <a:pt x="100" y="47"/>
                </a:cubicBezTo>
                <a:cubicBezTo>
                  <a:pt x="115" y="47"/>
                  <a:pt x="128" y="57"/>
                  <a:pt x="128" y="73"/>
                </a:cubicBezTo>
                <a:cubicBezTo>
                  <a:pt x="128" y="84"/>
                  <a:pt x="123" y="90"/>
                  <a:pt x="116" y="97"/>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56" name="Freeform 36"/>
          <p:cNvSpPr>
            <a:spLocks noEditPoints="1"/>
          </p:cNvSpPr>
          <p:nvPr/>
        </p:nvSpPr>
        <p:spPr bwMode="auto">
          <a:xfrm>
            <a:off x="2051720" y="3256632"/>
            <a:ext cx="490538" cy="490538"/>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59 w 200"/>
              <a:gd name="T11" fmla="*/ 73 h 200"/>
              <a:gd name="T12" fmla="*/ 90 w 200"/>
              <a:gd name="T13" fmla="*/ 139 h 200"/>
              <a:gd name="T14" fmla="*/ 86 w 200"/>
              <a:gd name="T15" fmla="*/ 141 h 200"/>
              <a:gd name="T16" fmla="*/ 82 w 200"/>
              <a:gd name="T17" fmla="*/ 139 h 200"/>
              <a:gd name="T18" fmla="*/ 55 w 200"/>
              <a:gd name="T19" fmla="*/ 112 h 200"/>
              <a:gd name="T20" fmla="*/ 55 w 200"/>
              <a:gd name="T21" fmla="*/ 104 h 200"/>
              <a:gd name="T22" fmla="*/ 64 w 200"/>
              <a:gd name="T23" fmla="*/ 104 h 200"/>
              <a:gd name="T24" fmla="*/ 86 w 200"/>
              <a:gd name="T25" fmla="*/ 126 h 200"/>
              <a:gd name="T26" fmla="*/ 150 w 200"/>
              <a:gd name="T27" fmla="*/ 64 h 200"/>
              <a:gd name="T28" fmla="*/ 159 w 200"/>
              <a:gd name="T29" fmla="*/ 64 h 200"/>
              <a:gd name="T30" fmla="*/ 159 w 200"/>
              <a:gd name="T31" fmla="*/ 7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0" h="200">
                <a:moveTo>
                  <a:pt x="100" y="0"/>
                </a:moveTo>
                <a:cubicBezTo>
                  <a:pt x="45" y="0"/>
                  <a:pt x="0" y="45"/>
                  <a:pt x="0" y="100"/>
                </a:cubicBezTo>
                <a:cubicBezTo>
                  <a:pt x="0" y="155"/>
                  <a:pt x="45" y="200"/>
                  <a:pt x="100" y="200"/>
                </a:cubicBezTo>
                <a:cubicBezTo>
                  <a:pt x="156" y="200"/>
                  <a:pt x="200" y="155"/>
                  <a:pt x="200" y="100"/>
                </a:cubicBezTo>
                <a:cubicBezTo>
                  <a:pt x="200" y="45"/>
                  <a:pt x="156" y="0"/>
                  <a:pt x="100" y="0"/>
                </a:cubicBezTo>
                <a:close/>
                <a:moveTo>
                  <a:pt x="159" y="73"/>
                </a:moveTo>
                <a:cubicBezTo>
                  <a:pt x="90" y="139"/>
                  <a:pt x="90" y="139"/>
                  <a:pt x="90" y="139"/>
                </a:cubicBezTo>
                <a:cubicBezTo>
                  <a:pt x="89" y="140"/>
                  <a:pt x="88" y="141"/>
                  <a:pt x="86" y="141"/>
                </a:cubicBezTo>
                <a:cubicBezTo>
                  <a:pt x="85" y="141"/>
                  <a:pt x="83" y="140"/>
                  <a:pt x="82" y="139"/>
                </a:cubicBezTo>
                <a:cubicBezTo>
                  <a:pt x="55" y="112"/>
                  <a:pt x="55" y="112"/>
                  <a:pt x="55" y="112"/>
                </a:cubicBezTo>
                <a:cubicBezTo>
                  <a:pt x="53" y="110"/>
                  <a:pt x="53" y="106"/>
                  <a:pt x="55" y="104"/>
                </a:cubicBezTo>
                <a:cubicBezTo>
                  <a:pt x="57" y="102"/>
                  <a:pt x="61" y="102"/>
                  <a:pt x="64" y="104"/>
                </a:cubicBezTo>
                <a:cubicBezTo>
                  <a:pt x="86" y="126"/>
                  <a:pt x="86" y="126"/>
                  <a:pt x="86" y="126"/>
                </a:cubicBezTo>
                <a:cubicBezTo>
                  <a:pt x="150" y="64"/>
                  <a:pt x="150" y="64"/>
                  <a:pt x="150" y="64"/>
                </a:cubicBezTo>
                <a:cubicBezTo>
                  <a:pt x="153" y="62"/>
                  <a:pt x="157" y="62"/>
                  <a:pt x="159" y="64"/>
                </a:cubicBezTo>
                <a:cubicBezTo>
                  <a:pt x="161" y="67"/>
                  <a:pt x="161" y="71"/>
                  <a:pt x="159" y="73"/>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57" name="Freeform 37"/>
          <p:cNvSpPr>
            <a:spLocks noEditPoints="1"/>
          </p:cNvSpPr>
          <p:nvPr/>
        </p:nvSpPr>
        <p:spPr bwMode="auto">
          <a:xfrm>
            <a:off x="3060874" y="3212182"/>
            <a:ext cx="392113" cy="509588"/>
          </a:xfrm>
          <a:custGeom>
            <a:avLst/>
            <a:gdLst>
              <a:gd name="T0" fmla="*/ 132 w 160"/>
              <a:gd name="T1" fmla="*/ 100 h 208"/>
              <a:gd name="T2" fmla="*/ 132 w 160"/>
              <a:gd name="T3" fmla="*/ 52 h 208"/>
              <a:gd name="T4" fmla="*/ 80 w 160"/>
              <a:gd name="T5" fmla="*/ 0 h 208"/>
              <a:gd name="T6" fmla="*/ 28 w 160"/>
              <a:gd name="T7" fmla="*/ 52 h 208"/>
              <a:gd name="T8" fmla="*/ 28 w 160"/>
              <a:gd name="T9" fmla="*/ 100 h 208"/>
              <a:gd name="T10" fmla="*/ 0 w 160"/>
              <a:gd name="T11" fmla="*/ 100 h 208"/>
              <a:gd name="T12" fmla="*/ 0 w 160"/>
              <a:gd name="T13" fmla="*/ 208 h 208"/>
              <a:gd name="T14" fmla="*/ 160 w 160"/>
              <a:gd name="T15" fmla="*/ 208 h 208"/>
              <a:gd name="T16" fmla="*/ 160 w 160"/>
              <a:gd name="T17" fmla="*/ 100 h 208"/>
              <a:gd name="T18" fmla="*/ 132 w 160"/>
              <a:gd name="T19" fmla="*/ 100 h 208"/>
              <a:gd name="T20" fmla="*/ 36 w 160"/>
              <a:gd name="T21" fmla="*/ 52 h 208"/>
              <a:gd name="T22" fmla="*/ 80 w 160"/>
              <a:gd name="T23" fmla="*/ 8 h 208"/>
              <a:gd name="T24" fmla="*/ 124 w 160"/>
              <a:gd name="T25" fmla="*/ 52 h 208"/>
              <a:gd name="T26" fmla="*/ 124 w 160"/>
              <a:gd name="T27" fmla="*/ 100 h 208"/>
              <a:gd name="T28" fmla="*/ 36 w 160"/>
              <a:gd name="T29" fmla="*/ 100 h 208"/>
              <a:gd name="T30" fmla="*/ 36 w 160"/>
              <a:gd name="T31" fmla="*/ 5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 h="208">
                <a:moveTo>
                  <a:pt x="132" y="100"/>
                </a:moveTo>
                <a:cubicBezTo>
                  <a:pt x="132" y="52"/>
                  <a:pt x="132" y="52"/>
                  <a:pt x="132" y="52"/>
                </a:cubicBezTo>
                <a:cubicBezTo>
                  <a:pt x="132" y="23"/>
                  <a:pt x="109" y="0"/>
                  <a:pt x="80" y="0"/>
                </a:cubicBezTo>
                <a:cubicBezTo>
                  <a:pt x="52" y="0"/>
                  <a:pt x="28" y="23"/>
                  <a:pt x="28" y="52"/>
                </a:cubicBezTo>
                <a:cubicBezTo>
                  <a:pt x="28" y="100"/>
                  <a:pt x="28" y="100"/>
                  <a:pt x="28" y="100"/>
                </a:cubicBezTo>
                <a:cubicBezTo>
                  <a:pt x="0" y="100"/>
                  <a:pt x="0" y="100"/>
                  <a:pt x="0" y="100"/>
                </a:cubicBezTo>
                <a:cubicBezTo>
                  <a:pt x="0" y="208"/>
                  <a:pt x="0" y="208"/>
                  <a:pt x="0" y="208"/>
                </a:cubicBezTo>
                <a:cubicBezTo>
                  <a:pt x="160" y="208"/>
                  <a:pt x="160" y="208"/>
                  <a:pt x="160" y="208"/>
                </a:cubicBezTo>
                <a:cubicBezTo>
                  <a:pt x="160" y="100"/>
                  <a:pt x="160" y="100"/>
                  <a:pt x="160" y="100"/>
                </a:cubicBezTo>
                <a:lnTo>
                  <a:pt x="132" y="100"/>
                </a:lnTo>
                <a:close/>
                <a:moveTo>
                  <a:pt x="36" y="52"/>
                </a:moveTo>
                <a:cubicBezTo>
                  <a:pt x="36" y="28"/>
                  <a:pt x="56" y="8"/>
                  <a:pt x="80" y="8"/>
                </a:cubicBezTo>
                <a:cubicBezTo>
                  <a:pt x="105" y="8"/>
                  <a:pt x="124" y="28"/>
                  <a:pt x="124" y="52"/>
                </a:cubicBezTo>
                <a:cubicBezTo>
                  <a:pt x="124" y="100"/>
                  <a:pt x="124" y="100"/>
                  <a:pt x="124" y="100"/>
                </a:cubicBezTo>
                <a:cubicBezTo>
                  <a:pt x="36" y="100"/>
                  <a:pt x="36" y="100"/>
                  <a:pt x="36" y="100"/>
                </a:cubicBezTo>
                <a:lnTo>
                  <a:pt x="36" y="52"/>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58" name="Freeform 38"/>
          <p:cNvSpPr/>
          <p:nvPr/>
        </p:nvSpPr>
        <p:spPr bwMode="auto">
          <a:xfrm>
            <a:off x="3932412" y="3212182"/>
            <a:ext cx="392113" cy="509588"/>
          </a:xfrm>
          <a:custGeom>
            <a:avLst/>
            <a:gdLst>
              <a:gd name="T0" fmla="*/ 136 w 160"/>
              <a:gd name="T1" fmla="*/ 100 h 208"/>
              <a:gd name="T2" fmla="*/ 132 w 160"/>
              <a:gd name="T3" fmla="*/ 100 h 208"/>
              <a:gd name="T4" fmla="*/ 124 w 160"/>
              <a:gd name="T5" fmla="*/ 100 h 208"/>
              <a:gd name="T6" fmla="*/ 117 w 160"/>
              <a:gd name="T7" fmla="*/ 100 h 208"/>
              <a:gd name="T8" fmla="*/ 36 w 160"/>
              <a:gd name="T9" fmla="*/ 100 h 208"/>
              <a:gd name="T10" fmla="*/ 36 w 160"/>
              <a:gd name="T11" fmla="*/ 52 h 208"/>
              <a:gd name="T12" fmla="*/ 80 w 160"/>
              <a:gd name="T13" fmla="*/ 8 h 208"/>
              <a:gd name="T14" fmla="*/ 124 w 160"/>
              <a:gd name="T15" fmla="*/ 52 h 208"/>
              <a:gd name="T16" fmla="*/ 124 w 160"/>
              <a:gd name="T17" fmla="*/ 68 h 208"/>
              <a:gd name="T18" fmla="*/ 132 w 160"/>
              <a:gd name="T19" fmla="*/ 68 h 208"/>
              <a:gd name="T20" fmla="*/ 132 w 160"/>
              <a:gd name="T21" fmla="*/ 52 h 208"/>
              <a:gd name="T22" fmla="*/ 80 w 160"/>
              <a:gd name="T23" fmla="*/ 0 h 208"/>
              <a:gd name="T24" fmla="*/ 28 w 160"/>
              <a:gd name="T25" fmla="*/ 52 h 208"/>
              <a:gd name="T26" fmla="*/ 28 w 160"/>
              <a:gd name="T27" fmla="*/ 100 h 208"/>
              <a:gd name="T28" fmla="*/ 0 w 160"/>
              <a:gd name="T29" fmla="*/ 100 h 208"/>
              <a:gd name="T30" fmla="*/ 0 w 160"/>
              <a:gd name="T31" fmla="*/ 208 h 208"/>
              <a:gd name="T32" fmla="*/ 160 w 160"/>
              <a:gd name="T33" fmla="*/ 208 h 208"/>
              <a:gd name="T34" fmla="*/ 160 w 160"/>
              <a:gd name="T35" fmla="*/ 100 h 208"/>
              <a:gd name="T36" fmla="*/ 136 w 160"/>
              <a:gd name="T37" fmla="*/ 1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208">
                <a:moveTo>
                  <a:pt x="136" y="100"/>
                </a:moveTo>
                <a:cubicBezTo>
                  <a:pt x="132" y="100"/>
                  <a:pt x="132" y="100"/>
                  <a:pt x="132" y="100"/>
                </a:cubicBezTo>
                <a:cubicBezTo>
                  <a:pt x="124" y="100"/>
                  <a:pt x="124" y="100"/>
                  <a:pt x="124" y="100"/>
                </a:cubicBezTo>
                <a:cubicBezTo>
                  <a:pt x="117" y="100"/>
                  <a:pt x="117" y="100"/>
                  <a:pt x="117" y="100"/>
                </a:cubicBezTo>
                <a:cubicBezTo>
                  <a:pt x="36" y="100"/>
                  <a:pt x="36" y="100"/>
                  <a:pt x="36" y="100"/>
                </a:cubicBezTo>
                <a:cubicBezTo>
                  <a:pt x="36" y="52"/>
                  <a:pt x="36" y="52"/>
                  <a:pt x="36" y="52"/>
                </a:cubicBezTo>
                <a:cubicBezTo>
                  <a:pt x="36" y="28"/>
                  <a:pt x="56" y="8"/>
                  <a:pt x="80" y="8"/>
                </a:cubicBezTo>
                <a:cubicBezTo>
                  <a:pt x="105" y="8"/>
                  <a:pt x="124" y="28"/>
                  <a:pt x="124" y="52"/>
                </a:cubicBezTo>
                <a:cubicBezTo>
                  <a:pt x="124" y="68"/>
                  <a:pt x="124" y="68"/>
                  <a:pt x="124" y="68"/>
                </a:cubicBezTo>
                <a:cubicBezTo>
                  <a:pt x="132" y="68"/>
                  <a:pt x="132" y="68"/>
                  <a:pt x="132" y="68"/>
                </a:cubicBezTo>
                <a:cubicBezTo>
                  <a:pt x="132" y="52"/>
                  <a:pt x="132" y="52"/>
                  <a:pt x="132" y="52"/>
                </a:cubicBezTo>
                <a:cubicBezTo>
                  <a:pt x="132" y="23"/>
                  <a:pt x="109" y="0"/>
                  <a:pt x="80" y="0"/>
                </a:cubicBezTo>
                <a:cubicBezTo>
                  <a:pt x="52" y="0"/>
                  <a:pt x="28" y="23"/>
                  <a:pt x="28" y="52"/>
                </a:cubicBezTo>
                <a:cubicBezTo>
                  <a:pt x="28" y="100"/>
                  <a:pt x="28" y="100"/>
                  <a:pt x="28" y="100"/>
                </a:cubicBezTo>
                <a:cubicBezTo>
                  <a:pt x="0" y="100"/>
                  <a:pt x="0" y="100"/>
                  <a:pt x="0" y="100"/>
                </a:cubicBezTo>
                <a:cubicBezTo>
                  <a:pt x="0" y="208"/>
                  <a:pt x="0" y="208"/>
                  <a:pt x="0" y="208"/>
                </a:cubicBezTo>
                <a:cubicBezTo>
                  <a:pt x="160" y="208"/>
                  <a:pt x="160" y="208"/>
                  <a:pt x="160" y="208"/>
                </a:cubicBezTo>
                <a:cubicBezTo>
                  <a:pt x="160" y="100"/>
                  <a:pt x="160" y="100"/>
                  <a:pt x="160" y="100"/>
                </a:cubicBezTo>
                <a:lnTo>
                  <a:pt x="136" y="100"/>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79" name="组合 78"/>
          <p:cNvGrpSpPr/>
          <p:nvPr/>
        </p:nvGrpSpPr>
        <p:grpSpPr>
          <a:xfrm>
            <a:off x="4811887" y="3310607"/>
            <a:ext cx="469900" cy="333375"/>
            <a:chOff x="4811887" y="3359150"/>
            <a:chExt cx="469900" cy="333375"/>
          </a:xfrm>
          <a:solidFill>
            <a:schemeClr val="tx1">
              <a:lumMod val="65000"/>
              <a:lumOff val="35000"/>
            </a:schemeClr>
          </a:solidFill>
        </p:grpSpPr>
        <p:sp>
          <p:nvSpPr>
            <p:cNvPr id="2048" name="Rectangle 39"/>
            <p:cNvSpPr>
              <a:spLocks noChangeArrowheads="1"/>
            </p:cNvSpPr>
            <p:nvPr/>
          </p:nvSpPr>
          <p:spPr bwMode="auto">
            <a:xfrm>
              <a:off x="4811887" y="3359150"/>
              <a:ext cx="469900" cy="77788"/>
            </a:xfrm>
            <a:prstGeom prst="rect">
              <a:avLst/>
            </a:prstGeom>
            <a:grpFill/>
            <a:ln>
              <a:noFill/>
            </a:ln>
          </p:spPr>
          <p:txBody>
            <a:bodyPr vert="horz" wrap="square" lIns="91440" tIns="45720" rIns="91440" bIns="45720" numCol="1" anchor="t" anchorCtr="0" compatLnSpc="1"/>
            <a:lstStyle/>
            <a:p>
              <a:endParaRPr lang="zh-CN" altLang="en-US"/>
            </a:p>
          </p:txBody>
        </p:sp>
        <p:sp>
          <p:nvSpPr>
            <p:cNvPr id="2049" name="Rectangle 40"/>
            <p:cNvSpPr>
              <a:spLocks noChangeArrowheads="1"/>
            </p:cNvSpPr>
            <p:nvPr/>
          </p:nvSpPr>
          <p:spPr bwMode="auto">
            <a:xfrm>
              <a:off x="4811887" y="3486150"/>
              <a:ext cx="469900" cy="79375"/>
            </a:xfrm>
            <a:prstGeom prst="rect">
              <a:avLst/>
            </a:prstGeom>
            <a:grpFill/>
            <a:ln>
              <a:noFill/>
            </a:ln>
          </p:spPr>
          <p:txBody>
            <a:bodyPr vert="horz" wrap="square" lIns="91440" tIns="45720" rIns="91440" bIns="45720" numCol="1" anchor="t" anchorCtr="0" compatLnSpc="1"/>
            <a:lstStyle/>
            <a:p>
              <a:endParaRPr lang="zh-CN" altLang="en-US"/>
            </a:p>
          </p:txBody>
        </p:sp>
        <p:sp>
          <p:nvSpPr>
            <p:cNvPr id="2051" name="Rectangle 41"/>
            <p:cNvSpPr>
              <a:spLocks noChangeArrowheads="1"/>
            </p:cNvSpPr>
            <p:nvPr/>
          </p:nvSpPr>
          <p:spPr bwMode="auto">
            <a:xfrm>
              <a:off x="4811887" y="3613150"/>
              <a:ext cx="469900" cy="79375"/>
            </a:xfrm>
            <a:prstGeom prst="rect">
              <a:avLst/>
            </a:prstGeom>
            <a:grpFill/>
            <a:ln>
              <a:noFill/>
            </a:ln>
          </p:spPr>
          <p:txBody>
            <a:bodyPr vert="horz" wrap="square" lIns="91440" tIns="45720" rIns="91440" bIns="45720" numCol="1" anchor="t" anchorCtr="0" compatLnSpc="1"/>
            <a:lstStyle/>
            <a:p>
              <a:endParaRPr lang="zh-CN" altLang="en-US"/>
            </a:p>
          </p:txBody>
        </p:sp>
      </p:grpSp>
      <p:grpSp>
        <p:nvGrpSpPr>
          <p:cNvPr id="1026" name="组合 1025"/>
          <p:cNvGrpSpPr/>
          <p:nvPr/>
        </p:nvGrpSpPr>
        <p:grpSpPr>
          <a:xfrm>
            <a:off x="5691362" y="3228057"/>
            <a:ext cx="450850" cy="469900"/>
            <a:chOff x="5691362" y="3276600"/>
            <a:chExt cx="450850" cy="469900"/>
          </a:xfrm>
          <a:solidFill>
            <a:schemeClr val="tx1">
              <a:lumMod val="65000"/>
              <a:lumOff val="35000"/>
            </a:schemeClr>
          </a:solidFill>
        </p:grpSpPr>
        <p:sp>
          <p:nvSpPr>
            <p:cNvPr id="2052" name="Freeform 42"/>
            <p:cNvSpPr/>
            <p:nvPr/>
          </p:nvSpPr>
          <p:spPr bwMode="auto">
            <a:xfrm>
              <a:off x="6043787" y="3276600"/>
              <a:ext cx="98425" cy="430213"/>
            </a:xfrm>
            <a:custGeom>
              <a:avLst/>
              <a:gdLst>
                <a:gd name="T0" fmla="*/ 20 w 40"/>
                <a:gd name="T1" fmla="*/ 0 h 176"/>
                <a:gd name="T2" fmla="*/ 0 w 40"/>
                <a:gd name="T3" fmla="*/ 20 h 176"/>
                <a:gd name="T4" fmla="*/ 16 w 40"/>
                <a:gd name="T5" fmla="*/ 39 h 176"/>
                <a:gd name="T6" fmla="*/ 16 w 40"/>
                <a:gd name="T7" fmla="*/ 176 h 176"/>
                <a:gd name="T8" fmla="*/ 24 w 40"/>
                <a:gd name="T9" fmla="*/ 176 h 176"/>
                <a:gd name="T10" fmla="*/ 24 w 40"/>
                <a:gd name="T11" fmla="*/ 39 h 176"/>
                <a:gd name="T12" fmla="*/ 40 w 40"/>
                <a:gd name="T13" fmla="*/ 20 h 176"/>
                <a:gd name="T14" fmla="*/ 20 w 40"/>
                <a:gd name="T15" fmla="*/ 0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76">
                  <a:moveTo>
                    <a:pt x="20" y="0"/>
                  </a:moveTo>
                  <a:cubicBezTo>
                    <a:pt x="9" y="0"/>
                    <a:pt x="0" y="9"/>
                    <a:pt x="0" y="20"/>
                  </a:cubicBezTo>
                  <a:cubicBezTo>
                    <a:pt x="0" y="30"/>
                    <a:pt x="7" y="38"/>
                    <a:pt x="16" y="39"/>
                  </a:cubicBezTo>
                  <a:cubicBezTo>
                    <a:pt x="16" y="176"/>
                    <a:pt x="16" y="176"/>
                    <a:pt x="16" y="176"/>
                  </a:cubicBezTo>
                  <a:cubicBezTo>
                    <a:pt x="24" y="176"/>
                    <a:pt x="24" y="176"/>
                    <a:pt x="24" y="176"/>
                  </a:cubicBezTo>
                  <a:cubicBezTo>
                    <a:pt x="24" y="39"/>
                    <a:pt x="24" y="39"/>
                    <a:pt x="24" y="39"/>
                  </a:cubicBezTo>
                  <a:cubicBezTo>
                    <a:pt x="34" y="38"/>
                    <a:pt x="40" y="30"/>
                    <a:pt x="40" y="20"/>
                  </a:cubicBezTo>
                  <a:cubicBezTo>
                    <a:pt x="40" y="9"/>
                    <a:pt x="31" y="0"/>
                    <a:pt x="20" y="0"/>
                  </a:cubicBezTo>
                  <a:close/>
                </a:path>
              </a:pathLst>
            </a:custGeom>
            <a:grpFill/>
            <a:ln>
              <a:noFill/>
            </a:ln>
          </p:spPr>
          <p:txBody>
            <a:bodyPr vert="horz" wrap="square" lIns="91440" tIns="45720" rIns="91440" bIns="45720" numCol="1" anchor="t" anchorCtr="0" compatLnSpc="1"/>
            <a:lstStyle/>
            <a:p>
              <a:endParaRPr lang="zh-CN" altLang="en-US"/>
            </a:p>
          </p:txBody>
        </p:sp>
        <p:sp>
          <p:nvSpPr>
            <p:cNvPr id="2053" name="Freeform 43"/>
            <p:cNvSpPr/>
            <p:nvPr/>
          </p:nvSpPr>
          <p:spPr bwMode="auto">
            <a:xfrm>
              <a:off x="5691362" y="3314700"/>
              <a:ext cx="96838" cy="431800"/>
            </a:xfrm>
            <a:custGeom>
              <a:avLst/>
              <a:gdLst>
                <a:gd name="T0" fmla="*/ 24 w 40"/>
                <a:gd name="T1" fmla="*/ 136 h 176"/>
                <a:gd name="T2" fmla="*/ 24 w 40"/>
                <a:gd name="T3" fmla="*/ 0 h 176"/>
                <a:gd name="T4" fmla="*/ 16 w 40"/>
                <a:gd name="T5" fmla="*/ 0 h 176"/>
                <a:gd name="T6" fmla="*/ 16 w 40"/>
                <a:gd name="T7" fmla="*/ 136 h 176"/>
                <a:gd name="T8" fmla="*/ 0 w 40"/>
                <a:gd name="T9" fmla="*/ 156 h 176"/>
                <a:gd name="T10" fmla="*/ 20 w 40"/>
                <a:gd name="T11" fmla="*/ 176 h 176"/>
                <a:gd name="T12" fmla="*/ 40 w 40"/>
                <a:gd name="T13" fmla="*/ 156 h 176"/>
                <a:gd name="T14" fmla="*/ 24 w 40"/>
                <a:gd name="T15" fmla="*/ 136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76">
                  <a:moveTo>
                    <a:pt x="24" y="136"/>
                  </a:moveTo>
                  <a:cubicBezTo>
                    <a:pt x="24" y="0"/>
                    <a:pt x="24" y="0"/>
                    <a:pt x="24" y="0"/>
                  </a:cubicBezTo>
                  <a:cubicBezTo>
                    <a:pt x="16" y="0"/>
                    <a:pt x="16" y="0"/>
                    <a:pt x="16" y="0"/>
                  </a:cubicBezTo>
                  <a:cubicBezTo>
                    <a:pt x="16" y="136"/>
                    <a:pt x="16" y="136"/>
                    <a:pt x="16" y="136"/>
                  </a:cubicBezTo>
                  <a:cubicBezTo>
                    <a:pt x="7" y="138"/>
                    <a:pt x="0" y="146"/>
                    <a:pt x="0" y="156"/>
                  </a:cubicBezTo>
                  <a:cubicBezTo>
                    <a:pt x="0" y="167"/>
                    <a:pt x="9" y="176"/>
                    <a:pt x="20" y="176"/>
                  </a:cubicBezTo>
                  <a:cubicBezTo>
                    <a:pt x="31" y="176"/>
                    <a:pt x="40" y="167"/>
                    <a:pt x="40" y="156"/>
                  </a:cubicBezTo>
                  <a:cubicBezTo>
                    <a:pt x="40" y="146"/>
                    <a:pt x="34" y="138"/>
                    <a:pt x="24" y="136"/>
                  </a:cubicBezTo>
                  <a:close/>
                </a:path>
              </a:pathLst>
            </a:custGeom>
            <a:grpFill/>
            <a:ln>
              <a:noFill/>
            </a:ln>
          </p:spPr>
          <p:txBody>
            <a:bodyPr vert="horz" wrap="square" lIns="91440" tIns="45720" rIns="91440" bIns="45720" numCol="1" anchor="t" anchorCtr="0" compatLnSpc="1"/>
            <a:lstStyle/>
            <a:p>
              <a:endParaRPr lang="zh-CN" altLang="en-US"/>
            </a:p>
          </p:txBody>
        </p:sp>
        <p:sp>
          <p:nvSpPr>
            <p:cNvPr id="2054" name="Freeform 44"/>
            <p:cNvSpPr/>
            <p:nvPr/>
          </p:nvSpPr>
          <p:spPr bwMode="auto">
            <a:xfrm>
              <a:off x="5867574" y="3314700"/>
              <a:ext cx="96838" cy="392113"/>
            </a:xfrm>
            <a:custGeom>
              <a:avLst/>
              <a:gdLst>
                <a:gd name="T0" fmla="*/ 24 w 40"/>
                <a:gd name="T1" fmla="*/ 60 h 160"/>
                <a:gd name="T2" fmla="*/ 24 w 40"/>
                <a:gd name="T3" fmla="*/ 0 h 160"/>
                <a:gd name="T4" fmla="*/ 16 w 40"/>
                <a:gd name="T5" fmla="*/ 0 h 160"/>
                <a:gd name="T6" fmla="*/ 16 w 40"/>
                <a:gd name="T7" fmla="*/ 60 h 160"/>
                <a:gd name="T8" fmla="*/ 0 w 40"/>
                <a:gd name="T9" fmla="*/ 80 h 160"/>
                <a:gd name="T10" fmla="*/ 16 w 40"/>
                <a:gd name="T11" fmla="*/ 100 h 160"/>
                <a:gd name="T12" fmla="*/ 16 w 40"/>
                <a:gd name="T13" fmla="*/ 160 h 160"/>
                <a:gd name="T14" fmla="*/ 24 w 40"/>
                <a:gd name="T15" fmla="*/ 160 h 160"/>
                <a:gd name="T16" fmla="*/ 24 w 40"/>
                <a:gd name="T17" fmla="*/ 100 h 160"/>
                <a:gd name="T18" fmla="*/ 40 w 40"/>
                <a:gd name="T19" fmla="*/ 80 h 160"/>
                <a:gd name="T20" fmla="*/ 24 w 40"/>
                <a:gd name="T21" fmla="*/ 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60">
                  <a:moveTo>
                    <a:pt x="24" y="60"/>
                  </a:moveTo>
                  <a:cubicBezTo>
                    <a:pt x="24" y="0"/>
                    <a:pt x="24" y="0"/>
                    <a:pt x="24" y="0"/>
                  </a:cubicBezTo>
                  <a:cubicBezTo>
                    <a:pt x="16" y="0"/>
                    <a:pt x="16" y="0"/>
                    <a:pt x="16" y="0"/>
                  </a:cubicBezTo>
                  <a:cubicBezTo>
                    <a:pt x="16" y="60"/>
                    <a:pt x="16" y="60"/>
                    <a:pt x="16" y="60"/>
                  </a:cubicBezTo>
                  <a:cubicBezTo>
                    <a:pt x="7" y="62"/>
                    <a:pt x="0" y="70"/>
                    <a:pt x="0" y="80"/>
                  </a:cubicBezTo>
                  <a:cubicBezTo>
                    <a:pt x="0" y="90"/>
                    <a:pt x="7" y="98"/>
                    <a:pt x="16" y="100"/>
                  </a:cubicBezTo>
                  <a:cubicBezTo>
                    <a:pt x="16" y="160"/>
                    <a:pt x="16" y="160"/>
                    <a:pt x="16" y="160"/>
                  </a:cubicBezTo>
                  <a:cubicBezTo>
                    <a:pt x="24" y="160"/>
                    <a:pt x="24" y="160"/>
                    <a:pt x="24" y="160"/>
                  </a:cubicBezTo>
                  <a:cubicBezTo>
                    <a:pt x="24" y="100"/>
                    <a:pt x="24" y="100"/>
                    <a:pt x="24" y="100"/>
                  </a:cubicBezTo>
                  <a:cubicBezTo>
                    <a:pt x="34" y="98"/>
                    <a:pt x="40" y="90"/>
                    <a:pt x="40" y="80"/>
                  </a:cubicBezTo>
                  <a:cubicBezTo>
                    <a:pt x="40" y="70"/>
                    <a:pt x="34" y="62"/>
                    <a:pt x="24" y="60"/>
                  </a:cubicBezTo>
                  <a:close/>
                </a:path>
              </a:pathLst>
            </a:custGeom>
            <a:grpFill/>
            <a:ln>
              <a:noFill/>
            </a:ln>
          </p:spPr>
          <p:txBody>
            <a:bodyPr vert="horz" wrap="square" lIns="91440" tIns="45720" rIns="91440" bIns="45720" numCol="1" anchor="t" anchorCtr="0" compatLnSpc="1"/>
            <a:lstStyle/>
            <a:p>
              <a:endParaRPr lang="zh-CN" altLang="en-US"/>
            </a:p>
          </p:txBody>
        </p:sp>
      </p:grpSp>
      <p:grpSp>
        <p:nvGrpSpPr>
          <p:cNvPr id="2080" name="组合 2079"/>
          <p:cNvGrpSpPr/>
          <p:nvPr/>
        </p:nvGrpSpPr>
        <p:grpSpPr>
          <a:xfrm>
            <a:off x="6505749" y="3345532"/>
            <a:ext cx="588963" cy="254000"/>
            <a:chOff x="6505749" y="3394075"/>
            <a:chExt cx="588963" cy="254000"/>
          </a:xfrm>
          <a:solidFill>
            <a:schemeClr val="tx1">
              <a:lumMod val="65000"/>
              <a:lumOff val="35000"/>
            </a:schemeClr>
          </a:solidFill>
        </p:grpSpPr>
        <p:sp>
          <p:nvSpPr>
            <p:cNvPr id="2055" name="Freeform 45"/>
            <p:cNvSpPr/>
            <p:nvPr/>
          </p:nvSpPr>
          <p:spPr bwMode="auto">
            <a:xfrm>
              <a:off x="6505749" y="3394075"/>
              <a:ext cx="274638" cy="254000"/>
            </a:xfrm>
            <a:custGeom>
              <a:avLst/>
              <a:gdLst>
                <a:gd name="T0" fmla="*/ 0 w 112"/>
                <a:gd name="T1" fmla="*/ 12 h 104"/>
                <a:gd name="T2" fmla="*/ 0 w 112"/>
                <a:gd name="T3" fmla="*/ 92 h 104"/>
                <a:gd name="T4" fmla="*/ 12 w 112"/>
                <a:gd name="T5" fmla="*/ 104 h 104"/>
                <a:gd name="T6" fmla="*/ 112 w 112"/>
                <a:gd name="T7" fmla="*/ 104 h 104"/>
                <a:gd name="T8" fmla="*/ 112 w 112"/>
                <a:gd name="T9" fmla="*/ 0 h 104"/>
                <a:gd name="T10" fmla="*/ 12 w 112"/>
                <a:gd name="T11" fmla="*/ 0 h 104"/>
                <a:gd name="T12" fmla="*/ 0 w 112"/>
                <a:gd name="T13" fmla="*/ 12 h 104"/>
              </a:gdLst>
              <a:ahLst/>
              <a:cxnLst>
                <a:cxn ang="0">
                  <a:pos x="T0" y="T1"/>
                </a:cxn>
                <a:cxn ang="0">
                  <a:pos x="T2" y="T3"/>
                </a:cxn>
                <a:cxn ang="0">
                  <a:pos x="T4" y="T5"/>
                </a:cxn>
                <a:cxn ang="0">
                  <a:pos x="T6" y="T7"/>
                </a:cxn>
                <a:cxn ang="0">
                  <a:pos x="T8" y="T9"/>
                </a:cxn>
                <a:cxn ang="0">
                  <a:pos x="T10" y="T11"/>
                </a:cxn>
                <a:cxn ang="0">
                  <a:pos x="T12" y="T13"/>
                </a:cxn>
              </a:cxnLst>
              <a:rect l="0" t="0" r="r" b="b"/>
              <a:pathLst>
                <a:path w="112" h="104">
                  <a:moveTo>
                    <a:pt x="0" y="12"/>
                  </a:moveTo>
                  <a:cubicBezTo>
                    <a:pt x="0" y="92"/>
                    <a:pt x="0" y="92"/>
                    <a:pt x="0" y="92"/>
                  </a:cubicBezTo>
                  <a:cubicBezTo>
                    <a:pt x="0" y="99"/>
                    <a:pt x="5" y="104"/>
                    <a:pt x="12" y="104"/>
                  </a:cubicBezTo>
                  <a:cubicBezTo>
                    <a:pt x="112" y="104"/>
                    <a:pt x="112" y="104"/>
                    <a:pt x="112" y="104"/>
                  </a:cubicBezTo>
                  <a:cubicBezTo>
                    <a:pt x="112" y="0"/>
                    <a:pt x="112" y="0"/>
                    <a:pt x="112" y="0"/>
                  </a:cubicBezTo>
                  <a:cubicBezTo>
                    <a:pt x="12" y="0"/>
                    <a:pt x="12" y="0"/>
                    <a:pt x="12" y="0"/>
                  </a:cubicBezTo>
                  <a:cubicBezTo>
                    <a:pt x="5" y="0"/>
                    <a:pt x="0" y="5"/>
                    <a:pt x="0" y="12"/>
                  </a:cubicBezTo>
                  <a:close/>
                </a:path>
              </a:pathLst>
            </a:custGeom>
            <a:grpFill/>
            <a:ln>
              <a:noFill/>
            </a:ln>
          </p:spPr>
          <p:txBody>
            <a:bodyPr vert="horz" wrap="square" lIns="91440" tIns="45720" rIns="91440" bIns="45720" numCol="1" anchor="t" anchorCtr="0" compatLnSpc="1"/>
            <a:lstStyle/>
            <a:p>
              <a:endParaRPr lang="zh-CN" altLang="en-US"/>
            </a:p>
          </p:txBody>
        </p:sp>
        <p:sp>
          <p:nvSpPr>
            <p:cNvPr id="2056" name="Freeform 46"/>
            <p:cNvSpPr/>
            <p:nvPr/>
          </p:nvSpPr>
          <p:spPr bwMode="auto">
            <a:xfrm>
              <a:off x="6801024" y="3394075"/>
              <a:ext cx="293688" cy="254000"/>
            </a:xfrm>
            <a:custGeom>
              <a:avLst/>
              <a:gdLst>
                <a:gd name="T0" fmla="*/ 96 w 120"/>
                <a:gd name="T1" fmla="*/ 28 h 104"/>
                <a:gd name="T2" fmla="*/ 96 w 120"/>
                <a:gd name="T3" fmla="*/ 12 h 104"/>
                <a:gd name="T4" fmla="*/ 84 w 120"/>
                <a:gd name="T5" fmla="*/ 0 h 104"/>
                <a:gd name="T6" fmla="*/ 0 w 120"/>
                <a:gd name="T7" fmla="*/ 0 h 104"/>
                <a:gd name="T8" fmla="*/ 0 w 120"/>
                <a:gd name="T9" fmla="*/ 8 h 104"/>
                <a:gd name="T10" fmla="*/ 8 w 120"/>
                <a:gd name="T11" fmla="*/ 8 h 104"/>
                <a:gd name="T12" fmla="*/ 20 w 120"/>
                <a:gd name="T13" fmla="*/ 8 h 104"/>
                <a:gd name="T14" fmla="*/ 84 w 120"/>
                <a:gd name="T15" fmla="*/ 8 h 104"/>
                <a:gd name="T16" fmla="*/ 88 w 120"/>
                <a:gd name="T17" fmla="*/ 12 h 104"/>
                <a:gd name="T18" fmla="*/ 88 w 120"/>
                <a:gd name="T19" fmla="*/ 92 h 104"/>
                <a:gd name="T20" fmla="*/ 84 w 120"/>
                <a:gd name="T21" fmla="*/ 96 h 104"/>
                <a:gd name="T22" fmla="*/ 20 w 120"/>
                <a:gd name="T23" fmla="*/ 96 h 104"/>
                <a:gd name="T24" fmla="*/ 8 w 120"/>
                <a:gd name="T25" fmla="*/ 96 h 104"/>
                <a:gd name="T26" fmla="*/ 0 w 120"/>
                <a:gd name="T27" fmla="*/ 96 h 104"/>
                <a:gd name="T28" fmla="*/ 0 w 120"/>
                <a:gd name="T29" fmla="*/ 104 h 104"/>
                <a:gd name="T30" fmla="*/ 84 w 120"/>
                <a:gd name="T31" fmla="*/ 104 h 104"/>
                <a:gd name="T32" fmla="*/ 96 w 120"/>
                <a:gd name="T33" fmla="*/ 92 h 104"/>
                <a:gd name="T34" fmla="*/ 96 w 120"/>
                <a:gd name="T35" fmla="*/ 76 h 104"/>
                <a:gd name="T36" fmla="*/ 120 w 120"/>
                <a:gd name="T37" fmla="*/ 52 h 104"/>
                <a:gd name="T38" fmla="*/ 96 w 120"/>
                <a:gd name="T39" fmla="*/ 2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 h="104">
                  <a:moveTo>
                    <a:pt x="96" y="28"/>
                  </a:moveTo>
                  <a:cubicBezTo>
                    <a:pt x="96" y="12"/>
                    <a:pt x="96" y="12"/>
                    <a:pt x="96" y="12"/>
                  </a:cubicBezTo>
                  <a:cubicBezTo>
                    <a:pt x="96" y="5"/>
                    <a:pt x="91" y="0"/>
                    <a:pt x="84" y="0"/>
                  </a:cubicBezTo>
                  <a:cubicBezTo>
                    <a:pt x="0" y="0"/>
                    <a:pt x="0" y="0"/>
                    <a:pt x="0" y="0"/>
                  </a:cubicBezTo>
                  <a:cubicBezTo>
                    <a:pt x="0" y="8"/>
                    <a:pt x="0" y="8"/>
                    <a:pt x="0" y="8"/>
                  </a:cubicBezTo>
                  <a:cubicBezTo>
                    <a:pt x="8" y="8"/>
                    <a:pt x="8" y="8"/>
                    <a:pt x="8" y="8"/>
                  </a:cubicBezTo>
                  <a:cubicBezTo>
                    <a:pt x="20" y="8"/>
                    <a:pt x="20" y="8"/>
                    <a:pt x="20" y="8"/>
                  </a:cubicBezTo>
                  <a:cubicBezTo>
                    <a:pt x="84" y="8"/>
                    <a:pt x="84" y="8"/>
                    <a:pt x="84" y="8"/>
                  </a:cubicBezTo>
                  <a:cubicBezTo>
                    <a:pt x="86" y="8"/>
                    <a:pt x="88" y="10"/>
                    <a:pt x="88" y="12"/>
                  </a:cubicBezTo>
                  <a:cubicBezTo>
                    <a:pt x="88" y="92"/>
                    <a:pt x="88" y="92"/>
                    <a:pt x="88" y="92"/>
                  </a:cubicBezTo>
                  <a:cubicBezTo>
                    <a:pt x="88" y="94"/>
                    <a:pt x="86" y="96"/>
                    <a:pt x="84" y="96"/>
                  </a:cubicBezTo>
                  <a:cubicBezTo>
                    <a:pt x="20" y="96"/>
                    <a:pt x="20" y="96"/>
                    <a:pt x="20" y="96"/>
                  </a:cubicBezTo>
                  <a:cubicBezTo>
                    <a:pt x="8" y="96"/>
                    <a:pt x="8" y="96"/>
                    <a:pt x="8" y="96"/>
                  </a:cubicBezTo>
                  <a:cubicBezTo>
                    <a:pt x="0" y="96"/>
                    <a:pt x="0" y="96"/>
                    <a:pt x="0" y="96"/>
                  </a:cubicBezTo>
                  <a:cubicBezTo>
                    <a:pt x="0" y="104"/>
                    <a:pt x="0" y="104"/>
                    <a:pt x="0" y="104"/>
                  </a:cubicBezTo>
                  <a:cubicBezTo>
                    <a:pt x="84" y="104"/>
                    <a:pt x="84" y="104"/>
                    <a:pt x="84" y="104"/>
                  </a:cubicBezTo>
                  <a:cubicBezTo>
                    <a:pt x="91" y="104"/>
                    <a:pt x="96" y="99"/>
                    <a:pt x="96" y="92"/>
                  </a:cubicBezTo>
                  <a:cubicBezTo>
                    <a:pt x="96" y="76"/>
                    <a:pt x="96" y="76"/>
                    <a:pt x="96" y="76"/>
                  </a:cubicBezTo>
                  <a:cubicBezTo>
                    <a:pt x="109" y="76"/>
                    <a:pt x="120" y="65"/>
                    <a:pt x="120" y="52"/>
                  </a:cubicBezTo>
                  <a:cubicBezTo>
                    <a:pt x="120" y="39"/>
                    <a:pt x="109" y="28"/>
                    <a:pt x="96" y="28"/>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2057" name="Freeform 47"/>
          <p:cNvSpPr/>
          <p:nvPr/>
        </p:nvSpPr>
        <p:spPr bwMode="auto">
          <a:xfrm>
            <a:off x="7579691" y="3158207"/>
            <a:ext cx="471488" cy="568325"/>
          </a:xfrm>
          <a:custGeom>
            <a:avLst/>
            <a:gdLst>
              <a:gd name="T0" fmla="*/ 184 w 192"/>
              <a:gd name="T1" fmla="*/ 136 h 232"/>
              <a:gd name="T2" fmla="*/ 96 w 192"/>
              <a:gd name="T3" fmla="*/ 224 h 232"/>
              <a:gd name="T4" fmla="*/ 8 w 192"/>
              <a:gd name="T5" fmla="*/ 136 h 232"/>
              <a:gd name="T6" fmla="*/ 95 w 192"/>
              <a:gd name="T7" fmla="*/ 48 h 232"/>
              <a:gd name="T8" fmla="*/ 95 w 192"/>
              <a:gd name="T9" fmla="*/ 88 h 232"/>
              <a:gd name="T10" fmla="*/ 171 w 192"/>
              <a:gd name="T11" fmla="*/ 44 h 232"/>
              <a:gd name="T12" fmla="*/ 95 w 192"/>
              <a:gd name="T13" fmla="*/ 0 h 232"/>
              <a:gd name="T14" fmla="*/ 95 w 192"/>
              <a:gd name="T15" fmla="*/ 40 h 232"/>
              <a:gd name="T16" fmla="*/ 0 w 192"/>
              <a:gd name="T17" fmla="*/ 136 h 232"/>
              <a:gd name="T18" fmla="*/ 96 w 192"/>
              <a:gd name="T19" fmla="*/ 232 h 232"/>
              <a:gd name="T20" fmla="*/ 192 w 192"/>
              <a:gd name="T21" fmla="*/ 136 h 232"/>
              <a:gd name="T22" fmla="*/ 184 w 192"/>
              <a:gd name="T23" fmla="*/ 13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232">
                <a:moveTo>
                  <a:pt x="184" y="136"/>
                </a:moveTo>
                <a:cubicBezTo>
                  <a:pt x="184" y="184"/>
                  <a:pt x="144" y="224"/>
                  <a:pt x="96" y="224"/>
                </a:cubicBezTo>
                <a:cubicBezTo>
                  <a:pt x="47" y="224"/>
                  <a:pt x="8" y="184"/>
                  <a:pt x="8" y="136"/>
                </a:cubicBezTo>
                <a:cubicBezTo>
                  <a:pt x="8" y="87"/>
                  <a:pt x="47" y="48"/>
                  <a:pt x="95" y="48"/>
                </a:cubicBezTo>
                <a:cubicBezTo>
                  <a:pt x="95" y="88"/>
                  <a:pt x="95" y="88"/>
                  <a:pt x="95" y="88"/>
                </a:cubicBezTo>
                <a:cubicBezTo>
                  <a:pt x="171" y="44"/>
                  <a:pt x="171" y="44"/>
                  <a:pt x="171" y="44"/>
                </a:cubicBezTo>
                <a:cubicBezTo>
                  <a:pt x="95" y="0"/>
                  <a:pt x="95" y="0"/>
                  <a:pt x="95" y="0"/>
                </a:cubicBezTo>
                <a:cubicBezTo>
                  <a:pt x="95" y="40"/>
                  <a:pt x="95" y="40"/>
                  <a:pt x="95" y="40"/>
                </a:cubicBezTo>
                <a:cubicBezTo>
                  <a:pt x="42" y="40"/>
                  <a:pt x="0" y="83"/>
                  <a:pt x="0" y="136"/>
                </a:cubicBezTo>
                <a:cubicBezTo>
                  <a:pt x="0" y="189"/>
                  <a:pt x="43" y="232"/>
                  <a:pt x="96" y="232"/>
                </a:cubicBezTo>
                <a:cubicBezTo>
                  <a:pt x="149" y="232"/>
                  <a:pt x="192" y="189"/>
                  <a:pt x="192" y="136"/>
                </a:cubicBezTo>
                <a:lnTo>
                  <a:pt x="184" y="136"/>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73" name="组合 72"/>
          <p:cNvGrpSpPr/>
          <p:nvPr/>
        </p:nvGrpSpPr>
        <p:grpSpPr>
          <a:xfrm>
            <a:off x="1043608" y="4072607"/>
            <a:ext cx="587375" cy="587375"/>
            <a:chOff x="1187624" y="4121150"/>
            <a:chExt cx="587375" cy="587375"/>
          </a:xfrm>
          <a:solidFill>
            <a:schemeClr val="tx1">
              <a:lumMod val="65000"/>
              <a:lumOff val="35000"/>
            </a:schemeClr>
          </a:solidFill>
        </p:grpSpPr>
        <p:sp>
          <p:nvSpPr>
            <p:cNvPr id="2058" name="Oval 48"/>
            <p:cNvSpPr>
              <a:spLocks noChangeArrowheads="1"/>
            </p:cNvSpPr>
            <p:nvPr/>
          </p:nvSpPr>
          <p:spPr bwMode="auto">
            <a:xfrm>
              <a:off x="1333674" y="4267200"/>
              <a:ext cx="293688" cy="293688"/>
            </a:xfrm>
            <a:prstGeom prst="ellipse">
              <a:avLst/>
            </a:prstGeom>
            <a:grpFill/>
            <a:ln>
              <a:noFill/>
            </a:ln>
          </p:spPr>
          <p:txBody>
            <a:bodyPr vert="horz" wrap="square" lIns="91440" tIns="45720" rIns="91440" bIns="45720" numCol="1" anchor="t" anchorCtr="0" compatLnSpc="1"/>
            <a:lstStyle/>
            <a:p>
              <a:endParaRPr lang="zh-CN" altLang="en-US"/>
            </a:p>
          </p:txBody>
        </p:sp>
        <p:sp>
          <p:nvSpPr>
            <p:cNvPr id="2059" name="Rectangle 49"/>
            <p:cNvSpPr>
              <a:spLocks noChangeArrowheads="1"/>
            </p:cNvSpPr>
            <p:nvPr/>
          </p:nvSpPr>
          <p:spPr bwMode="auto">
            <a:xfrm>
              <a:off x="1470199" y="4121150"/>
              <a:ext cx="20638" cy="117475"/>
            </a:xfrm>
            <a:prstGeom prst="rect">
              <a:avLst/>
            </a:prstGeom>
            <a:grpFill/>
            <a:ln>
              <a:noFill/>
            </a:ln>
          </p:spPr>
          <p:txBody>
            <a:bodyPr vert="horz" wrap="square" lIns="91440" tIns="45720" rIns="91440" bIns="45720" numCol="1" anchor="t" anchorCtr="0" compatLnSpc="1"/>
            <a:lstStyle/>
            <a:p>
              <a:endParaRPr lang="zh-CN" altLang="en-US"/>
            </a:p>
          </p:txBody>
        </p:sp>
        <p:sp>
          <p:nvSpPr>
            <p:cNvPr id="2060" name="Rectangle 50"/>
            <p:cNvSpPr>
              <a:spLocks noChangeArrowheads="1"/>
            </p:cNvSpPr>
            <p:nvPr/>
          </p:nvSpPr>
          <p:spPr bwMode="auto">
            <a:xfrm>
              <a:off x="1470199" y="4591050"/>
              <a:ext cx="20638" cy="117475"/>
            </a:xfrm>
            <a:prstGeom prst="rect">
              <a:avLst/>
            </a:prstGeom>
            <a:grpFill/>
            <a:ln>
              <a:noFill/>
            </a:ln>
          </p:spPr>
          <p:txBody>
            <a:bodyPr vert="horz" wrap="square" lIns="91440" tIns="45720" rIns="91440" bIns="45720" numCol="1" anchor="t" anchorCtr="0" compatLnSpc="1"/>
            <a:lstStyle/>
            <a:p>
              <a:endParaRPr lang="zh-CN" altLang="en-US"/>
            </a:p>
          </p:txBody>
        </p:sp>
        <p:sp>
          <p:nvSpPr>
            <p:cNvPr id="2061" name="Rectangle 51"/>
            <p:cNvSpPr>
              <a:spLocks noChangeArrowheads="1"/>
            </p:cNvSpPr>
            <p:nvPr/>
          </p:nvSpPr>
          <p:spPr bwMode="auto">
            <a:xfrm>
              <a:off x="1187624" y="4405312"/>
              <a:ext cx="117475" cy="19050"/>
            </a:xfrm>
            <a:prstGeom prst="rect">
              <a:avLst/>
            </a:prstGeom>
            <a:grpFill/>
            <a:ln>
              <a:noFill/>
            </a:ln>
          </p:spPr>
          <p:txBody>
            <a:bodyPr vert="horz" wrap="square" lIns="91440" tIns="45720" rIns="91440" bIns="45720" numCol="1" anchor="t" anchorCtr="0" compatLnSpc="1"/>
            <a:lstStyle/>
            <a:p>
              <a:endParaRPr lang="zh-CN" altLang="en-US"/>
            </a:p>
          </p:txBody>
        </p:sp>
        <p:sp>
          <p:nvSpPr>
            <p:cNvPr id="2062" name="Rectangle 52"/>
            <p:cNvSpPr>
              <a:spLocks noChangeArrowheads="1"/>
            </p:cNvSpPr>
            <p:nvPr/>
          </p:nvSpPr>
          <p:spPr bwMode="auto">
            <a:xfrm>
              <a:off x="1657524" y="4405312"/>
              <a:ext cx="117475" cy="19050"/>
            </a:xfrm>
            <a:prstGeom prst="rect">
              <a:avLst/>
            </a:prstGeom>
            <a:grpFill/>
            <a:ln>
              <a:noFill/>
            </a:ln>
          </p:spPr>
          <p:txBody>
            <a:bodyPr vert="horz" wrap="square" lIns="91440" tIns="45720" rIns="91440" bIns="45720" numCol="1" anchor="t" anchorCtr="0" compatLnSpc="1"/>
            <a:lstStyle/>
            <a:p>
              <a:endParaRPr lang="zh-CN" altLang="en-US"/>
            </a:p>
          </p:txBody>
        </p:sp>
        <p:sp>
          <p:nvSpPr>
            <p:cNvPr id="2063" name="Freeform 53"/>
            <p:cNvSpPr/>
            <p:nvPr/>
          </p:nvSpPr>
          <p:spPr bwMode="auto">
            <a:xfrm>
              <a:off x="1600374" y="4198937"/>
              <a:ext cx="95250" cy="95250"/>
            </a:xfrm>
            <a:custGeom>
              <a:avLst/>
              <a:gdLst>
                <a:gd name="T0" fmla="*/ 60 w 60"/>
                <a:gd name="T1" fmla="*/ 8 h 60"/>
                <a:gd name="T2" fmla="*/ 51 w 60"/>
                <a:gd name="T3" fmla="*/ 0 h 60"/>
                <a:gd name="T4" fmla="*/ 0 w 60"/>
                <a:gd name="T5" fmla="*/ 51 h 60"/>
                <a:gd name="T6" fmla="*/ 8 w 60"/>
                <a:gd name="T7" fmla="*/ 60 h 60"/>
                <a:gd name="T8" fmla="*/ 60 w 60"/>
                <a:gd name="T9" fmla="*/ 8 h 60"/>
              </a:gdLst>
              <a:ahLst/>
              <a:cxnLst>
                <a:cxn ang="0">
                  <a:pos x="T0" y="T1"/>
                </a:cxn>
                <a:cxn ang="0">
                  <a:pos x="T2" y="T3"/>
                </a:cxn>
                <a:cxn ang="0">
                  <a:pos x="T4" y="T5"/>
                </a:cxn>
                <a:cxn ang="0">
                  <a:pos x="T6" y="T7"/>
                </a:cxn>
                <a:cxn ang="0">
                  <a:pos x="T8" y="T9"/>
                </a:cxn>
              </a:cxnLst>
              <a:rect l="0" t="0" r="r" b="b"/>
              <a:pathLst>
                <a:path w="60" h="60">
                  <a:moveTo>
                    <a:pt x="60" y="8"/>
                  </a:moveTo>
                  <a:lnTo>
                    <a:pt x="51" y="0"/>
                  </a:lnTo>
                  <a:lnTo>
                    <a:pt x="0" y="51"/>
                  </a:lnTo>
                  <a:lnTo>
                    <a:pt x="8" y="60"/>
                  </a:lnTo>
                  <a:lnTo>
                    <a:pt x="60" y="8"/>
                  </a:lnTo>
                  <a:close/>
                </a:path>
              </a:pathLst>
            </a:custGeom>
            <a:grpFill/>
            <a:ln>
              <a:noFill/>
            </a:ln>
          </p:spPr>
          <p:txBody>
            <a:bodyPr vert="horz" wrap="square" lIns="91440" tIns="45720" rIns="91440" bIns="45720" numCol="1" anchor="t" anchorCtr="0" compatLnSpc="1"/>
            <a:lstStyle/>
            <a:p>
              <a:endParaRPr lang="zh-CN" altLang="en-US"/>
            </a:p>
          </p:txBody>
        </p:sp>
        <p:sp>
          <p:nvSpPr>
            <p:cNvPr id="2064" name="Freeform 54"/>
            <p:cNvSpPr/>
            <p:nvPr/>
          </p:nvSpPr>
          <p:spPr bwMode="auto">
            <a:xfrm>
              <a:off x="1265412" y="4532312"/>
              <a:ext cx="95250" cy="95250"/>
            </a:xfrm>
            <a:custGeom>
              <a:avLst/>
              <a:gdLst>
                <a:gd name="T0" fmla="*/ 0 w 60"/>
                <a:gd name="T1" fmla="*/ 51 h 60"/>
                <a:gd name="T2" fmla="*/ 9 w 60"/>
                <a:gd name="T3" fmla="*/ 60 h 60"/>
                <a:gd name="T4" fmla="*/ 60 w 60"/>
                <a:gd name="T5" fmla="*/ 9 h 60"/>
                <a:gd name="T6" fmla="*/ 52 w 60"/>
                <a:gd name="T7" fmla="*/ 0 h 60"/>
                <a:gd name="T8" fmla="*/ 0 w 60"/>
                <a:gd name="T9" fmla="*/ 51 h 60"/>
              </a:gdLst>
              <a:ahLst/>
              <a:cxnLst>
                <a:cxn ang="0">
                  <a:pos x="T0" y="T1"/>
                </a:cxn>
                <a:cxn ang="0">
                  <a:pos x="T2" y="T3"/>
                </a:cxn>
                <a:cxn ang="0">
                  <a:pos x="T4" y="T5"/>
                </a:cxn>
                <a:cxn ang="0">
                  <a:pos x="T6" y="T7"/>
                </a:cxn>
                <a:cxn ang="0">
                  <a:pos x="T8" y="T9"/>
                </a:cxn>
              </a:cxnLst>
              <a:rect l="0" t="0" r="r" b="b"/>
              <a:pathLst>
                <a:path w="60" h="60">
                  <a:moveTo>
                    <a:pt x="0" y="51"/>
                  </a:moveTo>
                  <a:lnTo>
                    <a:pt x="9" y="60"/>
                  </a:lnTo>
                  <a:lnTo>
                    <a:pt x="60" y="9"/>
                  </a:lnTo>
                  <a:lnTo>
                    <a:pt x="52" y="0"/>
                  </a:lnTo>
                  <a:lnTo>
                    <a:pt x="0" y="51"/>
                  </a:lnTo>
                  <a:close/>
                </a:path>
              </a:pathLst>
            </a:custGeom>
            <a:grpFill/>
            <a:ln>
              <a:noFill/>
            </a:ln>
          </p:spPr>
          <p:txBody>
            <a:bodyPr vert="horz" wrap="square" lIns="91440" tIns="45720" rIns="91440" bIns="45720" numCol="1" anchor="t" anchorCtr="0" compatLnSpc="1"/>
            <a:lstStyle/>
            <a:p>
              <a:endParaRPr lang="zh-CN" altLang="en-US"/>
            </a:p>
          </p:txBody>
        </p:sp>
        <p:sp>
          <p:nvSpPr>
            <p:cNvPr id="2065" name="Freeform 55"/>
            <p:cNvSpPr/>
            <p:nvPr/>
          </p:nvSpPr>
          <p:spPr bwMode="auto">
            <a:xfrm>
              <a:off x="1265412" y="4198937"/>
              <a:ext cx="95250" cy="95250"/>
            </a:xfrm>
            <a:custGeom>
              <a:avLst/>
              <a:gdLst>
                <a:gd name="T0" fmla="*/ 60 w 60"/>
                <a:gd name="T1" fmla="*/ 51 h 60"/>
                <a:gd name="T2" fmla="*/ 9 w 60"/>
                <a:gd name="T3" fmla="*/ 0 h 60"/>
                <a:gd name="T4" fmla="*/ 0 w 60"/>
                <a:gd name="T5" fmla="*/ 8 h 60"/>
                <a:gd name="T6" fmla="*/ 52 w 60"/>
                <a:gd name="T7" fmla="*/ 60 h 60"/>
                <a:gd name="T8" fmla="*/ 60 w 60"/>
                <a:gd name="T9" fmla="*/ 51 h 60"/>
              </a:gdLst>
              <a:ahLst/>
              <a:cxnLst>
                <a:cxn ang="0">
                  <a:pos x="T0" y="T1"/>
                </a:cxn>
                <a:cxn ang="0">
                  <a:pos x="T2" y="T3"/>
                </a:cxn>
                <a:cxn ang="0">
                  <a:pos x="T4" y="T5"/>
                </a:cxn>
                <a:cxn ang="0">
                  <a:pos x="T6" y="T7"/>
                </a:cxn>
                <a:cxn ang="0">
                  <a:pos x="T8" y="T9"/>
                </a:cxn>
              </a:cxnLst>
              <a:rect l="0" t="0" r="r" b="b"/>
              <a:pathLst>
                <a:path w="60" h="60">
                  <a:moveTo>
                    <a:pt x="60" y="51"/>
                  </a:moveTo>
                  <a:lnTo>
                    <a:pt x="9" y="0"/>
                  </a:lnTo>
                  <a:lnTo>
                    <a:pt x="0" y="8"/>
                  </a:lnTo>
                  <a:lnTo>
                    <a:pt x="52" y="60"/>
                  </a:lnTo>
                  <a:lnTo>
                    <a:pt x="60" y="51"/>
                  </a:lnTo>
                  <a:close/>
                </a:path>
              </a:pathLst>
            </a:custGeom>
            <a:grpFill/>
            <a:ln>
              <a:noFill/>
            </a:ln>
          </p:spPr>
          <p:txBody>
            <a:bodyPr vert="horz" wrap="square" lIns="91440" tIns="45720" rIns="91440" bIns="45720" numCol="1" anchor="t" anchorCtr="0" compatLnSpc="1"/>
            <a:lstStyle/>
            <a:p>
              <a:endParaRPr lang="zh-CN" altLang="en-US"/>
            </a:p>
          </p:txBody>
        </p:sp>
        <p:sp>
          <p:nvSpPr>
            <p:cNvPr id="2066" name="Freeform 56"/>
            <p:cNvSpPr/>
            <p:nvPr/>
          </p:nvSpPr>
          <p:spPr bwMode="auto">
            <a:xfrm>
              <a:off x="1600374" y="4532312"/>
              <a:ext cx="95250" cy="95250"/>
            </a:xfrm>
            <a:custGeom>
              <a:avLst/>
              <a:gdLst>
                <a:gd name="T0" fmla="*/ 0 w 60"/>
                <a:gd name="T1" fmla="*/ 9 h 60"/>
                <a:gd name="T2" fmla="*/ 51 w 60"/>
                <a:gd name="T3" fmla="*/ 60 h 60"/>
                <a:gd name="T4" fmla="*/ 60 w 60"/>
                <a:gd name="T5" fmla="*/ 51 h 60"/>
                <a:gd name="T6" fmla="*/ 8 w 60"/>
                <a:gd name="T7" fmla="*/ 0 h 60"/>
                <a:gd name="T8" fmla="*/ 0 w 60"/>
                <a:gd name="T9" fmla="*/ 9 h 60"/>
              </a:gdLst>
              <a:ahLst/>
              <a:cxnLst>
                <a:cxn ang="0">
                  <a:pos x="T0" y="T1"/>
                </a:cxn>
                <a:cxn ang="0">
                  <a:pos x="T2" y="T3"/>
                </a:cxn>
                <a:cxn ang="0">
                  <a:pos x="T4" y="T5"/>
                </a:cxn>
                <a:cxn ang="0">
                  <a:pos x="T6" y="T7"/>
                </a:cxn>
                <a:cxn ang="0">
                  <a:pos x="T8" y="T9"/>
                </a:cxn>
              </a:cxnLst>
              <a:rect l="0" t="0" r="r" b="b"/>
              <a:pathLst>
                <a:path w="60" h="60">
                  <a:moveTo>
                    <a:pt x="0" y="9"/>
                  </a:moveTo>
                  <a:lnTo>
                    <a:pt x="51" y="60"/>
                  </a:lnTo>
                  <a:lnTo>
                    <a:pt x="60" y="51"/>
                  </a:lnTo>
                  <a:lnTo>
                    <a:pt x="8" y="0"/>
                  </a:lnTo>
                  <a:lnTo>
                    <a:pt x="0" y="9"/>
                  </a:lnTo>
                  <a:close/>
                </a:path>
              </a:pathLst>
            </a:custGeom>
            <a:grpFill/>
            <a:ln>
              <a:noFill/>
            </a:ln>
          </p:spPr>
          <p:txBody>
            <a:bodyPr vert="horz" wrap="square" lIns="91440" tIns="45720" rIns="91440" bIns="45720" numCol="1" anchor="t" anchorCtr="0" compatLnSpc="1"/>
            <a:lstStyle/>
            <a:p>
              <a:endParaRPr lang="zh-CN" altLang="en-US"/>
            </a:p>
          </p:txBody>
        </p:sp>
      </p:grpSp>
      <p:sp>
        <p:nvSpPr>
          <p:cNvPr id="2067" name="Freeform 57"/>
          <p:cNvSpPr/>
          <p:nvPr/>
        </p:nvSpPr>
        <p:spPr bwMode="auto">
          <a:xfrm>
            <a:off x="2062833" y="4126582"/>
            <a:ext cx="488950" cy="487363"/>
          </a:xfrm>
          <a:custGeom>
            <a:avLst/>
            <a:gdLst>
              <a:gd name="T0" fmla="*/ 140 w 200"/>
              <a:gd name="T1" fmla="*/ 146 h 199"/>
              <a:gd name="T2" fmla="*/ 53 w 200"/>
              <a:gd name="T3" fmla="*/ 59 h 199"/>
              <a:gd name="T4" fmla="*/ 76 w 200"/>
              <a:gd name="T5" fmla="*/ 0 h 199"/>
              <a:gd name="T6" fmla="*/ 0 w 200"/>
              <a:gd name="T7" fmla="*/ 98 h 199"/>
              <a:gd name="T8" fmla="*/ 102 w 200"/>
              <a:gd name="T9" fmla="*/ 199 h 199"/>
              <a:gd name="T10" fmla="*/ 200 w 200"/>
              <a:gd name="T11" fmla="*/ 121 h 199"/>
              <a:gd name="T12" fmla="*/ 140 w 200"/>
              <a:gd name="T13" fmla="*/ 146 h 199"/>
            </a:gdLst>
            <a:ahLst/>
            <a:cxnLst>
              <a:cxn ang="0">
                <a:pos x="T0" y="T1"/>
              </a:cxn>
              <a:cxn ang="0">
                <a:pos x="T2" y="T3"/>
              </a:cxn>
              <a:cxn ang="0">
                <a:pos x="T4" y="T5"/>
              </a:cxn>
              <a:cxn ang="0">
                <a:pos x="T6" y="T7"/>
              </a:cxn>
              <a:cxn ang="0">
                <a:pos x="T8" y="T9"/>
              </a:cxn>
              <a:cxn ang="0">
                <a:pos x="T10" y="T11"/>
              </a:cxn>
              <a:cxn ang="0">
                <a:pos x="T12" y="T13"/>
              </a:cxn>
            </a:cxnLst>
            <a:rect l="0" t="0" r="r" b="b"/>
            <a:pathLst>
              <a:path w="200" h="199">
                <a:moveTo>
                  <a:pt x="140" y="146"/>
                </a:moveTo>
                <a:cubicBezTo>
                  <a:pt x="92" y="146"/>
                  <a:pt x="53" y="107"/>
                  <a:pt x="53" y="59"/>
                </a:cubicBezTo>
                <a:cubicBezTo>
                  <a:pt x="53" y="36"/>
                  <a:pt x="62" y="15"/>
                  <a:pt x="76" y="0"/>
                </a:cubicBezTo>
                <a:cubicBezTo>
                  <a:pt x="33" y="11"/>
                  <a:pt x="0" y="51"/>
                  <a:pt x="0" y="98"/>
                </a:cubicBezTo>
                <a:cubicBezTo>
                  <a:pt x="0" y="154"/>
                  <a:pt x="46" y="199"/>
                  <a:pt x="102" y="199"/>
                </a:cubicBezTo>
                <a:cubicBezTo>
                  <a:pt x="150" y="199"/>
                  <a:pt x="190" y="166"/>
                  <a:pt x="200" y="121"/>
                </a:cubicBezTo>
                <a:cubicBezTo>
                  <a:pt x="185" y="137"/>
                  <a:pt x="163" y="146"/>
                  <a:pt x="140" y="146"/>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77" name="组合 76"/>
          <p:cNvGrpSpPr/>
          <p:nvPr/>
        </p:nvGrpSpPr>
        <p:grpSpPr>
          <a:xfrm>
            <a:off x="3011662" y="4110707"/>
            <a:ext cx="469900" cy="471488"/>
            <a:chOff x="3011662" y="4159250"/>
            <a:chExt cx="469900" cy="471488"/>
          </a:xfrm>
          <a:solidFill>
            <a:schemeClr val="tx1">
              <a:lumMod val="65000"/>
              <a:lumOff val="35000"/>
            </a:schemeClr>
          </a:solidFill>
        </p:grpSpPr>
        <p:sp>
          <p:nvSpPr>
            <p:cNvPr id="2068" name="Freeform 58"/>
            <p:cNvSpPr>
              <a:spLocks noEditPoints="1"/>
            </p:cNvSpPr>
            <p:nvPr/>
          </p:nvSpPr>
          <p:spPr bwMode="auto">
            <a:xfrm>
              <a:off x="3011662" y="4159250"/>
              <a:ext cx="469900" cy="471488"/>
            </a:xfrm>
            <a:custGeom>
              <a:avLst/>
              <a:gdLst>
                <a:gd name="T0" fmla="*/ 0 w 296"/>
                <a:gd name="T1" fmla="*/ 0 h 297"/>
                <a:gd name="T2" fmla="*/ 0 w 296"/>
                <a:gd name="T3" fmla="*/ 297 h 297"/>
                <a:gd name="T4" fmla="*/ 296 w 296"/>
                <a:gd name="T5" fmla="*/ 297 h 297"/>
                <a:gd name="T6" fmla="*/ 296 w 296"/>
                <a:gd name="T7" fmla="*/ 0 h 297"/>
                <a:gd name="T8" fmla="*/ 0 w 296"/>
                <a:gd name="T9" fmla="*/ 0 h 297"/>
                <a:gd name="T10" fmla="*/ 185 w 296"/>
                <a:gd name="T11" fmla="*/ 31 h 297"/>
                <a:gd name="T12" fmla="*/ 204 w 296"/>
                <a:gd name="T13" fmla="*/ 31 h 297"/>
                <a:gd name="T14" fmla="*/ 204 w 296"/>
                <a:gd name="T15" fmla="*/ 50 h 297"/>
                <a:gd name="T16" fmla="*/ 185 w 296"/>
                <a:gd name="T17" fmla="*/ 50 h 297"/>
                <a:gd name="T18" fmla="*/ 185 w 296"/>
                <a:gd name="T19" fmla="*/ 31 h 297"/>
                <a:gd name="T20" fmla="*/ 92 w 296"/>
                <a:gd name="T21" fmla="*/ 31 h 297"/>
                <a:gd name="T22" fmla="*/ 111 w 296"/>
                <a:gd name="T23" fmla="*/ 31 h 297"/>
                <a:gd name="T24" fmla="*/ 111 w 296"/>
                <a:gd name="T25" fmla="*/ 50 h 297"/>
                <a:gd name="T26" fmla="*/ 92 w 296"/>
                <a:gd name="T27" fmla="*/ 50 h 297"/>
                <a:gd name="T28" fmla="*/ 92 w 296"/>
                <a:gd name="T29" fmla="*/ 31 h 297"/>
                <a:gd name="T30" fmla="*/ 284 w 296"/>
                <a:gd name="T31" fmla="*/ 284 h 297"/>
                <a:gd name="T32" fmla="*/ 12 w 296"/>
                <a:gd name="T33" fmla="*/ 284 h 297"/>
                <a:gd name="T34" fmla="*/ 12 w 296"/>
                <a:gd name="T35" fmla="*/ 81 h 297"/>
                <a:gd name="T36" fmla="*/ 284 w 296"/>
                <a:gd name="T37" fmla="*/ 81 h 297"/>
                <a:gd name="T38" fmla="*/ 284 w 296"/>
                <a:gd name="T39" fmla="*/ 284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 h="297">
                  <a:moveTo>
                    <a:pt x="0" y="0"/>
                  </a:moveTo>
                  <a:lnTo>
                    <a:pt x="0" y="297"/>
                  </a:lnTo>
                  <a:lnTo>
                    <a:pt x="296" y="297"/>
                  </a:lnTo>
                  <a:lnTo>
                    <a:pt x="296" y="0"/>
                  </a:lnTo>
                  <a:lnTo>
                    <a:pt x="0" y="0"/>
                  </a:lnTo>
                  <a:close/>
                  <a:moveTo>
                    <a:pt x="185" y="31"/>
                  </a:moveTo>
                  <a:lnTo>
                    <a:pt x="204" y="31"/>
                  </a:lnTo>
                  <a:lnTo>
                    <a:pt x="204" y="50"/>
                  </a:lnTo>
                  <a:lnTo>
                    <a:pt x="185" y="50"/>
                  </a:lnTo>
                  <a:lnTo>
                    <a:pt x="185" y="31"/>
                  </a:lnTo>
                  <a:close/>
                  <a:moveTo>
                    <a:pt x="92" y="31"/>
                  </a:moveTo>
                  <a:lnTo>
                    <a:pt x="111" y="31"/>
                  </a:lnTo>
                  <a:lnTo>
                    <a:pt x="111" y="50"/>
                  </a:lnTo>
                  <a:lnTo>
                    <a:pt x="92" y="50"/>
                  </a:lnTo>
                  <a:lnTo>
                    <a:pt x="92" y="31"/>
                  </a:lnTo>
                  <a:close/>
                  <a:moveTo>
                    <a:pt x="284" y="284"/>
                  </a:moveTo>
                  <a:lnTo>
                    <a:pt x="12" y="284"/>
                  </a:lnTo>
                  <a:lnTo>
                    <a:pt x="12" y="81"/>
                  </a:lnTo>
                  <a:lnTo>
                    <a:pt x="284" y="81"/>
                  </a:lnTo>
                  <a:lnTo>
                    <a:pt x="284" y="284"/>
                  </a:lnTo>
                  <a:close/>
                </a:path>
              </a:pathLst>
            </a:custGeom>
            <a:grpFill/>
            <a:ln>
              <a:noFill/>
            </a:ln>
          </p:spPr>
          <p:txBody>
            <a:bodyPr vert="horz" wrap="square" lIns="91440" tIns="45720" rIns="91440" bIns="45720" numCol="1" anchor="t" anchorCtr="0" compatLnSpc="1"/>
            <a:lstStyle/>
            <a:p>
              <a:endParaRPr lang="zh-CN" altLang="en-US"/>
            </a:p>
          </p:txBody>
        </p:sp>
        <p:sp>
          <p:nvSpPr>
            <p:cNvPr id="2069" name="Freeform 59"/>
            <p:cNvSpPr/>
            <p:nvPr/>
          </p:nvSpPr>
          <p:spPr bwMode="auto">
            <a:xfrm>
              <a:off x="3138662" y="4352925"/>
              <a:ext cx="58738" cy="155575"/>
            </a:xfrm>
            <a:custGeom>
              <a:avLst/>
              <a:gdLst>
                <a:gd name="T0" fmla="*/ 16 w 24"/>
                <a:gd name="T1" fmla="*/ 63 h 63"/>
                <a:gd name="T2" fmla="*/ 24 w 24"/>
                <a:gd name="T3" fmla="*/ 63 h 63"/>
                <a:gd name="T4" fmla="*/ 24 w 24"/>
                <a:gd name="T5" fmla="*/ 0 h 63"/>
                <a:gd name="T6" fmla="*/ 17 w 24"/>
                <a:gd name="T7" fmla="*/ 0 h 63"/>
                <a:gd name="T8" fmla="*/ 17 w 24"/>
                <a:gd name="T9" fmla="*/ 1 h 63"/>
                <a:gd name="T10" fmla="*/ 1 w 24"/>
                <a:gd name="T11" fmla="*/ 11 h 63"/>
                <a:gd name="T12" fmla="*/ 0 w 24"/>
                <a:gd name="T13" fmla="*/ 11 h 63"/>
                <a:gd name="T14" fmla="*/ 0 w 24"/>
                <a:gd name="T15" fmla="*/ 18 h 63"/>
                <a:gd name="T16" fmla="*/ 16 w 24"/>
                <a:gd name="T17" fmla="*/ 18 h 63"/>
                <a:gd name="T18" fmla="*/ 16 w 24"/>
                <a:gd name="T1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63">
                  <a:moveTo>
                    <a:pt x="16" y="63"/>
                  </a:moveTo>
                  <a:cubicBezTo>
                    <a:pt x="24" y="63"/>
                    <a:pt x="24" y="63"/>
                    <a:pt x="24" y="63"/>
                  </a:cubicBezTo>
                  <a:cubicBezTo>
                    <a:pt x="24" y="0"/>
                    <a:pt x="24" y="0"/>
                    <a:pt x="24" y="0"/>
                  </a:cubicBezTo>
                  <a:cubicBezTo>
                    <a:pt x="17" y="0"/>
                    <a:pt x="17" y="0"/>
                    <a:pt x="17" y="0"/>
                  </a:cubicBezTo>
                  <a:cubicBezTo>
                    <a:pt x="17" y="1"/>
                    <a:pt x="17" y="1"/>
                    <a:pt x="17" y="1"/>
                  </a:cubicBezTo>
                  <a:cubicBezTo>
                    <a:pt x="15" y="11"/>
                    <a:pt x="11" y="11"/>
                    <a:pt x="1" y="11"/>
                  </a:cubicBezTo>
                  <a:cubicBezTo>
                    <a:pt x="0" y="11"/>
                    <a:pt x="0" y="11"/>
                    <a:pt x="0" y="11"/>
                  </a:cubicBezTo>
                  <a:cubicBezTo>
                    <a:pt x="0" y="18"/>
                    <a:pt x="0" y="18"/>
                    <a:pt x="0" y="18"/>
                  </a:cubicBezTo>
                  <a:cubicBezTo>
                    <a:pt x="16" y="18"/>
                    <a:pt x="16" y="18"/>
                    <a:pt x="16" y="18"/>
                  </a:cubicBezTo>
                  <a:lnTo>
                    <a:pt x="16" y="63"/>
                  </a:lnTo>
                  <a:close/>
                </a:path>
              </a:pathLst>
            </a:custGeom>
            <a:grpFill/>
            <a:ln>
              <a:noFill/>
            </a:ln>
          </p:spPr>
          <p:txBody>
            <a:bodyPr vert="horz" wrap="square" lIns="91440" tIns="45720" rIns="91440" bIns="45720" numCol="1" anchor="t" anchorCtr="0" compatLnSpc="1"/>
            <a:lstStyle/>
            <a:p>
              <a:endParaRPr lang="zh-CN" altLang="en-US"/>
            </a:p>
          </p:txBody>
        </p:sp>
        <p:sp>
          <p:nvSpPr>
            <p:cNvPr id="2070" name="Freeform 60"/>
            <p:cNvSpPr/>
            <p:nvPr/>
          </p:nvSpPr>
          <p:spPr bwMode="auto">
            <a:xfrm>
              <a:off x="3241849" y="4356100"/>
              <a:ext cx="107950" cy="153988"/>
            </a:xfrm>
            <a:custGeom>
              <a:avLst/>
              <a:gdLst>
                <a:gd name="T0" fmla="*/ 22 w 44"/>
                <a:gd name="T1" fmla="*/ 55 h 63"/>
                <a:gd name="T2" fmla="*/ 9 w 44"/>
                <a:gd name="T3" fmla="*/ 43 h 63"/>
                <a:gd name="T4" fmla="*/ 9 w 44"/>
                <a:gd name="T5" fmla="*/ 41 h 63"/>
                <a:gd name="T6" fmla="*/ 0 w 44"/>
                <a:gd name="T7" fmla="*/ 41 h 63"/>
                <a:gd name="T8" fmla="*/ 0 w 44"/>
                <a:gd name="T9" fmla="*/ 43 h 63"/>
                <a:gd name="T10" fmla="*/ 21 w 44"/>
                <a:gd name="T11" fmla="*/ 63 h 63"/>
                <a:gd name="T12" fmla="*/ 44 w 44"/>
                <a:gd name="T13" fmla="*/ 41 h 63"/>
                <a:gd name="T14" fmla="*/ 22 w 44"/>
                <a:gd name="T15" fmla="*/ 19 h 63"/>
                <a:gd name="T16" fmla="*/ 12 w 44"/>
                <a:gd name="T17" fmla="*/ 22 h 63"/>
                <a:gd name="T18" fmla="*/ 14 w 44"/>
                <a:gd name="T19" fmla="*/ 8 h 63"/>
                <a:gd name="T20" fmla="*/ 41 w 44"/>
                <a:gd name="T21" fmla="*/ 8 h 63"/>
                <a:gd name="T22" fmla="*/ 41 w 44"/>
                <a:gd name="T23" fmla="*/ 0 h 63"/>
                <a:gd name="T24" fmla="*/ 8 w 44"/>
                <a:gd name="T25" fmla="*/ 0 h 63"/>
                <a:gd name="T26" fmla="*/ 2 w 44"/>
                <a:gd name="T27" fmla="*/ 34 h 63"/>
                <a:gd name="T28" fmla="*/ 9 w 44"/>
                <a:gd name="T29" fmla="*/ 34 h 63"/>
                <a:gd name="T30" fmla="*/ 9 w 44"/>
                <a:gd name="T31" fmla="*/ 33 h 63"/>
                <a:gd name="T32" fmla="*/ 21 w 44"/>
                <a:gd name="T33" fmla="*/ 26 h 63"/>
                <a:gd name="T34" fmla="*/ 35 w 44"/>
                <a:gd name="T35" fmla="*/ 40 h 63"/>
                <a:gd name="T36" fmla="*/ 22 w 44"/>
                <a:gd name="T37"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63">
                  <a:moveTo>
                    <a:pt x="22" y="55"/>
                  </a:moveTo>
                  <a:cubicBezTo>
                    <a:pt x="14" y="55"/>
                    <a:pt x="9" y="50"/>
                    <a:pt x="9" y="43"/>
                  </a:cubicBezTo>
                  <a:cubicBezTo>
                    <a:pt x="9" y="41"/>
                    <a:pt x="9" y="41"/>
                    <a:pt x="9" y="41"/>
                  </a:cubicBezTo>
                  <a:cubicBezTo>
                    <a:pt x="0" y="41"/>
                    <a:pt x="0" y="41"/>
                    <a:pt x="0" y="41"/>
                  </a:cubicBezTo>
                  <a:cubicBezTo>
                    <a:pt x="0" y="43"/>
                    <a:pt x="0" y="43"/>
                    <a:pt x="0" y="43"/>
                  </a:cubicBezTo>
                  <a:cubicBezTo>
                    <a:pt x="1" y="55"/>
                    <a:pt x="9" y="63"/>
                    <a:pt x="21" y="63"/>
                  </a:cubicBezTo>
                  <a:cubicBezTo>
                    <a:pt x="34" y="63"/>
                    <a:pt x="44" y="53"/>
                    <a:pt x="44" y="41"/>
                  </a:cubicBezTo>
                  <a:cubicBezTo>
                    <a:pt x="44" y="28"/>
                    <a:pt x="35" y="19"/>
                    <a:pt x="22" y="19"/>
                  </a:cubicBezTo>
                  <a:cubicBezTo>
                    <a:pt x="18" y="19"/>
                    <a:pt x="15" y="20"/>
                    <a:pt x="12" y="22"/>
                  </a:cubicBezTo>
                  <a:cubicBezTo>
                    <a:pt x="14" y="8"/>
                    <a:pt x="14" y="8"/>
                    <a:pt x="14" y="8"/>
                  </a:cubicBezTo>
                  <a:cubicBezTo>
                    <a:pt x="41" y="8"/>
                    <a:pt x="41" y="8"/>
                    <a:pt x="41" y="8"/>
                  </a:cubicBezTo>
                  <a:cubicBezTo>
                    <a:pt x="41" y="0"/>
                    <a:pt x="41" y="0"/>
                    <a:pt x="41" y="0"/>
                  </a:cubicBezTo>
                  <a:cubicBezTo>
                    <a:pt x="8" y="0"/>
                    <a:pt x="8" y="0"/>
                    <a:pt x="8" y="0"/>
                  </a:cubicBezTo>
                  <a:cubicBezTo>
                    <a:pt x="2" y="34"/>
                    <a:pt x="2" y="34"/>
                    <a:pt x="2" y="34"/>
                  </a:cubicBezTo>
                  <a:cubicBezTo>
                    <a:pt x="9" y="34"/>
                    <a:pt x="9" y="34"/>
                    <a:pt x="9" y="34"/>
                  </a:cubicBezTo>
                  <a:cubicBezTo>
                    <a:pt x="9" y="33"/>
                    <a:pt x="9" y="33"/>
                    <a:pt x="9" y="33"/>
                  </a:cubicBezTo>
                  <a:cubicBezTo>
                    <a:pt x="12" y="29"/>
                    <a:pt x="17" y="26"/>
                    <a:pt x="21" y="26"/>
                  </a:cubicBezTo>
                  <a:cubicBezTo>
                    <a:pt x="29" y="26"/>
                    <a:pt x="35" y="32"/>
                    <a:pt x="35" y="40"/>
                  </a:cubicBezTo>
                  <a:cubicBezTo>
                    <a:pt x="35" y="48"/>
                    <a:pt x="31" y="55"/>
                    <a:pt x="22" y="55"/>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2071" name="Freeform 61"/>
          <p:cNvSpPr>
            <a:spLocks noEditPoints="1"/>
          </p:cNvSpPr>
          <p:nvPr/>
        </p:nvSpPr>
        <p:spPr bwMode="auto">
          <a:xfrm>
            <a:off x="3897487" y="4091657"/>
            <a:ext cx="490538" cy="490538"/>
          </a:xfrm>
          <a:custGeom>
            <a:avLst/>
            <a:gdLst>
              <a:gd name="T0" fmla="*/ 200 w 200"/>
              <a:gd name="T1" fmla="*/ 120 h 200"/>
              <a:gd name="T2" fmla="*/ 200 w 200"/>
              <a:gd name="T3" fmla="*/ 80 h 200"/>
              <a:gd name="T4" fmla="*/ 178 w 200"/>
              <a:gd name="T5" fmla="*/ 80 h 200"/>
              <a:gd name="T6" fmla="*/ 170 w 200"/>
              <a:gd name="T7" fmla="*/ 59 h 200"/>
              <a:gd name="T8" fmla="*/ 185 w 200"/>
              <a:gd name="T9" fmla="*/ 43 h 200"/>
              <a:gd name="T10" fmla="*/ 157 w 200"/>
              <a:gd name="T11" fmla="*/ 15 h 200"/>
              <a:gd name="T12" fmla="*/ 142 w 200"/>
              <a:gd name="T13" fmla="*/ 30 h 200"/>
              <a:gd name="T14" fmla="*/ 120 w 200"/>
              <a:gd name="T15" fmla="*/ 21 h 200"/>
              <a:gd name="T16" fmla="*/ 120 w 200"/>
              <a:gd name="T17" fmla="*/ 0 h 200"/>
              <a:gd name="T18" fmla="*/ 80 w 200"/>
              <a:gd name="T19" fmla="*/ 0 h 200"/>
              <a:gd name="T20" fmla="*/ 80 w 200"/>
              <a:gd name="T21" fmla="*/ 21 h 200"/>
              <a:gd name="T22" fmla="*/ 59 w 200"/>
              <a:gd name="T23" fmla="*/ 30 h 200"/>
              <a:gd name="T24" fmla="*/ 44 w 200"/>
              <a:gd name="T25" fmla="*/ 15 h 200"/>
              <a:gd name="T26" fmla="*/ 16 w 200"/>
              <a:gd name="T27" fmla="*/ 43 h 200"/>
              <a:gd name="T28" fmla="*/ 31 w 200"/>
              <a:gd name="T29" fmla="*/ 59 h 200"/>
              <a:gd name="T30" fmla="*/ 23 w 200"/>
              <a:gd name="T31" fmla="*/ 80 h 200"/>
              <a:gd name="T32" fmla="*/ 0 w 200"/>
              <a:gd name="T33" fmla="*/ 80 h 200"/>
              <a:gd name="T34" fmla="*/ 0 w 200"/>
              <a:gd name="T35" fmla="*/ 120 h 200"/>
              <a:gd name="T36" fmla="*/ 23 w 200"/>
              <a:gd name="T37" fmla="*/ 120 h 200"/>
              <a:gd name="T38" fmla="*/ 32 w 200"/>
              <a:gd name="T39" fmla="*/ 140 h 200"/>
              <a:gd name="T40" fmla="*/ 16 w 200"/>
              <a:gd name="T41" fmla="*/ 156 h 200"/>
              <a:gd name="T42" fmla="*/ 44 w 200"/>
              <a:gd name="T43" fmla="*/ 184 h 200"/>
              <a:gd name="T44" fmla="*/ 61 w 200"/>
              <a:gd name="T45" fmla="*/ 168 h 200"/>
              <a:gd name="T46" fmla="*/ 80 w 200"/>
              <a:gd name="T47" fmla="*/ 176 h 200"/>
              <a:gd name="T48" fmla="*/ 80 w 200"/>
              <a:gd name="T49" fmla="*/ 200 h 200"/>
              <a:gd name="T50" fmla="*/ 120 w 200"/>
              <a:gd name="T51" fmla="*/ 200 h 200"/>
              <a:gd name="T52" fmla="*/ 120 w 200"/>
              <a:gd name="T53" fmla="*/ 176 h 200"/>
              <a:gd name="T54" fmla="*/ 140 w 200"/>
              <a:gd name="T55" fmla="*/ 168 h 200"/>
              <a:gd name="T56" fmla="*/ 157 w 200"/>
              <a:gd name="T57" fmla="*/ 184 h 200"/>
              <a:gd name="T58" fmla="*/ 185 w 200"/>
              <a:gd name="T59" fmla="*/ 156 h 200"/>
              <a:gd name="T60" fmla="*/ 169 w 200"/>
              <a:gd name="T61" fmla="*/ 140 h 200"/>
              <a:gd name="T62" fmla="*/ 177 w 200"/>
              <a:gd name="T63" fmla="*/ 120 h 200"/>
              <a:gd name="T64" fmla="*/ 200 w 200"/>
              <a:gd name="T65" fmla="*/ 120 h 200"/>
              <a:gd name="T66" fmla="*/ 100 w 200"/>
              <a:gd name="T67" fmla="*/ 128 h 200"/>
              <a:gd name="T68" fmla="*/ 72 w 200"/>
              <a:gd name="T69" fmla="*/ 100 h 200"/>
              <a:gd name="T70" fmla="*/ 100 w 200"/>
              <a:gd name="T71" fmla="*/ 72 h 200"/>
              <a:gd name="T72" fmla="*/ 128 w 200"/>
              <a:gd name="T73" fmla="*/ 100 h 200"/>
              <a:gd name="T74" fmla="*/ 100 w 200"/>
              <a:gd name="T75" fmla="*/ 12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0" h="200">
                <a:moveTo>
                  <a:pt x="200" y="120"/>
                </a:moveTo>
                <a:cubicBezTo>
                  <a:pt x="200" y="80"/>
                  <a:pt x="200" y="80"/>
                  <a:pt x="200" y="80"/>
                </a:cubicBezTo>
                <a:cubicBezTo>
                  <a:pt x="178" y="80"/>
                  <a:pt x="178" y="80"/>
                  <a:pt x="178" y="80"/>
                </a:cubicBezTo>
                <a:cubicBezTo>
                  <a:pt x="176" y="72"/>
                  <a:pt x="174" y="65"/>
                  <a:pt x="170" y="59"/>
                </a:cubicBezTo>
                <a:cubicBezTo>
                  <a:pt x="185" y="43"/>
                  <a:pt x="185" y="43"/>
                  <a:pt x="185" y="43"/>
                </a:cubicBezTo>
                <a:cubicBezTo>
                  <a:pt x="157" y="15"/>
                  <a:pt x="157" y="15"/>
                  <a:pt x="157" y="15"/>
                </a:cubicBezTo>
                <a:cubicBezTo>
                  <a:pt x="142" y="30"/>
                  <a:pt x="142" y="30"/>
                  <a:pt x="142" y="30"/>
                </a:cubicBezTo>
                <a:cubicBezTo>
                  <a:pt x="135" y="26"/>
                  <a:pt x="128" y="23"/>
                  <a:pt x="120" y="21"/>
                </a:cubicBezTo>
                <a:cubicBezTo>
                  <a:pt x="120" y="0"/>
                  <a:pt x="120" y="0"/>
                  <a:pt x="120" y="0"/>
                </a:cubicBezTo>
                <a:cubicBezTo>
                  <a:pt x="80" y="0"/>
                  <a:pt x="80" y="0"/>
                  <a:pt x="80" y="0"/>
                </a:cubicBezTo>
                <a:cubicBezTo>
                  <a:pt x="80" y="21"/>
                  <a:pt x="80" y="21"/>
                  <a:pt x="80" y="21"/>
                </a:cubicBezTo>
                <a:cubicBezTo>
                  <a:pt x="73" y="23"/>
                  <a:pt x="66" y="26"/>
                  <a:pt x="59" y="30"/>
                </a:cubicBezTo>
                <a:cubicBezTo>
                  <a:pt x="44" y="15"/>
                  <a:pt x="44" y="15"/>
                  <a:pt x="44" y="15"/>
                </a:cubicBezTo>
                <a:cubicBezTo>
                  <a:pt x="16" y="43"/>
                  <a:pt x="16" y="43"/>
                  <a:pt x="16" y="43"/>
                </a:cubicBezTo>
                <a:cubicBezTo>
                  <a:pt x="31" y="59"/>
                  <a:pt x="31" y="59"/>
                  <a:pt x="31" y="59"/>
                </a:cubicBezTo>
                <a:cubicBezTo>
                  <a:pt x="27" y="65"/>
                  <a:pt x="25" y="72"/>
                  <a:pt x="23" y="80"/>
                </a:cubicBezTo>
                <a:cubicBezTo>
                  <a:pt x="0" y="80"/>
                  <a:pt x="0" y="80"/>
                  <a:pt x="0" y="80"/>
                </a:cubicBezTo>
                <a:cubicBezTo>
                  <a:pt x="0" y="120"/>
                  <a:pt x="0" y="120"/>
                  <a:pt x="0" y="120"/>
                </a:cubicBezTo>
                <a:cubicBezTo>
                  <a:pt x="23" y="120"/>
                  <a:pt x="23" y="120"/>
                  <a:pt x="23" y="120"/>
                </a:cubicBezTo>
                <a:cubicBezTo>
                  <a:pt x="25" y="127"/>
                  <a:pt x="28" y="133"/>
                  <a:pt x="32" y="140"/>
                </a:cubicBezTo>
                <a:cubicBezTo>
                  <a:pt x="16" y="156"/>
                  <a:pt x="16" y="156"/>
                  <a:pt x="16" y="156"/>
                </a:cubicBezTo>
                <a:cubicBezTo>
                  <a:pt x="44" y="184"/>
                  <a:pt x="44" y="184"/>
                  <a:pt x="44" y="184"/>
                </a:cubicBezTo>
                <a:cubicBezTo>
                  <a:pt x="61" y="168"/>
                  <a:pt x="61" y="168"/>
                  <a:pt x="61" y="168"/>
                </a:cubicBezTo>
                <a:cubicBezTo>
                  <a:pt x="67" y="171"/>
                  <a:pt x="73" y="174"/>
                  <a:pt x="80" y="176"/>
                </a:cubicBezTo>
                <a:cubicBezTo>
                  <a:pt x="80" y="200"/>
                  <a:pt x="80" y="200"/>
                  <a:pt x="80" y="200"/>
                </a:cubicBezTo>
                <a:cubicBezTo>
                  <a:pt x="120" y="200"/>
                  <a:pt x="120" y="200"/>
                  <a:pt x="120" y="200"/>
                </a:cubicBezTo>
                <a:cubicBezTo>
                  <a:pt x="120" y="176"/>
                  <a:pt x="120" y="176"/>
                  <a:pt x="120" y="176"/>
                </a:cubicBezTo>
                <a:cubicBezTo>
                  <a:pt x="127" y="174"/>
                  <a:pt x="134" y="171"/>
                  <a:pt x="140" y="168"/>
                </a:cubicBezTo>
                <a:cubicBezTo>
                  <a:pt x="157" y="184"/>
                  <a:pt x="157" y="184"/>
                  <a:pt x="157" y="184"/>
                </a:cubicBezTo>
                <a:cubicBezTo>
                  <a:pt x="185" y="156"/>
                  <a:pt x="185" y="156"/>
                  <a:pt x="185" y="156"/>
                </a:cubicBezTo>
                <a:cubicBezTo>
                  <a:pt x="169" y="140"/>
                  <a:pt x="169" y="140"/>
                  <a:pt x="169" y="140"/>
                </a:cubicBezTo>
                <a:cubicBezTo>
                  <a:pt x="173" y="133"/>
                  <a:pt x="175" y="127"/>
                  <a:pt x="177" y="120"/>
                </a:cubicBezTo>
                <a:lnTo>
                  <a:pt x="200" y="120"/>
                </a:lnTo>
                <a:close/>
                <a:moveTo>
                  <a:pt x="100" y="128"/>
                </a:moveTo>
                <a:cubicBezTo>
                  <a:pt x="85" y="128"/>
                  <a:pt x="72" y="115"/>
                  <a:pt x="72" y="100"/>
                </a:cubicBezTo>
                <a:cubicBezTo>
                  <a:pt x="72" y="84"/>
                  <a:pt x="85" y="72"/>
                  <a:pt x="100" y="72"/>
                </a:cubicBezTo>
                <a:cubicBezTo>
                  <a:pt x="116" y="72"/>
                  <a:pt x="128" y="84"/>
                  <a:pt x="128" y="100"/>
                </a:cubicBezTo>
                <a:cubicBezTo>
                  <a:pt x="128" y="115"/>
                  <a:pt x="116" y="128"/>
                  <a:pt x="100" y="128"/>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2072" name="Freeform 62"/>
          <p:cNvSpPr>
            <a:spLocks noEditPoints="1"/>
          </p:cNvSpPr>
          <p:nvPr/>
        </p:nvSpPr>
        <p:spPr bwMode="auto">
          <a:xfrm>
            <a:off x="4829349" y="4042444"/>
            <a:ext cx="390525" cy="588963"/>
          </a:xfrm>
          <a:custGeom>
            <a:avLst/>
            <a:gdLst>
              <a:gd name="T0" fmla="*/ 80 w 160"/>
              <a:gd name="T1" fmla="*/ 0 h 240"/>
              <a:gd name="T2" fmla="*/ 0 w 160"/>
              <a:gd name="T3" fmla="*/ 80 h 240"/>
              <a:gd name="T4" fmla="*/ 11 w 160"/>
              <a:gd name="T5" fmla="*/ 120 h 240"/>
              <a:gd name="T6" fmla="*/ 80 w 160"/>
              <a:gd name="T7" fmla="*/ 240 h 240"/>
              <a:gd name="T8" fmla="*/ 150 w 160"/>
              <a:gd name="T9" fmla="*/ 120 h 240"/>
              <a:gd name="T10" fmla="*/ 160 w 160"/>
              <a:gd name="T11" fmla="*/ 80 h 240"/>
              <a:gd name="T12" fmla="*/ 80 w 160"/>
              <a:gd name="T13" fmla="*/ 0 h 240"/>
              <a:gd name="T14" fmla="*/ 80 w 160"/>
              <a:gd name="T15" fmla="*/ 100 h 240"/>
              <a:gd name="T16" fmla="*/ 60 w 160"/>
              <a:gd name="T17" fmla="*/ 80 h 240"/>
              <a:gd name="T18" fmla="*/ 80 w 160"/>
              <a:gd name="T19" fmla="*/ 60 h 240"/>
              <a:gd name="T20" fmla="*/ 100 w 160"/>
              <a:gd name="T21" fmla="*/ 80 h 240"/>
              <a:gd name="T22" fmla="*/ 80 w 160"/>
              <a:gd name="T23" fmla="*/ 10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240">
                <a:moveTo>
                  <a:pt x="80" y="0"/>
                </a:moveTo>
                <a:cubicBezTo>
                  <a:pt x="36" y="0"/>
                  <a:pt x="0" y="35"/>
                  <a:pt x="0" y="80"/>
                </a:cubicBezTo>
                <a:cubicBezTo>
                  <a:pt x="0" y="94"/>
                  <a:pt x="4" y="108"/>
                  <a:pt x="11" y="120"/>
                </a:cubicBezTo>
                <a:cubicBezTo>
                  <a:pt x="80" y="240"/>
                  <a:pt x="80" y="240"/>
                  <a:pt x="80" y="240"/>
                </a:cubicBezTo>
                <a:cubicBezTo>
                  <a:pt x="150" y="120"/>
                  <a:pt x="150" y="120"/>
                  <a:pt x="150" y="120"/>
                </a:cubicBezTo>
                <a:cubicBezTo>
                  <a:pt x="157" y="108"/>
                  <a:pt x="160" y="94"/>
                  <a:pt x="160" y="80"/>
                </a:cubicBezTo>
                <a:cubicBezTo>
                  <a:pt x="160" y="35"/>
                  <a:pt x="125" y="0"/>
                  <a:pt x="80" y="0"/>
                </a:cubicBezTo>
                <a:close/>
                <a:moveTo>
                  <a:pt x="80" y="100"/>
                </a:moveTo>
                <a:cubicBezTo>
                  <a:pt x="69" y="100"/>
                  <a:pt x="60" y="91"/>
                  <a:pt x="60" y="80"/>
                </a:cubicBezTo>
                <a:cubicBezTo>
                  <a:pt x="60" y="69"/>
                  <a:pt x="69" y="60"/>
                  <a:pt x="80" y="60"/>
                </a:cubicBezTo>
                <a:cubicBezTo>
                  <a:pt x="91" y="60"/>
                  <a:pt x="100" y="69"/>
                  <a:pt x="100" y="80"/>
                </a:cubicBezTo>
                <a:cubicBezTo>
                  <a:pt x="100" y="91"/>
                  <a:pt x="91" y="100"/>
                  <a:pt x="80" y="10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sp>
        <p:nvSpPr>
          <p:cNvPr id="2073" name="Freeform 63"/>
          <p:cNvSpPr>
            <a:spLocks noEditPoints="1"/>
          </p:cNvSpPr>
          <p:nvPr/>
        </p:nvSpPr>
        <p:spPr bwMode="auto">
          <a:xfrm>
            <a:off x="6554962" y="4121819"/>
            <a:ext cx="469900" cy="469900"/>
          </a:xfrm>
          <a:custGeom>
            <a:avLst/>
            <a:gdLst>
              <a:gd name="T0" fmla="*/ 0 w 192"/>
              <a:gd name="T1" fmla="*/ 0 h 192"/>
              <a:gd name="T2" fmla="*/ 0 w 192"/>
              <a:gd name="T3" fmla="*/ 192 h 192"/>
              <a:gd name="T4" fmla="*/ 192 w 192"/>
              <a:gd name="T5" fmla="*/ 192 h 192"/>
              <a:gd name="T6" fmla="*/ 192 w 192"/>
              <a:gd name="T7" fmla="*/ 0 h 192"/>
              <a:gd name="T8" fmla="*/ 0 w 192"/>
              <a:gd name="T9" fmla="*/ 0 h 192"/>
              <a:gd name="T10" fmla="*/ 156 w 192"/>
              <a:gd name="T11" fmla="*/ 48 h 192"/>
              <a:gd name="T12" fmla="*/ 148 w 192"/>
              <a:gd name="T13" fmla="*/ 48 h 192"/>
              <a:gd name="T14" fmla="*/ 148 w 192"/>
              <a:gd name="T15" fmla="*/ 76 h 192"/>
              <a:gd name="T16" fmla="*/ 96 w 192"/>
              <a:gd name="T17" fmla="*/ 128 h 192"/>
              <a:gd name="T18" fmla="*/ 44 w 192"/>
              <a:gd name="T19" fmla="*/ 76 h 192"/>
              <a:gd name="T20" fmla="*/ 44 w 192"/>
              <a:gd name="T21" fmla="*/ 48 h 192"/>
              <a:gd name="T22" fmla="*/ 36 w 192"/>
              <a:gd name="T23" fmla="*/ 48 h 192"/>
              <a:gd name="T24" fmla="*/ 36 w 192"/>
              <a:gd name="T25" fmla="*/ 40 h 192"/>
              <a:gd name="T26" fmla="*/ 60 w 192"/>
              <a:gd name="T27" fmla="*/ 40 h 192"/>
              <a:gd name="T28" fmla="*/ 60 w 192"/>
              <a:gd name="T29" fmla="*/ 48 h 192"/>
              <a:gd name="T30" fmla="*/ 52 w 192"/>
              <a:gd name="T31" fmla="*/ 48 h 192"/>
              <a:gd name="T32" fmla="*/ 52 w 192"/>
              <a:gd name="T33" fmla="*/ 76 h 192"/>
              <a:gd name="T34" fmla="*/ 96 w 192"/>
              <a:gd name="T35" fmla="*/ 120 h 192"/>
              <a:gd name="T36" fmla="*/ 140 w 192"/>
              <a:gd name="T37" fmla="*/ 76 h 192"/>
              <a:gd name="T38" fmla="*/ 140 w 192"/>
              <a:gd name="T39" fmla="*/ 48 h 192"/>
              <a:gd name="T40" fmla="*/ 132 w 192"/>
              <a:gd name="T41" fmla="*/ 48 h 192"/>
              <a:gd name="T42" fmla="*/ 132 w 192"/>
              <a:gd name="T43" fmla="*/ 40 h 192"/>
              <a:gd name="T44" fmla="*/ 156 w 192"/>
              <a:gd name="T45" fmla="*/ 40 h 192"/>
              <a:gd name="T46" fmla="*/ 156 w 192"/>
              <a:gd name="T47" fmla="*/ 4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2" h="192">
                <a:moveTo>
                  <a:pt x="0" y="0"/>
                </a:moveTo>
                <a:cubicBezTo>
                  <a:pt x="0" y="192"/>
                  <a:pt x="0" y="192"/>
                  <a:pt x="0" y="192"/>
                </a:cubicBezTo>
                <a:cubicBezTo>
                  <a:pt x="192" y="192"/>
                  <a:pt x="192" y="192"/>
                  <a:pt x="192" y="192"/>
                </a:cubicBezTo>
                <a:cubicBezTo>
                  <a:pt x="192" y="0"/>
                  <a:pt x="192" y="0"/>
                  <a:pt x="192" y="0"/>
                </a:cubicBezTo>
                <a:lnTo>
                  <a:pt x="0" y="0"/>
                </a:lnTo>
                <a:close/>
                <a:moveTo>
                  <a:pt x="156" y="48"/>
                </a:moveTo>
                <a:cubicBezTo>
                  <a:pt x="148" y="48"/>
                  <a:pt x="148" y="48"/>
                  <a:pt x="148" y="48"/>
                </a:cubicBezTo>
                <a:cubicBezTo>
                  <a:pt x="148" y="76"/>
                  <a:pt x="148" y="76"/>
                  <a:pt x="148" y="76"/>
                </a:cubicBezTo>
                <a:cubicBezTo>
                  <a:pt x="148" y="104"/>
                  <a:pt x="125" y="128"/>
                  <a:pt x="96" y="128"/>
                </a:cubicBezTo>
                <a:cubicBezTo>
                  <a:pt x="67" y="128"/>
                  <a:pt x="44" y="104"/>
                  <a:pt x="44" y="76"/>
                </a:cubicBezTo>
                <a:cubicBezTo>
                  <a:pt x="44" y="48"/>
                  <a:pt x="44" y="48"/>
                  <a:pt x="44" y="48"/>
                </a:cubicBezTo>
                <a:cubicBezTo>
                  <a:pt x="36" y="48"/>
                  <a:pt x="36" y="48"/>
                  <a:pt x="36" y="48"/>
                </a:cubicBezTo>
                <a:cubicBezTo>
                  <a:pt x="36" y="40"/>
                  <a:pt x="36" y="40"/>
                  <a:pt x="36" y="40"/>
                </a:cubicBezTo>
                <a:cubicBezTo>
                  <a:pt x="60" y="40"/>
                  <a:pt x="60" y="40"/>
                  <a:pt x="60" y="40"/>
                </a:cubicBezTo>
                <a:cubicBezTo>
                  <a:pt x="60" y="48"/>
                  <a:pt x="60" y="48"/>
                  <a:pt x="60" y="48"/>
                </a:cubicBezTo>
                <a:cubicBezTo>
                  <a:pt x="52" y="48"/>
                  <a:pt x="52" y="48"/>
                  <a:pt x="52" y="48"/>
                </a:cubicBezTo>
                <a:cubicBezTo>
                  <a:pt x="52" y="76"/>
                  <a:pt x="52" y="76"/>
                  <a:pt x="52" y="76"/>
                </a:cubicBezTo>
                <a:cubicBezTo>
                  <a:pt x="52" y="100"/>
                  <a:pt x="72" y="120"/>
                  <a:pt x="96" y="120"/>
                </a:cubicBezTo>
                <a:cubicBezTo>
                  <a:pt x="120" y="120"/>
                  <a:pt x="140" y="100"/>
                  <a:pt x="140" y="76"/>
                </a:cubicBezTo>
                <a:cubicBezTo>
                  <a:pt x="140" y="48"/>
                  <a:pt x="140" y="48"/>
                  <a:pt x="140" y="48"/>
                </a:cubicBezTo>
                <a:cubicBezTo>
                  <a:pt x="132" y="48"/>
                  <a:pt x="132" y="48"/>
                  <a:pt x="132" y="48"/>
                </a:cubicBezTo>
                <a:cubicBezTo>
                  <a:pt x="132" y="40"/>
                  <a:pt x="132" y="40"/>
                  <a:pt x="132" y="40"/>
                </a:cubicBezTo>
                <a:cubicBezTo>
                  <a:pt x="156" y="40"/>
                  <a:pt x="156" y="40"/>
                  <a:pt x="156" y="40"/>
                </a:cubicBezTo>
                <a:lnTo>
                  <a:pt x="156" y="48"/>
                </a:ln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2081" name="组合 2080"/>
          <p:cNvGrpSpPr/>
          <p:nvPr/>
        </p:nvGrpSpPr>
        <p:grpSpPr>
          <a:xfrm>
            <a:off x="7609854" y="4063082"/>
            <a:ext cx="450850" cy="528638"/>
            <a:chOff x="7456662" y="4111625"/>
            <a:chExt cx="450850" cy="528638"/>
          </a:xfrm>
          <a:solidFill>
            <a:schemeClr val="tx1">
              <a:lumMod val="65000"/>
              <a:lumOff val="35000"/>
            </a:schemeClr>
          </a:solidFill>
        </p:grpSpPr>
        <p:sp>
          <p:nvSpPr>
            <p:cNvPr id="2074" name="Freeform 64"/>
            <p:cNvSpPr>
              <a:spLocks noEditPoints="1"/>
            </p:cNvSpPr>
            <p:nvPr/>
          </p:nvSpPr>
          <p:spPr bwMode="auto">
            <a:xfrm>
              <a:off x="7456662" y="4287837"/>
              <a:ext cx="450850" cy="331788"/>
            </a:xfrm>
            <a:custGeom>
              <a:avLst/>
              <a:gdLst>
                <a:gd name="T0" fmla="*/ 151 w 184"/>
                <a:gd name="T1" fmla="*/ 64 h 136"/>
                <a:gd name="T2" fmla="*/ 184 w 184"/>
                <a:gd name="T3" fmla="*/ 64 h 136"/>
                <a:gd name="T4" fmla="*/ 184 w 184"/>
                <a:gd name="T5" fmla="*/ 0 h 136"/>
                <a:gd name="T6" fmla="*/ 152 w 184"/>
                <a:gd name="T7" fmla="*/ 0 h 136"/>
                <a:gd name="T8" fmla="*/ 144 w 184"/>
                <a:gd name="T9" fmla="*/ 0 h 136"/>
                <a:gd name="T10" fmla="*/ 0 w 184"/>
                <a:gd name="T11" fmla="*/ 0 h 136"/>
                <a:gd name="T12" fmla="*/ 0 w 184"/>
                <a:gd name="T13" fmla="*/ 60 h 136"/>
                <a:gd name="T14" fmla="*/ 76 w 184"/>
                <a:gd name="T15" fmla="*/ 136 h 136"/>
                <a:gd name="T16" fmla="*/ 151 w 184"/>
                <a:gd name="T17" fmla="*/ 64 h 136"/>
                <a:gd name="T18" fmla="*/ 152 w 184"/>
                <a:gd name="T19" fmla="*/ 8 h 136"/>
                <a:gd name="T20" fmla="*/ 176 w 184"/>
                <a:gd name="T21" fmla="*/ 8 h 136"/>
                <a:gd name="T22" fmla="*/ 176 w 184"/>
                <a:gd name="T23" fmla="*/ 56 h 136"/>
                <a:gd name="T24" fmla="*/ 152 w 184"/>
                <a:gd name="T25" fmla="*/ 56 h 136"/>
                <a:gd name="T26" fmla="*/ 152 w 184"/>
                <a:gd name="T27"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4" h="136">
                  <a:moveTo>
                    <a:pt x="151" y="64"/>
                  </a:moveTo>
                  <a:cubicBezTo>
                    <a:pt x="184" y="64"/>
                    <a:pt x="184" y="64"/>
                    <a:pt x="184" y="64"/>
                  </a:cubicBezTo>
                  <a:cubicBezTo>
                    <a:pt x="184" y="0"/>
                    <a:pt x="184" y="0"/>
                    <a:pt x="184" y="0"/>
                  </a:cubicBezTo>
                  <a:cubicBezTo>
                    <a:pt x="152" y="0"/>
                    <a:pt x="152" y="0"/>
                    <a:pt x="152" y="0"/>
                  </a:cubicBezTo>
                  <a:cubicBezTo>
                    <a:pt x="144" y="0"/>
                    <a:pt x="144" y="0"/>
                    <a:pt x="144" y="0"/>
                  </a:cubicBezTo>
                  <a:cubicBezTo>
                    <a:pt x="0" y="0"/>
                    <a:pt x="0" y="0"/>
                    <a:pt x="0" y="0"/>
                  </a:cubicBezTo>
                  <a:cubicBezTo>
                    <a:pt x="0" y="60"/>
                    <a:pt x="0" y="60"/>
                    <a:pt x="0" y="60"/>
                  </a:cubicBezTo>
                  <a:cubicBezTo>
                    <a:pt x="0" y="102"/>
                    <a:pt x="34" y="136"/>
                    <a:pt x="76" y="136"/>
                  </a:cubicBezTo>
                  <a:cubicBezTo>
                    <a:pt x="116" y="136"/>
                    <a:pt x="149" y="104"/>
                    <a:pt x="151" y="64"/>
                  </a:cubicBezTo>
                  <a:close/>
                  <a:moveTo>
                    <a:pt x="152" y="8"/>
                  </a:moveTo>
                  <a:cubicBezTo>
                    <a:pt x="176" y="8"/>
                    <a:pt x="176" y="8"/>
                    <a:pt x="176" y="8"/>
                  </a:cubicBezTo>
                  <a:cubicBezTo>
                    <a:pt x="176" y="56"/>
                    <a:pt x="176" y="56"/>
                    <a:pt x="176" y="56"/>
                  </a:cubicBezTo>
                  <a:cubicBezTo>
                    <a:pt x="152" y="56"/>
                    <a:pt x="152" y="56"/>
                    <a:pt x="152" y="56"/>
                  </a:cubicBezTo>
                  <a:lnTo>
                    <a:pt x="152" y="8"/>
                  </a:lnTo>
                  <a:close/>
                </a:path>
              </a:pathLst>
            </a:custGeom>
            <a:grpFill/>
            <a:ln>
              <a:noFill/>
            </a:ln>
          </p:spPr>
          <p:txBody>
            <a:bodyPr vert="horz" wrap="square" lIns="91440" tIns="45720" rIns="91440" bIns="45720" numCol="1" anchor="t" anchorCtr="0" compatLnSpc="1"/>
            <a:lstStyle/>
            <a:p>
              <a:endParaRPr lang="zh-CN" altLang="en-US"/>
            </a:p>
          </p:txBody>
        </p:sp>
        <p:sp>
          <p:nvSpPr>
            <p:cNvPr id="2075" name="Freeform 65"/>
            <p:cNvSpPr/>
            <p:nvPr/>
          </p:nvSpPr>
          <p:spPr bwMode="auto">
            <a:xfrm>
              <a:off x="7456662" y="4619625"/>
              <a:ext cx="371475" cy="20638"/>
            </a:xfrm>
            <a:custGeom>
              <a:avLst/>
              <a:gdLst>
                <a:gd name="T0" fmla="*/ 0 w 234"/>
                <a:gd name="T1" fmla="*/ 13 h 13"/>
                <a:gd name="T2" fmla="*/ 234 w 234"/>
                <a:gd name="T3" fmla="*/ 13 h 13"/>
                <a:gd name="T4" fmla="*/ 234 w 234"/>
                <a:gd name="T5" fmla="*/ 0 h 13"/>
                <a:gd name="T6" fmla="*/ 117 w 234"/>
                <a:gd name="T7" fmla="*/ 0 h 13"/>
                <a:gd name="T8" fmla="*/ 0 w 234"/>
                <a:gd name="T9" fmla="*/ 0 h 13"/>
                <a:gd name="T10" fmla="*/ 0 w 234"/>
                <a:gd name="T11" fmla="*/ 13 h 13"/>
              </a:gdLst>
              <a:ahLst/>
              <a:cxnLst>
                <a:cxn ang="0">
                  <a:pos x="T0" y="T1"/>
                </a:cxn>
                <a:cxn ang="0">
                  <a:pos x="T2" y="T3"/>
                </a:cxn>
                <a:cxn ang="0">
                  <a:pos x="T4" y="T5"/>
                </a:cxn>
                <a:cxn ang="0">
                  <a:pos x="T6" y="T7"/>
                </a:cxn>
                <a:cxn ang="0">
                  <a:pos x="T8" y="T9"/>
                </a:cxn>
                <a:cxn ang="0">
                  <a:pos x="T10" y="T11"/>
                </a:cxn>
              </a:cxnLst>
              <a:rect l="0" t="0" r="r" b="b"/>
              <a:pathLst>
                <a:path w="234" h="13">
                  <a:moveTo>
                    <a:pt x="0" y="13"/>
                  </a:moveTo>
                  <a:lnTo>
                    <a:pt x="234" y="13"/>
                  </a:lnTo>
                  <a:lnTo>
                    <a:pt x="234" y="0"/>
                  </a:lnTo>
                  <a:lnTo>
                    <a:pt x="117" y="0"/>
                  </a:lnTo>
                  <a:lnTo>
                    <a:pt x="0" y="0"/>
                  </a:lnTo>
                  <a:lnTo>
                    <a:pt x="0" y="13"/>
                  </a:lnTo>
                  <a:close/>
                </a:path>
              </a:pathLst>
            </a:custGeom>
            <a:grpFill/>
            <a:ln>
              <a:noFill/>
            </a:ln>
          </p:spPr>
          <p:txBody>
            <a:bodyPr vert="horz" wrap="square" lIns="91440" tIns="45720" rIns="91440" bIns="45720" numCol="1" anchor="t" anchorCtr="0" compatLnSpc="1"/>
            <a:lstStyle/>
            <a:p>
              <a:endParaRPr lang="zh-CN" altLang="en-US"/>
            </a:p>
          </p:txBody>
        </p:sp>
        <p:sp>
          <p:nvSpPr>
            <p:cNvPr id="2076" name="Rectangle 66"/>
            <p:cNvSpPr>
              <a:spLocks noChangeArrowheads="1"/>
            </p:cNvSpPr>
            <p:nvPr/>
          </p:nvSpPr>
          <p:spPr bwMode="auto">
            <a:xfrm>
              <a:off x="7555087" y="4140200"/>
              <a:ext cx="19050" cy="88900"/>
            </a:xfrm>
            <a:prstGeom prst="rect">
              <a:avLst/>
            </a:prstGeom>
            <a:grpFill/>
            <a:ln>
              <a:noFill/>
            </a:ln>
          </p:spPr>
          <p:txBody>
            <a:bodyPr vert="horz" wrap="square" lIns="91440" tIns="45720" rIns="91440" bIns="45720" numCol="1" anchor="t" anchorCtr="0" compatLnSpc="1"/>
            <a:lstStyle/>
            <a:p>
              <a:endParaRPr lang="zh-CN" altLang="en-US"/>
            </a:p>
          </p:txBody>
        </p:sp>
        <p:sp>
          <p:nvSpPr>
            <p:cNvPr id="2077" name="Rectangle 67"/>
            <p:cNvSpPr>
              <a:spLocks noChangeArrowheads="1"/>
            </p:cNvSpPr>
            <p:nvPr/>
          </p:nvSpPr>
          <p:spPr bwMode="auto">
            <a:xfrm>
              <a:off x="7710662" y="4140200"/>
              <a:ext cx="20638" cy="88900"/>
            </a:xfrm>
            <a:prstGeom prst="rect">
              <a:avLst/>
            </a:prstGeom>
            <a:grpFill/>
            <a:ln>
              <a:noFill/>
            </a:ln>
          </p:spPr>
          <p:txBody>
            <a:bodyPr vert="horz" wrap="square" lIns="91440" tIns="45720" rIns="91440" bIns="45720" numCol="1" anchor="t" anchorCtr="0" compatLnSpc="1"/>
            <a:lstStyle/>
            <a:p>
              <a:endParaRPr lang="zh-CN" altLang="en-US"/>
            </a:p>
          </p:txBody>
        </p:sp>
        <p:sp>
          <p:nvSpPr>
            <p:cNvPr id="2078" name="Rectangle 68"/>
            <p:cNvSpPr>
              <a:spLocks noChangeArrowheads="1"/>
            </p:cNvSpPr>
            <p:nvPr/>
          </p:nvSpPr>
          <p:spPr bwMode="auto">
            <a:xfrm>
              <a:off x="7632874" y="4111625"/>
              <a:ext cx="19050" cy="117475"/>
            </a:xfrm>
            <a:prstGeom prst="rect">
              <a:avLst/>
            </a:prstGeom>
            <a:grpFill/>
            <a:ln>
              <a:noFill/>
            </a:ln>
          </p:spPr>
          <p:txBody>
            <a:bodyPr vert="horz" wrap="square" lIns="91440" tIns="45720" rIns="91440" bIns="45720" numCol="1" anchor="t" anchorCtr="0" compatLnSpc="1"/>
            <a:lstStyle/>
            <a:p>
              <a:endParaRPr lang="zh-CN" altLang="en-US"/>
            </a:p>
          </p:txBody>
        </p:sp>
      </p:grpSp>
      <p:grpSp>
        <p:nvGrpSpPr>
          <p:cNvPr id="75" name="组合 74"/>
          <p:cNvGrpSpPr/>
          <p:nvPr/>
        </p:nvGrpSpPr>
        <p:grpSpPr>
          <a:xfrm>
            <a:off x="3119612" y="1394494"/>
            <a:ext cx="274638" cy="588963"/>
            <a:chOff x="3119612" y="1443037"/>
            <a:chExt cx="274638" cy="588963"/>
          </a:xfrm>
          <a:solidFill>
            <a:schemeClr val="tx1">
              <a:lumMod val="65000"/>
              <a:lumOff val="35000"/>
            </a:schemeClr>
          </a:solidFill>
        </p:grpSpPr>
        <p:sp>
          <p:nvSpPr>
            <p:cNvPr id="2079" name="Rectangle 69"/>
            <p:cNvSpPr>
              <a:spLocks noChangeArrowheads="1"/>
            </p:cNvSpPr>
            <p:nvPr/>
          </p:nvSpPr>
          <p:spPr bwMode="auto">
            <a:xfrm>
              <a:off x="3119612" y="1443037"/>
              <a:ext cx="274638" cy="60325"/>
            </a:xfrm>
            <a:prstGeom prst="rect">
              <a:avLst/>
            </a:prstGeom>
            <a:grpFill/>
            <a:ln>
              <a:noFill/>
            </a:ln>
          </p:spPr>
          <p:txBody>
            <a:bodyPr vert="horz" wrap="square" lIns="91440" tIns="45720" rIns="91440" bIns="45720" numCol="1" anchor="t" anchorCtr="0" compatLnSpc="1"/>
            <a:lstStyle/>
            <a:p>
              <a:endParaRPr lang="zh-CN" altLang="en-US"/>
            </a:p>
          </p:txBody>
        </p:sp>
        <p:sp>
          <p:nvSpPr>
            <p:cNvPr id="65" name="Rectangle 70"/>
            <p:cNvSpPr>
              <a:spLocks noChangeArrowheads="1"/>
            </p:cNvSpPr>
            <p:nvPr/>
          </p:nvSpPr>
          <p:spPr bwMode="auto">
            <a:xfrm>
              <a:off x="3187874" y="1973262"/>
              <a:ext cx="136525" cy="58738"/>
            </a:xfrm>
            <a:prstGeom prst="rect">
              <a:avLst/>
            </a:prstGeom>
            <a:grpFill/>
            <a:ln>
              <a:noFill/>
            </a:ln>
          </p:spPr>
          <p:txBody>
            <a:bodyPr vert="horz" wrap="square" lIns="91440" tIns="45720" rIns="91440" bIns="45720" numCol="1" anchor="t" anchorCtr="0" compatLnSpc="1"/>
            <a:lstStyle/>
            <a:p>
              <a:endParaRPr lang="zh-CN" altLang="en-US"/>
            </a:p>
          </p:txBody>
        </p:sp>
        <p:sp>
          <p:nvSpPr>
            <p:cNvPr id="66" name="Freeform 71"/>
            <p:cNvSpPr>
              <a:spLocks noEditPoints="1"/>
            </p:cNvSpPr>
            <p:nvPr/>
          </p:nvSpPr>
          <p:spPr bwMode="auto">
            <a:xfrm>
              <a:off x="3130724" y="1522412"/>
              <a:ext cx="252413" cy="430213"/>
            </a:xfrm>
            <a:custGeom>
              <a:avLst/>
              <a:gdLst>
                <a:gd name="T0" fmla="*/ 0 w 103"/>
                <a:gd name="T1" fmla="*/ 0 h 176"/>
                <a:gd name="T2" fmla="*/ 23 w 103"/>
                <a:gd name="T3" fmla="*/ 40 h 176"/>
                <a:gd name="T4" fmla="*/ 23 w 103"/>
                <a:gd name="T5" fmla="*/ 176 h 176"/>
                <a:gd name="T6" fmla="*/ 79 w 103"/>
                <a:gd name="T7" fmla="*/ 176 h 176"/>
                <a:gd name="T8" fmla="*/ 79 w 103"/>
                <a:gd name="T9" fmla="*/ 40 h 176"/>
                <a:gd name="T10" fmla="*/ 103 w 103"/>
                <a:gd name="T11" fmla="*/ 0 h 176"/>
                <a:gd name="T12" fmla="*/ 0 w 103"/>
                <a:gd name="T13" fmla="*/ 0 h 176"/>
                <a:gd name="T14" fmla="*/ 63 w 103"/>
                <a:gd name="T15" fmla="*/ 108 h 176"/>
                <a:gd name="T16" fmla="*/ 51 w 103"/>
                <a:gd name="T17" fmla="*/ 120 h 176"/>
                <a:gd name="T18" fmla="*/ 39 w 103"/>
                <a:gd name="T19" fmla="*/ 108 h 176"/>
                <a:gd name="T20" fmla="*/ 39 w 103"/>
                <a:gd name="T21" fmla="*/ 92 h 176"/>
                <a:gd name="T22" fmla="*/ 51 w 103"/>
                <a:gd name="T23" fmla="*/ 80 h 176"/>
                <a:gd name="T24" fmla="*/ 63 w 103"/>
                <a:gd name="T25" fmla="*/ 92 h 176"/>
                <a:gd name="T26" fmla="*/ 63 w 103"/>
                <a:gd name="T27" fmla="*/ 10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3" h="176">
                  <a:moveTo>
                    <a:pt x="0" y="0"/>
                  </a:moveTo>
                  <a:cubicBezTo>
                    <a:pt x="23" y="40"/>
                    <a:pt x="23" y="40"/>
                    <a:pt x="23" y="40"/>
                  </a:cubicBezTo>
                  <a:cubicBezTo>
                    <a:pt x="23" y="176"/>
                    <a:pt x="23" y="176"/>
                    <a:pt x="23" y="176"/>
                  </a:cubicBezTo>
                  <a:cubicBezTo>
                    <a:pt x="79" y="176"/>
                    <a:pt x="79" y="176"/>
                    <a:pt x="79" y="176"/>
                  </a:cubicBezTo>
                  <a:cubicBezTo>
                    <a:pt x="79" y="40"/>
                    <a:pt x="79" y="40"/>
                    <a:pt x="79" y="40"/>
                  </a:cubicBezTo>
                  <a:cubicBezTo>
                    <a:pt x="103" y="0"/>
                    <a:pt x="103" y="0"/>
                    <a:pt x="103" y="0"/>
                  </a:cubicBezTo>
                  <a:lnTo>
                    <a:pt x="0" y="0"/>
                  </a:lnTo>
                  <a:close/>
                  <a:moveTo>
                    <a:pt x="63" y="108"/>
                  </a:moveTo>
                  <a:cubicBezTo>
                    <a:pt x="63" y="115"/>
                    <a:pt x="58" y="120"/>
                    <a:pt x="51" y="120"/>
                  </a:cubicBezTo>
                  <a:cubicBezTo>
                    <a:pt x="45" y="120"/>
                    <a:pt x="39" y="115"/>
                    <a:pt x="39" y="108"/>
                  </a:cubicBezTo>
                  <a:cubicBezTo>
                    <a:pt x="39" y="92"/>
                    <a:pt x="39" y="92"/>
                    <a:pt x="39" y="92"/>
                  </a:cubicBezTo>
                  <a:cubicBezTo>
                    <a:pt x="39" y="85"/>
                    <a:pt x="45" y="80"/>
                    <a:pt x="51" y="80"/>
                  </a:cubicBezTo>
                  <a:cubicBezTo>
                    <a:pt x="58" y="80"/>
                    <a:pt x="63" y="85"/>
                    <a:pt x="63" y="92"/>
                  </a:cubicBezTo>
                  <a:lnTo>
                    <a:pt x="63" y="108"/>
                  </a:lnTo>
                  <a:close/>
                </a:path>
              </a:pathLst>
            </a:custGeom>
            <a:grpFill/>
            <a:ln>
              <a:noFill/>
            </a:ln>
          </p:spPr>
          <p:txBody>
            <a:bodyPr vert="horz" wrap="square" lIns="91440" tIns="45720" rIns="91440" bIns="45720" numCol="1" anchor="t" anchorCtr="0" compatLnSpc="1"/>
            <a:lstStyle/>
            <a:p>
              <a:endParaRPr lang="zh-CN" altLang="en-US"/>
            </a:p>
          </p:txBody>
        </p:sp>
      </p:grpSp>
      <p:sp>
        <p:nvSpPr>
          <p:cNvPr id="67" name="Freeform 72"/>
          <p:cNvSpPr>
            <a:spLocks noEditPoints="1"/>
          </p:cNvSpPr>
          <p:nvPr/>
        </p:nvSpPr>
        <p:spPr bwMode="auto">
          <a:xfrm>
            <a:off x="6554962" y="2396207"/>
            <a:ext cx="469900" cy="412750"/>
          </a:xfrm>
          <a:custGeom>
            <a:avLst/>
            <a:gdLst>
              <a:gd name="T0" fmla="*/ 176 w 192"/>
              <a:gd name="T1" fmla="*/ 0 h 168"/>
              <a:gd name="T2" fmla="*/ 16 w 192"/>
              <a:gd name="T3" fmla="*/ 0 h 168"/>
              <a:gd name="T4" fmla="*/ 0 w 192"/>
              <a:gd name="T5" fmla="*/ 16 h 168"/>
              <a:gd name="T6" fmla="*/ 0 w 192"/>
              <a:gd name="T7" fmla="*/ 120 h 168"/>
              <a:gd name="T8" fmla="*/ 16 w 192"/>
              <a:gd name="T9" fmla="*/ 136 h 168"/>
              <a:gd name="T10" fmla="*/ 128 w 192"/>
              <a:gd name="T11" fmla="*/ 136 h 168"/>
              <a:gd name="T12" fmla="*/ 160 w 192"/>
              <a:gd name="T13" fmla="*/ 168 h 168"/>
              <a:gd name="T14" fmla="*/ 160 w 192"/>
              <a:gd name="T15" fmla="*/ 136 h 168"/>
              <a:gd name="T16" fmla="*/ 176 w 192"/>
              <a:gd name="T17" fmla="*/ 136 h 168"/>
              <a:gd name="T18" fmla="*/ 192 w 192"/>
              <a:gd name="T19" fmla="*/ 120 h 168"/>
              <a:gd name="T20" fmla="*/ 192 w 192"/>
              <a:gd name="T21" fmla="*/ 16 h 168"/>
              <a:gd name="T22" fmla="*/ 176 w 192"/>
              <a:gd name="T23" fmla="*/ 0 h 168"/>
              <a:gd name="T24" fmla="*/ 65 w 192"/>
              <a:gd name="T25" fmla="*/ 76 h 168"/>
              <a:gd name="T26" fmla="*/ 57 w 192"/>
              <a:gd name="T27" fmla="*/ 68 h 168"/>
              <a:gd name="T28" fmla="*/ 65 w 192"/>
              <a:gd name="T29" fmla="*/ 60 h 168"/>
              <a:gd name="T30" fmla="*/ 73 w 192"/>
              <a:gd name="T31" fmla="*/ 68 h 168"/>
              <a:gd name="T32" fmla="*/ 65 w 192"/>
              <a:gd name="T33" fmla="*/ 76 h 168"/>
              <a:gd name="T34" fmla="*/ 96 w 192"/>
              <a:gd name="T35" fmla="*/ 76 h 168"/>
              <a:gd name="T36" fmla="*/ 88 w 192"/>
              <a:gd name="T37" fmla="*/ 68 h 168"/>
              <a:gd name="T38" fmla="*/ 96 w 192"/>
              <a:gd name="T39" fmla="*/ 60 h 168"/>
              <a:gd name="T40" fmla="*/ 104 w 192"/>
              <a:gd name="T41" fmla="*/ 68 h 168"/>
              <a:gd name="T42" fmla="*/ 96 w 192"/>
              <a:gd name="T43" fmla="*/ 76 h 168"/>
              <a:gd name="T44" fmla="*/ 128 w 192"/>
              <a:gd name="T45" fmla="*/ 76 h 168"/>
              <a:gd name="T46" fmla="*/ 120 w 192"/>
              <a:gd name="T47" fmla="*/ 68 h 168"/>
              <a:gd name="T48" fmla="*/ 128 w 192"/>
              <a:gd name="T49" fmla="*/ 60 h 168"/>
              <a:gd name="T50" fmla="*/ 136 w 192"/>
              <a:gd name="T51" fmla="*/ 68 h 168"/>
              <a:gd name="T52" fmla="*/ 128 w 192"/>
              <a:gd name="T53" fmla="*/ 7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2" h="168">
                <a:moveTo>
                  <a:pt x="176" y="0"/>
                </a:moveTo>
                <a:cubicBezTo>
                  <a:pt x="16" y="0"/>
                  <a:pt x="16" y="0"/>
                  <a:pt x="16" y="0"/>
                </a:cubicBezTo>
                <a:cubicBezTo>
                  <a:pt x="7" y="0"/>
                  <a:pt x="0" y="7"/>
                  <a:pt x="0" y="16"/>
                </a:cubicBezTo>
                <a:cubicBezTo>
                  <a:pt x="0" y="120"/>
                  <a:pt x="0" y="120"/>
                  <a:pt x="0" y="120"/>
                </a:cubicBezTo>
                <a:cubicBezTo>
                  <a:pt x="0" y="129"/>
                  <a:pt x="7" y="136"/>
                  <a:pt x="16" y="136"/>
                </a:cubicBezTo>
                <a:cubicBezTo>
                  <a:pt x="128" y="136"/>
                  <a:pt x="128" y="136"/>
                  <a:pt x="128" y="136"/>
                </a:cubicBezTo>
                <a:cubicBezTo>
                  <a:pt x="160" y="168"/>
                  <a:pt x="160" y="168"/>
                  <a:pt x="160" y="168"/>
                </a:cubicBezTo>
                <a:cubicBezTo>
                  <a:pt x="160" y="136"/>
                  <a:pt x="160" y="136"/>
                  <a:pt x="160" y="136"/>
                </a:cubicBezTo>
                <a:cubicBezTo>
                  <a:pt x="176" y="136"/>
                  <a:pt x="176" y="136"/>
                  <a:pt x="176" y="136"/>
                </a:cubicBezTo>
                <a:cubicBezTo>
                  <a:pt x="185" y="136"/>
                  <a:pt x="192" y="129"/>
                  <a:pt x="192" y="120"/>
                </a:cubicBezTo>
                <a:cubicBezTo>
                  <a:pt x="192" y="16"/>
                  <a:pt x="192" y="16"/>
                  <a:pt x="192" y="16"/>
                </a:cubicBezTo>
                <a:cubicBezTo>
                  <a:pt x="192" y="7"/>
                  <a:pt x="185" y="0"/>
                  <a:pt x="176" y="0"/>
                </a:cubicBezTo>
                <a:close/>
                <a:moveTo>
                  <a:pt x="65" y="76"/>
                </a:moveTo>
                <a:cubicBezTo>
                  <a:pt x="60" y="76"/>
                  <a:pt x="57" y="72"/>
                  <a:pt x="57" y="68"/>
                </a:cubicBezTo>
                <a:cubicBezTo>
                  <a:pt x="57" y="63"/>
                  <a:pt x="60" y="60"/>
                  <a:pt x="65" y="60"/>
                </a:cubicBezTo>
                <a:cubicBezTo>
                  <a:pt x="69" y="60"/>
                  <a:pt x="73" y="63"/>
                  <a:pt x="73" y="68"/>
                </a:cubicBezTo>
                <a:cubicBezTo>
                  <a:pt x="73" y="72"/>
                  <a:pt x="69" y="76"/>
                  <a:pt x="65" y="76"/>
                </a:cubicBezTo>
                <a:close/>
                <a:moveTo>
                  <a:pt x="96" y="76"/>
                </a:moveTo>
                <a:cubicBezTo>
                  <a:pt x="92" y="76"/>
                  <a:pt x="88" y="72"/>
                  <a:pt x="88" y="68"/>
                </a:cubicBezTo>
                <a:cubicBezTo>
                  <a:pt x="88" y="63"/>
                  <a:pt x="92" y="60"/>
                  <a:pt x="96" y="60"/>
                </a:cubicBezTo>
                <a:cubicBezTo>
                  <a:pt x="101" y="60"/>
                  <a:pt x="104" y="63"/>
                  <a:pt x="104" y="68"/>
                </a:cubicBezTo>
                <a:cubicBezTo>
                  <a:pt x="104" y="72"/>
                  <a:pt x="101" y="76"/>
                  <a:pt x="96" y="76"/>
                </a:cubicBezTo>
                <a:close/>
                <a:moveTo>
                  <a:pt x="128" y="76"/>
                </a:moveTo>
                <a:cubicBezTo>
                  <a:pt x="124" y="76"/>
                  <a:pt x="120" y="72"/>
                  <a:pt x="120" y="68"/>
                </a:cubicBezTo>
                <a:cubicBezTo>
                  <a:pt x="120" y="63"/>
                  <a:pt x="124" y="60"/>
                  <a:pt x="128" y="60"/>
                </a:cubicBezTo>
                <a:cubicBezTo>
                  <a:pt x="133" y="60"/>
                  <a:pt x="136" y="63"/>
                  <a:pt x="136" y="68"/>
                </a:cubicBezTo>
                <a:cubicBezTo>
                  <a:pt x="136" y="72"/>
                  <a:pt x="133" y="76"/>
                  <a:pt x="128" y="76"/>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a:p>
        </p:txBody>
      </p:sp>
      <p:grpSp>
        <p:nvGrpSpPr>
          <p:cNvPr id="223" name="组合 222"/>
          <p:cNvGrpSpPr/>
          <p:nvPr/>
        </p:nvGrpSpPr>
        <p:grpSpPr>
          <a:xfrm>
            <a:off x="7579691" y="2354932"/>
            <a:ext cx="490538" cy="490537"/>
            <a:chOff x="7426499" y="2403475"/>
            <a:chExt cx="490538" cy="490537"/>
          </a:xfrm>
          <a:solidFill>
            <a:schemeClr val="tx1">
              <a:lumMod val="65000"/>
              <a:lumOff val="35000"/>
            </a:schemeClr>
          </a:solidFill>
        </p:grpSpPr>
        <p:sp>
          <p:nvSpPr>
            <p:cNvPr id="68" name="Freeform 73"/>
            <p:cNvSpPr/>
            <p:nvPr/>
          </p:nvSpPr>
          <p:spPr bwMode="auto">
            <a:xfrm>
              <a:off x="7574137" y="2551112"/>
              <a:ext cx="342900" cy="342900"/>
            </a:xfrm>
            <a:custGeom>
              <a:avLst/>
              <a:gdLst>
                <a:gd name="T0" fmla="*/ 139 w 216"/>
                <a:gd name="T1" fmla="*/ 0 h 216"/>
                <a:gd name="T2" fmla="*/ 123 w 216"/>
                <a:gd name="T3" fmla="*/ 0 h 216"/>
                <a:gd name="T4" fmla="*/ 111 w 216"/>
                <a:gd name="T5" fmla="*/ 0 h 216"/>
                <a:gd name="T6" fmla="*/ 0 w 216"/>
                <a:gd name="T7" fmla="*/ 0 h 216"/>
                <a:gd name="T8" fmla="*/ 0 w 216"/>
                <a:gd name="T9" fmla="*/ 62 h 216"/>
                <a:gd name="T10" fmla="*/ 0 w 216"/>
                <a:gd name="T11" fmla="*/ 74 h 216"/>
                <a:gd name="T12" fmla="*/ 0 w 216"/>
                <a:gd name="T13" fmla="*/ 92 h 216"/>
                <a:gd name="T14" fmla="*/ 0 w 216"/>
                <a:gd name="T15" fmla="*/ 166 h 216"/>
                <a:gd name="T16" fmla="*/ 128 w 216"/>
                <a:gd name="T17" fmla="*/ 166 h 216"/>
                <a:gd name="T18" fmla="*/ 177 w 216"/>
                <a:gd name="T19" fmla="*/ 216 h 216"/>
                <a:gd name="T20" fmla="*/ 185 w 216"/>
                <a:gd name="T21" fmla="*/ 216 h 216"/>
                <a:gd name="T22" fmla="*/ 185 w 216"/>
                <a:gd name="T23" fmla="*/ 166 h 216"/>
                <a:gd name="T24" fmla="*/ 216 w 216"/>
                <a:gd name="T25" fmla="*/ 166 h 216"/>
                <a:gd name="T26" fmla="*/ 216 w 216"/>
                <a:gd name="T27" fmla="*/ 0 h 216"/>
                <a:gd name="T28" fmla="*/ 139 w 216"/>
                <a:gd name="T29"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216">
                  <a:moveTo>
                    <a:pt x="139" y="0"/>
                  </a:moveTo>
                  <a:lnTo>
                    <a:pt x="123" y="0"/>
                  </a:lnTo>
                  <a:lnTo>
                    <a:pt x="111" y="0"/>
                  </a:lnTo>
                  <a:lnTo>
                    <a:pt x="0" y="0"/>
                  </a:lnTo>
                  <a:lnTo>
                    <a:pt x="0" y="62"/>
                  </a:lnTo>
                  <a:lnTo>
                    <a:pt x="0" y="74"/>
                  </a:lnTo>
                  <a:lnTo>
                    <a:pt x="0" y="92"/>
                  </a:lnTo>
                  <a:lnTo>
                    <a:pt x="0" y="166"/>
                  </a:lnTo>
                  <a:lnTo>
                    <a:pt x="128" y="166"/>
                  </a:lnTo>
                  <a:lnTo>
                    <a:pt x="177" y="216"/>
                  </a:lnTo>
                  <a:lnTo>
                    <a:pt x="185" y="216"/>
                  </a:lnTo>
                  <a:lnTo>
                    <a:pt x="185" y="166"/>
                  </a:lnTo>
                  <a:lnTo>
                    <a:pt x="216" y="166"/>
                  </a:lnTo>
                  <a:lnTo>
                    <a:pt x="216" y="0"/>
                  </a:lnTo>
                  <a:lnTo>
                    <a:pt x="139" y="0"/>
                  </a:lnTo>
                  <a:close/>
                </a:path>
              </a:pathLst>
            </a:custGeom>
            <a:grpFill/>
            <a:ln>
              <a:noFill/>
            </a:ln>
          </p:spPr>
          <p:txBody>
            <a:bodyPr vert="horz" wrap="square" lIns="91440" tIns="45720" rIns="91440" bIns="45720" numCol="1" anchor="t" anchorCtr="0" compatLnSpc="1"/>
            <a:lstStyle/>
            <a:p>
              <a:endParaRPr lang="zh-CN" altLang="en-US"/>
            </a:p>
          </p:txBody>
        </p:sp>
        <p:sp>
          <p:nvSpPr>
            <p:cNvPr id="69" name="Freeform 74"/>
            <p:cNvSpPr/>
            <p:nvPr/>
          </p:nvSpPr>
          <p:spPr bwMode="auto">
            <a:xfrm>
              <a:off x="7426499" y="2403475"/>
              <a:ext cx="342900" cy="265113"/>
            </a:xfrm>
            <a:custGeom>
              <a:avLst/>
              <a:gdLst>
                <a:gd name="T0" fmla="*/ 204 w 216"/>
                <a:gd name="T1" fmla="*/ 80 h 167"/>
                <a:gd name="T2" fmla="*/ 216 w 216"/>
                <a:gd name="T3" fmla="*/ 80 h 167"/>
                <a:gd name="T4" fmla="*/ 216 w 216"/>
                <a:gd name="T5" fmla="*/ 0 h 167"/>
                <a:gd name="T6" fmla="*/ 0 w 216"/>
                <a:gd name="T7" fmla="*/ 0 h 167"/>
                <a:gd name="T8" fmla="*/ 0 w 216"/>
                <a:gd name="T9" fmla="*/ 167 h 167"/>
                <a:gd name="T10" fmla="*/ 81 w 216"/>
                <a:gd name="T11" fmla="*/ 167 h 167"/>
                <a:gd name="T12" fmla="*/ 81 w 216"/>
                <a:gd name="T13" fmla="*/ 155 h 167"/>
                <a:gd name="T14" fmla="*/ 81 w 216"/>
                <a:gd name="T15" fmla="*/ 142 h 167"/>
                <a:gd name="T16" fmla="*/ 81 w 216"/>
                <a:gd name="T17" fmla="*/ 80 h 167"/>
                <a:gd name="T18" fmla="*/ 192 w 216"/>
                <a:gd name="T19" fmla="*/ 80 h 167"/>
                <a:gd name="T20" fmla="*/ 204 w 216"/>
                <a:gd name="T21" fmla="*/ 8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 h="167">
                  <a:moveTo>
                    <a:pt x="204" y="80"/>
                  </a:moveTo>
                  <a:lnTo>
                    <a:pt x="216" y="80"/>
                  </a:lnTo>
                  <a:lnTo>
                    <a:pt x="216" y="0"/>
                  </a:lnTo>
                  <a:lnTo>
                    <a:pt x="0" y="0"/>
                  </a:lnTo>
                  <a:lnTo>
                    <a:pt x="0" y="167"/>
                  </a:lnTo>
                  <a:lnTo>
                    <a:pt x="81" y="167"/>
                  </a:lnTo>
                  <a:lnTo>
                    <a:pt x="81" y="155"/>
                  </a:lnTo>
                  <a:lnTo>
                    <a:pt x="81" y="142"/>
                  </a:lnTo>
                  <a:lnTo>
                    <a:pt x="81" y="80"/>
                  </a:lnTo>
                  <a:lnTo>
                    <a:pt x="192" y="80"/>
                  </a:lnTo>
                  <a:lnTo>
                    <a:pt x="204" y="80"/>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196" name="组合 195"/>
          <p:cNvGrpSpPr/>
          <p:nvPr/>
        </p:nvGrpSpPr>
        <p:grpSpPr>
          <a:xfrm>
            <a:off x="5661199" y="4136107"/>
            <a:ext cx="469900" cy="420688"/>
            <a:chOff x="5661199" y="4184650"/>
            <a:chExt cx="469900" cy="420688"/>
          </a:xfrm>
          <a:solidFill>
            <a:schemeClr val="tx1">
              <a:lumMod val="65000"/>
              <a:lumOff val="35000"/>
            </a:schemeClr>
          </a:solidFill>
        </p:grpSpPr>
        <p:sp>
          <p:nvSpPr>
            <p:cNvPr id="70" name="Freeform 75"/>
            <p:cNvSpPr/>
            <p:nvPr/>
          </p:nvSpPr>
          <p:spPr bwMode="auto">
            <a:xfrm>
              <a:off x="5661199" y="4429125"/>
              <a:ext cx="469900" cy="176213"/>
            </a:xfrm>
            <a:custGeom>
              <a:avLst/>
              <a:gdLst>
                <a:gd name="T0" fmla="*/ 191 w 296"/>
                <a:gd name="T1" fmla="*/ 0 h 111"/>
                <a:gd name="T2" fmla="*/ 179 w 296"/>
                <a:gd name="T3" fmla="*/ 0 h 111"/>
                <a:gd name="T4" fmla="*/ 179 w 296"/>
                <a:gd name="T5" fmla="*/ 13 h 111"/>
                <a:gd name="T6" fmla="*/ 117 w 296"/>
                <a:gd name="T7" fmla="*/ 13 h 111"/>
                <a:gd name="T8" fmla="*/ 117 w 296"/>
                <a:gd name="T9" fmla="*/ 0 h 111"/>
                <a:gd name="T10" fmla="*/ 105 w 296"/>
                <a:gd name="T11" fmla="*/ 0 h 111"/>
                <a:gd name="T12" fmla="*/ 12 w 296"/>
                <a:gd name="T13" fmla="*/ 0 h 111"/>
                <a:gd name="T14" fmla="*/ 0 w 296"/>
                <a:gd name="T15" fmla="*/ 0 h 111"/>
                <a:gd name="T16" fmla="*/ 0 w 296"/>
                <a:gd name="T17" fmla="*/ 111 h 111"/>
                <a:gd name="T18" fmla="*/ 296 w 296"/>
                <a:gd name="T19" fmla="*/ 111 h 111"/>
                <a:gd name="T20" fmla="*/ 296 w 296"/>
                <a:gd name="T21" fmla="*/ 0 h 111"/>
                <a:gd name="T22" fmla="*/ 284 w 296"/>
                <a:gd name="T23" fmla="*/ 0 h 111"/>
                <a:gd name="T24" fmla="*/ 191 w 296"/>
                <a:gd name="T25"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6" h="111">
                  <a:moveTo>
                    <a:pt x="191" y="0"/>
                  </a:moveTo>
                  <a:lnTo>
                    <a:pt x="179" y="0"/>
                  </a:lnTo>
                  <a:lnTo>
                    <a:pt x="179" y="13"/>
                  </a:lnTo>
                  <a:lnTo>
                    <a:pt x="117" y="13"/>
                  </a:lnTo>
                  <a:lnTo>
                    <a:pt x="117" y="0"/>
                  </a:lnTo>
                  <a:lnTo>
                    <a:pt x="105" y="0"/>
                  </a:lnTo>
                  <a:lnTo>
                    <a:pt x="12" y="0"/>
                  </a:lnTo>
                  <a:lnTo>
                    <a:pt x="0" y="0"/>
                  </a:lnTo>
                  <a:lnTo>
                    <a:pt x="0" y="111"/>
                  </a:lnTo>
                  <a:lnTo>
                    <a:pt x="296" y="111"/>
                  </a:lnTo>
                  <a:lnTo>
                    <a:pt x="296" y="0"/>
                  </a:lnTo>
                  <a:lnTo>
                    <a:pt x="284" y="0"/>
                  </a:lnTo>
                  <a:lnTo>
                    <a:pt x="191" y="0"/>
                  </a:lnTo>
                  <a:close/>
                </a:path>
              </a:pathLst>
            </a:custGeom>
            <a:grpFill/>
            <a:ln>
              <a:noFill/>
            </a:ln>
          </p:spPr>
          <p:txBody>
            <a:bodyPr vert="horz" wrap="square" lIns="91440" tIns="45720" rIns="91440" bIns="45720" numCol="1" anchor="t" anchorCtr="0" compatLnSpc="1"/>
            <a:lstStyle/>
            <a:p>
              <a:endParaRPr lang="zh-CN" altLang="en-US"/>
            </a:p>
          </p:txBody>
        </p:sp>
        <p:sp>
          <p:nvSpPr>
            <p:cNvPr id="71" name="Freeform 76"/>
            <p:cNvSpPr>
              <a:spLocks noEditPoints="1"/>
            </p:cNvSpPr>
            <p:nvPr/>
          </p:nvSpPr>
          <p:spPr bwMode="auto">
            <a:xfrm>
              <a:off x="5661199" y="4184650"/>
              <a:ext cx="469900" cy="225425"/>
            </a:xfrm>
            <a:custGeom>
              <a:avLst/>
              <a:gdLst>
                <a:gd name="T0" fmla="*/ 191 w 296"/>
                <a:gd name="T1" fmla="*/ 31 h 142"/>
                <a:gd name="T2" fmla="*/ 191 w 296"/>
                <a:gd name="T3" fmla="*/ 0 h 142"/>
                <a:gd name="T4" fmla="*/ 105 w 296"/>
                <a:gd name="T5" fmla="*/ 0 h 142"/>
                <a:gd name="T6" fmla="*/ 105 w 296"/>
                <a:gd name="T7" fmla="*/ 31 h 142"/>
                <a:gd name="T8" fmla="*/ 0 w 296"/>
                <a:gd name="T9" fmla="*/ 31 h 142"/>
                <a:gd name="T10" fmla="*/ 0 w 296"/>
                <a:gd name="T11" fmla="*/ 142 h 142"/>
                <a:gd name="T12" fmla="*/ 12 w 296"/>
                <a:gd name="T13" fmla="*/ 142 h 142"/>
                <a:gd name="T14" fmla="*/ 105 w 296"/>
                <a:gd name="T15" fmla="*/ 142 h 142"/>
                <a:gd name="T16" fmla="*/ 117 w 296"/>
                <a:gd name="T17" fmla="*/ 142 h 142"/>
                <a:gd name="T18" fmla="*/ 117 w 296"/>
                <a:gd name="T19" fmla="*/ 129 h 142"/>
                <a:gd name="T20" fmla="*/ 179 w 296"/>
                <a:gd name="T21" fmla="*/ 129 h 142"/>
                <a:gd name="T22" fmla="*/ 179 w 296"/>
                <a:gd name="T23" fmla="*/ 142 h 142"/>
                <a:gd name="T24" fmla="*/ 191 w 296"/>
                <a:gd name="T25" fmla="*/ 142 h 142"/>
                <a:gd name="T26" fmla="*/ 284 w 296"/>
                <a:gd name="T27" fmla="*/ 142 h 142"/>
                <a:gd name="T28" fmla="*/ 296 w 296"/>
                <a:gd name="T29" fmla="*/ 142 h 142"/>
                <a:gd name="T30" fmla="*/ 296 w 296"/>
                <a:gd name="T31" fmla="*/ 31 h 142"/>
                <a:gd name="T32" fmla="*/ 191 w 296"/>
                <a:gd name="T33" fmla="*/ 31 h 142"/>
                <a:gd name="T34" fmla="*/ 117 w 296"/>
                <a:gd name="T35" fmla="*/ 12 h 142"/>
                <a:gd name="T36" fmla="*/ 179 w 296"/>
                <a:gd name="T37" fmla="*/ 12 h 142"/>
                <a:gd name="T38" fmla="*/ 179 w 296"/>
                <a:gd name="T39" fmla="*/ 31 h 142"/>
                <a:gd name="T40" fmla="*/ 117 w 296"/>
                <a:gd name="T41" fmla="*/ 31 h 142"/>
                <a:gd name="T42" fmla="*/ 117 w 296"/>
                <a:gd name="T43" fmla="*/ 1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6" h="142">
                  <a:moveTo>
                    <a:pt x="191" y="31"/>
                  </a:moveTo>
                  <a:lnTo>
                    <a:pt x="191" y="0"/>
                  </a:lnTo>
                  <a:lnTo>
                    <a:pt x="105" y="0"/>
                  </a:lnTo>
                  <a:lnTo>
                    <a:pt x="105" y="31"/>
                  </a:lnTo>
                  <a:lnTo>
                    <a:pt x="0" y="31"/>
                  </a:lnTo>
                  <a:lnTo>
                    <a:pt x="0" y="142"/>
                  </a:lnTo>
                  <a:lnTo>
                    <a:pt x="12" y="142"/>
                  </a:lnTo>
                  <a:lnTo>
                    <a:pt x="105" y="142"/>
                  </a:lnTo>
                  <a:lnTo>
                    <a:pt x="117" y="142"/>
                  </a:lnTo>
                  <a:lnTo>
                    <a:pt x="117" y="129"/>
                  </a:lnTo>
                  <a:lnTo>
                    <a:pt x="179" y="129"/>
                  </a:lnTo>
                  <a:lnTo>
                    <a:pt x="179" y="142"/>
                  </a:lnTo>
                  <a:lnTo>
                    <a:pt x="191" y="142"/>
                  </a:lnTo>
                  <a:lnTo>
                    <a:pt x="284" y="142"/>
                  </a:lnTo>
                  <a:lnTo>
                    <a:pt x="296" y="142"/>
                  </a:lnTo>
                  <a:lnTo>
                    <a:pt x="296" y="31"/>
                  </a:lnTo>
                  <a:lnTo>
                    <a:pt x="191" y="31"/>
                  </a:lnTo>
                  <a:close/>
                  <a:moveTo>
                    <a:pt x="117" y="12"/>
                  </a:moveTo>
                  <a:lnTo>
                    <a:pt x="179" y="12"/>
                  </a:lnTo>
                  <a:lnTo>
                    <a:pt x="179" y="31"/>
                  </a:lnTo>
                  <a:lnTo>
                    <a:pt x="117" y="31"/>
                  </a:lnTo>
                  <a:lnTo>
                    <a:pt x="117" y="12"/>
                  </a:lnTo>
                  <a:close/>
                </a:path>
              </a:pathLst>
            </a:custGeom>
            <a:grpFill/>
            <a:ln>
              <a:noFill/>
            </a:ln>
          </p:spPr>
          <p:txBody>
            <a:bodyPr vert="horz" wrap="square" lIns="91440" tIns="45720" rIns="91440" bIns="45720" numCol="1" anchor="t" anchorCtr="0" compatLnSpc="1"/>
            <a:lstStyle/>
            <a:p>
              <a:endParaRPr lang="zh-CN" altLang="en-US"/>
            </a:p>
          </p:txBody>
        </p:sp>
      </p:gr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fade">
                                      <p:cBhvr>
                                        <p:cTn id="16" dur="1000"/>
                                        <p:tgtEl>
                                          <p:spTgt spid="72"/>
                                        </p:tgtEl>
                                      </p:cBhvr>
                                    </p:animEffect>
                                    <p:anim calcmode="lin" valueType="num">
                                      <p:cBhvr>
                                        <p:cTn id="17" dur="1000" fill="hold"/>
                                        <p:tgtEl>
                                          <p:spTgt spid="72"/>
                                        </p:tgtEl>
                                        <p:attrNameLst>
                                          <p:attrName>ppt_x</p:attrName>
                                        </p:attrNameLst>
                                      </p:cBhvr>
                                      <p:tavLst>
                                        <p:tav tm="0">
                                          <p:val>
                                            <p:strVal val="#ppt_x"/>
                                          </p:val>
                                        </p:tav>
                                        <p:tav tm="100000">
                                          <p:val>
                                            <p:strVal val="#ppt_x"/>
                                          </p:val>
                                        </p:tav>
                                      </p:tavLst>
                                    </p:anim>
                                    <p:anim calcmode="lin" valueType="num">
                                      <p:cBhvr>
                                        <p:cTn id="18" dur="1000" fill="hold"/>
                                        <p:tgtEl>
                                          <p:spTgt spid="7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fade">
                                      <p:cBhvr>
                                        <p:cTn id="21" dur="1000"/>
                                        <p:tgtEl>
                                          <p:spTgt spid="74"/>
                                        </p:tgtEl>
                                      </p:cBhvr>
                                    </p:animEffect>
                                    <p:anim calcmode="lin" valueType="num">
                                      <p:cBhvr>
                                        <p:cTn id="22" dur="1000" fill="hold"/>
                                        <p:tgtEl>
                                          <p:spTgt spid="74"/>
                                        </p:tgtEl>
                                        <p:attrNameLst>
                                          <p:attrName>ppt_x</p:attrName>
                                        </p:attrNameLst>
                                      </p:cBhvr>
                                      <p:tavLst>
                                        <p:tav tm="0">
                                          <p:val>
                                            <p:strVal val="#ppt_x"/>
                                          </p:val>
                                        </p:tav>
                                        <p:tav tm="100000">
                                          <p:val>
                                            <p:strVal val="#ppt_x"/>
                                          </p:val>
                                        </p:tav>
                                      </p:tavLst>
                                    </p:anim>
                                    <p:anim calcmode="lin" valueType="num">
                                      <p:cBhvr>
                                        <p:cTn id="23" dur="1000" fill="hold"/>
                                        <p:tgtEl>
                                          <p:spTgt spid="7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21"/>
                                        </p:tgtEl>
                                        <p:attrNameLst>
                                          <p:attrName>style.visibility</p:attrName>
                                        </p:attrNameLst>
                                      </p:cBhvr>
                                      <p:to>
                                        <p:strVal val="visible"/>
                                      </p:to>
                                    </p:set>
                                    <p:animEffect transition="in" filter="fade">
                                      <p:cBhvr>
                                        <p:cTn id="41" dur="1000"/>
                                        <p:tgtEl>
                                          <p:spTgt spid="221"/>
                                        </p:tgtEl>
                                      </p:cBhvr>
                                    </p:animEffect>
                                    <p:anim calcmode="lin" valueType="num">
                                      <p:cBhvr>
                                        <p:cTn id="42" dur="1000" fill="hold"/>
                                        <p:tgtEl>
                                          <p:spTgt spid="221"/>
                                        </p:tgtEl>
                                        <p:attrNameLst>
                                          <p:attrName>ppt_x</p:attrName>
                                        </p:attrNameLst>
                                      </p:cBhvr>
                                      <p:tavLst>
                                        <p:tav tm="0">
                                          <p:val>
                                            <p:strVal val="#ppt_x"/>
                                          </p:val>
                                        </p:tav>
                                        <p:tav tm="100000">
                                          <p:val>
                                            <p:strVal val="#ppt_x"/>
                                          </p:val>
                                        </p:tav>
                                      </p:tavLst>
                                    </p:anim>
                                    <p:anim calcmode="lin" valueType="num">
                                      <p:cBhvr>
                                        <p:cTn id="43" dur="1000" fill="hold"/>
                                        <p:tgtEl>
                                          <p:spTgt spid="2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22"/>
                                        </p:tgtEl>
                                        <p:attrNameLst>
                                          <p:attrName>style.visibility</p:attrName>
                                        </p:attrNameLst>
                                      </p:cBhvr>
                                      <p:to>
                                        <p:strVal val="visible"/>
                                      </p:to>
                                    </p:set>
                                    <p:animEffect transition="in" filter="fade">
                                      <p:cBhvr>
                                        <p:cTn id="46" dur="1000"/>
                                        <p:tgtEl>
                                          <p:spTgt spid="222"/>
                                        </p:tgtEl>
                                      </p:cBhvr>
                                    </p:animEffect>
                                    <p:anim calcmode="lin" valueType="num">
                                      <p:cBhvr>
                                        <p:cTn id="47" dur="1000" fill="hold"/>
                                        <p:tgtEl>
                                          <p:spTgt spid="222"/>
                                        </p:tgtEl>
                                        <p:attrNameLst>
                                          <p:attrName>ppt_x</p:attrName>
                                        </p:attrNameLst>
                                      </p:cBhvr>
                                      <p:tavLst>
                                        <p:tav tm="0">
                                          <p:val>
                                            <p:strVal val="#ppt_x"/>
                                          </p:val>
                                        </p:tav>
                                        <p:tav tm="100000">
                                          <p:val>
                                            <p:strVal val="#ppt_x"/>
                                          </p:val>
                                        </p:tav>
                                      </p:tavLst>
                                    </p:anim>
                                    <p:anim calcmode="lin" valueType="num">
                                      <p:cBhvr>
                                        <p:cTn id="48" dur="1000" fill="hold"/>
                                        <p:tgtEl>
                                          <p:spTgt spid="22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1000"/>
                                        <p:tgtEl>
                                          <p:spTgt spid="37"/>
                                        </p:tgtEl>
                                      </p:cBhvr>
                                    </p:animEffect>
                                    <p:anim calcmode="lin" valueType="num">
                                      <p:cBhvr>
                                        <p:cTn id="52" dur="1000" fill="hold"/>
                                        <p:tgtEl>
                                          <p:spTgt spid="37"/>
                                        </p:tgtEl>
                                        <p:attrNameLst>
                                          <p:attrName>ppt_x</p:attrName>
                                        </p:attrNameLst>
                                      </p:cBhvr>
                                      <p:tavLst>
                                        <p:tav tm="0">
                                          <p:val>
                                            <p:strVal val="#ppt_x"/>
                                          </p:val>
                                        </p:tav>
                                        <p:tav tm="100000">
                                          <p:val>
                                            <p:strVal val="#ppt_x"/>
                                          </p:val>
                                        </p:tav>
                                      </p:tavLst>
                                    </p:anim>
                                    <p:anim calcmode="lin" valueType="num">
                                      <p:cBhvr>
                                        <p:cTn id="53" dur="1000" fill="hold"/>
                                        <p:tgtEl>
                                          <p:spTgt spid="37"/>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1000"/>
                                        <p:tgtEl>
                                          <p:spTgt spid="39"/>
                                        </p:tgtEl>
                                      </p:cBhvr>
                                    </p:animEffect>
                                    <p:anim calcmode="lin" valueType="num">
                                      <p:cBhvr>
                                        <p:cTn id="57" dur="1000" fill="hold"/>
                                        <p:tgtEl>
                                          <p:spTgt spid="39"/>
                                        </p:tgtEl>
                                        <p:attrNameLst>
                                          <p:attrName>ppt_x</p:attrName>
                                        </p:attrNameLst>
                                      </p:cBhvr>
                                      <p:tavLst>
                                        <p:tav tm="0">
                                          <p:val>
                                            <p:strVal val="#ppt_x"/>
                                          </p:val>
                                        </p:tav>
                                        <p:tav tm="100000">
                                          <p:val>
                                            <p:strVal val="#ppt_x"/>
                                          </p:val>
                                        </p:tav>
                                      </p:tavLst>
                                    </p:anim>
                                    <p:anim calcmode="lin" valueType="num">
                                      <p:cBhvr>
                                        <p:cTn id="58" dur="1000" fill="hold"/>
                                        <p:tgtEl>
                                          <p:spTgt spid="39"/>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1000"/>
                                        <p:tgtEl>
                                          <p:spTgt spid="46"/>
                                        </p:tgtEl>
                                      </p:cBhvr>
                                    </p:animEffect>
                                    <p:anim calcmode="lin" valueType="num">
                                      <p:cBhvr>
                                        <p:cTn id="62" dur="1000" fill="hold"/>
                                        <p:tgtEl>
                                          <p:spTgt spid="46"/>
                                        </p:tgtEl>
                                        <p:attrNameLst>
                                          <p:attrName>ppt_x</p:attrName>
                                        </p:attrNameLst>
                                      </p:cBhvr>
                                      <p:tavLst>
                                        <p:tav tm="0">
                                          <p:val>
                                            <p:strVal val="#ppt_x"/>
                                          </p:val>
                                        </p:tav>
                                        <p:tav tm="100000">
                                          <p:val>
                                            <p:strVal val="#ppt_x"/>
                                          </p:val>
                                        </p:tav>
                                      </p:tavLst>
                                    </p:anim>
                                    <p:anim calcmode="lin" valueType="num">
                                      <p:cBhvr>
                                        <p:cTn id="63" dur="1000" fill="hold"/>
                                        <p:tgtEl>
                                          <p:spTgt spid="4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7"/>
                                        </p:tgtEl>
                                        <p:attrNameLst>
                                          <p:attrName>style.visibility</p:attrName>
                                        </p:attrNameLst>
                                      </p:cBhvr>
                                      <p:to>
                                        <p:strVal val="visible"/>
                                      </p:to>
                                    </p:set>
                                    <p:animEffect transition="in" filter="fade">
                                      <p:cBhvr>
                                        <p:cTn id="66" dur="1000"/>
                                        <p:tgtEl>
                                          <p:spTgt spid="47"/>
                                        </p:tgtEl>
                                      </p:cBhvr>
                                    </p:animEffect>
                                    <p:anim calcmode="lin" valueType="num">
                                      <p:cBhvr>
                                        <p:cTn id="67" dur="1000" fill="hold"/>
                                        <p:tgtEl>
                                          <p:spTgt spid="47"/>
                                        </p:tgtEl>
                                        <p:attrNameLst>
                                          <p:attrName>ppt_x</p:attrName>
                                        </p:attrNameLst>
                                      </p:cBhvr>
                                      <p:tavLst>
                                        <p:tav tm="0">
                                          <p:val>
                                            <p:strVal val="#ppt_x"/>
                                          </p:val>
                                        </p:tav>
                                        <p:tav tm="100000">
                                          <p:val>
                                            <p:strVal val="#ppt_x"/>
                                          </p:val>
                                        </p:tav>
                                      </p:tavLst>
                                    </p:anim>
                                    <p:anim calcmode="lin" valueType="num">
                                      <p:cBhvr>
                                        <p:cTn id="68" dur="1000" fill="hold"/>
                                        <p:tgtEl>
                                          <p:spTgt spid="47"/>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1000" fill="hold"/>
                                        <p:tgtEl>
                                          <p:spTgt spid="78"/>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76"/>
                                        </p:tgtEl>
                                        <p:attrNameLst>
                                          <p:attrName>style.visibility</p:attrName>
                                        </p:attrNameLst>
                                      </p:cBhvr>
                                      <p:to>
                                        <p:strVal val="visible"/>
                                      </p:to>
                                    </p:set>
                                    <p:animEffect transition="in" filter="fade">
                                      <p:cBhvr>
                                        <p:cTn id="76" dur="1000"/>
                                        <p:tgtEl>
                                          <p:spTgt spid="76"/>
                                        </p:tgtEl>
                                      </p:cBhvr>
                                    </p:animEffect>
                                    <p:anim calcmode="lin" valueType="num">
                                      <p:cBhvr>
                                        <p:cTn id="77" dur="1000" fill="hold"/>
                                        <p:tgtEl>
                                          <p:spTgt spid="76"/>
                                        </p:tgtEl>
                                        <p:attrNameLst>
                                          <p:attrName>ppt_x</p:attrName>
                                        </p:attrNameLst>
                                      </p:cBhvr>
                                      <p:tavLst>
                                        <p:tav tm="0">
                                          <p:val>
                                            <p:strVal val="#ppt_x"/>
                                          </p:val>
                                        </p:tav>
                                        <p:tav tm="100000">
                                          <p:val>
                                            <p:strVal val="#ppt_x"/>
                                          </p:val>
                                        </p:tav>
                                      </p:tavLst>
                                    </p:anim>
                                    <p:anim calcmode="lin" valueType="num">
                                      <p:cBhvr>
                                        <p:cTn id="78" dur="1000" fill="hold"/>
                                        <p:tgtEl>
                                          <p:spTgt spid="7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fade">
                                      <p:cBhvr>
                                        <p:cTn id="81" dur="1000"/>
                                        <p:tgtEl>
                                          <p:spTgt spid="55"/>
                                        </p:tgtEl>
                                      </p:cBhvr>
                                    </p:animEffect>
                                    <p:anim calcmode="lin" valueType="num">
                                      <p:cBhvr>
                                        <p:cTn id="82" dur="1000" fill="hold"/>
                                        <p:tgtEl>
                                          <p:spTgt spid="55"/>
                                        </p:tgtEl>
                                        <p:attrNameLst>
                                          <p:attrName>ppt_x</p:attrName>
                                        </p:attrNameLst>
                                      </p:cBhvr>
                                      <p:tavLst>
                                        <p:tav tm="0">
                                          <p:val>
                                            <p:strVal val="#ppt_x"/>
                                          </p:val>
                                        </p:tav>
                                        <p:tav tm="100000">
                                          <p:val>
                                            <p:strVal val="#ppt_x"/>
                                          </p:val>
                                        </p:tav>
                                      </p:tavLst>
                                    </p:anim>
                                    <p:anim calcmode="lin" valueType="num">
                                      <p:cBhvr>
                                        <p:cTn id="83" dur="1000" fill="hold"/>
                                        <p:tgtEl>
                                          <p:spTgt spid="55"/>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56"/>
                                        </p:tgtEl>
                                        <p:attrNameLst>
                                          <p:attrName>style.visibility</p:attrName>
                                        </p:attrNameLst>
                                      </p:cBhvr>
                                      <p:to>
                                        <p:strVal val="visible"/>
                                      </p:to>
                                    </p:set>
                                    <p:animEffect transition="in" filter="fade">
                                      <p:cBhvr>
                                        <p:cTn id="86" dur="1000"/>
                                        <p:tgtEl>
                                          <p:spTgt spid="56"/>
                                        </p:tgtEl>
                                      </p:cBhvr>
                                    </p:animEffect>
                                    <p:anim calcmode="lin" valueType="num">
                                      <p:cBhvr>
                                        <p:cTn id="87" dur="1000" fill="hold"/>
                                        <p:tgtEl>
                                          <p:spTgt spid="56"/>
                                        </p:tgtEl>
                                        <p:attrNameLst>
                                          <p:attrName>ppt_x</p:attrName>
                                        </p:attrNameLst>
                                      </p:cBhvr>
                                      <p:tavLst>
                                        <p:tav tm="0">
                                          <p:val>
                                            <p:strVal val="#ppt_x"/>
                                          </p:val>
                                        </p:tav>
                                        <p:tav tm="100000">
                                          <p:val>
                                            <p:strVal val="#ppt_x"/>
                                          </p:val>
                                        </p:tav>
                                      </p:tavLst>
                                    </p:anim>
                                    <p:anim calcmode="lin" valueType="num">
                                      <p:cBhvr>
                                        <p:cTn id="88" dur="1000" fill="hold"/>
                                        <p:tgtEl>
                                          <p:spTgt spid="56"/>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fade">
                                      <p:cBhvr>
                                        <p:cTn id="91" dur="1000"/>
                                        <p:tgtEl>
                                          <p:spTgt spid="57"/>
                                        </p:tgtEl>
                                      </p:cBhvr>
                                    </p:animEffect>
                                    <p:anim calcmode="lin" valueType="num">
                                      <p:cBhvr>
                                        <p:cTn id="92" dur="1000" fill="hold"/>
                                        <p:tgtEl>
                                          <p:spTgt spid="57"/>
                                        </p:tgtEl>
                                        <p:attrNameLst>
                                          <p:attrName>ppt_x</p:attrName>
                                        </p:attrNameLst>
                                      </p:cBhvr>
                                      <p:tavLst>
                                        <p:tav tm="0">
                                          <p:val>
                                            <p:strVal val="#ppt_x"/>
                                          </p:val>
                                        </p:tav>
                                        <p:tav tm="100000">
                                          <p:val>
                                            <p:strVal val="#ppt_x"/>
                                          </p:val>
                                        </p:tav>
                                      </p:tavLst>
                                    </p:anim>
                                    <p:anim calcmode="lin" valueType="num">
                                      <p:cBhvr>
                                        <p:cTn id="93" dur="1000" fill="hold"/>
                                        <p:tgtEl>
                                          <p:spTgt spid="5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fade">
                                      <p:cBhvr>
                                        <p:cTn id="96" dur="1000"/>
                                        <p:tgtEl>
                                          <p:spTgt spid="58"/>
                                        </p:tgtEl>
                                      </p:cBhvr>
                                    </p:animEffect>
                                    <p:anim calcmode="lin" valueType="num">
                                      <p:cBhvr>
                                        <p:cTn id="97" dur="1000" fill="hold"/>
                                        <p:tgtEl>
                                          <p:spTgt spid="58"/>
                                        </p:tgtEl>
                                        <p:attrNameLst>
                                          <p:attrName>ppt_x</p:attrName>
                                        </p:attrNameLst>
                                      </p:cBhvr>
                                      <p:tavLst>
                                        <p:tav tm="0">
                                          <p:val>
                                            <p:strVal val="#ppt_x"/>
                                          </p:val>
                                        </p:tav>
                                        <p:tav tm="100000">
                                          <p:val>
                                            <p:strVal val="#ppt_x"/>
                                          </p:val>
                                        </p:tav>
                                      </p:tavLst>
                                    </p:anim>
                                    <p:anim calcmode="lin" valueType="num">
                                      <p:cBhvr>
                                        <p:cTn id="98" dur="1000" fill="hold"/>
                                        <p:tgtEl>
                                          <p:spTgt spid="58"/>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1000"/>
                                        <p:tgtEl>
                                          <p:spTgt spid="79"/>
                                        </p:tgtEl>
                                      </p:cBhvr>
                                    </p:animEffect>
                                    <p:anim calcmode="lin" valueType="num">
                                      <p:cBhvr>
                                        <p:cTn id="102" dur="1000" fill="hold"/>
                                        <p:tgtEl>
                                          <p:spTgt spid="79"/>
                                        </p:tgtEl>
                                        <p:attrNameLst>
                                          <p:attrName>ppt_x</p:attrName>
                                        </p:attrNameLst>
                                      </p:cBhvr>
                                      <p:tavLst>
                                        <p:tav tm="0">
                                          <p:val>
                                            <p:strVal val="#ppt_x"/>
                                          </p:val>
                                        </p:tav>
                                        <p:tav tm="100000">
                                          <p:val>
                                            <p:strVal val="#ppt_x"/>
                                          </p:val>
                                        </p:tav>
                                      </p:tavLst>
                                    </p:anim>
                                    <p:anim calcmode="lin" valueType="num">
                                      <p:cBhvr>
                                        <p:cTn id="103" dur="1000" fill="hold"/>
                                        <p:tgtEl>
                                          <p:spTgt spid="79"/>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1026"/>
                                        </p:tgtEl>
                                        <p:attrNameLst>
                                          <p:attrName>style.visibility</p:attrName>
                                        </p:attrNameLst>
                                      </p:cBhvr>
                                      <p:to>
                                        <p:strVal val="visible"/>
                                      </p:to>
                                    </p:set>
                                    <p:animEffect transition="in" filter="fade">
                                      <p:cBhvr>
                                        <p:cTn id="106" dur="1000"/>
                                        <p:tgtEl>
                                          <p:spTgt spid="1026"/>
                                        </p:tgtEl>
                                      </p:cBhvr>
                                    </p:animEffect>
                                    <p:anim calcmode="lin" valueType="num">
                                      <p:cBhvr>
                                        <p:cTn id="107" dur="1000" fill="hold"/>
                                        <p:tgtEl>
                                          <p:spTgt spid="1026"/>
                                        </p:tgtEl>
                                        <p:attrNameLst>
                                          <p:attrName>ppt_x</p:attrName>
                                        </p:attrNameLst>
                                      </p:cBhvr>
                                      <p:tavLst>
                                        <p:tav tm="0">
                                          <p:val>
                                            <p:strVal val="#ppt_x"/>
                                          </p:val>
                                        </p:tav>
                                        <p:tav tm="100000">
                                          <p:val>
                                            <p:strVal val="#ppt_x"/>
                                          </p:val>
                                        </p:tav>
                                      </p:tavLst>
                                    </p:anim>
                                    <p:anim calcmode="lin" valueType="num">
                                      <p:cBhvr>
                                        <p:cTn id="108" dur="1000" fill="hold"/>
                                        <p:tgtEl>
                                          <p:spTgt spid="1026"/>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2080"/>
                                        </p:tgtEl>
                                        <p:attrNameLst>
                                          <p:attrName>style.visibility</p:attrName>
                                        </p:attrNameLst>
                                      </p:cBhvr>
                                      <p:to>
                                        <p:strVal val="visible"/>
                                      </p:to>
                                    </p:set>
                                    <p:animEffect transition="in" filter="fade">
                                      <p:cBhvr>
                                        <p:cTn id="111" dur="1000"/>
                                        <p:tgtEl>
                                          <p:spTgt spid="2080"/>
                                        </p:tgtEl>
                                      </p:cBhvr>
                                    </p:animEffect>
                                    <p:anim calcmode="lin" valueType="num">
                                      <p:cBhvr>
                                        <p:cTn id="112" dur="1000" fill="hold"/>
                                        <p:tgtEl>
                                          <p:spTgt spid="2080"/>
                                        </p:tgtEl>
                                        <p:attrNameLst>
                                          <p:attrName>ppt_x</p:attrName>
                                        </p:attrNameLst>
                                      </p:cBhvr>
                                      <p:tavLst>
                                        <p:tav tm="0">
                                          <p:val>
                                            <p:strVal val="#ppt_x"/>
                                          </p:val>
                                        </p:tav>
                                        <p:tav tm="100000">
                                          <p:val>
                                            <p:strVal val="#ppt_x"/>
                                          </p:val>
                                        </p:tav>
                                      </p:tavLst>
                                    </p:anim>
                                    <p:anim calcmode="lin" valueType="num">
                                      <p:cBhvr>
                                        <p:cTn id="113" dur="1000" fill="hold"/>
                                        <p:tgtEl>
                                          <p:spTgt spid="2080"/>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2057"/>
                                        </p:tgtEl>
                                        <p:attrNameLst>
                                          <p:attrName>style.visibility</p:attrName>
                                        </p:attrNameLst>
                                      </p:cBhvr>
                                      <p:to>
                                        <p:strVal val="visible"/>
                                      </p:to>
                                    </p:set>
                                    <p:animEffect transition="in" filter="fade">
                                      <p:cBhvr>
                                        <p:cTn id="116" dur="1000"/>
                                        <p:tgtEl>
                                          <p:spTgt spid="2057"/>
                                        </p:tgtEl>
                                      </p:cBhvr>
                                    </p:animEffect>
                                    <p:anim calcmode="lin" valueType="num">
                                      <p:cBhvr>
                                        <p:cTn id="117" dur="1000" fill="hold"/>
                                        <p:tgtEl>
                                          <p:spTgt spid="2057"/>
                                        </p:tgtEl>
                                        <p:attrNameLst>
                                          <p:attrName>ppt_x</p:attrName>
                                        </p:attrNameLst>
                                      </p:cBhvr>
                                      <p:tavLst>
                                        <p:tav tm="0">
                                          <p:val>
                                            <p:strVal val="#ppt_x"/>
                                          </p:val>
                                        </p:tav>
                                        <p:tav tm="100000">
                                          <p:val>
                                            <p:strVal val="#ppt_x"/>
                                          </p:val>
                                        </p:tav>
                                      </p:tavLst>
                                    </p:anim>
                                    <p:anim calcmode="lin" valueType="num">
                                      <p:cBhvr>
                                        <p:cTn id="118" dur="1000" fill="hold"/>
                                        <p:tgtEl>
                                          <p:spTgt spid="2057"/>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73"/>
                                        </p:tgtEl>
                                        <p:attrNameLst>
                                          <p:attrName>style.visibility</p:attrName>
                                        </p:attrNameLst>
                                      </p:cBhvr>
                                      <p:to>
                                        <p:strVal val="visible"/>
                                      </p:to>
                                    </p:set>
                                    <p:animEffect transition="in" filter="fade">
                                      <p:cBhvr>
                                        <p:cTn id="121" dur="1000"/>
                                        <p:tgtEl>
                                          <p:spTgt spid="73"/>
                                        </p:tgtEl>
                                      </p:cBhvr>
                                    </p:animEffect>
                                    <p:anim calcmode="lin" valueType="num">
                                      <p:cBhvr>
                                        <p:cTn id="122" dur="1000" fill="hold"/>
                                        <p:tgtEl>
                                          <p:spTgt spid="73"/>
                                        </p:tgtEl>
                                        <p:attrNameLst>
                                          <p:attrName>ppt_x</p:attrName>
                                        </p:attrNameLst>
                                      </p:cBhvr>
                                      <p:tavLst>
                                        <p:tav tm="0">
                                          <p:val>
                                            <p:strVal val="#ppt_x"/>
                                          </p:val>
                                        </p:tav>
                                        <p:tav tm="100000">
                                          <p:val>
                                            <p:strVal val="#ppt_x"/>
                                          </p:val>
                                        </p:tav>
                                      </p:tavLst>
                                    </p:anim>
                                    <p:anim calcmode="lin" valueType="num">
                                      <p:cBhvr>
                                        <p:cTn id="123" dur="1000" fill="hold"/>
                                        <p:tgtEl>
                                          <p:spTgt spid="73"/>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2067"/>
                                        </p:tgtEl>
                                        <p:attrNameLst>
                                          <p:attrName>style.visibility</p:attrName>
                                        </p:attrNameLst>
                                      </p:cBhvr>
                                      <p:to>
                                        <p:strVal val="visible"/>
                                      </p:to>
                                    </p:set>
                                    <p:animEffect transition="in" filter="fade">
                                      <p:cBhvr>
                                        <p:cTn id="126" dur="1000"/>
                                        <p:tgtEl>
                                          <p:spTgt spid="2067"/>
                                        </p:tgtEl>
                                      </p:cBhvr>
                                    </p:animEffect>
                                    <p:anim calcmode="lin" valueType="num">
                                      <p:cBhvr>
                                        <p:cTn id="127" dur="1000" fill="hold"/>
                                        <p:tgtEl>
                                          <p:spTgt spid="2067"/>
                                        </p:tgtEl>
                                        <p:attrNameLst>
                                          <p:attrName>ppt_x</p:attrName>
                                        </p:attrNameLst>
                                      </p:cBhvr>
                                      <p:tavLst>
                                        <p:tav tm="0">
                                          <p:val>
                                            <p:strVal val="#ppt_x"/>
                                          </p:val>
                                        </p:tav>
                                        <p:tav tm="100000">
                                          <p:val>
                                            <p:strVal val="#ppt_x"/>
                                          </p:val>
                                        </p:tav>
                                      </p:tavLst>
                                    </p:anim>
                                    <p:anim calcmode="lin" valueType="num">
                                      <p:cBhvr>
                                        <p:cTn id="128" dur="1000" fill="hold"/>
                                        <p:tgtEl>
                                          <p:spTgt spid="2067"/>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0"/>
                                  </p:stCondLst>
                                  <p:childTnLst>
                                    <p:set>
                                      <p:cBhvr>
                                        <p:cTn id="130" dur="1" fill="hold">
                                          <p:stCondLst>
                                            <p:cond delay="0"/>
                                          </p:stCondLst>
                                        </p:cTn>
                                        <p:tgtEl>
                                          <p:spTgt spid="77"/>
                                        </p:tgtEl>
                                        <p:attrNameLst>
                                          <p:attrName>style.visibility</p:attrName>
                                        </p:attrNameLst>
                                      </p:cBhvr>
                                      <p:to>
                                        <p:strVal val="visible"/>
                                      </p:to>
                                    </p:set>
                                    <p:animEffect transition="in" filter="fade">
                                      <p:cBhvr>
                                        <p:cTn id="131" dur="1000"/>
                                        <p:tgtEl>
                                          <p:spTgt spid="77"/>
                                        </p:tgtEl>
                                      </p:cBhvr>
                                    </p:animEffect>
                                    <p:anim calcmode="lin" valueType="num">
                                      <p:cBhvr>
                                        <p:cTn id="132" dur="1000" fill="hold"/>
                                        <p:tgtEl>
                                          <p:spTgt spid="77"/>
                                        </p:tgtEl>
                                        <p:attrNameLst>
                                          <p:attrName>ppt_x</p:attrName>
                                        </p:attrNameLst>
                                      </p:cBhvr>
                                      <p:tavLst>
                                        <p:tav tm="0">
                                          <p:val>
                                            <p:strVal val="#ppt_x"/>
                                          </p:val>
                                        </p:tav>
                                        <p:tav tm="100000">
                                          <p:val>
                                            <p:strVal val="#ppt_x"/>
                                          </p:val>
                                        </p:tav>
                                      </p:tavLst>
                                    </p:anim>
                                    <p:anim calcmode="lin" valueType="num">
                                      <p:cBhvr>
                                        <p:cTn id="133" dur="1000" fill="hold"/>
                                        <p:tgtEl>
                                          <p:spTgt spid="77"/>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2071"/>
                                        </p:tgtEl>
                                        <p:attrNameLst>
                                          <p:attrName>style.visibility</p:attrName>
                                        </p:attrNameLst>
                                      </p:cBhvr>
                                      <p:to>
                                        <p:strVal val="visible"/>
                                      </p:to>
                                    </p:set>
                                    <p:animEffect transition="in" filter="fade">
                                      <p:cBhvr>
                                        <p:cTn id="136" dur="1000"/>
                                        <p:tgtEl>
                                          <p:spTgt spid="2071"/>
                                        </p:tgtEl>
                                      </p:cBhvr>
                                    </p:animEffect>
                                    <p:anim calcmode="lin" valueType="num">
                                      <p:cBhvr>
                                        <p:cTn id="137" dur="1000" fill="hold"/>
                                        <p:tgtEl>
                                          <p:spTgt spid="2071"/>
                                        </p:tgtEl>
                                        <p:attrNameLst>
                                          <p:attrName>ppt_x</p:attrName>
                                        </p:attrNameLst>
                                      </p:cBhvr>
                                      <p:tavLst>
                                        <p:tav tm="0">
                                          <p:val>
                                            <p:strVal val="#ppt_x"/>
                                          </p:val>
                                        </p:tav>
                                        <p:tav tm="100000">
                                          <p:val>
                                            <p:strVal val="#ppt_x"/>
                                          </p:val>
                                        </p:tav>
                                      </p:tavLst>
                                    </p:anim>
                                    <p:anim calcmode="lin" valueType="num">
                                      <p:cBhvr>
                                        <p:cTn id="138" dur="1000" fill="hold"/>
                                        <p:tgtEl>
                                          <p:spTgt spid="2071"/>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2072"/>
                                        </p:tgtEl>
                                        <p:attrNameLst>
                                          <p:attrName>style.visibility</p:attrName>
                                        </p:attrNameLst>
                                      </p:cBhvr>
                                      <p:to>
                                        <p:strVal val="visible"/>
                                      </p:to>
                                    </p:set>
                                    <p:animEffect transition="in" filter="fade">
                                      <p:cBhvr>
                                        <p:cTn id="141" dur="1000"/>
                                        <p:tgtEl>
                                          <p:spTgt spid="2072"/>
                                        </p:tgtEl>
                                      </p:cBhvr>
                                    </p:animEffect>
                                    <p:anim calcmode="lin" valueType="num">
                                      <p:cBhvr>
                                        <p:cTn id="142" dur="1000" fill="hold"/>
                                        <p:tgtEl>
                                          <p:spTgt spid="2072"/>
                                        </p:tgtEl>
                                        <p:attrNameLst>
                                          <p:attrName>ppt_x</p:attrName>
                                        </p:attrNameLst>
                                      </p:cBhvr>
                                      <p:tavLst>
                                        <p:tav tm="0">
                                          <p:val>
                                            <p:strVal val="#ppt_x"/>
                                          </p:val>
                                        </p:tav>
                                        <p:tav tm="100000">
                                          <p:val>
                                            <p:strVal val="#ppt_x"/>
                                          </p:val>
                                        </p:tav>
                                      </p:tavLst>
                                    </p:anim>
                                    <p:anim calcmode="lin" valueType="num">
                                      <p:cBhvr>
                                        <p:cTn id="143" dur="1000" fill="hold"/>
                                        <p:tgtEl>
                                          <p:spTgt spid="207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2073"/>
                                        </p:tgtEl>
                                        <p:attrNameLst>
                                          <p:attrName>style.visibility</p:attrName>
                                        </p:attrNameLst>
                                      </p:cBhvr>
                                      <p:to>
                                        <p:strVal val="visible"/>
                                      </p:to>
                                    </p:set>
                                    <p:animEffect transition="in" filter="fade">
                                      <p:cBhvr>
                                        <p:cTn id="146" dur="1000"/>
                                        <p:tgtEl>
                                          <p:spTgt spid="2073"/>
                                        </p:tgtEl>
                                      </p:cBhvr>
                                    </p:animEffect>
                                    <p:anim calcmode="lin" valueType="num">
                                      <p:cBhvr>
                                        <p:cTn id="147" dur="1000" fill="hold"/>
                                        <p:tgtEl>
                                          <p:spTgt spid="2073"/>
                                        </p:tgtEl>
                                        <p:attrNameLst>
                                          <p:attrName>ppt_x</p:attrName>
                                        </p:attrNameLst>
                                      </p:cBhvr>
                                      <p:tavLst>
                                        <p:tav tm="0">
                                          <p:val>
                                            <p:strVal val="#ppt_x"/>
                                          </p:val>
                                        </p:tav>
                                        <p:tav tm="100000">
                                          <p:val>
                                            <p:strVal val="#ppt_x"/>
                                          </p:val>
                                        </p:tav>
                                      </p:tavLst>
                                    </p:anim>
                                    <p:anim calcmode="lin" valueType="num">
                                      <p:cBhvr>
                                        <p:cTn id="148" dur="1000" fill="hold"/>
                                        <p:tgtEl>
                                          <p:spTgt spid="2073"/>
                                        </p:tgtEl>
                                        <p:attrNameLst>
                                          <p:attrName>ppt_y</p:attrName>
                                        </p:attrNameLst>
                                      </p:cBhvr>
                                      <p:tavLst>
                                        <p:tav tm="0">
                                          <p:val>
                                            <p:strVal val="#ppt_y+.1"/>
                                          </p:val>
                                        </p:tav>
                                        <p:tav tm="100000">
                                          <p:val>
                                            <p:strVal val="#ppt_y"/>
                                          </p:val>
                                        </p:tav>
                                      </p:tavLst>
                                    </p:anim>
                                  </p:childTnLst>
                                </p:cTn>
                              </p:par>
                              <p:par>
                                <p:cTn id="149" presetID="42" presetClass="entr" presetSubtype="0" fill="hold" nodeType="withEffect">
                                  <p:stCondLst>
                                    <p:cond delay="0"/>
                                  </p:stCondLst>
                                  <p:childTnLst>
                                    <p:set>
                                      <p:cBhvr>
                                        <p:cTn id="150" dur="1" fill="hold">
                                          <p:stCondLst>
                                            <p:cond delay="0"/>
                                          </p:stCondLst>
                                        </p:cTn>
                                        <p:tgtEl>
                                          <p:spTgt spid="2081"/>
                                        </p:tgtEl>
                                        <p:attrNameLst>
                                          <p:attrName>style.visibility</p:attrName>
                                        </p:attrNameLst>
                                      </p:cBhvr>
                                      <p:to>
                                        <p:strVal val="visible"/>
                                      </p:to>
                                    </p:set>
                                    <p:animEffect transition="in" filter="fade">
                                      <p:cBhvr>
                                        <p:cTn id="151" dur="1000"/>
                                        <p:tgtEl>
                                          <p:spTgt spid="2081"/>
                                        </p:tgtEl>
                                      </p:cBhvr>
                                    </p:animEffect>
                                    <p:anim calcmode="lin" valueType="num">
                                      <p:cBhvr>
                                        <p:cTn id="152" dur="1000" fill="hold"/>
                                        <p:tgtEl>
                                          <p:spTgt spid="2081"/>
                                        </p:tgtEl>
                                        <p:attrNameLst>
                                          <p:attrName>ppt_x</p:attrName>
                                        </p:attrNameLst>
                                      </p:cBhvr>
                                      <p:tavLst>
                                        <p:tav tm="0">
                                          <p:val>
                                            <p:strVal val="#ppt_x"/>
                                          </p:val>
                                        </p:tav>
                                        <p:tav tm="100000">
                                          <p:val>
                                            <p:strVal val="#ppt_x"/>
                                          </p:val>
                                        </p:tav>
                                      </p:tavLst>
                                    </p:anim>
                                    <p:anim calcmode="lin" valueType="num">
                                      <p:cBhvr>
                                        <p:cTn id="153" dur="1000" fill="hold"/>
                                        <p:tgtEl>
                                          <p:spTgt spid="2081"/>
                                        </p:tgtEl>
                                        <p:attrNameLst>
                                          <p:attrName>ppt_y</p:attrName>
                                        </p:attrNameLst>
                                      </p:cBhvr>
                                      <p:tavLst>
                                        <p:tav tm="0">
                                          <p:val>
                                            <p:strVal val="#ppt_y+.1"/>
                                          </p:val>
                                        </p:tav>
                                        <p:tav tm="100000">
                                          <p:val>
                                            <p:strVal val="#ppt_y"/>
                                          </p:val>
                                        </p:tav>
                                      </p:tavLst>
                                    </p:anim>
                                  </p:childTnLst>
                                </p:cTn>
                              </p:par>
                              <p:par>
                                <p:cTn id="154" presetID="42" presetClass="entr" presetSubtype="0" fill="hold" nodeType="withEffect">
                                  <p:stCondLst>
                                    <p:cond delay="0"/>
                                  </p:stCondLst>
                                  <p:childTnLst>
                                    <p:set>
                                      <p:cBhvr>
                                        <p:cTn id="155" dur="1" fill="hold">
                                          <p:stCondLst>
                                            <p:cond delay="0"/>
                                          </p:stCondLst>
                                        </p:cTn>
                                        <p:tgtEl>
                                          <p:spTgt spid="75"/>
                                        </p:tgtEl>
                                        <p:attrNameLst>
                                          <p:attrName>style.visibility</p:attrName>
                                        </p:attrNameLst>
                                      </p:cBhvr>
                                      <p:to>
                                        <p:strVal val="visible"/>
                                      </p:to>
                                    </p:set>
                                    <p:animEffect transition="in" filter="fade">
                                      <p:cBhvr>
                                        <p:cTn id="156" dur="1000"/>
                                        <p:tgtEl>
                                          <p:spTgt spid="75"/>
                                        </p:tgtEl>
                                      </p:cBhvr>
                                    </p:animEffect>
                                    <p:anim calcmode="lin" valueType="num">
                                      <p:cBhvr>
                                        <p:cTn id="157" dur="1000" fill="hold"/>
                                        <p:tgtEl>
                                          <p:spTgt spid="75"/>
                                        </p:tgtEl>
                                        <p:attrNameLst>
                                          <p:attrName>ppt_x</p:attrName>
                                        </p:attrNameLst>
                                      </p:cBhvr>
                                      <p:tavLst>
                                        <p:tav tm="0">
                                          <p:val>
                                            <p:strVal val="#ppt_x"/>
                                          </p:val>
                                        </p:tav>
                                        <p:tav tm="100000">
                                          <p:val>
                                            <p:strVal val="#ppt_x"/>
                                          </p:val>
                                        </p:tav>
                                      </p:tavLst>
                                    </p:anim>
                                    <p:anim calcmode="lin" valueType="num">
                                      <p:cBhvr>
                                        <p:cTn id="158" dur="1000" fill="hold"/>
                                        <p:tgtEl>
                                          <p:spTgt spid="75"/>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7"/>
                                        </p:tgtEl>
                                        <p:attrNameLst>
                                          <p:attrName>style.visibility</p:attrName>
                                        </p:attrNameLst>
                                      </p:cBhvr>
                                      <p:to>
                                        <p:strVal val="visible"/>
                                      </p:to>
                                    </p:set>
                                    <p:animEffect transition="in" filter="fade">
                                      <p:cBhvr>
                                        <p:cTn id="161" dur="1000"/>
                                        <p:tgtEl>
                                          <p:spTgt spid="67"/>
                                        </p:tgtEl>
                                      </p:cBhvr>
                                    </p:animEffect>
                                    <p:anim calcmode="lin" valueType="num">
                                      <p:cBhvr>
                                        <p:cTn id="162" dur="1000" fill="hold"/>
                                        <p:tgtEl>
                                          <p:spTgt spid="67"/>
                                        </p:tgtEl>
                                        <p:attrNameLst>
                                          <p:attrName>ppt_x</p:attrName>
                                        </p:attrNameLst>
                                      </p:cBhvr>
                                      <p:tavLst>
                                        <p:tav tm="0">
                                          <p:val>
                                            <p:strVal val="#ppt_x"/>
                                          </p:val>
                                        </p:tav>
                                        <p:tav tm="100000">
                                          <p:val>
                                            <p:strVal val="#ppt_x"/>
                                          </p:val>
                                        </p:tav>
                                      </p:tavLst>
                                    </p:anim>
                                    <p:anim calcmode="lin" valueType="num">
                                      <p:cBhvr>
                                        <p:cTn id="163" dur="1000" fill="hold"/>
                                        <p:tgtEl>
                                          <p:spTgt spid="67"/>
                                        </p:tgtEl>
                                        <p:attrNameLst>
                                          <p:attrName>ppt_y</p:attrName>
                                        </p:attrNameLst>
                                      </p:cBhvr>
                                      <p:tavLst>
                                        <p:tav tm="0">
                                          <p:val>
                                            <p:strVal val="#ppt_y+.1"/>
                                          </p:val>
                                        </p:tav>
                                        <p:tav tm="100000">
                                          <p:val>
                                            <p:strVal val="#ppt_y"/>
                                          </p:val>
                                        </p:tav>
                                      </p:tavLst>
                                    </p:anim>
                                  </p:childTnLst>
                                </p:cTn>
                              </p:par>
                              <p:par>
                                <p:cTn id="164" presetID="42" presetClass="entr" presetSubtype="0" fill="hold" nodeType="withEffect">
                                  <p:stCondLst>
                                    <p:cond delay="0"/>
                                  </p:stCondLst>
                                  <p:childTnLst>
                                    <p:set>
                                      <p:cBhvr>
                                        <p:cTn id="165" dur="1" fill="hold">
                                          <p:stCondLst>
                                            <p:cond delay="0"/>
                                          </p:stCondLst>
                                        </p:cTn>
                                        <p:tgtEl>
                                          <p:spTgt spid="223"/>
                                        </p:tgtEl>
                                        <p:attrNameLst>
                                          <p:attrName>style.visibility</p:attrName>
                                        </p:attrNameLst>
                                      </p:cBhvr>
                                      <p:to>
                                        <p:strVal val="visible"/>
                                      </p:to>
                                    </p:set>
                                    <p:animEffect transition="in" filter="fade">
                                      <p:cBhvr>
                                        <p:cTn id="166" dur="1000"/>
                                        <p:tgtEl>
                                          <p:spTgt spid="223"/>
                                        </p:tgtEl>
                                      </p:cBhvr>
                                    </p:animEffect>
                                    <p:anim calcmode="lin" valueType="num">
                                      <p:cBhvr>
                                        <p:cTn id="167" dur="1000" fill="hold"/>
                                        <p:tgtEl>
                                          <p:spTgt spid="223"/>
                                        </p:tgtEl>
                                        <p:attrNameLst>
                                          <p:attrName>ppt_x</p:attrName>
                                        </p:attrNameLst>
                                      </p:cBhvr>
                                      <p:tavLst>
                                        <p:tav tm="0">
                                          <p:val>
                                            <p:strVal val="#ppt_x"/>
                                          </p:val>
                                        </p:tav>
                                        <p:tav tm="100000">
                                          <p:val>
                                            <p:strVal val="#ppt_x"/>
                                          </p:val>
                                        </p:tav>
                                      </p:tavLst>
                                    </p:anim>
                                    <p:anim calcmode="lin" valueType="num">
                                      <p:cBhvr>
                                        <p:cTn id="168" dur="1000" fill="hold"/>
                                        <p:tgtEl>
                                          <p:spTgt spid="223"/>
                                        </p:tgtEl>
                                        <p:attrNameLst>
                                          <p:attrName>ppt_y</p:attrName>
                                        </p:attrNameLst>
                                      </p:cBhvr>
                                      <p:tavLst>
                                        <p:tav tm="0">
                                          <p:val>
                                            <p:strVal val="#ppt_y+.1"/>
                                          </p:val>
                                        </p:tav>
                                        <p:tav tm="100000">
                                          <p:val>
                                            <p:strVal val="#ppt_y"/>
                                          </p:val>
                                        </p:tav>
                                      </p:tavLst>
                                    </p:anim>
                                  </p:childTnLst>
                                </p:cTn>
                              </p:par>
                              <p:par>
                                <p:cTn id="169" presetID="42" presetClass="entr" presetSubtype="0" fill="hold" nodeType="withEffect">
                                  <p:stCondLst>
                                    <p:cond delay="0"/>
                                  </p:stCondLst>
                                  <p:childTnLst>
                                    <p:set>
                                      <p:cBhvr>
                                        <p:cTn id="170" dur="1" fill="hold">
                                          <p:stCondLst>
                                            <p:cond delay="0"/>
                                          </p:stCondLst>
                                        </p:cTn>
                                        <p:tgtEl>
                                          <p:spTgt spid="196"/>
                                        </p:tgtEl>
                                        <p:attrNameLst>
                                          <p:attrName>style.visibility</p:attrName>
                                        </p:attrNameLst>
                                      </p:cBhvr>
                                      <p:to>
                                        <p:strVal val="visible"/>
                                      </p:to>
                                    </p:set>
                                    <p:animEffect transition="in" filter="fade">
                                      <p:cBhvr>
                                        <p:cTn id="171" dur="1000"/>
                                        <p:tgtEl>
                                          <p:spTgt spid="196"/>
                                        </p:tgtEl>
                                      </p:cBhvr>
                                    </p:animEffect>
                                    <p:anim calcmode="lin" valueType="num">
                                      <p:cBhvr>
                                        <p:cTn id="172" dur="1000" fill="hold"/>
                                        <p:tgtEl>
                                          <p:spTgt spid="196"/>
                                        </p:tgtEl>
                                        <p:attrNameLst>
                                          <p:attrName>ppt_x</p:attrName>
                                        </p:attrNameLst>
                                      </p:cBhvr>
                                      <p:tavLst>
                                        <p:tav tm="0">
                                          <p:val>
                                            <p:strVal val="#ppt_x"/>
                                          </p:val>
                                        </p:tav>
                                        <p:tav tm="100000">
                                          <p:val>
                                            <p:strVal val="#ppt_x"/>
                                          </p:val>
                                        </p:tav>
                                      </p:tavLst>
                                    </p:anim>
                                    <p:anim calcmode="lin" valueType="num">
                                      <p:cBhvr>
                                        <p:cTn id="173" dur="1000" fill="hold"/>
                                        <p:tgtEl>
                                          <p:spTgt spid="1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30" grpId="0" animBg="1"/>
      <p:bldP spid="31" grpId="0" animBg="1"/>
      <p:bldP spid="32" grpId="0" animBg="1"/>
      <p:bldP spid="37" grpId="0" animBg="1"/>
      <p:bldP spid="39" grpId="0" animBg="1"/>
      <p:bldP spid="46" grpId="0" animBg="1"/>
      <p:bldP spid="47" grpId="0" animBg="1"/>
      <p:bldP spid="55" grpId="0" animBg="1"/>
      <p:bldP spid="56" grpId="0" animBg="1"/>
      <p:bldP spid="57" grpId="0" animBg="1"/>
      <p:bldP spid="58" grpId="0" animBg="1"/>
      <p:bldP spid="2057" grpId="0" animBg="1"/>
      <p:bldP spid="2067" grpId="0" animBg="1"/>
      <p:bldP spid="2071" grpId="0" animBg="1"/>
      <p:bldP spid="2072" grpId="0" animBg="1"/>
      <p:bldP spid="2073" grpId="0" animBg="1"/>
      <p:bldP spid="6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984763" y="1596731"/>
            <a:ext cx="1490862" cy="830997"/>
          </a:xfrm>
          <a:prstGeom prst="rect">
            <a:avLst/>
          </a:prstGeom>
          <a:effectLst/>
        </p:spPr>
        <p:txBody>
          <a:bodyPr wrap="square">
            <a:spAutoFit/>
          </a:bodyPr>
          <a:lstStyle>
            <a:defPPr>
              <a:defRPr lang="zh-CN"/>
            </a:defPPr>
            <a:lvl1pPr algn="just" fontAlgn="auto">
              <a:spcBef>
                <a:spcPts val="0"/>
              </a:spcBef>
              <a:spcAft>
                <a:spcPts val="0"/>
              </a:spcAft>
              <a:defRPr sz="2400" b="0">
                <a:solidFill>
                  <a:schemeClr val="tx2">
                    <a:alpha val="91000"/>
                  </a:schemeClr>
                </a:solidFill>
                <a:latin typeface="Impact" panose="020B0806030902050204" pitchFamily="34" charset="0"/>
                <a:ea typeface="微软雅黑" panose="020B0503020204020204" pitchFamily="34" charset="-122"/>
                <a:cs typeface="方正豪体简体" panose="03000509000000000000" pitchFamily="65" charset="-122"/>
              </a:defRPr>
            </a:lvl1pPr>
          </a:lstStyle>
          <a:p>
            <a:r>
              <a:rPr lang="en-US" altLang="zh-CN" dirty="0">
                <a:solidFill>
                  <a:schemeClr val="tx1">
                    <a:lumMod val="65000"/>
                    <a:lumOff val="35000"/>
                    <a:alpha val="40000"/>
                  </a:schemeClr>
                </a:solidFill>
              </a:rPr>
              <a:t>CONTENTS</a:t>
            </a:r>
          </a:p>
          <a:p>
            <a:endParaRPr lang="en-US" altLang="zh-CN" dirty="0">
              <a:solidFill>
                <a:schemeClr val="tx1">
                  <a:lumMod val="65000"/>
                  <a:lumOff val="35000"/>
                  <a:alpha val="40000"/>
                </a:schemeClr>
              </a:solidFill>
            </a:endParaRPr>
          </a:p>
        </p:txBody>
      </p:sp>
      <p:sp>
        <p:nvSpPr>
          <p:cNvPr id="5" name="矩形 4"/>
          <p:cNvSpPr/>
          <p:nvPr/>
        </p:nvSpPr>
        <p:spPr>
          <a:xfrm>
            <a:off x="6446229" y="1350510"/>
            <a:ext cx="1584177" cy="707886"/>
          </a:xfrm>
          <a:prstGeom prst="rect">
            <a:avLst/>
          </a:prstGeom>
          <a:effectLst/>
        </p:spPr>
        <p:txBody>
          <a:bodyPr wrap="square">
            <a:spAutoFit/>
          </a:bodyPr>
          <a:lstStyle/>
          <a:p>
            <a:pPr algn="just" fontAlgn="auto">
              <a:spcBef>
                <a:spcPts val="0"/>
              </a:spcBef>
              <a:spcAft>
                <a:spcPts val="0"/>
              </a:spcAft>
              <a:defRPr/>
            </a:pPr>
            <a:r>
              <a:rPr lang="zh-CN" altLang="en-US" sz="4000" b="1" dirty="0">
                <a:solidFill>
                  <a:schemeClr val="tx1">
                    <a:lumMod val="65000"/>
                    <a:lumOff val="35000"/>
                    <a:alpha val="91000"/>
                  </a:schemeClr>
                </a:solidFill>
                <a:latin typeface="微软雅黑" panose="020B0503020204020204" pitchFamily="34" charset="-122"/>
                <a:ea typeface="微软雅黑" panose="020B0503020204020204" pitchFamily="34" charset="-122"/>
              </a:rPr>
              <a:t>目 录</a:t>
            </a:r>
            <a:endParaRPr lang="en-US" altLang="zh-CN" sz="4000" b="1" dirty="0">
              <a:solidFill>
                <a:schemeClr val="tx1">
                  <a:lumMod val="65000"/>
                  <a:lumOff val="35000"/>
                  <a:alpha val="91000"/>
                </a:schemeClr>
              </a:solidFill>
              <a:latin typeface="微软雅黑" panose="020B0503020204020204" pitchFamily="34" charset="-122"/>
              <a:ea typeface="微软雅黑" panose="020B0503020204020204" pitchFamily="34" charset="-122"/>
            </a:endParaRPr>
          </a:p>
        </p:txBody>
      </p:sp>
      <p:cxnSp>
        <p:nvCxnSpPr>
          <p:cNvPr id="6" name="直接连接符 5"/>
          <p:cNvCxnSpPr/>
          <p:nvPr/>
        </p:nvCxnSpPr>
        <p:spPr>
          <a:xfrm flipH="1">
            <a:off x="1744403" y="2058396"/>
            <a:ext cx="6067957"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rot="18035669">
            <a:off x="7577051" y="706290"/>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rot="21283757">
            <a:off x="8011514" y="1012689"/>
            <a:ext cx="191945" cy="16547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15968008">
            <a:off x="8112570" y="1419930"/>
            <a:ext cx="304349" cy="22735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标题层"/>
          <p:cNvSpPr txBox="1"/>
          <p:nvPr/>
        </p:nvSpPr>
        <p:spPr bwMode="auto">
          <a:xfrm>
            <a:off x="2248459" y="2395399"/>
            <a:ext cx="599460" cy="523220"/>
          </a:xfrm>
          <a:prstGeom prst="rect">
            <a:avLst/>
          </a:prstGeom>
          <a:noFill/>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rPr>
              <a:t>01</a:t>
            </a:r>
            <a:endParaRPr kumimoji="0" lang="zh-CN" altLang="en-US"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cxnSp>
        <p:nvCxnSpPr>
          <p:cNvPr id="71" name="直接连接符 70"/>
          <p:cNvCxnSpPr/>
          <p:nvPr/>
        </p:nvCxnSpPr>
        <p:spPr>
          <a:xfrm>
            <a:off x="2907774" y="2448338"/>
            <a:ext cx="0" cy="417343"/>
          </a:xfrm>
          <a:prstGeom prst="line">
            <a:avLst/>
          </a:prstGeom>
          <a:noFill/>
          <a:ln w="9525" cap="flat" cmpd="sng" algn="ctr">
            <a:solidFill>
              <a:schemeClr val="tx1">
                <a:lumMod val="65000"/>
                <a:lumOff val="35000"/>
              </a:schemeClr>
            </a:solidFill>
            <a:prstDash val="solid"/>
          </a:ln>
          <a:effectLst/>
        </p:spPr>
      </p:cxnSp>
      <p:sp>
        <p:nvSpPr>
          <p:cNvPr id="72" name="标题层"/>
          <p:cNvSpPr txBox="1"/>
          <p:nvPr/>
        </p:nvSpPr>
        <p:spPr bwMode="auto">
          <a:xfrm>
            <a:off x="2976229" y="2395399"/>
            <a:ext cx="2520189" cy="523220"/>
          </a:xfrm>
          <a:prstGeom prst="rect">
            <a:avLst/>
          </a:prstGeom>
          <a:noFill/>
          <a:effectLst/>
        </p:spPr>
        <p:txBody>
          <a:bodyPr wrap="square">
            <a:spAutoFit/>
          </a:bodyPr>
          <a:lstStyle/>
          <a:p>
            <a:pPr lvl="0">
              <a:defRPr/>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公司简介</a:t>
            </a:r>
          </a:p>
        </p:txBody>
      </p:sp>
      <p:cxnSp>
        <p:nvCxnSpPr>
          <p:cNvPr id="73" name="直接连接符 72"/>
          <p:cNvCxnSpPr/>
          <p:nvPr/>
        </p:nvCxnSpPr>
        <p:spPr>
          <a:xfrm>
            <a:off x="4563958" y="2657009"/>
            <a:ext cx="2147124" cy="0"/>
          </a:xfrm>
          <a:prstGeom prst="line">
            <a:avLst/>
          </a:prstGeom>
          <a:noFill/>
          <a:ln w="9525" cap="flat" cmpd="sng" algn="ctr">
            <a:solidFill>
              <a:schemeClr val="tx1">
                <a:lumMod val="65000"/>
                <a:lumOff val="35000"/>
              </a:schemeClr>
            </a:solidFill>
            <a:prstDash val="dash"/>
            <a:tailEnd type="oval"/>
          </a:ln>
          <a:effectLst/>
        </p:spPr>
      </p:cxnSp>
      <p:sp>
        <p:nvSpPr>
          <p:cNvPr id="74" name="标题层"/>
          <p:cNvSpPr txBox="1"/>
          <p:nvPr/>
        </p:nvSpPr>
        <p:spPr bwMode="auto">
          <a:xfrm>
            <a:off x="6643435" y="2487732"/>
            <a:ext cx="656827" cy="338554"/>
          </a:xfrm>
          <a:prstGeom prst="rect">
            <a:avLst/>
          </a:prstGeom>
          <a:noFill/>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rPr>
              <a:t>P10</a:t>
            </a:r>
            <a:endParaRPr kumimoji="0" lang="zh-CN" altLang="en-US" sz="16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90" name="标题层"/>
          <p:cNvSpPr txBox="1"/>
          <p:nvPr/>
        </p:nvSpPr>
        <p:spPr bwMode="auto">
          <a:xfrm>
            <a:off x="2248459" y="2927848"/>
            <a:ext cx="599460" cy="523220"/>
          </a:xfrm>
          <a:prstGeom prst="rect">
            <a:avLst/>
          </a:prstGeom>
          <a:noFill/>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rPr>
              <a:t>02</a:t>
            </a:r>
            <a:endParaRPr kumimoji="0" lang="zh-CN" altLang="en-US"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cxnSp>
        <p:nvCxnSpPr>
          <p:cNvPr id="91" name="直接连接符 90"/>
          <p:cNvCxnSpPr/>
          <p:nvPr/>
        </p:nvCxnSpPr>
        <p:spPr>
          <a:xfrm>
            <a:off x="2907774" y="2980787"/>
            <a:ext cx="0" cy="417343"/>
          </a:xfrm>
          <a:prstGeom prst="line">
            <a:avLst/>
          </a:prstGeom>
          <a:noFill/>
          <a:ln w="9525" cap="flat" cmpd="sng" algn="ctr">
            <a:solidFill>
              <a:schemeClr val="tx1">
                <a:lumMod val="65000"/>
                <a:lumOff val="35000"/>
              </a:schemeClr>
            </a:solidFill>
            <a:prstDash val="solid"/>
          </a:ln>
          <a:effectLst/>
        </p:spPr>
      </p:cxnSp>
      <p:sp>
        <p:nvSpPr>
          <p:cNvPr id="92" name="标题层"/>
          <p:cNvSpPr txBox="1"/>
          <p:nvPr/>
        </p:nvSpPr>
        <p:spPr bwMode="auto">
          <a:xfrm>
            <a:off x="2976229" y="2927848"/>
            <a:ext cx="2520189" cy="523220"/>
          </a:xfrm>
          <a:prstGeom prst="rect">
            <a:avLst/>
          </a:prstGeom>
          <a:noFill/>
          <a:effectLst/>
        </p:spPr>
        <p:txBody>
          <a:bodyPr wrap="square">
            <a:spAutoFit/>
          </a:bodyPr>
          <a:lstStyle/>
          <a:p>
            <a:pPr lvl="0">
              <a:defRPr/>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市场分析</a:t>
            </a:r>
          </a:p>
        </p:txBody>
      </p:sp>
      <p:cxnSp>
        <p:nvCxnSpPr>
          <p:cNvPr id="93" name="直接连接符 92"/>
          <p:cNvCxnSpPr/>
          <p:nvPr/>
        </p:nvCxnSpPr>
        <p:spPr>
          <a:xfrm>
            <a:off x="4563958" y="3189458"/>
            <a:ext cx="2147124" cy="0"/>
          </a:xfrm>
          <a:prstGeom prst="line">
            <a:avLst/>
          </a:prstGeom>
          <a:noFill/>
          <a:ln w="9525" cap="flat" cmpd="sng" algn="ctr">
            <a:solidFill>
              <a:schemeClr val="tx1">
                <a:lumMod val="65000"/>
                <a:lumOff val="35000"/>
              </a:schemeClr>
            </a:solidFill>
            <a:prstDash val="dash"/>
            <a:tailEnd type="oval"/>
          </a:ln>
          <a:effectLst/>
        </p:spPr>
      </p:cxnSp>
      <p:sp>
        <p:nvSpPr>
          <p:cNvPr id="94" name="标题层"/>
          <p:cNvSpPr txBox="1"/>
          <p:nvPr/>
        </p:nvSpPr>
        <p:spPr bwMode="auto">
          <a:xfrm>
            <a:off x="6643435" y="3020181"/>
            <a:ext cx="656827" cy="338554"/>
          </a:xfrm>
          <a:prstGeom prst="rect">
            <a:avLst/>
          </a:prstGeom>
          <a:noFill/>
          <a:effectLst/>
        </p:spPr>
        <p:txBody>
          <a:bodyPr wrap="square">
            <a:spAutoFit/>
          </a:bodyPr>
          <a:lstStyle/>
          <a:p>
            <a:pPr lvl="0" algn="ctr">
              <a:defRPr/>
            </a:pPr>
            <a:r>
              <a:rPr lang="en-US" altLang="zh-CN" sz="1600" kern="0" dirty="0">
                <a:solidFill>
                  <a:schemeClr val="tx1">
                    <a:lumMod val="65000"/>
                    <a:lumOff val="35000"/>
                  </a:schemeClr>
                </a:solidFill>
                <a:latin typeface="Impact" panose="020B0806030902050204" pitchFamily="34" charset="0"/>
                <a:ea typeface="微软雅黑" panose="020B0503020204020204" pitchFamily="34" charset="-122"/>
                <a:cs typeface="Arial" panose="020B0604020202020204" pitchFamily="34" charset="0"/>
              </a:rPr>
              <a:t>P20</a:t>
            </a:r>
            <a:endParaRPr kumimoji="0" lang="zh-CN" altLang="en-US" sz="16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95" name="标题层"/>
          <p:cNvSpPr txBox="1"/>
          <p:nvPr/>
        </p:nvSpPr>
        <p:spPr bwMode="auto">
          <a:xfrm>
            <a:off x="2248459" y="3460297"/>
            <a:ext cx="599460" cy="523220"/>
          </a:xfrm>
          <a:prstGeom prst="rect">
            <a:avLst/>
          </a:prstGeom>
          <a:noFill/>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rPr>
              <a:t>03</a:t>
            </a:r>
            <a:endParaRPr kumimoji="0" lang="zh-CN" altLang="en-US"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cxnSp>
        <p:nvCxnSpPr>
          <p:cNvPr id="96" name="直接连接符 95"/>
          <p:cNvCxnSpPr/>
          <p:nvPr/>
        </p:nvCxnSpPr>
        <p:spPr>
          <a:xfrm>
            <a:off x="2907774" y="3513236"/>
            <a:ext cx="0" cy="417343"/>
          </a:xfrm>
          <a:prstGeom prst="line">
            <a:avLst/>
          </a:prstGeom>
          <a:noFill/>
          <a:ln w="9525" cap="flat" cmpd="sng" algn="ctr">
            <a:solidFill>
              <a:schemeClr val="tx1">
                <a:lumMod val="65000"/>
                <a:lumOff val="35000"/>
              </a:schemeClr>
            </a:solidFill>
            <a:prstDash val="solid"/>
          </a:ln>
          <a:effectLst/>
        </p:spPr>
      </p:cxnSp>
      <p:sp>
        <p:nvSpPr>
          <p:cNvPr id="97" name="标题层"/>
          <p:cNvSpPr txBox="1"/>
          <p:nvPr/>
        </p:nvSpPr>
        <p:spPr bwMode="auto">
          <a:xfrm>
            <a:off x="2976229" y="3460297"/>
            <a:ext cx="2520189" cy="523220"/>
          </a:xfrm>
          <a:prstGeom prst="rect">
            <a:avLst/>
          </a:prstGeom>
          <a:noFill/>
          <a:effectLst/>
        </p:spPr>
        <p:txBody>
          <a:bodyPr wrap="square">
            <a:spAutoFit/>
          </a:bodyPr>
          <a:lstStyle/>
          <a:p>
            <a:pPr lvl="0">
              <a:defRPr/>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创业团队</a:t>
            </a:r>
          </a:p>
        </p:txBody>
      </p:sp>
      <p:cxnSp>
        <p:nvCxnSpPr>
          <p:cNvPr id="98" name="直接连接符 97"/>
          <p:cNvCxnSpPr/>
          <p:nvPr/>
        </p:nvCxnSpPr>
        <p:spPr>
          <a:xfrm>
            <a:off x="4563958" y="3721907"/>
            <a:ext cx="2147124" cy="0"/>
          </a:xfrm>
          <a:prstGeom prst="line">
            <a:avLst/>
          </a:prstGeom>
          <a:noFill/>
          <a:ln w="9525" cap="flat" cmpd="sng" algn="ctr">
            <a:solidFill>
              <a:schemeClr val="tx1">
                <a:lumMod val="65000"/>
                <a:lumOff val="35000"/>
              </a:schemeClr>
            </a:solidFill>
            <a:prstDash val="dash"/>
            <a:tailEnd type="oval"/>
          </a:ln>
          <a:effectLst/>
        </p:spPr>
      </p:cxnSp>
      <p:sp>
        <p:nvSpPr>
          <p:cNvPr id="99" name="标题层"/>
          <p:cNvSpPr txBox="1"/>
          <p:nvPr/>
        </p:nvSpPr>
        <p:spPr bwMode="auto">
          <a:xfrm>
            <a:off x="6643435" y="3552630"/>
            <a:ext cx="656827" cy="338554"/>
          </a:xfrm>
          <a:prstGeom prst="rect">
            <a:avLst/>
          </a:prstGeom>
          <a:noFill/>
          <a:effectLst/>
        </p:spPr>
        <p:txBody>
          <a:bodyPr wrap="square">
            <a:spAutoFit/>
          </a:bodyPr>
          <a:lstStyle/>
          <a:p>
            <a:pPr lvl="0" algn="ctr">
              <a:defRPr/>
            </a:pPr>
            <a:r>
              <a:rPr lang="en-US" altLang="zh-CN" sz="1600" kern="0" dirty="0">
                <a:solidFill>
                  <a:schemeClr val="tx1">
                    <a:lumMod val="65000"/>
                    <a:lumOff val="35000"/>
                  </a:schemeClr>
                </a:solidFill>
                <a:latin typeface="Impact" panose="020B0806030902050204" pitchFamily="34" charset="0"/>
                <a:ea typeface="微软雅黑" panose="020B0503020204020204" pitchFamily="34" charset="-122"/>
                <a:cs typeface="Arial" panose="020B0604020202020204" pitchFamily="34" charset="0"/>
              </a:rPr>
              <a:t>P30</a:t>
            </a:r>
            <a:endParaRPr kumimoji="0" lang="zh-CN" altLang="en-US" sz="16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sp>
        <p:nvSpPr>
          <p:cNvPr id="100" name="标题层"/>
          <p:cNvSpPr txBox="1"/>
          <p:nvPr/>
        </p:nvSpPr>
        <p:spPr bwMode="auto">
          <a:xfrm>
            <a:off x="2248459" y="3992746"/>
            <a:ext cx="599460" cy="523220"/>
          </a:xfrm>
          <a:prstGeom prst="rect">
            <a:avLst/>
          </a:prstGeom>
          <a:noFill/>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rPr>
              <a:t>04</a:t>
            </a:r>
            <a:endParaRPr kumimoji="0" lang="zh-CN" altLang="en-US" sz="28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cxnSp>
        <p:nvCxnSpPr>
          <p:cNvPr id="101" name="直接连接符 100"/>
          <p:cNvCxnSpPr/>
          <p:nvPr/>
        </p:nvCxnSpPr>
        <p:spPr>
          <a:xfrm>
            <a:off x="2907774" y="4045685"/>
            <a:ext cx="0" cy="417343"/>
          </a:xfrm>
          <a:prstGeom prst="line">
            <a:avLst/>
          </a:prstGeom>
          <a:noFill/>
          <a:ln w="9525" cap="flat" cmpd="sng" algn="ctr">
            <a:solidFill>
              <a:schemeClr val="tx1">
                <a:lumMod val="65000"/>
                <a:lumOff val="35000"/>
              </a:schemeClr>
            </a:solidFill>
            <a:prstDash val="solid"/>
          </a:ln>
          <a:effectLst/>
        </p:spPr>
      </p:cxnSp>
      <p:sp>
        <p:nvSpPr>
          <p:cNvPr id="102" name="标题层"/>
          <p:cNvSpPr txBox="1"/>
          <p:nvPr/>
        </p:nvSpPr>
        <p:spPr bwMode="auto">
          <a:xfrm>
            <a:off x="2976229" y="3992746"/>
            <a:ext cx="2520189" cy="523220"/>
          </a:xfrm>
          <a:prstGeom prst="rect">
            <a:avLst/>
          </a:prstGeom>
          <a:noFill/>
          <a:effectLst/>
        </p:spPr>
        <p:txBody>
          <a:bodyPr wrap="square">
            <a:spAutoFit/>
          </a:bodyPr>
          <a:lstStyle/>
          <a:p>
            <a:pPr lvl="0">
              <a:defRPr/>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资金预算</a:t>
            </a:r>
          </a:p>
        </p:txBody>
      </p:sp>
      <p:cxnSp>
        <p:nvCxnSpPr>
          <p:cNvPr id="103" name="直接连接符 102"/>
          <p:cNvCxnSpPr/>
          <p:nvPr/>
        </p:nvCxnSpPr>
        <p:spPr>
          <a:xfrm>
            <a:off x="4563958" y="4254356"/>
            <a:ext cx="2147124" cy="0"/>
          </a:xfrm>
          <a:prstGeom prst="line">
            <a:avLst/>
          </a:prstGeom>
          <a:noFill/>
          <a:ln w="9525" cap="flat" cmpd="sng" algn="ctr">
            <a:solidFill>
              <a:schemeClr val="tx1">
                <a:lumMod val="65000"/>
                <a:lumOff val="35000"/>
              </a:schemeClr>
            </a:solidFill>
            <a:prstDash val="dash"/>
            <a:tailEnd type="oval"/>
          </a:ln>
          <a:effectLst/>
        </p:spPr>
      </p:cxnSp>
      <p:sp>
        <p:nvSpPr>
          <p:cNvPr id="104" name="标题层"/>
          <p:cNvSpPr txBox="1"/>
          <p:nvPr/>
        </p:nvSpPr>
        <p:spPr bwMode="auto">
          <a:xfrm>
            <a:off x="6643435" y="4085079"/>
            <a:ext cx="656827" cy="338554"/>
          </a:xfrm>
          <a:prstGeom prst="rect">
            <a:avLst/>
          </a:prstGeom>
          <a:noFill/>
          <a:effectLst/>
        </p:spPr>
        <p:txBody>
          <a:bodyPr wrap="square">
            <a:spAutoFit/>
          </a:bodyPr>
          <a:lstStyle/>
          <a:p>
            <a:pPr lvl="0" algn="ctr">
              <a:defRPr/>
            </a:pPr>
            <a:r>
              <a:rPr lang="en-US" altLang="zh-CN" sz="1600" kern="0" dirty="0">
                <a:solidFill>
                  <a:schemeClr val="tx1">
                    <a:lumMod val="65000"/>
                    <a:lumOff val="35000"/>
                  </a:schemeClr>
                </a:solidFill>
                <a:latin typeface="Impact" panose="020B0806030902050204" pitchFamily="34" charset="0"/>
                <a:ea typeface="微软雅黑" panose="020B0503020204020204" pitchFamily="34" charset="-122"/>
                <a:cs typeface="Arial" panose="020B0604020202020204" pitchFamily="34" charset="0"/>
              </a:rPr>
              <a:t>P40</a:t>
            </a:r>
            <a:endParaRPr kumimoji="0" lang="zh-CN" altLang="en-US" sz="1600" b="0" i="0" u="none" strike="noStrike" kern="0" cap="none" spc="0" normalizeH="0" baseline="0" noProof="0" dirty="0">
              <a:ln>
                <a:noFill/>
              </a:ln>
              <a:solidFill>
                <a:schemeClr val="tx1">
                  <a:lumMod val="65000"/>
                  <a:lumOff val="35000"/>
                </a:schemeClr>
              </a:solidFill>
              <a:effectLst/>
              <a:uLnTx/>
              <a:uFillTx/>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100" fill="hold"/>
                                        <p:tgtEl>
                                          <p:spTgt spid="7"/>
                                        </p:tgtEl>
                                        <p:attrNameLst>
                                          <p:attrName>ppt_x</p:attrName>
                                        </p:attrNameLst>
                                      </p:cBhvr>
                                      <p:tavLst>
                                        <p:tav tm="0">
                                          <p:val>
                                            <p:strVal val="1+#ppt_w/2"/>
                                          </p:val>
                                        </p:tav>
                                        <p:tav tm="100000">
                                          <p:val>
                                            <p:strVal val="#ppt_x"/>
                                          </p:val>
                                        </p:tav>
                                      </p:tavLst>
                                    </p:anim>
                                    <p:anim calcmode="lin" valueType="num">
                                      <p:cBhvr additive="base">
                                        <p:cTn id="8" dur="1100" fill="hold"/>
                                        <p:tgtEl>
                                          <p:spTgt spid="7"/>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7"/>
                                        </p:tgtEl>
                                        <p:attrNameLst>
                                          <p:attrName>r</p:attrName>
                                        </p:attrNameLst>
                                      </p:cBhvr>
                                    </p:animRot>
                                  </p:childTnLst>
                                </p:cTn>
                              </p:par>
                              <p:par>
                                <p:cTn id="11" presetID="2" presetClass="entr" presetSubtype="3"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100" fill="hold"/>
                                        <p:tgtEl>
                                          <p:spTgt spid="8"/>
                                        </p:tgtEl>
                                        <p:attrNameLst>
                                          <p:attrName>ppt_x</p:attrName>
                                        </p:attrNameLst>
                                      </p:cBhvr>
                                      <p:tavLst>
                                        <p:tav tm="0">
                                          <p:val>
                                            <p:strVal val="1+#ppt_w/2"/>
                                          </p:val>
                                        </p:tav>
                                        <p:tav tm="100000">
                                          <p:val>
                                            <p:strVal val="#ppt_x"/>
                                          </p:val>
                                        </p:tav>
                                      </p:tavLst>
                                    </p:anim>
                                    <p:anim calcmode="lin" valueType="num">
                                      <p:cBhvr additive="base">
                                        <p:cTn id="14" dur="1100" fill="hold"/>
                                        <p:tgtEl>
                                          <p:spTgt spid="8"/>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8"/>
                                        </p:tgtEl>
                                        <p:attrNameLst>
                                          <p:attrName>r</p:attrName>
                                        </p:attrNameLst>
                                      </p:cBhvr>
                                    </p:animRot>
                                  </p:childTnLst>
                                </p:cTn>
                              </p:par>
                              <p:par>
                                <p:cTn id="17" presetID="2" presetClass="entr" presetSubtype="3" fill="hold" grpId="0" nodeType="withEffect">
                                  <p:stCondLst>
                                    <p:cond delay="12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100" fill="hold"/>
                                        <p:tgtEl>
                                          <p:spTgt spid="9"/>
                                        </p:tgtEl>
                                        <p:attrNameLst>
                                          <p:attrName>ppt_x</p:attrName>
                                        </p:attrNameLst>
                                      </p:cBhvr>
                                      <p:tavLst>
                                        <p:tav tm="0">
                                          <p:val>
                                            <p:strVal val="1+#ppt_w/2"/>
                                          </p:val>
                                        </p:tav>
                                        <p:tav tm="100000">
                                          <p:val>
                                            <p:strVal val="#ppt_x"/>
                                          </p:val>
                                        </p:tav>
                                      </p:tavLst>
                                    </p:anim>
                                    <p:anim calcmode="lin" valueType="num">
                                      <p:cBhvr additive="base">
                                        <p:cTn id="20" dur="1100" fill="hold"/>
                                        <p:tgtEl>
                                          <p:spTgt spid="9"/>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9"/>
                                        </p:tgtEl>
                                        <p:attrNameLst>
                                          <p:attrName>r</p:attrName>
                                        </p:attrNameLst>
                                      </p:cBhvr>
                                    </p:animRot>
                                  </p:childTnLst>
                                </p:cTn>
                              </p:par>
                            </p:childTnLst>
                          </p:cTn>
                        </p:par>
                        <p:par>
                          <p:cTn id="23" fill="hold">
                            <p:stCondLst>
                              <p:cond delay="1500"/>
                            </p:stCondLst>
                            <p:childTnLst>
                              <p:par>
                                <p:cTn id="24" presetID="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0-#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par>
                                <p:cTn id="28" presetID="47" presetClass="entr" presetSubtype="0" fill="hold" grpId="0" nodeType="withEffect">
                                  <p:stCondLst>
                                    <p:cond delay="80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anim calcmode="lin" valueType="num">
                                      <p:cBhvr>
                                        <p:cTn id="31" dur="500" fill="hold"/>
                                        <p:tgtEl>
                                          <p:spTgt spid="3"/>
                                        </p:tgtEl>
                                        <p:attrNameLst>
                                          <p:attrName>ppt_x</p:attrName>
                                        </p:attrNameLst>
                                      </p:cBhvr>
                                      <p:tavLst>
                                        <p:tav tm="0">
                                          <p:val>
                                            <p:strVal val="#ppt_x"/>
                                          </p:val>
                                        </p:tav>
                                        <p:tav tm="100000">
                                          <p:val>
                                            <p:strVal val="#ppt_x"/>
                                          </p:val>
                                        </p:tav>
                                      </p:tavLst>
                                    </p:anim>
                                    <p:anim calcmode="lin" valueType="num">
                                      <p:cBhvr>
                                        <p:cTn id="32" dur="500" fill="hold"/>
                                        <p:tgtEl>
                                          <p:spTgt spid="3"/>
                                        </p:tgtEl>
                                        <p:attrNameLst>
                                          <p:attrName>ppt_y</p:attrName>
                                        </p:attrNameLst>
                                      </p:cBhvr>
                                      <p:tavLst>
                                        <p:tav tm="0">
                                          <p:val>
                                            <p:strVal val="#ppt_y-.1"/>
                                          </p:val>
                                        </p:tav>
                                        <p:tav tm="100000">
                                          <p:val>
                                            <p:strVal val="#ppt_y"/>
                                          </p:val>
                                        </p:tav>
                                      </p:tavLst>
                                    </p:anim>
                                  </p:childTnLst>
                                </p:cTn>
                              </p:par>
                              <p:par>
                                <p:cTn id="33" presetID="22" presetClass="entr" presetSubtype="2" fill="hold" nodeType="withEffect">
                                  <p:stCondLst>
                                    <p:cond delay="1200"/>
                                  </p:stCondLst>
                                  <p:childTnLst>
                                    <p:set>
                                      <p:cBhvr>
                                        <p:cTn id="34" dur="1" fill="hold">
                                          <p:stCondLst>
                                            <p:cond delay="0"/>
                                          </p:stCondLst>
                                        </p:cTn>
                                        <p:tgtEl>
                                          <p:spTgt spid="6"/>
                                        </p:tgtEl>
                                        <p:attrNameLst>
                                          <p:attrName>style.visibility</p:attrName>
                                        </p:attrNameLst>
                                      </p:cBhvr>
                                      <p:to>
                                        <p:strVal val="visible"/>
                                      </p:to>
                                    </p:set>
                                    <p:animEffect transition="in" filter="wipe(right)">
                                      <p:cBhvr>
                                        <p:cTn id="35" dur="500"/>
                                        <p:tgtEl>
                                          <p:spTgt spid="6"/>
                                        </p:tgtEl>
                                      </p:cBhvr>
                                    </p:animEffect>
                                  </p:childTnLst>
                                </p:cTn>
                              </p:par>
                            </p:childTnLst>
                          </p:cTn>
                        </p:par>
                        <p:par>
                          <p:cTn id="36" fill="hold">
                            <p:stCondLst>
                              <p:cond delay="2000"/>
                            </p:stCondLst>
                            <p:childTnLst>
                              <p:par>
                                <p:cTn id="37" presetID="47" presetClass="entr" presetSubtype="0" fill="hold" nodeType="after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600"/>
                                        <p:tgtEl>
                                          <p:spTgt spid="71"/>
                                        </p:tgtEl>
                                      </p:cBhvr>
                                    </p:animEffect>
                                    <p:anim calcmode="lin" valueType="num">
                                      <p:cBhvr>
                                        <p:cTn id="40" dur="600" fill="hold"/>
                                        <p:tgtEl>
                                          <p:spTgt spid="71"/>
                                        </p:tgtEl>
                                        <p:attrNameLst>
                                          <p:attrName>ppt_x</p:attrName>
                                        </p:attrNameLst>
                                      </p:cBhvr>
                                      <p:tavLst>
                                        <p:tav tm="0">
                                          <p:val>
                                            <p:strVal val="#ppt_x"/>
                                          </p:val>
                                        </p:tav>
                                        <p:tav tm="100000">
                                          <p:val>
                                            <p:strVal val="#ppt_x"/>
                                          </p:val>
                                        </p:tav>
                                      </p:tavLst>
                                    </p:anim>
                                    <p:anim calcmode="lin" valueType="num">
                                      <p:cBhvr>
                                        <p:cTn id="41" dur="600" fill="hold"/>
                                        <p:tgtEl>
                                          <p:spTgt spid="71"/>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2" presetClass="entr" presetSubtype="8" decel="5250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additive="base">
                                        <p:cTn id="45" dur="400" fill="hold"/>
                                        <p:tgtEl>
                                          <p:spTgt spid="70"/>
                                        </p:tgtEl>
                                        <p:attrNameLst>
                                          <p:attrName>ppt_x</p:attrName>
                                        </p:attrNameLst>
                                      </p:cBhvr>
                                      <p:tavLst>
                                        <p:tav tm="0">
                                          <p:val>
                                            <p:strVal val="0-#ppt_w/2"/>
                                          </p:val>
                                        </p:tav>
                                        <p:tav tm="100000">
                                          <p:val>
                                            <p:strVal val="#ppt_x"/>
                                          </p:val>
                                        </p:tav>
                                      </p:tavLst>
                                    </p:anim>
                                    <p:anim calcmode="lin" valueType="num">
                                      <p:cBhvr additive="base">
                                        <p:cTn id="46" dur="400" fill="hold"/>
                                        <p:tgtEl>
                                          <p:spTgt spid="70"/>
                                        </p:tgtEl>
                                        <p:attrNameLst>
                                          <p:attrName>ppt_y</p:attrName>
                                        </p:attrNameLst>
                                      </p:cBhvr>
                                      <p:tavLst>
                                        <p:tav tm="0">
                                          <p:val>
                                            <p:strVal val="#ppt_y"/>
                                          </p:val>
                                        </p:tav>
                                        <p:tav tm="100000">
                                          <p:val>
                                            <p:strVal val="#ppt_y"/>
                                          </p:val>
                                        </p:tav>
                                      </p:tavLst>
                                    </p:anim>
                                  </p:childTnLst>
                                </p:cTn>
                              </p:par>
                              <p:par>
                                <p:cTn id="47" presetID="2" presetClass="entr" presetSubtype="2" decel="52500" fill="hold" grpId="0" nodeType="with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400" fill="hold"/>
                                        <p:tgtEl>
                                          <p:spTgt spid="72"/>
                                        </p:tgtEl>
                                        <p:attrNameLst>
                                          <p:attrName>ppt_x</p:attrName>
                                        </p:attrNameLst>
                                      </p:cBhvr>
                                      <p:tavLst>
                                        <p:tav tm="0">
                                          <p:val>
                                            <p:strVal val="1+#ppt_w/2"/>
                                          </p:val>
                                        </p:tav>
                                        <p:tav tm="100000">
                                          <p:val>
                                            <p:strVal val="#ppt_x"/>
                                          </p:val>
                                        </p:tav>
                                      </p:tavLst>
                                    </p:anim>
                                    <p:anim calcmode="lin" valueType="num">
                                      <p:cBhvr additive="base">
                                        <p:cTn id="50" dur="400" fill="hold"/>
                                        <p:tgtEl>
                                          <p:spTgt spid="72"/>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22" presetClass="entr" presetSubtype="8" fill="hold" nodeType="afterEffect">
                                  <p:stCondLst>
                                    <p:cond delay="0"/>
                                  </p:stCondLst>
                                  <p:childTnLst>
                                    <p:set>
                                      <p:cBhvr>
                                        <p:cTn id="53" dur="1" fill="hold">
                                          <p:stCondLst>
                                            <p:cond delay="0"/>
                                          </p:stCondLst>
                                        </p:cTn>
                                        <p:tgtEl>
                                          <p:spTgt spid="73"/>
                                        </p:tgtEl>
                                        <p:attrNameLst>
                                          <p:attrName>style.visibility</p:attrName>
                                        </p:attrNameLst>
                                      </p:cBhvr>
                                      <p:to>
                                        <p:strVal val="visible"/>
                                      </p:to>
                                    </p:set>
                                    <p:animEffect transition="in" filter="wipe(left)">
                                      <p:cBhvr>
                                        <p:cTn id="54" dur="500"/>
                                        <p:tgtEl>
                                          <p:spTgt spid="73"/>
                                        </p:tgtEl>
                                      </p:cBhvr>
                                    </p:animEffect>
                                  </p:childTnLst>
                                </p:cTn>
                              </p:par>
                            </p:childTnLst>
                          </p:cTn>
                        </p:par>
                        <p:par>
                          <p:cTn id="55" fill="hold">
                            <p:stCondLst>
                              <p:cond delay="4000"/>
                            </p:stCondLst>
                            <p:childTnLst>
                              <p:par>
                                <p:cTn id="56" presetID="12" presetClass="entr" presetSubtype="4" fill="hold" grpId="0" nodeType="afterEffect">
                                  <p:stCondLst>
                                    <p:cond delay="0"/>
                                  </p:stCondLst>
                                  <p:childTnLst>
                                    <p:set>
                                      <p:cBhvr>
                                        <p:cTn id="57" dur="1" fill="hold">
                                          <p:stCondLst>
                                            <p:cond delay="0"/>
                                          </p:stCondLst>
                                        </p:cTn>
                                        <p:tgtEl>
                                          <p:spTgt spid="74"/>
                                        </p:tgtEl>
                                        <p:attrNameLst>
                                          <p:attrName>style.visibility</p:attrName>
                                        </p:attrNameLst>
                                      </p:cBhvr>
                                      <p:to>
                                        <p:strVal val="visible"/>
                                      </p:to>
                                    </p:set>
                                    <p:anim calcmode="lin" valueType="num">
                                      <p:cBhvr additive="base">
                                        <p:cTn id="58" dur="400"/>
                                        <p:tgtEl>
                                          <p:spTgt spid="74"/>
                                        </p:tgtEl>
                                        <p:attrNameLst>
                                          <p:attrName>ppt_y</p:attrName>
                                        </p:attrNameLst>
                                      </p:cBhvr>
                                      <p:tavLst>
                                        <p:tav tm="0">
                                          <p:val>
                                            <p:strVal val="#ppt_y+#ppt_h*1.125000"/>
                                          </p:val>
                                        </p:tav>
                                        <p:tav tm="100000">
                                          <p:val>
                                            <p:strVal val="#ppt_y"/>
                                          </p:val>
                                        </p:tav>
                                      </p:tavLst>
                                    </p:anim>
                                    <p:animEffect transition="in" filter="wipe(up)">
                                      <p:cBhvr>
                                        <p:cTn id="59" dur="400"/>
                                        <p:tgtEl>
                                          <p:spTgt spid="74"/>
                                        </p:tgtEl>
                                      </p:cBhvr>
                                    </p:animEffect>
                                  </p:childTnLst>
                                </p:cTn>
                              </p:par>
                            </p:childTnLst>
                          </p:cTn>
                        </p:par>
                        <p:par>
                          <p:cTn id="60" fill="hold">
                            <p:stCondLst>
                              <p:cond delay="4500"/>
                            </p:stCondLst>
                            <p:childTnLst>
                              <p:par>
                                <p:cTn id="61" presetID="47" presetClass="entr" presetSubtype="0" fill="hold" nodeType="afterEffect">
                                  <p:stCondLst>
                                    <p:cond delay="0"/>
                                  </p:stCondLst>
                                  <p:childTnLst>
                                    <p:set>
                                      <p:cBhvr>
                                        <p:cTn id="62" dur="1" fill="hold">
                                          <p:stCondLst>
                                            <p:cond delay="0"/>
                                          </p:stCondLst>
                                        </p:cTn>
                                        <p:tgtEl>
                                          <p:spTgt spid="91"/>
                                        </p:tgtEl>
                                        <p:attrNameLst>
                                          <p:attrName>style.visibility</p:attrName>
                                        </p:attrNameLst>
                                      </p:cBhvr>
                                      <p:to>
                                        <p:strVal val="visible"/>
                                      </p:to>
                                    </p:set>
                                    <p:animEffect transition="in" filter="fade">
                                      <p:cBhvr>
                                        <p:cTn id="63" dur="600"/>
                                        <p:tgtEl>
                                          <p:spTgt spid="91"/>
                                        </p:tgtEl>
                                      </p:cBhvr>
                                    </p:animEffect>
                                    <p:anim calcmode="lin" valueType="num">
                                      <p:cBhvr>
                                        <p:cTn id="64" dur="600" fill="hold"/>
                                        <p:tgtEl>
                                          <p:spTgt spid="91"/>
                                        </p:tgtEl>
                                        <p:attrNameLst>
                                          <p:attrName>ppt_x</p:attrName>
                                        </p:attrNameLst>
                                      </p:cBhvr>
                                      <p:tavLst>
                                        <p:tav tm="0">
                                          <p:val>
                                            <p:strVal val="#ppt_x"/>
                                          </p:val>
                                        </p:tav>
                                        <p:tav tm="100000">
                                          <p:val>
                                            <p:strVal val="#ppt_x"/>
                                          </p:val>
                                        </p:tav>
                                      </p:tavLst>
                                    </p:anim>
                                    <p:anim calcmode="lin" valueType="num">
                                      <p:cBhvr>
                                        <p:cTn id="65" dur="600" fill="hold"/>
                                        <p:tgtEl>
                                          <p:spTgt spid="9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2" presetClass="entr" presetSubtype="8" decel="52500" fill="hold" grpId="0" nodeType="afterEffect">
                                  <p:stCondLst>
                                    <p:cond delay="0"/>
                                  </p:stCondLst>
                                  <p:childTnLst>
                                    <p:set>
                                      <p:cBhvr>
                                        <p:cTn id="68" dur="1" fill="hold">
                                          <p:stCondLst>
                                            <p:cond delay="0"/>
                                          </p:stCondLst>
                                        </p:cTn>
                                        <p:tgtEl>
                                          <p:spTgt spid="90"/>
                                        </p:tgtEl>
                                        <p:attrNameLst>
                                          <p:attrName>style.visibility</p:attrName>
                                        </p:attrNameLst>
                                      </p:cBhvr>
                                      <p:to>
                                        <p:strVal val="visible"/>
                                      </p:to>
                                    </p:set>
                                    <p:anim calcmode="lin" valueType="num">
                                      <p:cBhvr additive="base">
                                        <p:cTn id="69" dur="400" fill="hold"/>
                                        <p:tgtEl>
                                          <p:spTgt spid="90"/>
                                        </p:tgtEl>
                                        <p:attrNameLst>
                                          <p:attrName>ppt_x</p:attrName>
                                        </p:attrNameLst>
                                      </p:cBhvr>
                                      <p:tavLst>
                                        <p:tav tm="0">
                                          <p:val>
                                            <p:strVal val="0-#ppt_w/2"/>
                                          </p:val>
                                        </p:tav>
                                        <p:tav tm="100000">
                                          <p:val>
                                            <p:strVal val="#ppt_x"/>
                                          </p:val>
                                        </p:tav>
                                      </p:tavLst>
                                    </p:anim>
                                    <p:anim calcmode="lin" valueType="num">
                                      <p:cBhvr additive="base">
                                        <p:cTn id="70" dur="400" fill="hold"/>
                                        <p:tgtEl>
                                          <p:spTgt spid="90"/>
                                        </p:tgtEl>
                                        <p:attrNameLst>
                                          <p:attrName>ppt_y</p:attrName>
                                        </p:attrNameLst>
                                      </p:cBhvr>
                                      <p:tavLst>
                                        <p:tav tm="0">
                                          <p:val>
                                            <p:strVal val="#ppt_y"/>
                                          </p:val>
                                        </p:tav>
                                        <p:tav tm="100000">
                                          <p:val>
                                            <p:strVal val="#ppt_y"/>
                                          </p:val>
                                        </p:tav>
                                      </p:tavLst>
                                    </p:anim>
                                  </p:childTnLst>
                                </p:cTn>
                              </p:par>
                              <p:par>
                                <p:cTn id="71" presetID="2" presetClass="entr" presetSubtype="2" decel="52500" fill="hold" grpId="0" nodeType="with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additive="base">
                                        <p:cTn id="73" dur="400" fill="hold"/>
                                        <p:tgtEl>
                                          <p:spTgt spid="92"/>
                                        </p:tgtEl>
                                        <p:attrNameLst>
                                          <p:attrName>ppt_x</p:attrName>
                                        </p:attrNameLst>
                                      </p:cBhvr>
                                      <p:tavLst>
                                        <p:tav tm="0">
                                          <p:val>
                                            <p:strVal val="1+#ppt_w/2"/>
                                          </p:val>
                                        </p:tav>
                                        <p:tav tm="100000">
                                          <p:val>
                                            <p:strVal val="#ppt_x"/>
                                          </p:val>
                                        </p:tav>
                                      </p:tavLst>
                                    </p:anim>
                                    <p:anim calcmode="lin" valueType="num">
                                      <p:cBhvr additive="base">
                                        <p:cTn id="74" dur="400" fill="hold"/>
                                        <p:tgtEl>
                                          <p:spTgt spid="92"/>
                                        </p:tgtEl>
                                        <p:attrNameLst>
                                          <p:attrName>ppt_y</p:attrName>
                                        </p:attrNameLst>
                                      </p:cBhvr>
                                      <p:tavLst>
                                        <p:tav tm="0">
                                          <p:val>
                                            <p:strVal val="#ppt_y"/>
                                          </p:val>
                                        </p:tav>
                                        <p:tav tm="100000">
                                          <p:val>
                                            <p:strVal val="#ppt_y"/>
                                          </p:val>
                                        </p:tav>
                                      </p:tavLst>
                                    </p:anim>
                                  </p:childTnLst>
                                </p:cTn>
                              </p:par>
                            </p:childTnLst>
                          </p:cTn>
                        </p:par>
                        <p:par>
                          <p:cTn id="75" fill="hold">
                            <p:stCondLst>
                              <p:cond delay="6000"/>
                            </p:stCondLst>
                            <p:childTnLst>
                              <p:par>
                                <p:cTn id="76" presetID="22" presetClass="entr" presetSubtype="8" fill="hold" nodeType="afterEffect">
                                  <p:stCondLst>
                                    <p:cond delay="0"/>
                                  </p:stCondLst>
                                  <p:childTnLst>
                                    <p:set>
                                      <p:cBhvr>
                                        <p:cTn id="77" dur="1" fill="hold">
                                          <p:stCondLst>
                                            <p:cond delay="0"/>
                                          </p:stCondLst>
                                        </p:cTn>
                                        <p:tgtEl>
                                          <p:spTgt spid="93"/>
                                        </p:tgtEl>
                                        <p:attrNameLst>
                                          <p:attrName>style.visibility</p:attrName>
                                        </p:attrNameLst>
                                      </p:cBhvr>
                                      <p:to>
                                        <p:strVal val="visible"/>
                                      </p:to>
                                    </p:set>
                                    <p:animEffect transition="in" filter="wipe(left)">
                                      <p:cBhvr>
                                        <p:cTn id="78" dur="500"/>
                                        <p:tgtEl>
                                          <p:spTgt spid="93"/>
                                        </p:tgtEl>
                                      </p:cBhvr>
                                    </p:animEffect>
                                  </p:childTnLst>
                                </p:cTn>
                              </p:par>
                            </p:childTnLst>
                          </p:cTn>
                        </p:par>
                        <p:par>
                          <p:cTn id="79" fill="hold">
                            <p:stCondLst>
                              <p:cond delay="6500"/>
                            </p:stCondLst>
                            <p:childTnLst>
                              <p:par>
                                <p:cTn id="80" presetID="12" presetClass="entr" presetSubtype="4"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additive="base">
                                        <p:cTn id="82" dur="400"/>
                                        <p:tgtEl>
                                          <p:spTgt spid="94"/>
                                        </p:tgtEl>
                                        <p:attrNameLst>
                                          <p:attrName>ppt_y</p:attrName>
                                        </p:attrNameLst>
                                      </p:cBhvr>
                                      <p:tavLst>
                                        <p:tav tm="0">
                                          <p:val>
                                            <p:strVal val="#ppt_y+#ppt_h*1.125000"/>
                                          </p:val>
                                        </p:tav>
                                        <p:tav tm="100000">
                                          <p:val>
                                            <p:strVal val="#ppt_y"/>
                                          </p:val>
                                        </p:tav>
                                      </p:tavLst>
                                    </p:anim>
                                    <p:animEffect transition="in" filter="wipe(up)">
                                      <p:cBhvr>
                                        <p:cTn id="83" dur="400"/>
                                        <p:tgtEl>
                                          <p:spTgt spid="94"/>
                                        </p:tgtEl>
                                      </p:cBhvr>
                                    </p:animEffect>
                                  </p:childTnLst>
                                </p:cTn>
                              </p:par>
                            </p:childTnLst>
                          </p:cTn>
                        </p:par>
                        <p:par>
                          <p:cTn id="84" fill="hold">
                            <p:stCondLst>
                              <p:cond delay="7000"/>
                            </p:stCondLst>
                            <p:childTnLst>
                              <p:par>
                                <p:cTn id="85" presetID="47" presetClass="entr" presetSubtype="0" fill="hold" nodeType="afterEffect">
                                  <p:stCondLst>
                                    <p:cond delay="0"/>
                                  </p:stCondLst>
                                  <p:childTnLst>
                                    <p:set>
                                      <p:cBhvr>
                                        <p:cTn id="86" dur="1" fill="hold">
                                          <p:stCondLst>
                                            <p:cond delay="0"/>
                                          </p:stCondLst>
                                        </p:cTn>
                                        <p:tgtEl>
                                          <p:spTgt spid="96"/>
                                        </p:tgtEl>
                                        <p:attrNameLst>
                                          <p:attrName>style.visibility</p:attrName>
                                        </p:attrNameLst>
                                      </p:cBhvr>
                                      <p:to>
                                        <p:strVal val="visible"/>
                                      </p:to>
                                    </p:set>
                                    <p:animEffect transition="in" filter="fade">
                                      <p:cBhvr>
                                        <p:cTn id="87" dur="600"/>
                                        <p:tgtEl>
                                          <p:spTgt spid="96"/>
                                        </p:tgtEl>
                                      </p:cBhvr>
                                    </p:animEffect>
                                    <p:anim calcmode="lin" valueType="num">
                                      <p:cBhvr>
                                        <p:cTn id="88" dur="600" fill="hold"/>
                                        <p:tgtEl>
                                          <p:spTgt spid="96"/>
                                        </p:tgtEl>
                                        <p:attrNameLst>
                                          <p:attrName>ppt_x</p:attrName>
                                        </p:attrNameLst>
                                      </p:cBhvr>
                                      <p:tavLst>
                                        <p:tav tm="0">
                                          <p:val>
                                            <p:strVal val="#ppt_x"/>
                                          </p:val>
                                        </p:tav>
                                        <p:tav tm="100000">
                                          <p:val>
                                            <p:strVal val="#ppt_x"/>
                                          </p:val>
                                        </p:tav>
                                      </p:tavLst>
                                    </p:anim>
                                    <p:anim calcmode="lin" valueType="num">
                                      <p:cBhvr>
                                        <p:cTn id="89" dur="600" fill="hold"/>
                                        <p:tgtEl>
                                          <p:spTgt spid="96"/>
                                        </p:tgtEl>
                                        <p:attrNameLst>
                                          <p:attrName>ppt_y</p:attrName>
                                        </p:attrNameLst>
                                      </p:cBhvr>
                                      <p:tavLst>
                                        <p:tav tm="0">
                                          <p:val>
                                            <p:strVal val="#ppt_y-.1"/>
                                          </p:val>
                                        </p:tav>
                                        <p:tav tm="100000">
                                          <p:val>
                                            <p:strVal val="#ppt_y"/>
                                          </p:val>
                                        </p:tav>
                                      </p:tavLst>
                                    </p:anim>
                                  </p:childTnLst>
                                </p:cTn>
                              </p:par>
                            </p:childTnLst>
                          </p:cTn>
                        </p:par>
                        <p:par>
                          <p:cTn id="90" fill="hold">
                            <p:stCondLst>
                              <p:cond delay="8000"/>
                            </p:stCondLst>
                            <p:childTnLst>
                              <p:par>
                                <p:cTn id="91" presetID="2" presetClass="entr" presetSubtype="8" decel="52500" fill="hold" grpId="0" nodeType="afterEffect">
                                  <p:stCondLst>
                                    <p:cond delay="0"/>
                                  </p:stCondLst>
                                  <p:childTnLst>
                                    <p:set>
                                      <p:cBhvr>
                                        <p:cTn id="92" dur="1" fill="hold">
                                          <p:stCondLst>
                                            <p:cond delay="0"/>
                                          </p:stCondLst>
                                        </p:cTn>
                                        <p:tgtEl>
                                          <p:spTgt spid="95"/>
                                        </p:tgtEl>
                                        <p:attrNameLst>
                                          <p:attrName>style.visibility</p:attrName>
                                        </p:attrNameLst>
                                      </p:cBhvr>
                                      <p:to>
                                        <p:strVal val="visible"/>
                                      </p:to>
                                    </p:set>
                                    <p:anim calcmode="lin" valueType="num">
                                      <p:cBhvr additive="base">
                                        <p:cTn id="93" dur="400" fill="hold"/>
                                        <p:tgtEl>
                                          <p:spTgt spid="95"/>
                                        </p:tgtEl>
                                        <p:attrNameLst>
                                          <p:attrName>ppt_x</p:attrName>
                                        </p:attrNameLst>
                                      </p:cBhvr>
                                      <p:tavLst>
                                        <p:tav tm="0">
                                          <p:val>
                                            <p:strVal val="0-#ppt_w/2"/>
                                          </p:val>
                                        </p:tav>
                                        <p:tav tm="100000">
                                          <p:val>
                                            <p:strVal val="#ppt_x"/>
                                          </p:val>
                                        </p:tav>
                                      </p:tavLst>
                                    </p:anim>
                                    <p:anim calcmode="lin" valueType="num">
                                      <p:cBhvr additive="base">
                                        <p:cTn id="94" dur="400" fill="hold"/>
                                        <p:tgtEl>
                                          <p:spTgt spid="95"/>
                                        </p:tgtEl>
                                        <p:attrNameLst>
                                          <p:attrName>ppt_y</p:attrName>
                                        </p:attrNameLst>
                                      </p:cBhvr>
                                      <p:tavLst>
                                        <p:tav tm="0">
                                          <p:val>
                                            <p:strVal val="#ppt_y"/>
                                          </p:val>
                                        </p:tav>
                                        <p:tav tm="100000">
                                          <p:val>
                                            <p:strVal val="#ppt_y"/>
                                          </p:val>
                                        </p:tav>
                                      </p:tavLst>
                                    </p:anim>
                                  </p:childTnLst>
                                </p:cTn>
                              </p:par>
                              <p:par>
                                <p:cTn id="95" presetID="2" presetClass="entr" presetSubtype="2" decel="52500" fill="hold" grpId="0" nodeType="withEffect">
                                  <p:stCondLst>
                                    <p:cond delay="0"/>
                                  </p:stCondLst>
                                  <p:childTnLst>
                                    <p:set>
                                      <p:cBhvr>
                                        <p:cTn id="96" dur="1" fill="hold">
                                          <p:stCondLst>
                                            <p:cond delay="0"/>
                                          </p:stCondLst>
                                        </p:cTn>
                                        <p:tgtEl>
                                          <p:spTgt spid="97"/>
                                        </p:tgtEl>
                                        <p:attrNameLst>
                                          <p:attrName>style.visibility</p:attrName>
                                        </p:attrNameLst>
                                      </p:cBhvr>
                                      <p:to>
                                        <p:strVal val="visible"/>
                                      </p:to>
                                    </p:set>
                                    <p:anim calcmode="lin" valueType="num">
                                      <p:cBhvr additive="base">
                                        <p:cTn id="97" dur="400" fill="hold"/>
                                        <p:tgtEl>
                                          <p:spTgt spid="97"/>
                                        </p:tgtEl>
                                        <p:attrNameLst>
                                          <p:attrName>ppt_x</p:attrName>
                                        </p:attrNameLst>
                                      </p:cBhvr>
                                      <p:tavLst>
                                        <p:tav tm="0">
                                          <p:val>
                                            <p:strVal val="1+#ppt_w/2"/>
                                          </p:val>
                                        </p:tav>
                                        <p:tav tm="100000">
                                          <p:val>
                                            <p:strVal val="#ppt_x"/>
                                          </p:val>
                                        </p:tav>
                                      </p:tavLst>
                                    </p:anim>
                                    <p:anim calcmode="lin" valueType="num">
                                      <p:cBhvr additive="base">
                                        <p:cTn id="98" dur="400" fill="hold"/>
                                        <p:tgtEl>
                                          <p:spTgt spid="97"/>
                                        </p:tgtEl>
                                        <p:attrNameLst>
                                          <p:attrName>ppt_y</p:attrName>
                                        </p:attrNameLst>
                                      </p:cBhvr>
                                      <p:tavLst>
                                        <p:tav tm="0">
                                          <p:val>
                                            <p:strVal val="#ppt_y"/>
                                          </p:val>
                                        </p:tav>
                                        <p:tav tm="100000">
                                          <p:val>
                                            <p:strVal val="#ppt_y"/>
                                          </p:val>
                                        </p:tav>
                                      </p:tavLst>
                                    </p:anim>
                                  </p:childTnLst>
                                </p:cTn>
                              </p:par>
                            </p:childTnLst>
                          </p:cTn>
                        </p:par>
                        <p:par>
                          <p:cTn id="99" fill="hold">
                            <p:stCondLst>
                              <p:cond delay="8500"/>
                            </p:stCondLst>
                            <p:childTnLst>
                              <p:par>
                                <p:cTn id="100" presetID="22" presetClass="entr" presetSubtype="8" fill="hold" nodeType="afterEffect">
                                  <p:stCondLst>
                                    <p:cond delay="0"/>
                                  </p:stCondLst>
                                  <p:childTnLst>
                                    <p:set>
                                      <p:cBhvr>
                                        <p:cTn id="101" dur="1" fill="hold">
                                          <p:stCondLst>
                                            <p:cond delay="0"/>
                                          </p:stCondLst>
                                        </p:cTn>
                                        <p:tgtEl>
                                          <p:spTgt spid="98"/>
                                        </p:tgtEl>
                                        <p:attrNameLst>
                                          <p:attrName>style.visibility</p:attrName>
                                        </p:attrNameLst>
                                      </p:cBhvr>
                                      <p:to>
                                        <p:strVal val="visible"/>
                                      </p:to>
                                    </p:set>
                                    <p:animEffect transition="in" filter="wipe(left)">
                                      <p:cBhvr>
                                        <p:cTn id="102" dur="500"/>
                                        <p:tgtEl>
                                          <p:spTgt spid="98"/>
                                        </p:tgtEl>
                                      </p:cBhvr>
                                    </p:animEffect>
                                  </p:childTnLst>
                                </p:cTn>
                              </p:par>
                            </p:childTnLst>
                          </p:cTn>
                        </p:par>
                        <p:par>
                          <p:cTn id="103" fill="hold">
                            <p:stCondLst>
                              <p:cond delay="9000"/>
                            </p:stCondLst>
                            <p:childTnLst>
                              <p:par>
                                <p:cTn id="104" presetID="12" presetClass="entr" presetSubtype="4"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additive="base">
                                        <p:cTn id="106" dur="400"/>
                                        <p:tgtEl>
                                          <p:spTgt spid="99"/>
                                        </p:tgtEl>
                                        <p:attrNameLst>
                                          <p:attrName>ppt_y</p:attrName>
                                        </p:attrNameLst>
                                      </p:cBhvr>
                                      <p:tavLst>
                                        <p:tav tm="0">
                                          <p:val>
                                            <p:strVal val="#ppt_y+#ppt_h*1.125000"/>
                                          </p:val>
                                        </p:tav>
                                        <p:tav tm="100000">
                                          <p:val>
                                            <p:strVal val="#ppt_y"/>
                                          </p:val>
                                        </p:tav>
                                      </p:tavLst>
                                    </p:anim>
                                    <p:animEffect transition="in" filter="wipe(up)">
                                      <p:cBhvr>
                                        <p:cTn id="107" dur="400"/>
                                        <p:tgtEl>
                                          <p:spTgt spid="99"/>
                                        </p:tgtEl>
                                      </p:cBhvr>
                                    </p:animEffect>
                                  </p:childTnLst>
                                </p:cTn>
                              </p:par>
                            </p:childTnLst>
                          </p:cTn>
                        </p:par>
                        <p:par>
                          <p:cTn id="108" fill="hold">
                            <p:stCondLst>
                              <p:cond delay="9500"/>
                            </p:stCondLst>
                            <p:childTnLst>
                              <p:par>
                                <p:cTn id="109" presetID="47" presetClass="entr" presetSubtype="0" fill="hold" nodeType="afterEffect">
                                  <p:stCondLst>
                                    <p:cond delay="0"/>
                                  </p:stCondLst>
                                  <p:childTnLst>
                                    <p:set>
                                      <p:cBhvr>
                                        <p:cTn id="110" dur="1" fill="hold">
                                          <p:stCondLst>
                                            <p:cond delay="0"/>
                                          </p:stCondLst>
                                        </p:cTn>
                                        <p:tgtEl>
                                          <p:spTgt spid="101"/>
                                        </p:tgtEl>
                                        <p:attrNameLst>
                                          <p:attrName>style.visibility</p:attrName>
                                        </p:attrNameLst>
                                      </p:cBhvr>
                                      <p:to>
                                        <p:strVal val="visible"/>
                                      </p:to>
                                    </p:set>
                                    <p:animEffect transition="in" filter="fade">
                                      <p:cBhvr>
                                        <p:cTn id="111" dur="600"/>
                                        <p:tgtEl>
                                          <p:spTgt spid="101"/>
                                        </p:tgtEl>
                                      </p:cBhvr>
                                    </p:animEffect>
                                    <p:anim calcmode="lin" valueType="num">
                                      <p:cBhvr>
                                        <p:cTn id="112" dur="600" fill="hold"/>
                                        <p:tgtEl>
                                          <p:spTgt spid="101"/>
                                        </p:tgtEl>
                                        <p:attrNameLst>
                                          <p:attrName>ppt_x</p:attrName>
                                        </p:attrNameLst>
                                      </p:cBhvr>
                                      <p:tavLst>
                                        <p:tav tm="0">
                                          <p:val>
                                            <p:strVal val="#ppt_x"/>
                                          </p:val>
                                        </p:tav>
                                        <p:tav tm="100000">
                                          <p:val>
                                            <p:strVal val="#ppt_x"/>
                                          </p:val>
                                        </p:tav>
                                      </p:tavLst>
                                    </p:anim>
                                    <p:anim calcmode="lin" valueType="num">
                                      <p:cBhvr>
                                        <p:cTn id="113" dur="600" fill="hold"/>
                                        <p:tgtEl>
                                          <p:spTgt spid="101"/>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2" presetClass="entr" presetSubtype="8" decel="52500" fill="hold" grpId="0" nodeType="afterEffect">
                                  <p:stCondLst>
                                    <p:cond delay="0"/>
                                  </p:stCondLst>
                                  <p:childTnLst>
                                    <p:set>
                                      <p:cBhvr>
                                        <p:cTn id="116" dur="1" fill="hold">
                                          <p:stCondLst>
                                            <p:cond delay="0"/>
                                          </p:stCondLst>
                                        </p:cTn>
                                        <p:tgtEl>
                                          <p:spTgt spid="100"/>
                                        </p:tgtEl>
                                        <p:attrNameLst>
                                          <p:attrName>style.visibility</p:attrName>
                                        </p:attrNameLst>
                                      </p:cBhvr>
                                      <p:to>
                                        <p:strVal val="visible"/>
                                      </p:to>
                                    </p:set>
                                    <p:anim calcmode="lin" valueType="num">
                                      <p:cBhvr additive="base">
                                        <p:cTn id="117" dur="400" fill="hold"/>
                                        <p:tgtEl>
                                          <p:spTgt spid="100"/>
                                        </p:tgtEl>
                                        <p:attrNameLst>
                                          <p:attrName>ppt_x</p:attrName>
                                        </p:attrNameLst>
                                      </p:cBhvr>
                                      <p:tavLst>
                                        <p:tav tm="0">
                                          <p:val>
                                            <p:strVal val="0-#ppt_w/2"/>
                                          </p:val>
                                        </p:tav>
                                        <p:tav tm="100000">
                                          <p:val>
                                            <p:strVal val="#ppt_x"/>
                                          </p:val>
                                        </p:tav>
                                      </p:tavLst>
                                    </p:anim>
                                    <p:anim calcmode="lin" valueType="num">
                                      <p:cBhvr additive="base">
                                        <p:cTn id="118" dur="400" fill="hold"/>
                                        <p:tgtEl>
                                          <p:spTgt spid="100"/>
                                        </p:tgtEl>
                                        <p:attrNameLst>
                                          <p:attrName>ppt_y</p:attrName>
                                        </p:attrNameLst>
                                      </p:cBhvr>
                                      <p:tavLst>
                                        <p:tav tm="0">
                                          <p:val>
                                            <p:strVal val="#ppt_y"/>
                                          </p:val>
                                        </p:tav>
                                        <p:tav tm="100000">
                                          <p:val>
                                            <p:strVal val="#ppt_y"/>
                                          </p:val>
                                        </p:tav>
                                      </p:tavLst>
                                    </p:anim>
                                  </p:childTnLst>
                                </p:cTn>
                              </p:par>
                              <p:par>
                                <p:cTn id="119" presetID="2" presetClass="entr" presetSubtype="2" decel="52500" fill="hold" grpId="0" nodeType="withEffect">
                                  <p:stCondLst>
                                    <p:cond delay="0"/>
                                  </p:stCondLst>
                                  <p:childTnLst>
                                    <p:set>
                                      <p:cBhvr>
                                        <p:cTn id="120" dur="1" fill="hold">
                                          <p:stCondLst>
                                            <p:cond delay="0"/>
                                          </p:stCondLst>
                                        </p:cTn>
                                        <p:tgtEl>
                                          <p:spTgt spid="102"/>
                                        </p:tgtEl>
                                        <p:attrNameLst>
                                          <p:attrName>style.visibility</p:attrName>
                                        </p:attrNameLst>
                                      </p:cBhvr>
                                      <p:to>
                                        <p:strVal val="visible"/>
                                      </p:to>
                                    </p:set>
                                    <p:anim calcmode="lin" valueType="num">
                                      <p:cBhvr additive="base">
                                        <p:cTn id="121" dur="400" fill="hold"/>
                                        <p:tgtEl>
                                          <p:spTgt spid="102"/>
                                        </p:tgtEl>
                                        <p:attrNameLst>
                                          <p:attrName>ppt_x</p:attrName>
                                        </p:attrNameLst>
                                      </p:cBhvr>
                                      <p:tavLst>
                                        <p:tav tm="0">
                                          <p:val>
                                            <p:strVal val="1+#ppt_w/2"/>
                                          </p:val>
                                        </p:tav>
                                        <p:tav tm="100000">
                                          <p:val>
                                            <p:strVal val="#ppt_x"/>
                                          </p:val>
                                        </p:tav>
                                      </p:tavLst>
                                    </p:anim>
                                    <p:anim calcmode="lin" valueType="num">
                                      <p:cBhvr additive="base">
                                        <p:cTn id="122" dur="400" fill="hold"/>
                                        <p:tgtEl>
                                          <p:spTgt spid="102"/>
                                        </p:tgtEl>
                                        <p:attrNameLst>
                                          <p:attrName>ppt_y</p:attrName>
                                        </p:attrNameLst>
                                      </p:cBhvr>
                                      <p:tavLst>
                                        <p:tav tm="0">
                                          <p:val>
                                            <p:strVal val="#ppt_y"/>
                                          </p:val>
                                        </p:tav>
                                        <p:tav tm="100000">
                                          <p:val>
                                            <p:strVal val="#ppt_y"/>
                                          </p:val>
                                        </p:tav>
                                      </p:tavLst>
                                    </p:anim>
                                  </p:childTnLst>
                                </p:cTn>
                              </p:par>
                            </p:childTnLst>
                          </p:cTn>
                        </p:par>
                        <p:par>
                          <p:cTn id="123" fill="hold">
                            <p:stCondLst>
                              <p:cond delay="11000"/>
                            </p:stCondLst>
                            <p:childTnLst>
                              <p:par>
                                <p:cTn id="124" presetID="22" presetClass="entr" presetSubtype="8" fill="hold" nodeType="afterEffect">
                                  <p:stCondLst>
                                    <p:cond delay="0"/>
                                  </p:stCondLst>
                                  <p:childTnLst>
                                    <p:set>
                                      <p:cBhvr>
                                        <p:cTn id="125" dur="1" fill="hold">
                                          <p:stCondLst>
                                            <p:cond delay="0"/>
                                          </p:stCondLst>
                                        </p:cTn>
                                        <p:tgtEl>
                                          <p:spTgt spid="103"/>
                                        </p:tgtEl>
                                        <p:attrNameLst>
                                          <p:attrName>style.visibility</p:attrName>
                                        </p:attrNameLst>
                                      </p:cBhvr>
                                      <p:to>
                                        <p:strVal val="visible"/>
                                      </p:to>
                                    </p:set>
                                    <p:animEffect transition="in" filter="wipe(left)">
                                      <p:cBhvr>
                                        <p:cTn id="126" dur="500"/>
                                        <p:tgtEl>
                                          <p:spTgt spid="103"/>
                                        </p:tgtEl>
                                      </p:cBhvr>
                                    </p:animEffect>
                                  </p:childTnLst>
                                </p:cTn>
                              </p:par>
                            </p:childTnLst>
                          </p:cTn>
                        </p:par>
                        <p:par>
                          <p:cTn id="127" fill="hold">
                            <p:stCondLst>
                              <p:cond delay="11500"/>
                            </p:stCondLst>
                            <p:childTnLst>
                              <p:par>
                                <p:cTn id="128" presetID="12" presetClass="entr" presetSubtype="4" fill="hold" grpId="0" nodeType="afterEffect">
                                  <p:stCondLst>
                                    <p:cond delay="0"/>
                                  </p:stCondLst>
                                  <p:childTnLst>
                                    <p:set>
                                      <p:cBhvr>
                                        <p:cTn id="129" dur="1" fill="hold">
                                          <p:stCondLst>
                                            <p:cond delay="0"/>
                                          </p:stCondLst>
                                        </p:cTn>
                                        <p:tgtEl>
                                          <p:spTgt spid="104"/>
                                        </p:tgtEl>
                                        <p:attrNameLst>
                                          <p:attrName>style.visibility</p:attrName>
                                        </p:attrNameLst>
                                      </p:cBhvr>
                                      <p:to>
                                        <p:strVal val="visible"/>
                                      </p:to>
                                    </p:set>
                                    <p:anim calcmode="lin" valueType="num">
                                      <p:cBhvr additive="base">
                                        <p:cTn id="130" dur="400"/>
                                        <p:tgtEl>
                                          <p:spTgt spid="104"/>
                                        </p:tgtEl>
                                        <p:attrNameLst>
                                          <p:attrName>ppt_y</p:attrName>
                                        </p:attrNameLst>
                                      </p:cBhvr>
                                      <p:tavLst>
                                        <p:tav tm="0">
                                          <p:val>
                                            <p:strVal val="#ppt_y+#ppt_h*1.125000"/>
                                          </p:val>
                                        </p:tav>
                                        <p:tav tm="100000">
                                          <p:val>
                                            <p:strVal val="#ppt_y"/>
                                          </p:val>
                                        </p:tav>
                                      </p:tavLst>
                                    </p:anim>
                                    <p:animEffect transition="in" filter="wipe(up)">
                                      <p:cBhvr>
                                        <p:cTn id="131" dur="4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7" grpId="1" animBg="1"/>
      <p:bldP spid="8" grpId="0" animBg="1"/>
      <p:bldP spid="8" grpId="1" animBg="1"/>
      <p:bldP spid="9" grpId="0" animBg="1"/>
      <p:bldP spid="9" grpId="1" animBg="1"/>
      <p:bldP spid="70" grpId="0"/>
      <p:bldP spid="72" grpId="0"/>
      <p:bldP spid="74" grpId="0"/>
      <p:bldP spid="90" grpId="0"/>
      <p:bldP spid="92" grpId="0"/>
      <p:bldP spid="94" grpId="0"/>
      <p:bldP spid="95" grpId="0"/>
      <p:bldP spid="97" grpId="0"/>
      <p:bldP spid="99" grpId="0"/>
      <p:bldP spid="100" grpId="0"/>
      <p:bldP spid="102" grpId="0"/>
      <p:bldP spid="104"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57" name="TextBox 56"/>
          <p:cNvSpPr txBox="1"/>
          <p:nvPr/>
        </p:nvSpPr>
        <p:spPr>
          <a:xfrm>
            <a:off x="1763688" y="2734880"/>
            <a:ext cx="6912768" cy="412934"/>
          </a:xfrm>
          <a:prstGeom prst="rect">
            <a:avLst/>
          </a:prstGeom>
          <a:noFill/>
          <a:effectLst/>
        </p:spPr>
        <p:txBody>
          <a:bodyPr wrap="square">
            <a:spAutoFit/>
          </a:bodyPr>
          <a:lstStyle/>
          <a:p>
            <a:pPr algn="r" fontAlgn="auto">
              <a:lnSpc>
                <a:spcPts val="2500"/>
              </a:lnSpc>
              <a:spcBef>
                <a:spcPts val="0"/>
              </a:spcBef>
              <a:spcAft>
                <a:spcPts val="0"/>
              </a:spcAft>
              <a:defRPr/>
            </a:pPr>
            <a:r>
              <a:rPr lang="en-US" altLang="zh-CN" sz="4000" dirty="0">
                <a:ln w="6350">
                  <a:noFill/>
                </a:ln>
                <a:solidFill>
                  <a:schemeClr val="tx1">
                    <a:lumMod val="65000"/>
                    <a:lumOff val="35000"/>
                  </a:schemeClr>
                </a:solidFill>
                <a:latin typeface="Impact" panose="020B0806030902050204" pitchFamily="34" charset="0"/>
                <a:ea typeface="微软雅黑" panose="020B0503020204020204" pitchFamily="34" charset="-122"/>
              </a:rPr>
              <a:t>Thank YOU  FOR  LISTENING</a:t>
            </a:r>
          </a:p>
        </p:txBody>
      </p:sp>
      <p:grpSp>
        <p:nvGrpSpPr>
          <p:cNvPr id="58" name="组合 57"/>
          <p:cNvGrpSpPr/>
          <p:nvPr/>
        </p:nvGrpSpPr>
        <p:grpSpPr bwMode="auto">
          <a:xfrm>
            <a:off x="5687640" y="3516942"/>
            <a:ext cx="2844800" cy="338137"/>
            <a:chOff x="1735656" y="3094970"/>
            <a:chExt cx="2844049" cy="338554"/>
          </a:xfrm>
        </p:grpSpPr>
        <p:sp>
          <p:nvSpPr>
            <p:cNvPr id="59" name="矩形 58"/>
            <p:cNvSpPr/>
            <p:nvPr/>
          </p:nvSpPr>
          <p:spPr>
            <a:xfrm>
              <a:off x="1735656" y="3094970"/>
              <a:ext cx="2844049" cy="338554"/>
            </a:xfrm>
            <a:prstGeom prst="rect">
              <a:avLst/>
            </a:prstGeom>
            <a:solidFill>
              <a:schemeClr val="tx1">
                <a:lumMod val="65000"/>
                <a:lumOff val="35000"/>
              </a:schemeClr>
            </a:solidFill>
            <a:ln w="1079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2"/>
                </a:solidFill>
                <a:effectLst/>
                <a:uLnTx/>
                <a:uFillTx/>
                <a:latin typeface="Calibri" panose="020F0502020204030204"/>
                <a:ea typeface="宋体" panose="02010600030101010101" pitchFamily="2" charset="-122"/>
                <a:cs typeface="+mn-cs"/>
              </a:endParaRPr>
            </a:p>
          </p:txBody>
        </p:sp>
        <p:sp>
          <p:nvSpPr>
            <p:cNvPr id="60" name="矩形 59"/>
            <p:cNvSpPr>
              <a:spLocks noChangeArrowheads="1"/>
            </p:cNvSpPr>
            <p:nvPr/>
          </p:nvSpPr>
          <p:spPr bwMode="auto">
            <a:xfrm>
              <a:off x="1735657" y="3128069"/>
              <a:ext cx="2843297" cy="27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商务通用</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企业创业</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总结汇报</a:t>
              </a:r>
              <a:r>
                <a:rPr kumimoji="0" lang="en-US" altLang="zh-CN"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a:t>
              </a:r>
              <a:r>
                <a:rPr kumimoji="0" lang="zh-CN" altLang="en-US" sz="1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演讲报告</a:t>
              </a:r>
            </a:p>
          </p:txBody>
        </p:sp>
      </p:grpSp>
      <p:sp>
        <p:nvSpPr>
          <p:cNvPr id="8" name="TextBox 7"/>
          <p:cNvSpPr txBox="1"/>
          <p:nvPr/>
        </p:nvSpPr>
        <p:spPr>
          <a:xfrm>
            <a:off x="4716016" y="3012886"/>
            <a:ext cx="3940502" cy="400110"/>
          </a:xfrm>
          <a:prstGeom prst="rect">
            <a:avLst/>
          </a:prstGeom>
          <a:noFill/>
        </p:spPr>
        <p:txBody>
          <a:bodyPr wrap="none" rtlCol="0">
            <a:spAutoFit/>
          </a:bodyPr>
          <a:lstStyle/>
          <a:p>
            <a:r>
              <a:rPr lang="en-US" altLang="zh-CN" sz="2000" b="1" dirty="0">
                <a:solidFill>
                  <a:schemeClr val="tx1">
                    <a:lumMod val="65000"/>
                    <a:lumOff val="35000"/>
                  </a:schemeClr>
                </a:solidFill>
                <a:latin typeface="Bodoni MT Condensed" panose="02070606080606020203" pitchFamily="18" charset="0"/>
              </a:rPr>
              <a:t>Business </a:t>
            </a:r>
            <a:r>
              <a:rPr lang="en-US" altLang="zh-CN" sz="2000" b="1" dirty="0" err="1">
                <a:solidFill>
                  <a:schemeClr val="tx1">
                    <a:lumMod val="65000"/>
                    <a:lumOff val="35000"/>
                  </a:schemeClr>
                </a:solidFill>
                <a:latin typeface="Bodoni MT Condensed" panose="02070606080606020203" pitchFamily="18" charset="0"/>
              </a:rPr>
              <a:t>powerpoint</a:t>
            </a:r>
            <a:r>
              <a:rPr lang="en-US" altLang="zh-CN" sz="2000" b="1" dirty="0">
                <a:solidFill>
                  <a:schemeClr val="tx1">
                    <a:lumMod val="65000"/>
                    <a:lumOff val="35000"/>
                  </a:schemeClr>
                </a:solidFill>
                <a:latin typeface="Bodoni MT Condensed" panose="02070606080606020203" pitchFamily="18" charset="0"/>
              </a:rPr>
              <a:t> template for reporting</a:t>
            </a:r>
            <a:endParaRPr lang="zh-CN" altLang="en-US" sz="2000" b="1" dirty="0">
              <a:solidFill>
                <a:schemeClr val="tx1">
                  <a:lumMod val="65000"/>
                  <a:lumOff val="35000"/>
                </a:schemeClr>
              </a:solidFill>
              <a:latin typeface="Bodoni MT Condensed" panose="020706060806060202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47" presetClass="entr" presetSubtype="0" fill="hold" grpId="0" nodeType="withEffect">
                                  <p:stCondLst>
                                    <p:cond delay="50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90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800" fill="hold"/>
                                        <p:tgtEl>
                                          <p:spTgt spid="58"/>
                                        </p:tgtEl>
                                        <p:attrNameLst>
                                          <p:attrName>ppt_x</p:attrName>
                                        </p:attrNameLst>
                                      </p:cBhvr>
                                      <p:tavLst>
                                        <p:tav tm="0">
                                          <p:val>
                                            <p:strVal val="1+#ppt_w/2"/>
                                          </p:val>
                                        </p:tav>
                                        <p:tav tm="100000">
                                          <p:val>
                                            <p:strVal val="#ppt_x"/>
                                          </p:val>
                                        </p:tav>
                                      </p:tavLst>
                                    </p:anim>
                                    <p:anim calcmode="lin" valueType="num">
                                      <p:cBhvr additive="base">
                                        <p:cTn id="18" dur="8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2" name="等腰三角形 1"/>
          <p:cNvSpPr/>
          <p:nvPr/>
        </p:nvSpPr>
        <p:spPr>
          <a:xfrm>
            <a:off x="2030065" y="1671490"/>
            <a:ext cx="2376264" cy="2025056"/>
          </a:xfrm>
          <a:prstGeom prst="triangle">
            <a:avLst/>
          </a:prstGeom>
          <a:solidFill>
            <a:schemeClr val="tx1">
              <a:lumMod val="65000"/>
              <a:lumOff val="35000"/>
              <a:alpha val="1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419741" y="1856894"/>
            <a:ext cx="1596912" cy="1938992"/>
          </a:xfrm>
          <a:prstGeom prst="rect">
            <a:avLst/>
          </a:prstGeom>
          <a:noFill/>
        </p:spPr>
        <p:txBody>
          <a:bodyPr wrap="none" rtlCol="0">
            <a:spAutoFit/>
          </a:bodyPr>
          <a:lstStyle>
            <a:defPPr>
              <a:defRPr lang="zh-CN"/>
            </a:defPPr>
            <a:lvl1pPr>
              <a:defRPr sz="12000">
                <a:solidFill>
                  <a:schemeClr val="accent2"/>
                </a:solidFill>
                <a:latin typeface="Impact" panose="020B0806030902050204" pitchFamily="34" charset="0"/>
              </a:defRPr>
            </a:lvl1pPr>
          </a:lstStyle>
          <a:p>
            <a:r>
              <a:rPr lang="en-US" altLang="zh-CN" dirty="0">
                <a:solidFill>
                  <a:schemeClr val="bg2"/>
                </a:solidFill>
              </a:rPr>
              <a:t>01</a:t>
            </a:r>
            <a:endParaRPr lang="zh-CN" altLang="en-US" dirty="0">
              <a:solidFill>
                <a:schemeClr val="bg2"/>
              </a:solidFill>
            </a:endParaRPr>
          </a:p>
        </p:txBody>
      </p:sp>
      <p:sp>
        <p:nvSpPr>
          <p:cNvPr id="9" name="TextBox 8"/>
          <p:cNvSpPr txBox="1"/>
          <p:nvPr/>
        </p:nvSpPr>
        <p:spPr>
          <a:xfrm>
            <a:off x="4211960" y="1912771"/>
            <a:ext cx="2954655" cy="923330"/>
          </a:xfrm>
          <a:prstGeom prst="rect">
            <a:avLst/>
          </a:prstGeom>
          <a:noFill/>
        </p:spPr>
        <p:txBody>
          <a:bodyPr wrap="none" rtlCol="0">
            <a:spAutoFit/>
          </a:bodyPr>
          <a:lstStyle/>
          <a:p>
            <a:r>
              <a:rPr lang="zh-CN" altLang="en-US" sz="5400" b="1"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公司简介</a:t>
            </a:r>
          </a:p>
        </p:txBody>
      </p:sp>
      <p:cxnSp>
        <p:nvCxnSpPr>
          <p:cNvPr id="11" name="直接连接符 10"/>
          <p:cNvCxnSpPr/>
          <p:nvPr/>
        </p:nvCxnSpPr>
        <p:spPr>
          <a:xfrm>
            <a:off x="4152688" y="2826390"/>
            <a:ext cx="3083608"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572000" y="2920883"/>
            <a:ext cx="974819" cy="307777"/>
            <a:chOff x="1694389" y="3210530"/>
            <a:chExt cx="974819" cy="307777"/>
          </a:xfrm>
        </p:grpSpPr>
        <p:sp>
          <p:nvSpPr>
            <p:cNvPr id="14" name="矩形 13"/>
            <p:cNvSpPr/>
            <p:nvPr/>
          </p:nvSpPr>
          <p:spPr>
            <a:xfrm flipH="1">
              <a:off x="1694389" y="3363838"/>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1766397" y="3210530"/>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公司描述</a:t>
              </a:r>
            </a:p>
          </p:txBody>
        </p:sp>
      </p:grpSp>
      <p:grpSp>
        <p:nvGrpSpPr>
          <p:cNvPr id="16" name="组合 15"/>
          <p:cNvGrpSpPr/>
          <p:nvPr/>
        </p:nvGrpSpPr>
        <p:grpSpPr>
          <a:xfrm>
            <a:off x="5973445" y="2920883"/>
            <a:ext cx="974819" cy="307777"/>
            <a:chOff x="1694389" y="3537387"/>
            <a:chExt cx="974819" cy="307777"/>
          </a:xfrm>
        </p:grpSpPr>
        <p:sp>
          <p:nvSpPr>
            <p:cNvPr id="17" name="矩形 16"/>
            <p:cNvSpPr/>
            <p:nvPr/>
          </p:nvSpPr>
          <p:spPr>
            <a:xfrm flipH="1">
              <a:off x="1694389" y="3690695"/>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1766397" y="3537387"/>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服务宗旨</a:t>
              </a:r>
            </a:p>
          </p:txBody>
        </p:sp>
      </p:grpSp>
      <p:grpSp>
        <p:nvGrpSpPr>
          <p:cNvPr id="19" name="组合 18"/>
          <p:cNvGrpSpPr/>
          <p:nvPr/>
        </p:nvGrpSpPr>
        <p:grpSpPr>
          <a:xfrm>
            <a:off x="4572000" y="3280923"/>
            <a:ext cx="974819" cy="307777"/>
            <a:chOff x="1694389" y="3875941"/>
            <a:chExt cx="974819" cy="307777"/>
          </a:xfrm>
        </p:grpSpPr>
        <p:sp>
          <p:nvSpPr>
            <p:cNvPr id="20" name="矩形 19"/>
            <p:cNvSpPr/>
            <p:nvPr/>
          </p:nvSpPr>
          <p:spPr>
            <a:xfrm flipH="1">
              <a:off x="1694389" y="4029249"/>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766397" y="3875941"/>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创业理论</a:t>
              </a:r>
            </a:p>
          </p:txBody>
        </p:sp>
      </p:grpSp>
      <p:grpSp>
        <p:nvGrpSpPr>
          <p:cNvPr id="22" name="组合 21"/>
          <p:cNvGrpSpPr/>
          <p:nvPr/>
        </p:nvGrpSpPr>
        <p:grpSpPr>
          <a:xfrm>
            <a:off x="5973445" y="3280923"/>
            <a:ext cx="974819" cy="307777"/>
            <a:chOff x="1694389" y="4211992"/>
            <a:chExt cx="974819" cy="307777"/>
          </a:xfrm>
        </p:grpSpPr>
        <p:sp>
          <p:nvSpPr>
            <p:cNvPr id="23" name="矩形 22"/>
            <p:cNvSpPr/>
            <p:nvPr/>
          </p:nvSpPr>
          <p:spPr>
            <a:xfrm flipH="1">
              <a:off x="1694389" y="4365300"/>
              <a:ext cx="72008"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766397" y="4211992"/>
              <a:ext cx="902811" cy="307777"/>
            </a:xfrm>
            <a:prstGeom prst="rect">
              <a:avLst/>
            </a:prstGeom>
            <a:noFill/>
          </p:spPr>
          <p:txBody>
            <a:bodyPr wrap="none" rtlCol="0">
              <a:spAutoFit/>
            </a:bodyPr>
            <a:lstStyle/>
            <a:p>
              <a:r>
                <a:rPr lang="zh-CN" altLang="en-US" sz="1400" dirty="0">
                  <a:solidFill>
                    <a:schemeClr val="tx1">
                      <a:lumMod val="65000"/>
                      <a:lumOff val="35000"/>
                      <a:alpha val="91000"/>
                    </a:schemeClr>
                  </a:solidFill>
                  <a:latin typeface="微软雅黑" panose="020B0503020204020204" pitchFamily="34" charset="-122"/>
                  <a:ea typeface="微软雅黑" panose="020B0503020204020204" pitchFamily="34" charset="-122"/>
                  <a:cs typeface="方正豪体简体" panose="03000509000000000000" pitchFamily="65" charset="-122"/>
                </a:rPr>
                <a:t>竞争战略</a:t>
              </a:r>
            </a:p>
          </p:txBody>
        </p:sp>
      </p:grpSp>
      <p:sp>
        <p:nvSpPr>
          <p:cNvPr id="25" name="等腰三角形 24"/>
          <p:cNvSpPr/>
          <p:nvPr/>
        </p:nvSpPr>
        <p:spPr>
          <a:xfrm rot="18035669">
            <a:off x="2382960" y="1282354"/>
            <a:ext cx="360040" cy="310379"/>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21283757">
            <a:off x="1968923" y="1497553"/>
            <a:ext cx="191945" cy="16547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15968008">
            <a:off x="1663185" y="1888656"/>
            <a:ext cx="304349" cy="22735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100" fill="hold"/>
                                        <p:tgtEl>
                                          <p:spTgt spid="25"/>
                                        </p:tgtEl>
                                        <p:attrNameLst>
                                          <p:attrName>ppt_x</p:attrName>
                                        </p:attrNameLst>
                                      </p:cBhvr>
                                      <p:tavLst>
                                        <p:tav tm="0">
                                          <p:val>
                                            <p:strVal val="0-#ppt_w/2"/>
                                          </p:val>
                                        </p:tav>
                                        <p:tav tm="100000">
                                          <p:val>
                                            <p:strVal val="#ppt_x"/>
                                          </p:val>
                                        </p:tav>
                                      </p:tavLst>
                                    </p:anim>
                                    <p:anim calcmode="lin" valueType="num">
                                      <p:cBhvr additive="base">
                                        <p:cTn id="8" dur="1100" fill="hold"/>
                                        <p:tgtEl>
                                          <p:spTgt spid="25"/>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1100" fill="hold"/>
                                        <p:tgtEl>
                                          <p:spTgt spid="25"/>
                                        </p:tgtEl>
                                        <p:attrNameLst>
                                          <p:attrName>r</p:attrName>
                                        </p:attrNameLst>
                                      </p:cBhvr>
                                    </p:animRot>
                                  </p:childTnLst>
                                </p:cTn>
                              </p:par>
                              <p:par>
                                <p:cTn id="11" presetID="2" presetClass="entr" presetSubtype="9" fill="hold" grpId="0" nodeType="withEffect">
                                  <p:stCondLst>
                                    <p:cond delay="60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1100" fill="hold"/>
                                        <p:tgtEl>
                                          <p:spTgt spid="26"/>
                                        </p:tgtEl>
                                        <p:attrNameLst>
                                          <p:attrName>ppt_x</p:attrName>
                                        </p:attrNameLst>
                                      </p:cBhvr>
                                      <p:tavLst>
                                        <p:tav tm="0">
                                          <p:val>
                                            <p:strVal val="0-#ppt_w/2"/>
                                          </p:val>
                                        </p:tav>
                                        <p:tav tm="100000">
                                          <p:val>
                                            <p:strVal val="#ppt_x"/>
                                          </p:val>
                                        </p:tav>
                                      </p:tavLst>
                                    </p:anim>
                                    <p:anim calcmode="lin" valueType="num">
                                      <p:cBhvr additive="base">
                                        <p:cTn id="14" dur="1100" fill="hold"/>
                                        <p:tgtEl>
                                          <p:spTgt spid="26"/>
                                        </p:tgtEl>
                                        <p:attrNameLst>
                                          <p:attrName>ppt_y</p:attrName>
                                        </p:attrNameLst>
                                      </p:cBhvr>
                                      <p:tavLst>
                                        <p:tav tm="0">
                                          <p:val>
                                            <p:strVal val="0-#ppt_h/2"/>
                                          </p:val>
                                        </p:tav>
                                        <p:tav tm="100000">
                                          <p:val>
                                            <p:strVal val="#ppt_y"/>
                                          </p:val>
                                        </p:tav>
                                      </p:tavLst>
                                    </p:anim>
                                  </p:childTnLst>
                                </p:cTn>
                              </p:par>
                              <p:par>
                                <p:cTn id="15" presetID="8" presetClass="emph" presetSubtype="0" fill="hold" grpId="1" nodeType="withEffect">
                                  <p:stCondLst>
                                    <p:cond delay="600"/>
                                  </p:stCondLst>
                                  <p:childTnLst>
                                    <p:animRot by="21600000">
                                      <p:cBhvr>
                                        <p:cTn id="16" dur="1100" fill="hold"/>
                                        <p:tgtEl>
                                          <p:spTgt spid="26"/>
                                        </p:tgtEl>
                                        <p:attrNameLst>
                                          <p:attrName>r</p:attrName>
                                        </p:attrNameLst>
                                      </p:cBhvr>
                                    </p:animRot>
                                  </p:childTnLst>
                                </p:cTn>
                              </p:par>
                              <p:par>
                                <p:cTn id="17" presetID="2" presetClass="entr" presetSubtype="9" fill="hold" grpId="0" nodeType="withEffect">
                                  <p:stCondLst>
                                    <p:cond delay="120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1100" fill="hold"/>
                                        <p:tgtEl>
                                          <p:spTgt spid="27"/>
                                        </p:tgtEl>
                                        <p:attrNameLst>
                                          <p:attrName>ppt_x</p:attrName>
                                        </p:attrNameLst>
                                      </p:cBhvr>
                                      <p:tavLst>
                                        <p:tav tm="0">
                                          <p:val>
                                            <p:strVal val="0-#ppt_w/2"/>
                                          </p:val>
                                        </p:tav>
                                        <p:tav tm="100000">
                                          <p:val>
                                            <p:strVal val="#ppt_x"/>
                                          </p:val>
                                        </p:tav>
                                      </p:tavLst>
                                    </p:anim>
                                    <p:anim calcmode="lin" valueType="num">
                                      <p:cBhvr additive="base">
                                        <p:cTn id="20" dur="1100" fill="hold"/>
                                        <p:tgtEl>
                                          <p:spTgt spid="27"/>
                                        </p:tgtEl>
                                        <p:attrNameLst>
                                          <p:attrName>ppt_y</p:attrName>
                                        </p:attrNameLst>
                                      </p:cBhvr>
                                      <p:tavLst>
                                        <p:tav tm="0">
                                          <p:val>
                                            <p:strVal val="0-#ppt_h/2"/>
                                          </p:val>
                                        </p:tav>
                                        <p:tav tm="100000">
                                          <p:val>
                                            <p:strVal val="#ppt_y"/>
                                          </p:val>
                                        </p:tav>
                                      </p:tavLst>
                                    </p:anim>
                                  </p:childTnLst>
                                </p:cTn>
                              </p:par>
                              <p:par>
                                <p:cTn id="21" presetID="8" presetClass="emph" presetSubtype="0" fill="hold" grpId="1" nodeType="withEffect">
                                  <p:stCondLst>
                                    <p:cond delay="1200"/>
                                  </p:stCondLst>
                                  <p:childTnLst>
                                    <p:animRot by="21600000">
                                      <p:cBhvr>
                                        <p:cTn id="22" dur="1100" fill="hold"/>
                                        <p:tgtEl>
                                          <p:spTgt spid="27"/>
                                        </p:tgtEl>
                                        <p:attrNameLst>
                                          <p:attrName>r</p:attrName>
                                        </p:attrNameLst>
                                      </p:cBhvr>
                                    </p:animRot>
                                  </p:childTnLst>
                                </p:cTn>
                              </p:par>
                              <p:par>
                                <p:cTn id="23" presetID="2" presetClass="entr" presetSubtype="9" fill="hold" grpId="0" nodeType="withEffect">
                                  <p:stCondLst>
                                    <p:cond delay="60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100" fill="hold"/>
                                        <p:tgtEl>
                                          <p:spTgt spid="2"/>
                                        </p:tgtEl>
                                        <p:attrNameLst>
                                          <p:attrName>ppt_x</p:attrName>
                                        </p:attrNameLst>
                                      </p:cBhvr>
                                      <p:tavLst>
                                        <p:tav tm="0">
                                          <p:val>
                                            <p:strVal val="0-#ppt_w/2"/>
                                          </p:val>
                                        </p:tav>
                                        <p:tav tm="100000">
                                          <p:val>
                                            <p:strVal val="#ppt_x"/>
                                          </p:val>
                                        </p:tav>
                                      </p:tavLst>
                                    </p:anim>
                                    <p:anim calcmode="lin" valueType="num">
                                      <p:cBhvr additive="base">
                                        <p:cTn id="26" dur="1100" fill="hold"/>
                                        <p:tgtEl>
                                          <p:spTgt spid="2"/>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700"/>
                                  </p:stCondLst>
                                  <p:childTnLst>
                                    <p:animRot by="21600000">
                                      <p:cBhvr>
                                        <p:cTn id="28" dur="1100" fill="hold"/>
                                        <p:tgtEl>
                                          <p:spTgt spid="2"/>
                                        </p:tgtEl>
                                        <p:attrNameLst>
                                          <p:attrName>r</p:attrName>
                                        </p:attrNameLst>
                                      </p:cBhvr>
                                    </p:animRo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2500"/>
                            </p:stCondLst>
                            <p:childTnLst>
                              <p:par>
                                <p:cTn id="38" presetID="12" presetClass="entr" presetSubtype="1"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p:tgtEl>
                                          <p:spTgt spid="9"/>
                                        </p:tgtEl>
                                        <p:attrNameLst>
                                          <p:attrName>ppt_y</p:attrName>
                                        </p:attrNameLst>
                                      </p:cBhvr>
                                      <p:tavLst>
                                        <p:tav tm="0">
                                          <p:val>
                                            <p:strVal val="#ppt_y-#ppt_h*1.125000"/>
                                          </p:val>
                                        </p:tav>
                                        <p:tav tm="100000">
                                          <p:val>
                                            <p:strVal val="#ppt_y"/>
                                          </p:val>
                                        </p:tav>
                                      </p:tavLst>
                                    </p:anim>
                                    <p:animEffect transition="in" filter="wipe(down)">
                                      <p:cBhvr>
                                        <p:cTn id="41" dur="500"/>
                                        <p:tgtEl>
                                          <p:spTgt spid="9"/>
                                        </p:tgtEl>
                                      </p:cBhvr>
                                    </p:animEffect>
                                  </p:childTnLst>
                                </p:cTn>
                              </p:par>
                              <p:par>
                                <p:cTn id="42" presetID="42" presetClass="entr" presetSubtype="0" fill="hold" nodeType="withEffect">
                                  <p:stCondLst>
                                    <p:cond delay="20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anim calcmode="lin" valueType="num">
                                      <p:cBhvr>
                                        <p:cTn id="45" dur="500" fill="hold"/>
                                        <p:tgtEl>
                                          <p:spTgt spid="13"/>
                                        </p:tgtEl>
                                        <p:attrNameLst>
                                          <p:attrName>ppt_x</p:attrName>
                                        </p:attrNameLst>
                                      </p:cBhvr>
                                      <p:tavLst>
                                        <p:tav tm="0">
                                          <p:val>
                                            <p:strVal val="#ppt_x"/>
                                          </p:val>
                                        </p:tav>
                                        <p:tav tm="100000">
                                          <p:val>
                                            <p:strVal val="#ppt_x"/>
                                          </p:val>
                                        </p:tav>
                                      </p:tavLst>
                                    </p:anim>
                                    <p:anim calcmode="lin" valueType="num">
                                      <p:cBhvr>
                                        <p:cTn id="46" dur="500" fill="hold"/>
                                        <p:tgtEl>
                                          <p:spTgt spid="1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40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anim calcmode="lin" valueType="num">
                                      <p:cBhvr>
                                        <p:cTn id="50" dur="500" fill="hold"/>
                                        <p:tgtEl>
                                          <p:spTgt spid="16"/>
                                        </p:tgtEl>
                                        <p:attrNameLst>
                                          <p:attrName>ppt_x</p:attrName>
                                        </p:attrNameLst>
                                      </p:cBhvr>
                                      <p:tavLst>
                                        <p:tav tm="0">
                                          <p:val>
                                            <p:strVal val="#ppt_x"/>
                                          </p:val>
                                        </p:tav>
                                        <p:tav tm="100000">
                                          <p:val>
                                            <p:strVal val="#ppt_x"/>
                                          </p:val>
                                        </p:tav>
                                      </p:tavLst>
                                    </p:anim>
                                    <p:anim calcmode="lin" valueType="num">
                                      <p:cBhvr>
                                        <p:cTn id="51" dur="5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60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8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p:bldP spid="9" grpId="0"/>
      <p:bldP spid="25" grpId="0" animBg="1"/>
      <p:bldP spid="25" grpId="1" animBg="1"/>
      <p:bldP spid="26" grpId="0" animBg="1"/>
      <p:bldP spid="26" grpId="1" animBg="1"/>
      <p:bldP spid="27" grpId="0" animBg="1"/>
      <p:bldP spid="2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4" name="椭圆 13"/>
          <p:cNvSpPr/>
          <p:nvPr/>
        </p:nvSpPr>
        <p:spPr>
          <a:xfrm>
            <a:off x="3543037" y="3954020"/>
            <a:ext cx="2304256" cy="561946"/>
          </a:xfrm>
          <a:prstGeom prst="ellipse">
            <a:avLst/>
          </a:prstGeom>
          <a:gradFill flip="none" rotWithShape="1">
            <a:gsLst>
              <a:gs pos="0">
                <a:schemeClr val="tx1">
                  <a:alpha val="38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5" name="组合 14"/>
          <p:cNvGrpSpPr/>
          <p:nvPr/>
        </p:nvGrpSpPr>
        <p:grpSpPr>
          <a:xfrm>
            <a:off x="4097229" y="2117967"/>
            <a:ext cx="1562289" cy="1069108"/>
            <a:chOff x="4097229" y="1904756"/>
            <a:chExt cx="1562289" cy="1069108"/>
          </a:xfrm>
        </p:grpSpPr>
        <p:sp>
          <p:nvSpPr>
            <p:cNvPr id="16" name="矩形 5"/>
            <p:cNvSpPr/>
            <p:nvPr/>
          </p:nvSpPr>
          <p:spPr>
            <a:xfrm>
              <a:off x="4097229" y="1945520"/>
              <a:ext cx="1562289" cy="1028344"/>
            </a:xfrm>
            <a:custGeom>
              <a:avLst/>
              <a:gdLst>
                <a:gd name="connsiteX0" fmla="*/ 0 w 1440160"/>
                <a:gd name="connsiteY0" fmla="*/ 0 h 492857"/>
                <a:gd name="connsiteX1" fmla="*/ 1440160 w 1440160"/>
                <a:gd name="connsiteY1" fmla="*/ 0 h 492857"/>
                <a:gd name="connsiteX2" fmla="*/ 1440160 w 1440160"/>
                <a:gd name="connsiteY2" fmla="*/ 492857 h 492857"/>
                <a:gd name="connsiteX3" fmla="*/ 0 w 1440160"/>
                <a:gd name="connsiteY3" fmla="*/ 492857 h 492857"/>
                <a:gd name="connsiteX4" fmla="*/ 0 w 1440160"/>
                <a:gd name="connsiteY4" fmla="*/ 0 h 492857"/>
                <a:gd name="connsiteX0-1" fmla="*/ 306888 w 1440160"/>
                <a:gd name="connsiteY0-2" fmla="*/ 0 h 852980"/>
                <a:gd name="connsiteX1-3" fmla="*/ 1440160 w 1440160"/>
                <a:gd name="connsiteY1-4" fmla="*/ 360123 h 852980"/>
                <a:gd name="connsiteX2-5" fmla="*/ 1440160 w 1440160"/>
                <a:gd name="connsiteY2-6" fmla="*/ 852980 h 852980"/>
                <a:gd name="connsiteX3-7" fmla="*/ 0 w 1440160"/>
                <a:gd name="connsiteY3-8" fmla="*/ 852980 h 852980"/>
                <a:gd name="connsiteX4-9" fmla="*/ 306888 w 1440160"/>
                <a:gd name="connsiteY4-10" fmla="*/ 0 h 852980"/>
                <a:gd name="connsiteX0-11" fmla="*/ 93946 w 1227218"/>
                <a:gd name="connsiteY0-12" fmla="*/ 0 h 852980"/>
                <a:gd name="connsiteX1-13" fmla="*/ 1227218 w 1227218"/>
                <a:gd name="connsiteY1-14" fmla="*/ 360123 h 852980"/>
                <a:gd name="connsiteX2-15" fmla="*/ 1227218 w 1227218"/>
                <a:gd name="connsiteY2-16" fmla="*/ 852980 h 852980"/>
                <a:gd name="connsiteX3-17" fmla="*/ 0 w 1227218"/>
                <a:gd name="connsiteY3-18" fmla="*/ 289309 h 852980"/>
                <a:gd name="connsiteX4-19" fmla="*/ 93946 w 1227218"/>
                <a:gd name="connsiteY4-20" fmla="*/ 0 h 852980"/>
                <a:gd name="connsiteX0-21" fmla="*/ 93946 w 1405714"/>
                <a:gd name="connsiteY0-22" fmla="*/ 0 h 1028344"/>
                <a:gd name="connsiteX1-23" fmla="*/ 1227218 w 1405714"/>
                <a:gd name="connsiteY1-24" fmla="*/ 360123 h 1028344"/>
                <a:gd name="connsiteX2-25" fmla="*/ 1405714 w 1405714"/>
                <a:gd name="connsiteY2-26" fmla="*/ 1028344 h 1028344"/>
                <a:gd name="connsiteX3-27" fmla="*/ 0 w 1405714"/>
                <a:gd name="connsiteY3-28" fmla="*/ 289309 h 1028344"/>
                <a:gd name="connsiteX4-29" fmla="*/ 93946 w 1405714"/>
                <a:gd name="connsiteY4-30" fmla="*/ 0 h 1028344"/>
                <a:gd name="connsiteX0-31" fmla="*/ 93946 w 1543500"/>
                <a:gd name="connsiteY0-32" fmla="*/ 0 h 1028344"/>
                <a:gd name="connsiteX1-33" fmla="*/ 1543500 w 1543500"/>
                <a:gd name="connsiteY1-34" fmla="*/ 767219 h 1028344"/>
                <a:gd name="connsiteX2-35" fmla="*/ 1405714 w 1543500"/>
                <a:gd name="connsiteY2-36" fmla="*/ 1028344 h 1028344"/>
                <a:gd name="connsiteX3-37" fmla="*/ 0 w 1543500"/>
                <a:gd name="connsiteY3-38" fmla="*/ 289309 h 1028344"/>
                <a:gd name="connsiteX4-39" fmla="*/ 93946 w 1543500"/>
                <a:gd name="connsiteY4-40" fmla="*/ 0 h 1028344"/>
                <a:gd name="connsiteX0-41" fmla="*/ 93946 w 1543500"/>
                <a:gd name="connsiteY0-42" fmla="*/ 0 h 1028344"/>
                <a:gd name="connsiteX1-43" fmla="*/ 1543500 w 1543500"/>
                <a:gd name="connsiteY1-44" fmla="*/ 767219 h 1028344"/>
                <a:gd name="connsiteX2-45" fmla="*/ 1405714 w 1543500"/>
                <a:gd name="connsiteY2-46" fmla="*/ 1028344 h 1028344"/>
                <a:gd name="connsiteX3-47" fmla="*/ 0 w 1543500"/>
                <a:gd name="connsiteY3-48" fmla="*/ 289309 h 1028344"/>
                <a:gd name="connsiteX4-49" fmla="*/ 93946 w 1543500"/>
                <a:gd name="connsiteY4-50" fmla="*/ 0 h 1028344"/>
                <a:gd name="connsiteX0-51" fmla="*/ 93946 w 1543500"/>
                <a:gd name="connsiteY0-52" fmla="*/ 0 h 1028344"/>
                <a:gd name="connsiteX1-53" fmla="*/ 1543500 w 1543500"/>
                <a:gd name="connsiteY1-54" fmla="*/ 767219 h 1028344"/>
                <a:gd name="connsiteX2-55" fmla="*/ 1405714 w 1543500"/>
                <a:gd name="connsiteY2-56" fmla="*/ 1028344 h 1028344"/>
                <a:gd name="connsiteX3-57" fmla="*/ 0 w 1543500"/>
                <a:gd name="connsiteY3-58" fmla="*/ 289309 h 1028344"/>
                <a:gd name="connsiteX4-59" fmla="*/ 93946 w 1543500"/>
                <a:gd name="connsiteY4-60" fmla="*/ 0 h 1028344"/>
                <a:gd name="connsiteX0-61" fmla="*/ 93946 w 1543500"/>
                <a:gd name="connsiteY0-62" fmla="*/ 0 h 1028344"/>
                <a:gd name="connsiteX1-63" fmla="*/ 1543500 w 1543500"/>
                <a:gd name="connsiteY1-64" fmla="*/ 767219 h 1028344"/>
                <a:gd name="connsiteX2-65" fmla="*/ 1405714 w 1543500"/>
                <a:gd name="connsiteY2-66" fmla="*/ 1028344 h 1028344"/>
                <a:gd name="connsiteX3-67" fmla="*/ 0 w 1543500"/>
                <a:gd name="connsiteY3-68" fmla="*/ 289309 h 1028344"/>
                <a:gd name="connsiteX4-69" fmla="*/ 93946 w 1543500"/>
                <a:gd name="connsiteY4-70" fmla="*/ 0 h 1028344"/>
                <a:gd name="connsiteX0-71" fmla="*/ 93946 w 1543500"/>
                <a:gd name="connsiteY0-72" fmla="*/ 0 h 1028344"/>
                <a:gd name="connsiteX1-73" fmla="*/ 1321330 w 1543500"/>
                <a:gd name="connsiteY1-74" fmla="*/ 645560 h 1028344"/>
                <a:gd name="connsiteX2-75" fmla="*/ 1543500 w 1543500"/>
                <a:gd name="connsiteY2-76" fmla="*/ 767219 h 1028344"/>
                <a:gd name="connsiteX3-77" fmla="*/ 1405714 w 1543500"/>
                <a:gd name="connsiteY3-78" fmla="*/ 1028344 h 1028344"/>
                <a:gd name="connsiteX4-79" fmla="*/ 0 w 1543500"/>
                <a:gd name="connsiteY4-80" fmla="*/ 289309 h 1028344"/>
                <a:gd name="connsiteX5" fmla="*/ 93946 w 1543500"/>
                <a:gd name="connsiteY5" fmla="*/ 0 h 1028344"/>
                <a:gd name="connsiteX0-81" fmla="*/ 93946 w 1543500"/>
                <a:gd name="connsiteY0-82" fmla="*/ 0 h 1028344"/>
                <a:gd name="connsiteX1-83" fmla="*/ 1299409 w 1543500"/>
                <a:gd name="connsiteY1-84" fmla="*/ 717584 h 1028344"/>
                <a:gd name="connsiteX2-85" fmla="*/ 1543500 w 1543500"/>
                <a:gd name="connsiteY2-86" fmla="*/ 767219 h 1028344"/>
                <a:gd name="connsiteX3-87" fmla="*/ 1405714 w 1543500"/>
                <a:gd name="connsiteY3-88" fmla="*/ 1028344 h 1028344"/>
                <a:gd name="connsiteX4-89" fmla="*/ 0 w 1543500"/>
                <a:gd name="connsiteY4-90" fmla="*/ 289309 h 1028344"/>
                <a:gd name="connsiteX5-91" fmla="*/ 93946 w 1543500"/>
                <a:gd name="connsiteY5-92" fmla="*/ 0 h 1028344"/>
                <a:gd name="connsiteX0-93" fmla="*/ 122129 w 1571683"/>
                <a:gd name="connsiteY0-94" fmla="*/ 0 h 1028344"/>
                <a:gd name="connsiteX1-95" fmla="*/ 1327592 w 1571683"/>
                <a:gd name="connsiteY1-96" fmla="*/ 717584 h 1028344"/>
                <a:gd name="connsiteX2-97" fmla="*/ 1571683 w 1571683"/>
                <a:gd name="connsiteY2-98" fmla="*/ 767219 h 1028344"/>
                <a:gd name="connsiteX3-99" fmla="*/ 1433897 w 1571683"/>
                <a:gd name="connsiteY3-100" fmla="*/ 1028344 h 1028344"/>
                <a:gd name="connsiteX4-101" fmla="*/ 0 w 1571683"/>
                <a:gd name="connsiteY4-102" fmla="*/ 279915 h 1028344"/>
                <a:gd name="connsiteX5-103" fmla="*/ 122129 w 1571683"/>
                <a:gd name="connsiteY5-104" fmla="*/ 0 h 1028344"/>
                <a:gd name="connsiteX0-105" fmla="*/ 112735 w 1562289"/>
                <a:gd name="connsiteY0-106" fmla="*/ 0 h 1028344"/>
                <a:gd name="connsiteX1-107" fmla="*/ 1318198 w 1562289"/>
                <a:gd name="connsiteY1-108" fmla="*/ 717584 h 1028344"/>
                <a:gd name="connsiteX2-109" fmla="*/ 1562289 w 1562289"/>
                <a:gd name="connsiteY2-110" fmla="*/ 767219 h 1028344"/>
                <a:gd name="connsiteX3-111" fmla="*/ 1424503 w 1562289"/>
                <a:gd name="connsiteY3-112" fmla="*/ 1028344 h 1028344"/>
                <a:gd name="connsiteX4-113" fmla="*/ 0 w 1562289"/>
                <a:gd name="connsiteY4-114" fmla="*/ 264257 h 1028344"/>
                <a:gd name="connsiteX5-115" fmla="*/ 112735 w 1562289"/>
                <a:gd name="connsiteY5-116" fmla="*/ 0 h 1028344"/>
                <a:gd name="connsiteX0-117" fmla="*/ 112735 w 1562289"/>
                <a:gd name="connsiteY0-118" fmla="*/ 0 h 1028344"/>
                <a:gd name="connsiteX1-119" fmla="*/ 582295 w 1562289"/>
                <a:gd name="connsiteY1-120" fmla="*/ 279173 h 1028344"/>
                <a:gd name="connsiteX2-121" fmla="*/ 1318198 w 1562289"/>
                <a:gd name="connsiteY2-122" fmla="*/ 717584 h 1028344"/>
                <a:gd name="connsiteX3-123" fmla="*/ 1562289 w 1562289"/>
                <a:gd name="connsiteY3-124" fmla="*/ 767219 h 1028344"/>
                <a:gd name="connsiteX4-125" fmla="*/ 1424503 w 1562289"/>
                <a:gd name="connsiteY4-126" fmla="*/ 1028344 h 1028344"/>
                <a:gd name="connsiteX5-127" fmla="*/ 0 w 1562289"/>
                <a:gd name="connsiteY5-128" fmla="*/ 264257 h 1028344"/>
                <a:gd name="connsiteX6" fmla="*/ 112735 w 1562289"/>
                <a:gd name="connsiteY6" fmla="*/ 0 h 1028344"/>
                <a:gd name="connsiteX0-129" fmla="*/ 112735 w 1562289"/>
                <a:gd name="connsiteY0-130" fmla="*/ 0 h 1028344"/>
                <a:gd name="connsiteX1-131" fmla="*/ 582295 w 1562289"/>
                <a:gd name="connsiteY1-132" fmla="*/ 279173 h 1028344"/>
                <a:gd name="connsiteX2-133" fmla="*/ 1318198 w 1562289"/>
                <a:gd name="connsiteY2-134" fmla="*/ 717584 h 1028344"/>
                <a:gd name="connsiteX3-135" fmla="*/ 1562289 w 1562289"/>
                <a:gd name="connsiteY3-136" fmla="*/ 767219 h 1028344"/>
                <a:gd name="connsiteX4-137" fmla="*/ 1424503 w 1562289"/>
                <a:gd name="connsiteY4-138" fmla="*/ 1028344 h 1028344"/>
                <a:gd name="connsiteX5-139" fmla="*/ 0 w 1562289"/>
                <a:gd name="connsiteY5-140" fmla="*/ 264257 h 1028344"/>
                <a:gd name="connsiteX6-141" fmla="*/ 112735 w 1562289"/>
                <a:gd name="connsiteY6-142" fmla="*/ 0 h 1028344"/>
                <a:gd name="connsiteX0-143" fmla="*/ 112735 w 1562289"/>
                <a:gd name="connsiteY0-144" fmla="*/ 0 h 1028344"/>
                <a:gd name="connsiteX1-145" fmla="*/ 469560 w 1562289"/>
                <a:gd name="connsiteY1-146" fmla="*/ 232201 h 1028344"/>
                <a:gd name="connsiteX2-147" fmla="*/ 1318198 w 1562289"/>
                <a:gd name="connsiteY2-148" fmla="*/ 717584 h 1028344"/>
                <a:gd name="connsiteX3-149" fmla="*/ 1562289 w 1562289"/>
                <a:gd name="connsiteY3-150" fmla="*/ 767219 h 1028344"/>
                <a:gd name="connsiteX4-151" fmla="*/ 1424503 w 1562289"/>
                <a:gd name="connsiteY4-152" fmla="*/ 1028344 h 1028344"/>
                <a:gd name="connsiteX5-153" fmla="*/ 0 w 1562289"/>
                <a:gd name="connsiteY5-154" fmla="*/ 264257 h 1028344"/>
                <a:gd name="connsiteX6-155" fmla="*/ 112735 w 1562289"/>
                <a:gd name="connsiteY6-156" fmla="*/ 0 h 1028344"/>
                <a:gd name="connsiteX0-157" fmla="*/ 112735 w 1562289"/>
                <a:gd name="connsiteY0-158" fmla="*/ 0 h 1028344"/>
                <a:gd name="connsiteX1-159" fmla="*/ 469560 w 1562289"/>
                <a:gd name="connsiteY1-160" fmla="*/ 232201 h 1028344"/>
                <a:gd name="connsiteX2-161" fmla="*/ 1230516 w 1562289"/>
                <a:gd name="connsiteY2-162" fmla="*/ 661217 h 1028344"/>
                <a:gd name="connsiteX3-163" fmla="*/ 1562289 w 1562289"/>
                <a:gd name="connsiteY3-164" fmla="*/ 767219 h 1028344"/>
                <a:gd name="connsiteX4-165" fmla="*/ 1424503 w 1562289"/>
                <a:gd name="connsiteY4-166" fmla="*/ 1028344 h 1028344"/>
                <a:gd name="connsiteX5-167" fmla="*/ 0 w 1562289"/>
                <a:gd name="connsiteY5-168" fmla="*/ 264257 h 1028344"/>
                <a:gd name="connsiteX6-169" fmla="*/ 112735 w 1562289"/>
                <a:gd name="connsiteY6-170" fmla="*/ 0 h 1028344"/>
                <a:gd name="connsiteX0-171" fmla="*/ 112735 w 1562289"/>
                <a:gd name="connsiteY0-172" fmla="*/ 0 h 1028344"/>
                <a:gd name="connsiteX1-173" fmla="*/ 469560 w 1562289"/>
                <a:gd name="connsiteY1-174" fmla="*/ 232201 h 1028344"/>
                <a:gd name="connsiteX2-175" fmla="*/ 1230516 w 1562289"/>
                <a:gd name="connsiteY2-176" fmla="*/ 661217 h 1028344"/>
                <a:gd name="connsiteX3-177" fmla="*/ 1562289 w 1562289"/>
                <a:gd name="connsiteY3-178" fmla="*/ 767219 h 1028344"/>
                <a:gd name="connsiteX4-179" fmla="*/ 1424503 w 1562289"/>
                <a:gd name="connsiteY4-180" fmla="*/ 1028344 h 1028344"/>
                <a:gd name="connsiteX5-181" fmla="*/ 0 w 1562289"/>
                <a:gd name="connsiteY5-182" fmla="*/ 264257 h 1028344"/>
                <a:gd name="connsiteX6-183" fmla="*/ 112735 w 1562289"/>
                <a:gd name="connsiteY6-184" fmla="*/ 0 h 1028344"/>
                <a:gd name="connsiteX0-185" fmla="*/ 112735 w 1562289"/>
                <a:gd name="connsiteY0-186" fmla="*/ 0 h 1028344"/>
                <a:gd name="connsiteX1-187" fmla="*/ 469560 w 1562289"/>
                <a:gd name="connsiteY1-188" fmla="*/ 232201 h 1028344"/>
                <a:gd name="connsiteX2-189" fmla="*/ 1230516 w 1562289"/>
                <a:gd name="connsiteY2-190" fmla="*/ 661217 h 1028344"/>
                <a:gd name="connsiteX3-191" fmla="*/ 1562289 w 1562289"/>
                <a:gd name="connsiteY3-192" fmla="*/ 767219 h 1028344"/>
                <a:gd name="connsiteX4-193" fmla="*/ 1424503 w 1562289"/>
                <a:gd name="connsiteY4-194" fmla="*/ 1028344 h 1028344"/>
                <a:gd name="connsiteX5-195" fmla="*/ 0 w 1562289"/>
                <a:gd name="connsiteY5-196" fmla="*/ 264257 h 1028344"/>
                <a:gd name="connsiteX6-197" fmla="*/ 112735 w 1562289"/>
                <a:gd name="connsiteY6-198" fmla="*/ 0 h 1028344"/>
                <a:gd name="connsiteX0-199" fmla="*/ 112735 w 1562289"/>
                <a:gd name="connsiteY0-200" fmla="*/ 0 h 1028344"/>
                <a:gd name="connsiteX1-201" fmla="*/ 469560 w 1562289"/>
                <a:gd name="connsiteY1-202" fmla="*/ 232201 h 1028344"/>
                <a:gd name="connsiteX2-203" fmla="*/ 1230516 w 1562289"/>
                <a:gd name="connsiteY2-204" fmla="*/ 661217 h 1028344"/>
                <a:gd name="connsiteX3-205" fmla="*/ 1562289 w 1562289"/>
                <a:gd name="connsiteY3-206" fmla="*/ 767219 h 1028344"/>
                <a:gd name="connsiteX4-207" fmla="*/ 1424503 w 1562289"/>
                <a:gd name="connsiteY4-208" fmla="*/ 1028344 h 1028344"/>
                <a:gd name="connsiteX5-209" fmla="*/ 0 w 1562289"/>
                <a:gd name="connsiteY5-210" fmla="*/ 264257 h 1028344"/>
                <a:gd name="connsiteX6-211" fmla="*/ 112735 w 1562289"/>
                <a:gd name="connsiteY6-212" fmla="*/ 0 h 1028344"/>
                <a:gd name="connsiteX0-213" fmla="*/ 112735 w 1562289"/>
                <a:gd name="connsiteY0-214" fmla="*/ 0 h 1028344"/>
                <a:gd name="connsiteX1-215" fmla="*/ 469560 w 1562289"/>
                <a:gd name="connsiteY1-216" fmla="*/ 232201 h 1028344"/>
                <a:gd name="connsiteX2-217" fmla="*/ 1230516 w 1562289"/>
                <a:gd name="connsiteY2-218" fmla="*/ 661217 h 1028344"/>
                <a:gd name="connsiteX3-219" fmla="*/ 1562289 w 1562289"/>
                <a:gd name="connsiteY3-220" fmla="*/ 767219 h 1028344"/>
                <a:gd name="connsiteX4-221" fmla="*/ 1424503 w 1562289"/>
                <a:gd name="connsiteY4-222" fmla="*/ 1028344 h 1028344"/>
                <a:gd name="connsiteX5-223" fmla="*/ 0 w 1562289"/>
                <a:gd name="connsiteY5-224" fmla="*/ 264257 h 1028344"/>
                <a:gd name="connsiteX6-225" fmla="*/ 112735 w 1562289"/>
                <a:gd name="connsiteY6-226" fmla="*/ 0 h 1028344"/>
                <a:gd name="connsiteX0-227" fmla="*/ 112735 w 1562289"/>
                <a:gd name="connsiteY0-228" fmla="*/ 0 h 1028344"/>
                <a:gd name="connsiteX1-229" fmla="*/ 469560 w 1562289"/>
                <a:gd name="connsiteY1-230" fmla="*/ 232201 h 1028344"/>
                <a:gd name="connsiteX2-231" fmla="*/ 1230516 w 1562289"/>
                <a:gd name="connsiteY2-232" fmla="*/ 661217 h 1028344"/>
                <a:gd name="connsiteX3-233" fmla="*/ 1562289 w 1562289"/>
                <a:gd name="connsiteY3-234" fmla="*/ 767219 h 1028344"/>
                <a:gd name="connsiteX4-235" fmla="*/ 1424503 w 1562289"/>
                <a:gd name="connsiteY4-236" fmla="*/ 1028344 h 1028344"/>
                <a:gd name="connsiteX5-237" fmla="*/ 0 w 1562289"/>
                <a:gd name="connsiteY5-238" fmla="*/ 264257 h 1028344"/>
                <a:gd name="connsiteX6-239" fmla="*/ 112735 w 1562289"/>
                <a:gd name="connsiteY6-240" fmla="*/ 0 h 1028344"/>
                <a:gd name="connsiteX0-241" fmla="*/ 112735 w 1562289"/>
                <a:gd name="connsiteY0-242" fmla="*/ 0 h 1028344"/>
                <a:gd name="connsiteX1-243" fmla="*/ 469560 w 1562289"/>
                <a:gd name="connsiteY1-244" fmla="*/ 232201 h 1028344"/>
                <a:gd name="connsiteX2-245" fmla="*/ 1230516 w 1562289"/>
                <a:gd name="connsiteY2-246" fmla="*/ 661217 h 1028344"/>
                <a:gd name="connsiteX3-247" fmla="*/ 1562289 w 1562289"/>
                <a:gd name="connsiteY3-248" fmla="*/ 767219 h 1028344"/>
                <a:gd name="connsiteX4-249" fmla="*/ 1424503 w 1562289"/>
                <a:gd name="connsiteY4-250" fmla="*/ 1028344 h 1028344"/>
                <a:gd name="connsiteX5-251" fmla="*/ 0 w 1562289"/>
                <a:gd name="connsiteY5-252" fmla="*/ 264257 h 1028344"/>
                <a:gd name="connsiteX6-253" fmla="*/ 112735 w 1562289"/>
                <a:gd name="connsiteY6-254" fmla="*/ 0 h 1028344"/>
                <a:gd name="connsiteX0-255" fmla="*/ 112735 w 1562289"/>
                <a:gd name="connsiteY0-256" fmla="*/ 0 h 1028344"/>
                <a:gd name="connsiteX1-257" fmla="*/ 469560 w 1562289"/>
                <a:gd name="connsiteY1-258" fmla="*/ 232201 h 1028344"/>
                <a:gd name="connsiteX2-259" fmla="*/ 1230516 w 1562289"/>
                <a:gd name="connsiteY2-260" fmla="*/ 661217 h 1028344"/>
                <a:gd name="connsiteX3-261" fmla="*/ 1562289 w 1562289"/>
                <a:gd name="connsiteY3-262" fmla="*/ 767219 h 1028344"/>
                <a:gd name="connsiteX4-263" fmla="*/ 1424503 w 1562289"/>
                <a:gd name="connsiteY4-264" fmla="*/ 1028344 h 1028344"/>
                <a:gd name="connsiteX5-265" fmla="*/ 0 w 1562289"/>
                <a:gd name="connsiteY5-266" fmla="*/ 264257 h 1028344"/>
                <a:gd name="connsiteX6-267" fmla="*/ 112735 w 1562289"/>
                <a:gd name="connsiteY6-268" fmla="*/ 0 h 1028344"/>
                <a:gd name="connsiteX0-269" fmla="*/ 112735 w 1562289"/>
                <a:gd name="connsiteY0-270" fmla="*/ 0 h 1028344"/>
                <a:gd name="connsiteX1-271" fmla="*/ 469560 w 1562289"/>
                <a:gd name="connsiteY1-272" fmla="*/ 232201 h 1028344"/>
                <a:gd name="connsiteX2-273" fmla="*/ 1230516 w 1562289"/>
                <a:gd name="connsiteY2-274" fmla="*/ 661217 h 1028344"/>
                <a:gd name="connsiteX3-275" fmla="*/ 1562289 w 1562289"/>
                <a:gd name="connsiteY3-276" fmla="*/ 767219 h 1028344"/>
                <a:gd name="connsiteX4-277" fmla="*/ 1424503 w 1562289"/>
                <a:gd name="connsiteY4-278" fmla="*/ 1028344 h 1028344"/>
                <a:gd name="connsiteX5-279" fmla="*/ 722421 w 1562289"/>
                <a:gd name="connsiteY5-280" fmla="*/ 607180 h 1028344"/>
                <a:gd name="connsiteX6-281" fmla="*/ 0 w 1562289"/>
                <a:gd name="connsiteY6-282" fmla="*/ 264257 h 1028344"/>
                <a:gd name="connsiteX7" fmla="*/ 112735 w 1562289"/>
                <a:gd name="connsiteY7" fmla="*/ 0 h 1028344"/>
                <a:gd name="connsiteX0-283" fmla="*/ 112735 w 1562289"/>
                <a:gd name="connsiteY0-284" fmla="*/ 0 h 1028344"/>
                <a:gd name="connsiteX1-285" fmla="*/ 469560 w 1562289"/>
                <a:gd name="connsiteY1-286" fmla="*/ 232201 h 1028344"/>
                <a:gd name="connsiteX2-287" fmla="*/ 1230516 w 1562289"/>
                <a:gd name="connsiteY2-288" fmla="*/ 661217 h 1028344"/>
                <a:gd name="connsiteX3-289" fmla="*/ 1562289 w 1562289"/>
                <a:gd name="connsiteY3-290" fmla="*/ 767219 h 1028344"/>
                <a:gd name="connsiteX4-291" fmla="*/ 1424503 w 1562289"/>
                <a:gd name="connsiteY4-292" fmla="*/ 1028344 h 1028344"/>
                <a:gd name="connsiteX5-293" fmla="*/ 722421 w 1562289"/>
                <a:gd name="connsiteY5-294" fmla="*/ 607180 h 1028344"/>
                <a:gd name="connsiteX6-295" fmla="*/ 0 w 1562289"/>
                <a:gd name="connsiteY6-296" fmla="*/ 264257 h 1028344"/>
                <a:gd name="connsiteX7-297" fmla="*/ 112735 w 1562289"/>
                <a:gd name="connsiteY7-298" fmla="*/ 0 h 1028344"/>
                <a:gd name="connsiteX0-299" fmla="*/ 112735 w 1562289"/>
                <a:gd name="connsiteY0-300" fmla="*/ 0 h 1028344"/>
                <a:gd name="connsiteX1-301" fmla="*/ 469560 w 1562289"/>
                <a:gd name="connsiteY1-302" fmla="*/ 232201 h 1028344"/>
                <a:gd name="connsiteX2-303" fmla="*/ 1230516 w 1562289"/>
                <a:gd name="connsiteY2-304" fmla="*/ 661217 h 1028344"/>
                <a:gd name="connsiteX3-305" fmla="*/ 1562289 w 1562289"/>
                <a:gd name="connsiteY3-306" fmla="*/ 767219 h 1028344"/>
                <a:gd name="connsiteX4-307" fmla="*/ 1424503 w 1562289"/>
                <a:gd name="connsiteY4-308" fmla="*/ 1028344 h 1028344"/>
                <a:gd name="connsiteX5-309" fmla="*/ 722421 w 1562289"/>
                <a:gd name="connsiteY5-310" fmla="*/ 607180 h 1028344"/>
                <a:gd name="connsiteX6-311" fmla="*/ 0 w 1562289"/>
                <a:gd name="connsiteY6-312" fmla="*/ 264257 h 1028344"/>
                <a:gd name="connsiteX7-313" fmla="*/ 112735 w 1562289"/>
                <a:gd name="connsiteY7-314" fmla="*/ 0 h 1028344"/>
                <a:gd name="connsiteX0-315" fmla="*/ 112735 w 1562289"/>
                <a:gd name="connsiteY0-316" fmla="*/ 0 h 1028344"/>
                <a:gd name="connsiteX1-317" fmla="*/ 469560 w 1562289"/>
                <a:gd name="connsiteY1-318" fmla="*/ 232201 h 1028344"/>
                <a:gd name="connsiteX2-319" fmla="*/ 1230516 w 1562289"/>
                <a:gd name="connsiteY2-320" fmla="*/ 661217 h 1028344"/>
                <a:gd name="connsiteX3-321" fmla="*/ 1562289 w 1562289"/>
                <a:gd name="connsiteY3-322" fmla="*/ 767219 h 1028344"/>
                <a:gd name="connsiteX4-323" fmla="*/ 1424503 w 1562289"/>
                <a:gd name="connsiteY4-324" fmla="*/ 1028344 h 1028344"/>
                <a:gd name="connsiteX5-325" fmla="*/ 722421 w 1562289"/>
                <a:gd name="connsiteY5-326" fmla="*/ 607180 h 1028344"/>
                <a:gd name="connsiteX6-327" fmla="*/ 0 w 1562289"/>
                <a:gd name="connsiteY6-328" fmla="*/ 264257 h 1028344"/>
                <a:gd name="connsiteX7-329" fmla="*/ 112735 w 1562289"/>
                <a:gd name="connsiteY7-330" fmla="*/ 0 h 102834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91" y="connsiteY5-92"/>
                </a:cxn>
                <a:cxn ang="0">
                  <a:pos x="connsiteX6-141" y="connsiteY6-142"/>
                </a:cxn>
                <a:cxn ang="0">
                  <a:pos x="connsiteX7-297" y="connsiteY7-298"/>
                </a:cxn>
              </a:cxnLst>
              <a:rect l="l" t="t" r="r" b="b"/>
              <a:pathLst>
                <a:path w="1562289" h="1028344">
                  <a:moveTo>
                    <a:pt x="112735" y="0"/>
                  </a:moveTo>
                  <a:cubicBezTo>
                    <a:pt x="216020" y="187003"/>
                    <a:pt x="272330" y="198642"/>
                    <a:pt x="469560" y="232201"/>
                  </a:cubicBezTo>
                  <a:cubicBezTo>
                    <a:pt x="986259" y="300050"/>
                    <a:pt x="1089598" y="493160"/>
                    <a:pt x="1230516" y="661217"/>
                  </a:cubicBezTo>
                  <a:cubicBezTo>
                    <a:pt x="1344239" y="746655"/>
                    <a:pt x="1464224" y="763200"/>
                    <a:pt x="1562289" y="767219"/>
                  </a:cubicBezTo>
                  <a:lnTo>
                    <a:pt x="1424503" y="1028344"/>
                  </a:lnTo>
                  <a:cubicBezTo>
                    <a:pt x="1271825" y="1022308"/>
                    <a:pt x="950313" y="791678"/>
                    <a:pt x="722421" y="607180"/>
                  </a:cubicBezTo>
                  <a:cubicBezTo>
                    <a:pt x="304029" y="508407"/>
                    <a:pt x="88914" y="386091"/>
                    <a:pt x="0" y="264257"/>
                  </a:cubicBezTo>
                  <a:lnTo>
                    <a:pt x="112735" y="0"/>
                  </a:lnTo>
                  <a:close/>
                </a:path>
              </a:pathLst>
            </a:custGeom>
            <a:gradFill>
              <a:gsLst>
                <a:gs pos="20000">
                  <a:schemeClr val="accent4"/>
                </a:gs>
                <a:gs pos="52000">
                  <a:schemeClr val="accent3">
                    <a:lumMod val="75000"/>
                  </a:schemeClr>
                </a:gs>
              </a:gsLst>
              <a:lin ang="17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7" name="矩形 4"/>
            <p:cNvSpPr/>
            <p:nvPr/>
          </p:nvSpPr>
          <p:spPr>
            <a:xfrm>
              <a:off x="4209882" y="1904756"/>
              <a:ext cx="1446390" cy="807579"/>
            </a:xfrm>
            <a:custGeom>
              <a:avLst/>
              <a:gdLst>
                <a:gd name="connsiteX0" fmla="*/ 0 w 1584176"/>
                <a:gd name="connsiteY0" fmla="*/ 0 h 423268"/>
                <a:gd name="connsiteX1" fmla="*/ 1584176 w 1584176"/>
                <a:gd name="connsiteY1" fmla="*/ 0 h 423268"/>
                <a:gd name="connsiteX2" fmla="*/ 1584176 w 1584176"/>
                <a:gd name="connsiteY2" fmla="*/ 423268 h 423268"/>
                <a:gd name="connsiteX3" fmla="*/ 0 w 1584176"/>
                <a:gd name="connsiteY3" fmla="*/ 423268 h 423268"/>
                <a:gd name="connsiteX4" fmla="*/ 0 w 1584176"/>
                <a:gd name="connsiteY4" fmla="*/ 0 h 423268"/>
                <a:gd name="connsiteX0-1" fmla="*/ 0 w 1634280"/>
                <a:gd name="connsiteY0-2" fmla="*/ 72024 h 423268"/>
                <a:gd name="connsiteX1-3" fmla="*/ 1634280 w 1634280"/>
                <a:gd name="connsiteY1-4" fmla="*/ 0 h 423268"/>
                <a:gd name="connsiteX2-5" fmla="*/ 1634280 w 1634280"/>
                <a:gd name="connsiteY2-6" fmla="*/ 423268 h 423268"/>
                <a:gd name="connsiteX3-7" fmla="*/ 50104 w 1634280"/>
                <a:gd name="connsiteY3-8" fmla="*/ 423268 h 423268"/>
                <a:gd name="connsiteX4-9" fmla="*/ 0 w 1634280"/>
                <a:gd name="connsiteY4-10" fmla="*/ 72024 h 423268"/>
                <a:gd name="connsiteX0-11" fmla="*/ 0 w 1634280"/>
                <a:gd name="connsiteY0-12" fmla="*/ 72024 h 423268"/>
                <a:gd name="connsiteX1-13" fmla="*/ 1634280 w 1634280"/>
                <a:gd name="connsiteY1-14" fmla="*/ 0 h 423268"/>
                <a:gd name="connsiteX2-15" fmla="*/ 1634280 w 1634280"/>
                <a:gd name="connsiteY2-16" fmla="*/ 423268 h 423268"/>
                <a:gd name="connsiteX3-17" fmla="*/ 291230 w 1634280"/>
                <a:gd name="connsiteY3-18" fmla="*/ 310534 h 423268"/>
                <a:gd name="connsiteX4-19" fmla="*/ 0 w 1634280"/>
                <a:gd name="connsiteY4-20" fmla="*/ 72024 h 423268"/>
                <a:gd name="connsiteX0-21" fmla="*/ 0 w 1634280"/>
                <a:gd name="connsiteY0-22" fmla="*/ 72024 h 773997"/>
                <a:gd name="connsiteX1-23" fmla="*/ 1634280 w 1634280"/>
                <a:gd name="connsiteY1-24" fmla="*/ 0 h 773997"/>
                <a:gd name="connsiteX2-25" fmla="*/ 1180212 w 1634280"/>
                <a:gd name="connsiteY2-26" fmla="*/ 773997 h 773997"/>
                <a:gd name="connsiteX3-27" fmla="*/ 291230 w 1634280"/>
                <a:gd name="connsiteY3-28" fmla="*/ 310534 h 773997"/>
                <a:gd name="connsiteX4-29" fmla="*/ 0 w 1634280"/>
                <a:gd name="connsiteY4-30" fmla="*/ 72024 h 773997"/>
                <a:gd name="connsiteX0-31" fmla="*/ 0 w 1443258"/>
                <a:gd name="connsiteY0-32" fmla="*/ 0 h 770351"/>
                <a:gd name="connsiteX1-33" fmla="*/ 1443258 w 1443258"/>
                <a:gd name="connsiteY1-34" fmla="*/ 770351 h 770351"/>
                <a:gd name="connsiteX2-35" fmla="*/ 1180212 w 1443258"/>
                <a:gd name="connsiteY2-36" fmla="*/ 701973 h 770351"/>
                <a:gd name="connsiteX3-37" fmla="*/ 291230 w 1443258"/>
                <a:gd name="connsiteY3-38" fmla="*/ 238510 h 770351"/>
                <a:gd name="connsiteX4-39" fmla="*/ 0 w 1443258"/>
                <a:gd name="connsiteY4-40" fmla="*/ 0 h 770351"/>
                <a:gd name="connsiteX0-41" fmla="*/ 0 w 1443258"/>
                <a:gd name="connsiteY0-42" fmla="*/ 10951 h 781302"/>
                <a:gd name="connsiteX1-43" fmla="*/ 1443258 w 1443258"/>
                <a:gd name="connsiteY1-44" fmla="*/ 781302 h 781302"/>
                <a:gd name="connsiteX2-45" fmla="*/ 1180212 w 1443258"/>
                <a:gd name="connsiteY2-46" fmla="*/ 712924 h 781302"/>
                <a:gd name="connsiteX3-47" fmla="*/ 291230 w 1443258"/>
                <a:gd name="connsiteY3-48" fmla="*/ 249461 h 781302"/>
                <a:gd name="connsiteX4-49" fmla="*/ 0 w 1443258"/>
                <a:gd name="connsiteY4-50" fmla="*/ 10951 h 781302"/>
                <a:gd name="connsiteX0-51" fmla="*/ 0 w 1443258"/>
                <a:gd name="connsiteY0-52" fmla="*/ 18660 h 789011"/>
                <a:gd name="connsiteX1-53" fmla="*/ 1443258 w 1443258"/>
                <a:gd name="connsiteY1-54" fmla="*/ 789011 h 789011"/>
                <a:gd name="connsiteX2-55" fmla="*/ 1180212 w 1443258"/>
                <a:gd name="connsiteY2-56" fmla="*/ 720633 h 789011"/>
                <a:gd name="connsiteX3-57" fmla="*/ 291230 w 1443258"/>
                <a:gd name="connsiteY3-58" fmla="*/ 257170 h 789011"/>
                <a:gd name="connsiteX4-59" fmla="*/ 0 w 1443258"/>
                <a:gd name="connsiteY4-60" fmla="*/ 18660 h 789011"/>
                <a:gd name="connsiteX0-61" fmla="*/ 0 w 1443258"/>
                <a:gd name="connsiteY0-62" fmla="*/ 33226 h 803577"/>
                <a:gd name="connsiteX1-63" fmla="*/ 1443258 w 1443258"/>
                <a:gd name="connsiteY1-64" fmla="*/ 803577 h 803577"/>
                <a:gd name="connsiteX2-65" fmla="*/ 1180212 w 1443258"/>
                <a:gd name="connsiteY2-66" fmla="*/ 735199 h 803577"/>
                <a:gd name="connsiteX3-67" fmla="*/ 291230 w 1443258"/>
                <a:gd name="connsiteY3-68" fmla="*/ 271736 h 803577"/>
                <a:gd name="connsiteX4-69" fmla="*/ 0 w 1443258"/>
                <a:gd name="connsiteY4-70" fmla="*/ 33226 h 803577"/>
                <a:gd name="connsiteX0-71" fmla="*/ 0 w 1443258"/>
                <a:gd name="connsiteY0-72" fmla="*/ 33226 h 803577"/>
                <a:gd name="connsiteX1-73" fmla="*/ 1443258 w 1443258"/>
                <a:gd name="connsiteY1-74" fmla="*/ 803577 h 803577"/>
                <a:gd name="connsiteX2-75" fmla="*/ 1180212 w 1443258"/>
                <a:gd name="connsiteY2-76" fmla="*/ 735199 h 803577"/>
                <a:gd name="connsiteX3-77" fmla="*/ 291230 w 1443258"/>
                <a:gd name="connsiteY3-78" fmla="*/ 271736 h 803577"/>
                <a:gd name="connsiteX4-79" fmla="*/ 0 w 1443258"/>
                <a:gd name="connsiteY4-80" fmla="*/ 33226 h 803577"/>
                <a:gd name="connsiteX0-81" fmla="*/ 0 w 1443258"/>
                <a:gd name="connsiteY0-82" fmla="*/ 33226 h 803577"/>
                <a:gd name="connsiteX1-83" fmla="*/ 1443258 w 1443258"/>
                <a:gd name="connsiteY1-84" fmla="*/ 803577 h 803577"/>
                <a:gd name="connsiteX2-85" fmla="*/ 1180212 w 1443258"/>
                <a:gd name="connsiteY2-86" fmla="*/ 735199 h 803577"/>
                <a:gd name="connsiteX3-87" fmla="*/ 291230 w 1443258"/>
                <a:gd name="connsiteY3-88" fmla="*/ 271736 h 803577"/>
                <a:gd name="connsiteX4-89" fmla="*/ 0 w 1443258"/>
                <a:gd name="connsiteY4-90" fmla="*/ 33226 h 803577"/>
                <a:gd name="connsiteX0-91" fmla="*/ 0 w 1443258"/>
                <a:gd name="connsiteY0-92" fmla="*/ 33226 h 803577"/>
                <a:gd name="connsiteX1-93" fmla="*/ 1443258 w 1443258"/>
                <a:gd name="connsiteY1-94" fmla="*/ 803577 h 803577"/>
                <a:gd name="connsiteX2-95" fmla="*/ 1180212 w 1443258"/>
                <a:gd name="connsiteY2-96" fmla="*/ 735199 h 803577"/>
                <a:gd name="connsiteX3-97" fmla="*/ 291230 w 1443258"/>
                <a:gd name="connsiteY3-98" fmla="*/ 271736 h 803577"/>
                <a:gd name="connsiteX4-99" fmla="*/ 0 w 1443258"/>
                <a:gd name="connsiteY4-100" fmla="*/ 33226 h 803577"/>
                <a:gd name="connsiteX0-101" fmla="*/ 0 w 1443258"/>
                <a:gd name="connsiteY0-102" fmla="*/ 33226 h 803577"/>
                <a:gd name="connsiteX1-103" fmla="*/ 1443258 w 1443258"/>
                <a:gd name="connsiteY1-104" fmla="*/ 803577 h 803577"/>
                <a:gd name="connsiteX2-105" fmla="*/ 1180212 w 1443258"/>
                <a:gd name="connsiteY2-106" fmla="*/ 735199 h 803577"/>
                <a:gd name="connsiteX3-107" fmla="*/ 291230 w 1443258"/>
                <a:gd name="connsiteY3-108" fmla="*/ 271736 h 803577"/>
                <a:gd name="connsiteX4-109" fmla="*/ 0 w 1443258"/>
                <a:gd name="connsiteY4-110" fmla="*/ 33226 h 803577"/>
                <a:gd name="connsiteX0-111" fmla="*/ 0 w 1443258"/>
                <a:gd name="connsiteY0-112" fmla="*/ 33226 h 803577"/>
                <a:gd name="connsiteX1-113" fmla="*/ 1443258 w 1443258"/>
                <a:gd name="connsiteY1-114" fmla="*/ 803577 h 803577"/>
                <a:gd name="connsiteX2-115" fmla="*/ 1180212 w 1443258"/>
                <a:gd name="connsiteY2-116" fmla="*/ 735199 h 803577"/>
                <a:gd name="connsiteX3-117" fmla="*/ 291230 w 1443258"/>
                <a:gd name="connsiteY3-118" fmla="*/ 271736 h 803577"/>
                <a:gd name="connsiteX4-119" fmla="*/ 0 w 1443258"/>
                <a:gd name="connsiteY4-120" fmla="*/ 33226 h 803577"/>
                <a:gd name="connsiteX0-121" fmla="*/ 0 w 1443258"/>
                <a:gd name="connsiteY0-122" fmla="*/ 33226 h 803577"/>
                <a:gd name="connsiteX1-123" fmla="*/ 1443258 w 1443258"/>
                <a:gd name="connsiteY1-124" fmla="*/ 803577 h 803577"/>
                <a:gd name="connsiteX2-125" fmla="*/ 1142634 w 1443258"/>
                <a:gd name="connsiteY2-126" fmla="*/ 725804 h 803577"/>
                <a:gd name="connsiteX3-127" fmla="*/ 291230 w 1443258"/>
                <a:gd name="connsiteY3-128" fmla="*/ 271736 h 803577"/>
                <a:gd name="connsiteX4-129" fmla="*/ 0 w 1443258"/>
                <a:gd name="connsiteY4-130" fmla="*/ 33226 h 803577"/>
                <a:gd name="connsiteX0-131" fmla="*/ 0 w 1443258"/>
                <a:gd name="connsiteY0-132" fmla="*/ 33226 h 803577"/>
                <a:gd name="connsiteX1-133" fmla="*/ 1443258 w 1443258"/>
                <a:gd name="connsiteY1-134" fmla="*/ 803577 h 803577"/>
                <a:gd name="connsiteX2-135" fmla="*/ 1142634 w 1443258"/>
                <a:gd name="connsiteY2-136" fmla="*/ 725804 h 803577"/>
                <a:gd name="connsiteX3-137" fmla="*/ 291230 w 1443258"/>
                <a:gd name="connsiteY3-138" fmla="*/ 271736 h 803577"/>
                <a:gd name="connsiteX4-139" fmla="*/ 0 w 1443258"/>
                <a:gd name="connsiteY4-140" fmla="*/ 33226 h 803577"/>
                <a:gd name="connsiteX0-141" fmla="*/ 0 w 1443258"/>
                <a:gd name="connsiteY0-142" fmla="*/ 33226 h 803577"/>
                <a:gd name="connsiteX1-143" fmla="*/ 1443258 w 1443258"/>
                <a:gd name="connsiteY1-144" fmla="*/ 803577 h 803577"/>
                <a:gd name="connsiteX2-145" fmla="*/ 1142634 w 1443258"/>
                <a:gd name="connsiteY2-146" fmla="*/ 725804 h 803577"/>
                <a:gd name="connsiteX3-147" fmla="*/ 291230 w 1443258"/>
                <a:gd name="connsiteY3-148" fmla="*/ 271736 h 803577"/>
                <a:gd name="connsiteX4-149" fmla="*/ 0 w 1443258"/>
                <a:gd name="connsiteY4-150" fmla="*/ 33226 h 803577"/>
                <a:gd name="connsiteX0-151" fmla="*/ 0 w 1443258"/>
                <a:gd name="connsiteY0-152" fmla="*/ 33226 h 803577"/>
                <a:gd name="connsiteX1-153" fmla="*/ 1443258 w 1443258"/>
                <a:gd name="connsiteY1-154" fmla="*/ 803577 h 803577"/>
                <a:gd name="connsiteX2-155" fmla="*/ 1142634 w 1443258"/>
                <a:gd name="connsiteY2-156" fmla="*/ 725804 h 803577"/>
                <a:gd name="connsiteX3-157" fmla="*/ 291230 w 1443258"/>
                <a:gd name="connsiteY3-158" fmla="*/ 271736 h 803577"/>
                <a:gd name="connsiteX4-159" fmla="*/ 0 w 1443258"/>
                <a:gd name="connsiteY4-160" fmla="*/ 33226 h 803577"/>
                <a:gd name="connsiteX0-161" fmla="*/ 0 w 1443258"/>
                <a:gd name="connsiteY0-162" fmla="*/ 33226 h 803577"/>
                <a:gd name="connsiteX1-163" fmla="*/ 1443258 w 1443258"/>
                <a:gd name="connsiteY1-164" fmla="*/ 803577 h 803577"/>
                <a:gd name="connsiteX2-165" fmla="*/ 1142634 w 1443258"/>
                <a:gd name="connsiteY2-166" fmla="*/ 725804 h 803577"/>
                <a:gd name="connsiteX3-167" fmla="*/ 291230 w 1443258"/>
                <a:gd name="connsiteY3-168" fmla="*/ 271736 h 803577"/>
                <a:gd name="connsiteX4-169" fmla="*/ 0 w 1443258"/>
                <a:gd name="connsiteY4-170" fmla="*/ 33226 h 803577"/>
                <a:gd name="connsiteX0-171" fmla="*/ 0 w 1443258"/>
                <a:gd name="connsiteY0-172" fmla="*/ 33226 h 803577"/>
                <a:gd name="connsiteX1-173" fmla="*/ 1443258 w 1443258"/>
                <a:gd name="connsiteY1-174" fmla="*/ 803577 h 803577"/>
                <a:gd name="connsiteX2-175" fmla="*/ 1142634 w 1443258"/>
                <a:gd name="connsiteY2-176" fmla="*/ 725804 h 803577"/>
                <a:gd name="connsiteX3-177" fmla="*/ 241126 w 1443258"/>
                <a:gd name="connsiteY3-178" fmla="*/ 259210 h 803577"/>
                <a:gd name="connsiteX4-179" fmla="*/ 0 w 1443258"/>
                <a:gd name="connsiteY4-180" fmla="*/ 33226 h 803577"/>
                <a:gd name="connsiteX0-181" fmla="*/ 0 w 1443258"/>
                <a:gd name="connsiteY0-182" fmla="*/ 33226 h 803577"/>
                <a:gd name="connsiteX1-183" fmla="*/ 1443258 w 1443258"/>
                <a:gd name="connsiteY1-184" fmla="*/ 803577 h 803577"/>
                <a:gd name="connsiteX2-185" fmla="*/ 1142634 w 1443258"/>
                <a:gd name="connsiteY2-186" fmla="*/ 725804 h 803577"/>
                <a:gd name="connsiteX3-187" fmla="*/ 241126 w 1443258"/>
                <a:gd name="connsiteY3-188" fmla="*/ 259210 h 803577"/>
                <a:gd name="connsiteX4-189" fmla="*/ 0 w 1443258"/>
                <a:gd name="connsiteY4-190" fmla="*/ 33226 h 803577"/>
                <a:gd name="connsiteX0-191" fmla="*/ 0 w 1443258"/>
                <a:gd name="connsiteY0-192" fmla="*/ 33226 h 803577"/>
                <a:gd name="connsiteX1-193" fmla="*/ 1443258 w 1443258"/>
                <a:gd name="connsiteY1-194" fmla="*/ 803577 h 803577"/>
                <a:gd name="connsiteX2-195" fmla="*/ 1142634 w 1443258"/>
                <a:gd name="connsiteY2-196" fmla="*/ 725804 h 803577"/>
                <a:gd name="connsiteX3-197" fmla="*/ 241126 w 1443258"/>
                <a:gd name="connsiteY3-198" fmla="*/ 259210 h 803577"/>
                <a:gd name="connsiteX4-199" fmla="*/ 0 w 1443258"/>
                <a:gd name="connsiteY4-200" fmla="*/ 33226 h 803577"/>
                <a:gd name="connsiteX0-201" fmla="*/ 0 w 1443258"/>
                <a:gd name="connsiteY0-202" fmla="*/ 33226 h 803577"/>
                <a:gd name="connsiteX1-203" fmla="*/ 1443258 w 1443258"/>
                <a:gd name="connsiteY1-204" fmla="*/ 803577 h 803577"/>
                <a:gd name="connsiteX2-205" fmla="*/ 1142634 w 1443258"/>
                <a:gd name="connsiteY2-206" fmla="*/ 725804 h 803577"/>
                <a:gd name="connsiteX3-207" fmla="*/ 241126 w 1443258"/>
                <a:gd name="connsiteY3-208" fmla="*/ 259210 h 803577"/>
                <a:gd name="connsiteX4-209" fmla="*/ 0 w 1443258"/>
                <a:gd name="connsiteY4-210" fmla="*/ 33226 h 803577"/>
                <a:gd name="connsiteX0-211" fmla="*/ 0 w 1443258"/>
                <a:gd name="connsiteY0-212" fmla="*/ 33226 h 803577"/>
                <a:gd name="connsiteX1-213" fmla="*/ 1443258 w 1443258"/>
                <a:gd name="connsiteY1-214" fmla="*/ 803577 h 803577"/>
                <a:gd name="connsiteX2-215" fmla="*/ 1142634 w 1443258"/>
                <a:gd name="connsiteY2-216" fmla="*/ 725804 h 803577"/>
                <a:gd name="connsiteX3-217" fmla="*/ 241126 w 1443258"/>
                <a:gd name="connsiteY3-218" fmla="*/ 259210 h 803577"/>
                <a:gd name="connsiteX4-219" fmla="*/ 0 w 1443258"/>
                <a:gd name="connsiteY4-220" fmla="*/ 33226 h 803577"/>
                <a:gd name="connsiteX0-221" fmla="*/ 0 w 1443258"/>
                <a:gd name="connsiteY0-222" fmla="*/ 33226 h 804937"/>
                <a:gd name="connsiteX1-223" fmla="*/ 1443258 w 1443258"/>
                <a:gd name="connsiteY1-224" fmla="*/ 803577 h 804937"/>
                <a:gd name="connsiteX2-225" fmla="*/ 1142634 w 1443258"/>
                <a:gd name="connsiteY2-226" fmla="*/ 725804 h 804937"/>
                <a:gd name="connsiteX3-227" fmla="*/ 241126 w 1443258"/>
                <a:gd name="connsiteY3-228" fmla="*/ 259210 h 804937"/>
                <a:gd name="connsiteX4-229" fmla="*/ 0 w 1443258"/>
                <a:gd name="connsiteY4-230" fmla="*/ 33226 h 804937"/>
                <a:gd name="connsiteX0-231" fmla="*/ 0 w 1443258"/>
                <a:gd name="connsiteY0-232" fmla="*/ 33226 h 804937"/>
                <a:gd name="connsiteX1-233" fmla="*/ 1443258 w 1443258"/>
                <a:gd name="connsiteY1-234" fmla="*/ 803577 h 804937"/>
                <a:gd name="connsiteX2-235" fmla="*/ 1142634 w 1443258"/>
                <a:gd name="connsiteY2-236" fmla="*/ 725804 h 804937"/>
                <a:gd name="connsiteX3-237" fmla="*/ 241126 w 1443258"/>
                <a:gd name="connsiteY3-238" fmla="*/ 259210 h 804937"/>
                <a:gd name="connsiteX4-239" fmla="*/ 0 w 1443258"/>
                <a:gd name="connsiteY4-240" fmla="*/ 33226 h 804937"/>
                <a:gd name="connsiteX0-241" fmla="*/ 0 w 1443258"/>
                <a:gd name="connsiteY0-242" fmla="*/ 41673 h 813384"/>
                <a:gd name="connsiteX1-243" fmla="*/ 1443258 w 1443258"/>
                <a:gd name="connsiteY1-244" fmla="*/ 812024 h 813384"/>
                <a:gd name="connsiteX2-245" fmla="*/ 1142634 w 1443258"/>
                <a:gd name="connsiteY2-246" fmla="*/ 734251 h 813384"/>
                <a:gd name="connsiteX3-247" fmla="*/ 241126 w 1443258"/>
                <a:gd name="connsiteY3-248" fmla="*/ 267657 h 813384"/>
                <a:gd name="connsiteX4-249" fmla="*/ 0 w 1443258"/>
                <a:gd name="connsiteY4-250" fmla="*/ 41673 h 813384"/>
                <a:gd name="connsiteX0-251" fmla="*/ 0 w 1452652"/>
                <a:gd name="connsiteY0-252" fmla="*/ 41901 h 810481"/>
                <a:gd name="connsiteX1-253" fmla="*/ 1452652 w 1452652"/>
                <a:gd name="connsiteY1-254" fmla="*/ 809121 h 810481"/>
                <a:gd name="connsiteX2-255" fmla="*/ 1152028 w 1452652"/>
                <a:gd name="connsiteY2-256" fmla="*/ 731348 h 810481"/>
                <a:gd name="connsiteX3-257" fmla="*/ 250520 w 1452652"/>
                <a:gd name="connsiteY3-258" fmla="*/ 264754 h 810481"/>
                <a:gd name="connsiteX4-259" fmla="*/ 0 w 1452652"/>
                <a:gd name="connsiteY4-260" fmla="*/ 41901 h 810481"/>
                <a:gd name="connsiteX0-261" fmla="*/ 0 w 1452652"/>
                <a:gd name="connsiteY0-262" fmla="*/ 42598 h 801784"/>
                <a:gd name="connsiteX1-263" fmla="*/ 1452652 w 1452652"/>
                <a:gd name="connsiteY1-264" fmla="*/ 800424 h 801784"/>
                <a:gd name="connsiteX2-265" fmla="*/ 1152028 w 1452652"/>
                <a:gd name="connsiteY2-266" fmla="*/ 722651 h 801784"/>
                <a:gd name="connsiteX3-267" fmla="*/ 250520 w 1452652"/>
                <a:gd name="connsiteY3-268" fmla="*/ 256057 h 801784"/>
                <a:gd name="connsiteX4-269" fmla="*/ 0 w 1452652"/>
                <a:gd name="connsiteY4-270" fmla="*/ 42598 h 801784"/>
                <a:gd name="connsiteX0-271" fmla="*/ 0 w 1449521"/>
                <a:gd name="connsiteY0-272" fmla="*/ 42598 h 801784"/>
                <a:gd name="connsiteX1-273" fmla="*/ 1449521 w 1449521"/>
                <a:gd name="connsiteY1-274" fmla="*/ 800424 h 801784"/>
                <a:gd name="connsiteX2-275" fmla="*/ 1148897 w 1449521"/>
                <a:gd name="connsiteY2-276" fmla="*/ 722651 h 801784"/>
                <a:gd name="connsiteX3-277" fmla="*/ 247389 w 1449521"/>
                <a:gd name="connsiteY3-278" fmla="*/ 256057 h 801784"/>
                <a:gd name="connsiteX4-279" fmla="*/ 0 w 1449521"/>
                <a:gd name="connsiteY4-280" fmla="*/ 42598 h 801784"/>
                <a:gd name="connsiteX0-281" fmla="*/ 0 w 1446390"/>
                <a:gd name="connsiteY0-282" fmla="*/ 42130 h 807579"/>
                <a:gd name="connsiteX1-283" fmla="*/ 1446390 w 1446390"/>
                <a:gd name="connsiteY1-284" fmla="*/ 806219 h 807579"/>
                <a:gd name="connsiteX2-285" fmla="*/ 1145766 w 1446390"/>
                <a:gd name="connsiteY2-286" fmla="*/ 728446 h 807579"/>
                <a:gd name="connsiteX3-287" fmla="*/ 244258 w 1446390"/>
                <a:gd name="connsiteY3-288" fmla="*/ 261852 h 807579"/>
                <a:gd name="connsiteX4-289" fmla="*/ 0 w 1446390"/>
                <a:gd name="connsiteY4-290" fmla="*/ 42130 h 8075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46390" h="807579">
                  <a:moveTo>
                    <a:pt x="0" y="42130"/>
                  </a:moveTo>
                  <a:cubicBezTo>
                    <a:pt x="637662" y="-130103"/>
                    <a:pt x="1256534" y="245679"/>
                    <a:pt x="1446390" y="806219"/>
                  </a:cubicBezTo>
                  <a:cubicBezTo>
                    <a:pt x="1336788" y="814741"/>
                    <a:pt x="1233448" y="782554"/>
                    <a:pt x="1145766" y="728446"/>
                  </a:cubicBezTo>
                  <a:cubicBezTo>
                    <a:pt x="1018539" y="642852"/>
                    <a:pt x="903840" y="322395"/>
                    <a:pt x="244258" y="261852"/>
                  </a:cubicBezTo>
                  <a:cubicBezTo>
                    <a:pt x="90812" y="238716"/>
                    <a:pt x="40710" y="146686"/>
                    <a:pt x="0" y="42130"/>
                  </a:cubicBezTo>
                  <a:close/>
                </a:path>
              </a:pathLst>
            </a:custGeom>
            <a:gradFill>
              <a:gsLst>
                <a:gs pos="22000">
                  <a:schemeClr val="accent4"/>
                </a:gs>
                <a:gs pos="88333">
                  <a:schemeClr val="accent3">
                    <a:lumMod val="75000"/>
                  </a:schemeClr>
                </a:gs>
                <a:gs pos="80000">
                  <a:schemeClr val="accent3">
                    <a:lumMod val="75000"/>
                  </a:schemeClr>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8" name="组合 17"/>
          <p:cNvGrpSpPr/>
          <p:nvPr/>
        </p:nvGrpSpPr>
        <p:grpSpPr>
          <a:xfrm>
            <a:off x="4121735" y="2429462"/>
            <a:ext cx="1174986" cy="1164499"/>
            <a:chOff x="3128964" y="2287587"/>
            <a:chExt cx="1233385" cy="1222376"/>
          </a:xfrm>
        </p:grpSpPr>
        <p:sp>
          <p:nvSpPr>
            <p:cNvPr id="19" name="Oval 6"/>
            <p:cNvSpPr>
              <a:spLocks noChangeArrowheads="1"/>
            </p:cNvSpPr>
            <p:nvPr/>
          </p:nvSpPr>
          <p:spPr bwMode="auto">
            <a:xfrm>
              <a:off x="3128964" y="2287587"/>
              <a:ext cx="1220787" cy="1222375"/>
            </a:xfrm>
            <a:prstGeom prst="ellipse">
              <a:avLst/>
            </a:prstGeom>
            <a:gradFill flip="none" rotWithShape="1">
              <a:gsLst>
                <a:gs pos="100000">
                  <a:schemeClr val="accent5"/>
                </a:gs>
                <a:gs pos="11000">
                  <a:schemeClr val="accent6"/>
                </a:gs>
                <a:gs pos="0">
                  <a:schemeClr val="accent5"/>
                </a:gs>
              </a:gsLst>
              <a:path path="circle">
                <a:fillToRect t="100000" r="100000"/>
              </a:path>
              <a:tileRect l="-100000" b="-100000"/>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20" name="Freeform 11"/>
            <p:cNvSpPr/>
            <p:nvPr/>
          </p:nvSpPr>
          <p:spPr bwMode="auto">
            <a:xfrm>
              <a:off x="3154362" y="2339975"/>
              <a:ext cx="1169987" cy="1169988"/>
            </a:xfrm>
            <a:custGeom>
              <a:avLst/>
              <a:gdLst>
                <a:gd name="T0" fmla="*/ 312 w 312"/>
                <a:gd name="T1" fmla="*/ 157 h 312"/>
                <a:gd name="T2" fmla="*/ 155 w 312"/>
                <a:gd name="T3" fmla="*/ 311 h 312"/>
                <a:gd name="T4" fmla="*/ 1 w 312"/>
                <a:gd name="T5" fmla="*/ 155 h 312"/>
                <a:gd name="T6" fmla="*/ 157 w 312"/>
                <a:gd name="T7" fmla="*/ 0 h 312"/>
                <a:gd name="T8" fmla="*/ 312 w 312"/>
                <a:gd name="T9" fmla="*/ 157 h 312"/>
              </a:gdLst>
              <a:ahLst/>
              <a:cxnLst>
                <a:cxn ang="0">
                  <a:pos x="T0" y="T1"/>
                </a:cxn>
                <a:cxn ang="0">
                  <a:pos x="T2" y="T3"/>
                </a:cxn>
                <a:cxn ang="0">
                  <a:pos x="T4" y="T5"/>
                </a:cxn>
                <a:cxn ang="0">
                  <a:pos x="T6" y="T7"/>
                </a:cxn>
                <a:cxn ang="0">
                  <a:pos x="T8" y="T9"/>
                </a:cxn>
              </a:cxnLst>
              <a:rect l="0" t="0" r="r" b="b"/>
              <a:pathLst>
                <a:path w="312" h="312">
                  <a:moveTo>
                    <a:pt x="312" y="157"/>
                  </a:moveTo>
                  <a:cubicBezTo>
                    <a:pt x="311" y="242"/>
                    <a:pt x="241" y="312"/>
                    <a:pt x="155" y="311"/>
                  </a:cubicBezTo>
                  <a:cubicBezTo>
                    <a:pt x="69" y="311"/>
                    <a:pt x="0" y="241"/>
                    <a:pt x="1" y="155"/>
                  </a:cubicBezTo>
                  <a:cubicBezTo>
                    <a:pt x="1" y="69"/>
                    <a:pt x="71" y="0"/>
                    <a:pt x="157" y="0"/>
                  </a:cubicBezTo>
                  <a:cubicBezTo>
                    <a:pt x="243" y="1"/>
                    <a:pt x="312" y="71"/>
                    <a:pt x="312" y="157"/>
                  </a:cubicBezTo>
                  <a:close/>
                </a:path>
              </a:pathLst>
            </a:custGeom>
            <a:gradFill flip="none" rotWithShape="1">
              <a:gsLst>
                <a:gs pos="100000">
                  <a:schemeClr val="accent5"/>
                </a:gs>
                <a:gs pos="87000">
                  <a:schemeClr val="accent6"/>
                </a:gs>
              </a:gsLst>
              <a:lin ang="0" scaled="0"/>
              <a:tileRect/>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21" name="Oval 16"/>
            <p:cNvSpPr>
              <a:spLocks noChangeArrowheads="1"/>
            </p:cNvSpPr>
            <p:nvPr/>
          </p:nvSpPr>
          <p:spPr bwMode="auto">
            <a:xfrm>
              <a:off x="3180555" y="2366168"/>
              <a:ext cx="1117600" cy="1117600"/>
            </a:xfrm>
            <a:prstGeom prst="ellipse">
              <a:avLst/>
            </a:prstGeom>
            <a:gradFill flip="none" rotWithShape="1">
              <a:gsLst>
                <a:gs pos="50000">
                  <a:schemeClr val="accent6"/>
                </a:gs>
                <a:gs pos="100000">
                  <a:schemeClr val="accent5"/>
                </a:gs>
              </a:gsLst>
              <a:path path="shape">
                <a:fillToRect l="50000" t="50000" r="50000" b="50000"/>
              </a:path>
              <a:tileRect/>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22" name="Freeform 22"/>
            <p:cNvSpPr/>
            <p:nvPr/>
          </p:nvSpPr>
          <p:spPr bwMode="auto">
            <a:xfrm>
              <a:off x="3175793" y="2366963"/>
              <a:ext cx="1122362" cy="896938"/>
            </a:xfrm>
            <a:custGeom>
              <a:avLst/>
              <a:gdLst>
                <a:gd name="T0" fmla="*/ 150 w 299"/>
                <a:gd name="T1" fmla="*/ 0 h 239"/>
                <a:gd name="T2" fmla="*/ 0 w 299"/>
                <a:gd name="T3" fmla="*/ 149 h 239"/>
                <a:gd name="T4" fmla="*/ 1 w 299"/>
                <a:gd name="T5" fmla="*/ 166 h 239"/>
                <a:gd name="T6" fmla="*/ 298 w 299"/>
                <a:gd name="T7" fmla="*/ 167 h 239"/>
                <a:gd name="T8" fmla="*/ 299 w 299"/>
                <a:gd name="T9" fmla="*/ 149 h 239"/>
                <a:gd name="T10" fmla="*/ 150 w 299"/>
                <a:gd name="T11" fmla="*/ 0 h 239"/>
              </a:gdLst>
              <a:ahLst/>
              <a:cxnLst>
                <a:cxn ang="0">
                  <a:pos x="T0" y="T1"/>
                </a:cxn>
                <a:cxn ang="0">
                  <a:pos x="T2" y="T3"/>
                </a:cxn>
                <a:cxn ang="0">
                  <a:pos x="T4" y="T5"/>
                </a:cxn>
                <a:cxn ang="0">
                  <a:pos x="T6" y="T7"/>
                </a:cxn>
                <a:cxn ang="0">
                  <a:pos x="T8" y="T9"/>
                </a:cxn>
                <a:cxn ang="0">
                  <a:pos x="T10" y="T11"/>
                </a:cxn>
              </a:cxnLst>
              <a:rect l="0" t="0" r="r" b="b"/>
              <a:pathLst>
                <a:path w="299" h="239">
                  <a:moveTo>
                    <a:pt x="150" y="0"/>
                  </a:moveTo>
                  <a:cubicBezTo>
                    <a:pt x="67" y="0"/>
                    <a:pt x="0" y="67"/>
                    <a:pt x="0" y="149"/>
                  </a:cubicBezTo>
                  <a:cubicBezTo>
                    <a:pt x="0" y="155"/>
                    <a:pt x="1" y="161"/>
                    <a:pt x="1" y="166"/>
                  </a:cubicBezTo>
                  <a:cubicBezTo>
                    <a:pt x="69" y="217"/>
                    <a:pt x="195" y="239"/>
                    <a:pt x="298" y="167"/>
                  </a:cubicBezTo>
                  <a:cubicBezTo>
                    <a:pt x="298" y="161"/>
                    <a:pt x="299" y="155"/>
                    <a:pt x="299" y="149"/>
                  </a:cubicBezTo>
                  <a:cubicBezTo>
                    <a:pt x="299" y="67"/>
                    <a:pt x="232" y="0"/>
                    <a:pt x="150" y="0"/>
                  </a:cubicBezTo>
                  <a:close/>
                </a:path>
              </a:pathLst>
            </a:custGeom>
            <a:gradFill flip="none" rotWithShape="1">
              <a:gsLst>
                <a:gs pos="0">
                  <a:schemeClr val="accent5"/>
                </a:gs>
                <a:gs pos="100000">
                  <a:schemeClr val="accent6"/>
                </a:gs>
              </a:gsLst>
              <a:lin ang="17400000" scaled="0"/>
              <a:tileRect/>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31" name="Freeform 28"/>
            <p:cNvSpPr/>
            <p:nvPr/>
          </p:nvSpPr>
          <p:spPr bwMode="auto">
            <a:xfrm>
              <a:off x="3192361" y="2366963"/>
              <a:ext cx="1169988" cy="736600"/>
            </a:xfrm>
            <a:custGeom>
              <a:avLst/>
              <a:gdLst>
                <a:gd name="T0" fmla="*/ 135 w 312"/>
                <a:gd name="T1" fmla="*/ 0 h 196"/>
                <a:gd name="T2" fmla="*/ 0 w 312"/>
                <a:gd name="T3" fmla="*/ 135 h 196"/>
                <a:gd name="T4" fmla="*/ 1 w 312"/>
                <a:gd name="T5" fmla="*/ 150 h 196"/>
                <a:gd name="T6" fmla="*/ 46 w 312"/>
                <a:gd name="T7" fmla="*/ 176 h 196"/>
                <a:gd name="T8" fmla="*/ 104 w 312"/>
                <a:gd name="T9" fmla="*/ 190 h 196"/>
                <a:gd name="T10" fmla="*/ 233 w 312"/>
                <a:gd name="T11" fmla="*/ 173 h 196"/>
                <a:gd name="T12" fmla="*/ 195 w 312"/>
                <a:gd name="T13" fmla="*/ 14 h 196"/>
                <a:gd name="T14" fmla="*/ 135 w 312"/>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196">
                  <a:moveTo>
                    <a:pt x="135" y="0"/>
                  </a:moveTo>
                  <a:cubicBezTo>
                    <a:pt x="61" y="0"/>
                    <a:pt x="0" y="60"/>
                    <a:pt x="0" y="135"/>
                  </a:cubicBezTo>
                  <a:cubicBezTo>
                    <a:pt x="0" y="140"/>
                    <a:pt x="0" y="145"/>
                    <a:pt x="1" y="150"/>
                  </a:cubicBezTo>
                  <a:cubicBezTo>
                    <a:pt x="2" y="158"/>
                    <a:pt x="40" y="173"/>
                    <a:pt x="46" y="176"/>
                  </a:cubicBezTo>
                  <a:cubicBezTo>
                    <a:pt x="65" y="183"/>
                    <a:pt x="84" y="188"/>
                    <a:pt x="104" y="190"/>
                  </a:cubicBezTo>
                  <a:cubicBezTo>
                    <a:pt x="148" y="196"/>
                    <a:pt x="192" y="189"/>
                    <a:pt x="233" y="173"/>
                  </a:cubicBezTo>
                  <a:cubicBezTo>
                    <a:pt x="312" y="141"/>
                    <a:pt x="254" y="38"/>
                    <a:pt x="195" y="14"/>
                  </a:cubicBezTo>
                  <a:cubicBezTo>
                    <a:pt x="177" y="6"/>
                    <a:pt x="155" y="0"/>
                    <a:pt x="135" y="0"/>
                  </a:cubicBezTo>
                  <a:close/>
                </a:path>
              </a:pathLst>
            </a:custGeom>
            <a:gradFill flip="none" rotWithShape="1">
              <a:gsLst>
                <a:gs pos="0">
                  <a:schemeClr val="accent5"/>
                </a:gs>
                <a:gs pos="100000">
                  <a:schemeClr val="accent6"/>
                </a:gs>
                <a:gs pos="52000">
                  <a:schemeClr val="accent6"/>
                </a:gs>
              </a:gsLst>
              <a:path path="circle">
                <a:fillToRect t="100000" r="100000"/>
              </a:path>
              <a:tileRect l="-100000" b="-100000"/>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32" name="Freeform 33"/>
            <p:cNvSpPr/>
            <p:nvPr/>
          </p:nvSpPr>
          <p:spPr bwMode="auto">
            <a:xfrm>
              <a:off x="3261517" y="2324894"/>
              <a:ext cx="955675" cy="665162"/>
            </a:xfrm>
            <a:custGeom>
              <a:avLst/>
              <a:gdLst>
                <a:gd name="T0" fmla="*/ 0 w 255"/>
                <a:gd name="T1" fmla="*/ 124 h 177"/>
                <a:gd name="T2" fmla="*/ 11 w 255"/>
                <a:gd name="T3" fmla="*/ 96 h 177"/>
                <a:gd name="T4" fmla="*/ 27 w 255"/>
                <a:gd name="T5" fmla="*/ 70 h 177"/>
                <a:gd name="T6" fmla="*/ 196 w 255"/>
                <a:gd name="T7" fmla="*/ 39 h 177"/>
                <a:gd name="T8" fmla="*/ 251 w 255"/>
                <a:gd name="T9" fmla="*/ 136 h 177"/>
                <a:gd name="T10" fmla="*/ 203 w 255"/>
                <a:gd name="T11" fmla="*/ 172 h 177"/>
                <a:gd name="T12" fmla="*/ 134 w 255"/>
                <a:gd name="T13" fmla="*/ 115 h 177"/>
                <a:gd name="T14" fmla="*/ 44 w 255"/>
                <a:gd name="T15" fmla="*/ 92 h 177"/>
                <a:gd name="T16" fmla="*/ 0 w 255"/>
                <a:gd name="T17" fmla="*/ 12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77">
                  <a:moveTo>
                    <a:pt x="0" y="124"/>
                  </a:moveTo>
                  <a:cubicBezTo>
                    <a:pt x="7" y="117"/>
                    <a:pt x="8" y="105"/>
                    <a:pt x="11" y="96"/>
                  </a:cubicBezTo>
                  <a:cubicBezTo>
                    <a:pt x="15" y="87"/>
                    <a:pt x="21" y="79"/>
                    <a:pt x="27" y="70"/>
                  </a:cubicBezTo>
                  <a:cubicBezTo>
                    <a:pt x="65" y="17"/>
                    <a:pt x="139" y="0"/>
                    <a:pt x="196" y="39"/>
                  </a:cubicBezTo>
                  <a:cubicBezTo>
                    <a:pt x="226" y="59"/>
                    <a:pt x="255" y="92"/>
                    <a:pt x="251" y="136"/>
                  </a:cubicBezTo>
                  <a:cubicBezTo>
                    <a:pt x="249" y="161"/>
                    <a:pt x="228" y="177"/>
                    <a:pt x="203" y="172"/>
                  </a:cubicBezTo>
                  <a:cubicBezTo>
                    <a:pt x="172" y="165"/>
                    <a:pt x="154" y="137"/>
                    <a:pt x="134" y="115"/>
                  </a:cubicBezTo>
                  <a:cubicBezTo>
                    <a:pt x="111" y="91"/>
                    <a:pt x="75" y="81"/>
                    <a:pt x="44" y="92"/>
                  </a:cubicBezTo>
                  <a:cubicBezTo>
                    <a:pt x="24" y="100"/>
                    <a:pt x="15" y="106"/>
                    <a:pt x="0" y="124"/>
                  </a:cubicBezTo>
                  <a:close/>
                </a:path>
              </a:pathLst>
            </a:custGeom>
            <a:gradFill>
              <a:gsLst>
                <a:gs pos="96000">
                  <a:schemeClr val="bg1">
                    <a:alpha val="63000"/>
                  </a:schemeClr>
                </a:gs>
                <a:gs pos="3000">
                  <a:schemeClr val="accent6"/>
                </a:gs>
              </a:gsLst>
              <a:path path="circle">
                <a:fillToRect t="100000" r="100000"/>
              </a:path>
            </a:gradFill>
            <a:ln>
              <a:noFill/>
            </a:ln>
          </p:spPr>
          <p:txBody>
            <a:bodyPr vert="horz" wrap="square" lIns="91440" tIns="45720" rIns="91440" bIns="45720" numCol="1" anchor="t" anchorCtr="0" compatLnSpc="1"/>
            <a:lstStyle/>
            <a:p>
              <a:endParaRPr lang="zh-CN" altLang="en-US">
                <a:solidFill>
                  <a:prstClr val="black"/>
                </a:solidFill>
              </a:endParaRPr>
            </a:p>
          </p:txBody>
        </p:sp>
        <p:sp>
          <p:nvSpPr>
            <p:cNvPr id="33" name="Freeform 38"/>
            <p:cNvSpPr>
              <a:spLocks noEditPoints="1"/>
            </p:cNvSpPr>
            <p:nvPr/>
          </p:nvSpPr>
          <p:spPr bwMode="auto">
            <a:xfrm>
              <a:off x="3192362" y="2657475"/>
              <a:ext cx="363538" cy="739775"/>
            </a:xfrm>
            <a:custGeom>
              <a:avLst/>
              <a:gdLst>
                <a:gd name="T0" fmla="*/ 19 w 97"/>
                <a:gd name="T1" fmla="*/ 83 h 197"/>
                <a:gd name="T2" fmla="*/ 4 w 97"/>
                <a:gd name="T3" fmla="*/ 96 h 197"/>
                <a:gd name="T4" fmla="*/ 5 w 97"/>
                <a:gd name="T5" fmla="*/ 101 h 197"/>
                <a:gd name="T6" fmla="*/ 57 w 97"/>
                <a:gd name="T7" fmla="*/ 175 h 197"/>
                <a:gd name="T8" fmla="*/ 21 w 97"/>
                <a:gd name="T9" fmla="*/ 101 h 197"/>
                <a:gd name="T10" fmla="*/ 19 w 97"/>
                <a:gd name="T11" fmla="*/ 83 h 197"/>
                <a:gd name="T12" fmla="*/ 2 w 97"/>
                <a:gd name="T13" fmla="*/ 86 h 197"/>
                <a:gd name="T14" fmla="*/ 18 w 97"/>
                <a:gd name="T15" fmla="*/ 66 h 197"/>
                <a:gd name="T16" fmla="*/ 24 w 97"/>
                <a:gd name="T17" fmla="*/ 12 h 197"/>
                <a:gd name="T18" fmla="*/ 2 w 97"/>
                <a:gd name="T19" fmla="*/ 86 h 197"/>
                <a:gd name="T20" fmla="*/ 22 w 97"/>
                <a:gd name="T21" fmla="*/ 63 h 197"/>
                <a:gd name="T22" fmla="*/ 28 w 97"/>
                <a:gd name="T23" fmla="*/ 57 h 197"/>
                <a:gd name="T24" fmla="*/ 37 w 97"/>
                <a:gd name="T25" fmla="*/ 0 h 197"/>
                <a:gd name="T26" fmla="*/ 26 w 97"/>
                <a:gd name="T27" fmla="*/ 10 h 197"/>
                <a:gd name="T28" fmla="*/ 22 w 97"/>
                <a:gd name="T29" fmla="*/ 63 h 197"/>
                <a:gd name="T30" fmla="*/ 97 w 97"/>
                <a:gd name="T31" fmla="*/ 197 h 197"/>
                <a:gd name="T32" fmla="*/ 37 w 97"/>
                <a:gd name="T33" fmla="*/ 111 h 197"/>
                <a:gd name="T34" fmla="*/ 29 w 97"/>
                <a:gd name="T35" fmla="*/ 76 h 197"/>
                <a:gd name="T36" fmla="*/ 23 w 97"/>
                <a:gd name="T37" fmla="*/ 80 h 197"/>
                <a:gd name="T38" fmla="*/ 26 w 97"/>
                <a:gd name="T39" fmla="*/ 100 h 197"/>
                <a:gd name="T40" fmla="*/ 62 w 97"/>
                <a:gd name="T41" fmla="*/ 179 h 197"/>
                <a:gd name="T42" fmla="*/ 97 w 97"/>
                <a:gd name="T4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197">
                  <a:moveTo>
                    <a:pt x="19" y="83"/>
                  </a:moveTo>
                  <a:cubicBezTo>
                    <a:pt x="12" y="88"/>
                    <a:pt x="7" y="93"/>
                    <a:pt x="4" y="96"/>
                  </a:cubicBezTo>
                  <a:cubicBezTo>
                    <a:pt x="4" y="97"/>
                    <a:pt x="4" y="99"/>
                    <a:pt x="5" y="101"/>
                  </a:cubicBezTo>
                  <a:cubicBezTo>
                    <a:pt x="12" y="132"/>
                    <a:pt x="31" y="158"/>
                    <a:pt x="57" y="175"/>
                  </a:cubicBezTo>
                  <a:cubicBezTo>
                    <a:pt x="45" y="160"/>
                    <a:pt x="28" y="134"/>
                    <a:pt x="21" y="101"/>
                  </a:cubicBezTo>
                  <a:cubicBezTo>
                    <a:pt x="20" y="95"/>
                    <a:pt x="19" y="89"/>
                    <a:pt x="19" y="83"/>
                  </a:cubicBezTo>
                  <a:close/>
                  <a:moveTo>
                    <a:pt x="2" y="86"/>
                  </a:moveTo>
                  <a:cubicBezTo>
                    <a:pt x="6" y="79"/>
                    <a:pt x="12" y="72"/>
                    <a:pt x="18" y="66"/>
                  </a:cubicBezTo>
                  <a:cubicBezTo>
                    <a:pt x="17" y="42"/>
                    <a:pt x="21" y="23"/>
                    <a:pt x="24" y="12"/>
                  </a:cubicBezTo>
                  <a:cubicBezTo>
                    <a:pt x="8" y="32"/>
                    <a:pt x="0" y="58"/>
                    <a:pt x="2" y="86"/>
                  </a:cubicBezTo>
                  <a:close/>
                  <a:moveTo>
                    <a:pt x="22" y="63"/>
                  </a:moveTo>
                  <a:cubicBezTo>
                    <a:pt x="24" y="61"/>
                    <a:pt x="26" y="59"/>
                    <a:pt x="28" y="57"/>
                  </a:cubicBezTo>
                  <a:cubicBezTo>
                    <a:pt x="28" y="23"/>
                    <a:pt x="37" y="0"/>
                    <a:pt x="37" y="0"/>
                  </a:cubicBezTo>
                  <a:cubicBezTo>
                    <a:pt x="33" y="3"/>
                    <a:pt x="29" y="6"/>
                    <a:pt x="26" y="10"/>
                  </a:cubicBezTo>
                  <a:cubicBezTo>
                    <a:pt x="25" y="19"/>
                    <a:pt x="21" y="38"/>
                    <a:pt x="22" y="63"/>
                  </a:cubicBezTo>
                  <a:close/>
                  <a:moveTo>
                    <a:pt x="97" y="197"/>
                  </a:moveTo>
                  <a:cubicBezTo>
                    <a:pt x="97" y="197"/>
                    <a:pt x="56" y="172"/>
                    <a:pt x="37" y="111"/>
                  </a:cubicBezTo>
                  <a:cubicBezTo>
                    <a:pt x="33" y="99"/>
                    <a:pt x="31" y="87"/>
                    <a:pt x="29" y="76"/>
                  </a:cubicBezTo>
                  <a:cubicBezTo>
                    <a:pt x="27" y="77"/>
                    <a:pt x="25" y="79"/>
                    <a:pt x="23" y="80"/>
                  </a:cubicBezTo>
                  <a:cubicBezTo>
                    <a:pt x="23" y="87"/>
                    <a:pt x="24" y="93"/>
                    <a:pt x="26" y="100"/>
                  </a:cubicBezTo>
                  <a:cubicBezTo>
                    <a:pt x="33" y="137"/>
                    <a:pt x="51" y="164"/>
                    <a:pt x="62" y="179"/>
                  </a:cubicBezTo>
                  <a:cubicBezTo>
                    <a:pt x="71" y="184"/>
                    <a:pt x="83" y="192"/>
                    <a:pt x="97" y="197"/>
                  </a:cubicBezTo>
                  <a:close/>
                </a:path>
              </a:pathLst>
            </a:custGeom>
            <a:solidFill>
              <a:srgbClr val="F9F9F9">
                <a:alpha val="48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34" name="组合 33"/>
          <p:cNvGrpSpPr/>
          <p:nvPr/>
        </p:nvGrpSpPr>
        <p:grpSpPr>
          <a:xfrm>
            <a:off x="3615987" y="2219480"/>
            <a:ext cx="726357" cy="1637579"/>
            <a:chOff x="3564830" y="2205362"/>
            <a:chExt cx="726357" cy="1637579"/>
          </a:xfrm>
        </p:grpSpPr>
        <p:grpSp>
          <p:nvGrpSpPr>
            <p:cNvPr id="35" name="组合 34"/>
            <p:cNvGrpSpPr/>
            <p:nvPr/>
          </p:nvGrpSpPr>
          <p:grpSpPr>
            <a:xfrm>
              <a:off x="3564830" y="2205362"/>
              <a:ext cx="726357" cy="1637579"/>
              <a:chOff x="3564830" y="2205362"/>
              <a:chExt cx="726357" cy="1637579"/>
            </a:xfrm>
          </p:grpSpPr>
          <p:sp>
            <p:nvSpPr>
              <p:cNvPr id="37" name="等腰三角形 2"/>
              <p:cNvSpPr/>
              <p:nvPr/>
            </p:nvSpPr>
            <p:spPr>
              <a:xfrm>
                <a:off x="3564830" y="2540385"/>
                <a:ext cx="706795" cy="1302556"/>
              </a:xfrm>
              <a:custGeom>
                <a:avLst/>
                <a:gdLst>
                  <a:gd name="connsiteX0" fmla="*/ 0 w 648072"/>
                  <a:gd name="connsiteY0" fmla="*/ 648072 h 648072"/>
                  <a:gd name="connsiteX1" fmla="*/ 324036 w 648072"/>
                  <a:gd name="connsiteY1" fmla="*/ 0 h 648072"/>
                  <a:gd name="connsiteX2" fmla="*/ 648072 w 648072"/>
                  <a:gd name="connsiteY2" fmla="*/ 648072 h 648072"/>
                  <a:gd name="connsiteX3" fmla="*/ 0 w 648072"/>
                  <a:gd name="connsiteY3" fmla="*/ 648072 h 648072"/>
                  <a:gd name="connsiteX0-1" fmla="*/ 0 w 878313"/>
                  <a:gd name="connsiteY0-2" fmla="*/ 895461 h 895461"/>
                  <a:gd name="connsiteX1-3" fmla="*/ 878313 w 878313"/>
                  <a:gd name="connsiteY1-4" fmla="*/ 0 h 895461"/>
                  <a:gd name="connsiteX2-5" fmla="*/ 648072 w 878313"/>
                  <a:gd name="connsiteY2-6" fmla="*/ 895461 h 895461"/>
                  <a:gd name="connsiteX3-7" fmla="*/ 0 w 878313"/>
                  <a:gd name="connsiteY3-8" fmla="*/ 895461 h 895461"/>
                  <a:gd name="connsiteX0-9" fmla="*/ 0 w 1365187"/>
                  <a:gd name="connsiteY0-10" fmla="*/ 895461 h 1073957"/>
                  <a:gd name="connsiteX1-11" fmla="*/ 878313 w 1365187"/>
                  <a:gd name="connsiteY1-12" fmla="*/ 0 h 1073957"/>
                  <a:gd name="connsiteX2-13" fmla="*/ 1365187 w 1365187"/>
                  <a:gd name="connsiteY2-14" fmla="*/ 1073957 h 1073957"/>
                  <a:gd name="connsiteX3-15" fmla="*/ 0 w 1365187"/>
                  <a:gd name="connsiteY3-16" fmla="*/ 895461 h 1073957"/>
                  <a:gd name="connsiteX0-17" fmla="*/ 349237 w 486874"/>
                  <a:gd name="connsiteY0-18" fmla="*/ 1302556 h 1302556"/>
                  <a:gd name="connsiteX1-19" fmla="*/ 0 w 486874"/>
                  <a:gd name="connsiteY1-20" fmla="*/ 0 h 1302556"/>
                  <a:gd name="connsiteX2-21" fmla="*/ 486874 w 486874"/>
                  <a:gd name="connsiteY2-22" fmla="*/ 1073957 h 1302556"/>
                  <a:gd name="connsiteX3-23" fmla="*/ 349237 w 486874"/>
                  <a:gd name="connsiteY3-24" fmla="*/ 1302556 h 1302556"/>
                  <a:gd name="connsiteX0-25" fmla="*/ 349237 w 486874"/>
                  <a:gd name="connsiteY0-26" fmla="*/ 1302556 h 1302556"/>
                  <a:gd name="connsiteX1-27" fmla="*/ 0 w 486874"/>
                  <a:gd name="connsiteY1-28" fmla="*/ 0 h 1302556"/>
                  <a:gd name="connsiteX2-29" fmla="*/ 486874 w 486874"/>
                  <a:gd name="connsiteY2-30" fmla="*/ 1073957 h 1302556"/>
                  <a:gd name="connsiteX3-31" fmla="*/ 349237 w 486874"/>
                  <a:gd name="connsiteY3-32" fmla="*/ 1302556 h 1302556"/>
                  <a:gd name="connsiteX0-33" fmla="*/ 502951 w 640588"/>
                  <a:gd name="connsiteY0-34" fmla="*/ 1302556 h 1302556"/>
                  <a:gd name="connsiteX1-35" fmla="*/ 153714 w 640588"/>
                  <a:gd name="connsiteY1-36" fmla="*/ 0 h 1302556"/>
                  <a:gd name="connsiteX2-37" fmla="*/ 640588 w 640588"/>
                  <a:gd name="connsiteY2-38" fmla="*/ 1073957 h 1302556"/>
                  <a:gd name="connsiteX3-39" fmla="*/ 502951 w 640588"/>
                  <a:gd name="connsiteY3-40" fmla="*/ 1302556 h 1302556"/>
                  <a:gd name="connsiteX0-41" fmla="*/ 510790 w 648427"/>
                  <a:gd name="connsiteY0-42" fmla="*/ 1302556 h 1302556"/>
                  <a:gd name="connsiteX1-43" fmla="*/ 161553 w 648427"/>
                  <a:gd name="connsiteY1-44" fmla="*/ 0 h 1302556"/>
                  <a:gd name="connsiteX2-45" fmla="*/ 648427 w 648427"/>
                  <a:gd name="connsiteY2-46" fmla="*/ 1073957 h 1302556"/>
                  <a:gd name="connsiteX3-47" fmla="*/ 510790 w 648427"/>
                  <a:gd name="connsiteY3-48" fmla="*/ 1302556 h 1302556"/>
                  <a:gd name="connsiteX0-49" fmla="*/ 519054 w 644165"/>
                  <a:gd name="connsiteY0-50" fmla="*/ 1302556 h 1302556"/>
                  <a:gd name="connsiteX1-51" fmla="*/ 157291 w 644165"/>
                  <a:gd name="connsiteY1-52" fmla="*/ 0 h 1302556"/>
                  <a:gd name="connsiteX2-53" fmla="*/ 644165 w 644165"/>
                  <a:gd name="connsiteY2-54" fmla="*/ 1073957 h 1302556"/>
                  <a:gd name="connsiteX3-55" fmla="*/ 519054 w 644165"/>
                  <a:gd name="connsiteY3-56" fmla="*/ 1302556 h 1302556"/>
                  <a:gd name="connsiteX0-57" fmla="*/ 519054 w 644165"/>
                  <a:gd name="connsiteY0-58" fmla="*/ 1302556 h 1302556"/>
                  <a:gd name="connsiteX1-59" fmla="*/ 157291 w 644165"/>
                  <a:gd name="connsiteY1-60" fmla="*/ 0 h 1302556"/>
                  <a:gd name="connsiteX2-61" fmla="*/ 644165 w 644165"/>
                  <a:gd name="connsiteY2-62" fmla="*/ 1073957 h 1302556"/>
                  <a:gd name="connsiteX3-63" fmla="*/ 519054 w 644165"/>
                  <a:gd name="connsiteY3-64" fmla="*/ 1302556 h 1302556"/>
                  <a:gd name="connsiteX0-65" fmla="*/ 519054 w 644165"/>
                  <a:gd name="connsiteY0-66" fmla="*/ 1302556 h 1302556"/>
                  <a:gd name="connsiteX1-67" fmla="*/ 157291 w 644165"/>
                  <a:gd name="connsiteY1-68" fmla="*/ 0 h 1302556"/>
                  <a:gd name="connsiteX2-69" fmla="*/ 644165 w 644165"/>
                  <a:gd name="connsiteY2-70" fmla="*/ 1073957 h 1302556"/>
                  <a:gd name="connsiteX3-71" fmla="*/ 519054 w 644165"/>
                  <a:gd name="connsiteY3-72" fmla="*/ 1302556 h 1302556"/>
                  <a:gd name="connsiteX0-73" fmla="*/ 519054 w 644165"/>
                  <a:gd name="connsiteY0-74" fmla="*/ 1302556 h 1302556"/>
                  <a:gd name="connsiteX1-75" fmla="*/ 157291 w 644165"/>
                  <a:gd name="connsiteY1-76" fmla="*/ 0 h 1302556"/>
                  <a:gd name="connsiteX2-77" fmla="*/ 644165 w 644165"/>
                  <a:gd name="connsiteY2-78" fmla="*/ 1073957 h 1302556"/>
                  <a:gd name="connsiteX3-79" fmla="*/ 519054 w 644165"/>
                  <a:gd name="connsiteY3-80" fmla="*/ 1302556 h 1302556"/>
                  <a:gd name="connsiteX0-81" fmla="*/ 519054 w 641034"/>
                  <a:gd name="connsiteY0-82" fmla="*/ 1302556 h 1302556"/>
                  <a:gd name="connsiteX1-83" fmla="*/ 157291 w 641034"/>
                  <a:gd name="connsiteY1-84" fmla="*/ 0 h 1302556"/>
                  <a:gd name="connsiteX2-85" fmla="*/ 641034 w 641034"/>
                  <a:gd name="connsiteY2-86" fmla="*/ 1061431 h 1302556"/>
                  <a:gd name="connsiteX3-87" fmla="*/ 519054 w 641034"/>
                  <a:gd name="connsiteY3-88" fmla="*/ 1302556 h 1302556"/>
                  <a:gd name="connsiteX0-89" fmla="*/ 519054 w 709927"/>
                  <a:gd name="connsiteY0-90" fmla="*/ 1302556 h 1302556"/>
                  <a:gd name="connsiteX1-91" fmla="*/ 157291 w 709927"/>
                  <a:gd name="connsiteY1-92" fmla="*/ 0 h 1302556"/>
                  <a:gd name="connsiteX2-93" fmla="*/ 709927 w 709927"/>
                  <a:gd name="connsiteY2-94" fmla="*/ 964355 h 1302556"/>
                  <a:gd name="connsiteX3-95" fmla="*/ 519054 w 709927"/>
                  <a:gd name="connsiteY3-96" fmla="*/ 1302556 h 1302556"/>
                  <a:gd name="connsiteX0-97" fmla="*/ 519054 w 706795"/>
                  <a:gd name="connsiteY0-98" fmla="*/ 1302556 h 1302556"/>
                  <a:gd name="connsiteX1-99" fmla="*/ 157291 w 706795"/>
                  <a:gd name="connsiteY1-100" fmla="*/ 0 h 1302556"/>
                  <a:gd name="connsiteX2-101" fmla="*/ 706795 w 706795"/>
                  <a:gd name="connsiteY2-102" fmla="*/ 951829 h 1302556"/>
                  <a:gd name="connsiteX3-103" fmla="*/ 519054 w 706795"/>
                  <a:gd name="connsiteY3-104" fmla="*/ 1302556 h 1302556"/>
                </a:gdLst>
                <a:ahLst/>
                <a:cxnLst>
                  <a:cxn ang="0">
                    <a:pos x="connsiteX0-1" y="connsiteY0-2"/>
                  </a:cxn>
                  <a:cxn ang="0">
                    <a:pos x="connsiteX1-3" y="connsiteY1-4"/>
                  </a:cxn>
                  <a:cxn ang="0">
                    <a:pos x="connsiteX2-5" y="connsiteY2-6"/>
                  </a:cxn>
                  <a:cxn ang="0">
                    <a:pos x="connsiteX3-7" y="connsiteY3-8"/>
                  </a:cxn>
                </a:cxnLst>
                <a:rect l="l" t="t" r="r" b="b"/>
                <a:pathLst>
                  <a:path w="706795" h="1302556">
                    <a:moveTo>
                      <a:pt x="519054" y="1302556"/>
                    </a:moveTo>
                    <a:cubicBezTo>
                      <a:pt x="-89005" y="846450"/>
                      <a:pt x="-95814" y="421659"/>
                      <a:pt x="157291" y="0"/>
                    </a:cubicBezTo>
                    <a:cubicBezTo>
                      <a:pt x="47141" y="370512"/>
                      <a:pt x="297115" y="662736"/>
                      <a:pt x="706795" y="951829"/>
                    </a:cubicBezTo>
                    <a:lnTo>
                      <a:pt x="519054" y="1302556"/>
                    </a:lnTo>
                    <a:close/>
                  </a:path>
                </a:pathLst>
              </a:custGeom>
              <a:gradFill>
                <a:gsLst>
                  <a:gs pos="20000">
                    <a:schemeClr val="bg2"/>
                  </a:gs>
                  <a:gs pos="76000">
                    <a:schemeClr val="tx2">
                      <a:lumMod val="75000"/>
                    </a:schemeClr>
                  </a:gs>
                </a:gsLst>
                <a:lin ang="9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矩形 1"/>
              <p:cNvSpPr/>
              <p:nvPr/>
            </p:nvSpPr>
            <p:spPr>
              <a:xfrm>
                <a:off x="3675390" y="2205362"/>
                <a:ext cx="615797" cy="1409045"/>
              </a:xfrm>
              <a:custGeom>
                <a:avLst/>
                <a:gdLst>
                  <a:gd name="connsiteX0" fmla="*/ 0 w 792088"/>
                  <a:gd name="connsiteY0" fmla="*/ 0 h 576064"/>
                  <a:gd name="connsiteX1" fmla="*/ 792088 w 792088"/>
                  <a:gd name="connsiteY1" fmla="*/ 0 h 576064"/>
                  <a:gd name="connsiteX2" fmla="*/ 792088 w 792088"/>
                  <a:gd name="connsiteY2" fmla="*/ 576064 h 576064"/>
                  <a:gd name="connsiteX3" fmla="*/ 0 w 792088"/>
                  <a:gd name="connsiteY3" fmla="*/ 576064 h 576064"/>
                  <a:gd name="connsiteX4" fmla="*/ 0 w 792088"/>
                  <a:gd name="connsiteY4" fmla="*/ 0 h 576064"/>
                  <a:gd name="connsiteX0-1" fmla="*/ 0 w 857850"/>
                  <a:gd name="connsiteY0-2" fmla="*/ 90814 h 666878"/>
                  <a:gd name="connsiteX1-3" fmla="*/ 857850 w 857850"/>
                  <a:gd name="connsiteY1-4" fmla="*/ 0 h 666878"/>
                  <a:gd name="connsiteX2-5" fmla="*/ 792088 w 857850"/>
                  <a:gd name="connsiteY2-6" fmla="*/ 666878 h 666878"/>
                  <a:gd name="connsiteX3-7" fmla="*/ 0 w 857850"/>
                  <a:gd name="connsiteY3-8" fmla="*/ 666878 h 666878"/>
                  <a:gd name="connsiteX4-9" fmla="*/ 0 w 857850"/>
                  <a:gd name="connsiteY4-10" fmla="*/ 90814 h 666878"/>
                  <a:gd name="connsiteX0-11" fmla="*/ 723378 w 857850"/>
                  <a:gd name="connsiteY0-12" fmla="*/ 0 h 942451"/>
                  <a:gd name="connsiteX1-13" fmla="*/ 857850 w 857850"/>
                  <a:gd name="connsiteY1-14" fmla="*/ 275573 h 942451"/>
                  <a:gd name="connsiteX2-15" fmla="*/ 792088 w 857850"/>
                  <a:gd name="connsiteY2-16" fmla="*/ 942451 h 942451"/>
                  <a:gd name="connsiteX3-17" fmla="*/ 0 w 857850"/>
                  <a:gd name="connsiteY3-18" fmla="*/ 942451 h 942451"/>
                  <a:gd name="connsiteX4-19" fmla="*/ 723378 w 857850"/>
                  <a:gd name="connsiteY4-20" fmla="*/ 0 h 942451"/>
                  <a:gd name="connsiteX0-21" fmla="*/ 0 w 203548"/>
                  <a:gd name="connsiteY0-22" fmla="*/ 0 h 1409045"/>
                  <a:gd name="connsiteX1-23" fmla="*/ 134472 w 203548"/>
                  <a:gd name="connsiteY1-24" fmla="*/ 275573 h 1409045"/>
                  <a:gd name="connsiteX2-25" fmla="*/ 68710 w 203548"/>
                  <a:gd name="connsiteY2-26" fmla="*/ 942451 h 1409045"/>
                  <a:gd name="connsiteX3-27" fmla="*/ 203548 w 203548"/>
                  <a:gd name="connsiteY3-28" fmla="*/ 1409045 h 1409045"/>
                  <a:gd name="connsiteX4-29" fmla="*/ 0 w 203548"/>
                  <a:gd name="connsiteY4-30" fmla="*/ 0 h 1409045"/>
                  <a:gd name="connsiteX0-31" fmla="*/ 0 w 240943"/>
                  <a:gd name="connsiteY0-32" fmla="*/ 0 h 1409045"/>
                  <a:gd name="connsiteX1-33" fmla="*/ 134472 w 240943"/>
                  <a:gd name="connsiteY1-34" fmla="*/ 275573 h 1409045"/>
                  <a:gd name="connsiteX2-35" fmla="*/ 240943 w 240943"/>
                  <a:gd name="connsiteY2-36" fmla="*/ 1039528 h 1409045"/>
                  <a:gd name="connsiteX3-37" fmla="*/ 203548 w 240943"/>
                  <a:gd name="connsiteY3-38" fmla="*/ 1409045 h 1409045"/>
                  <a:gd name="connsiteX4-39" fmla="*/ 0 w 240943"/>
                  <a:gd name="connsiteY4-40" fmla="*/ 0 h 1409045"/>
                  <a:gd name="connsiteX0-41" fmla="*/ 213019 w 453962"/>
                  <a:gd name="connsiteY0-42" fmla="*/ 0 h 1409045"/>
                  <a:gd name="connsiteX1-43" fmla="*/ 347491 w 453962"/>
                  <a:gd name="connsiteY1-44" fmla="*/ 275573 h 1409045"/>
                  <a:gd name="connsiteX2-45" fmla="*/ 453962 w 453962"/>
                  <a:gd name="connsiteY2-46" fmla="*/ 1039528 h 1409045"/>
                  <a:gd name="connsiteX3-47" fmla="*/ 416567 w 453962"/>
                  <a:gd name="connsiteY3-48" fmla="*/ 1409045 h 1409045"/>
                  <a:gd name="connsiteX4-49" fmla="*/ 213019 w 453962"/>
                  <a:gd name="connsiteY4-50" fmla="*/ 0 h 1409045"/>
                  <a:gd name="connsiteX0-51" fmla="*/ 305613 w 546556"/>
                  <a:gd name="connsiteY0-52" fmla="*/ 0 h 1409045"/>
                  <a:gd name="connsiteX1-53" fmla="*/ 440085 w 546556"/>
                  <a:gd name="connsiteY1-54" fmla="*/ 275573 h 1409045"/>
                  <a:gd name="connsiteX2-55" fmla="*/ 546556 w 546556"/>
                  <a:gd name="connsiteY2-56" fmla="*/ 1039528 h 1409045"/>
                  <a:gd name="connsiteX3-57" fmla="*/ 509161 w 546556"/>
                  <a:gd name="connsiteY3-58" fmla="*/ 1409045 h 1409045"/>
                  <a:gd name="connsiteX4-59" fmla="*/ 305613 w 546556"/>
                  <a:gd name="connsiteY4-60" fmla="*/ 0 h 1409045"/>
                  <a:gd name="connsiteX0-61" fmla="*/ 324706 w 565649"/>
                  <a:gd name="connsiteY0-62" fmla="*/ 0 h 1409045"/>
                  <a:gd name="connsiteX1-63" fmla="*/ 459178 w 565649"/>
                  <a:gd name="connsiteY1-64" fmla="*/ 275573 h 1409045"/>
                  <a:gd name="connsiteX2-65" fmla="*/ 565649 w 565649"/>
                  <a:gd name="connsiteY2-66" fmla="*/ 1039528 h 1409045"/>
                  <a:gd name="connsiteX3-67" fmla="*/ 528254 w 565649"/>
                  <a:gd name="connsiteY3-68" fmla="*/ 1409045 h 1409045"/>
                  <a:gd name="connsiteX4-69" fmla="*/ 324706 w 565649"/>
                  <a:gd name="connsiteY4-70" fmla="*/ 0 h 1409045"/>
                  <a:gd name="connsiteX0-71" fmla="*/ 323844 w 564787"/>
                  <a:gd name="connsiteY0-72" fmla="*/ 0 h 1409045"/>
                  <a:gd name="connsiteX1-73" fmla="*/ 458316 w 564787"/>
                  <a:gd name="connsiteY1-74" fmla="*/ 275573 h 1409045"/>
                  <a:gd name="connsiteX2-75" fmla="*/ 564787 w 564787"/>
                  <a:gd name="connsiteY2-76" fmla="*/ 1039528 h 1409045"/>
                  <a:gd name="connsiteX3-77" fmla="*/ 527392 w 564787"/>
                  <a:gd name="connsiteY3-78" fmla="*/ 1409045 h 1409045"/>
                  <a:gd name="connsiteX4-79" fmla="*/ 323844 w 564787"/>
                  <a:gd name="connsiteY4-80" fmla="*/ 0 h 1409045"/>
                  <a:gd name="connsiteX0-81" fmla="*/ 323844 w 604774"/>
                  <a:gd name="connsiteY0-82" fmla="*/ 0 h 1409045"/>
                  <a:gd name="connsiteX1-83" fmla="*/ 458316 w 604774"/>
                  <a:gd name="connsiteY1-84" fmla="*/ 275573 h 1409045"/>
                  <a:gd name="connsiteX2-85" fmla="*/ 564787 w 604774"/>
                  <a:gd name="connsiteY2-86" fmla="*/ 1039528 h 1409045"/>
                  <a:gd name="connsiteX3-87" fmla="*/ 527392 w 604774"/>
                  <a:gd name="connsiteY3-88" fmla="*/ 1409045 h 1409045"/>
                  <a:gd name="connsiteX4-89" fmla="*/ 323844 w 604774"/>
                  <a:gd name="connsiteY4-90" fmla="*/ 0 h 1409045"/>
                  <a:gd name="connsiteX0-91" fmla="*/ 323844 w 604774"/>
                  <a:gd name="connsiteY0-92" fmla="*/ 0 h 1409045"/>
                  <a:gd name="connsiteX1-93" fmla="*/ 458316 w 604774"/>
                  <a:gd name="connsiteY1-94" fmla="*/ 275573 h 1409045"/>
                  <a:gd name="connsiteX2-95" fmla="*/ 564787 w 604774"/>
                  <a:gd name="connsiteY2-96" fmla="*/ 1039528 h 1409045"/>
                  <a:gd name="connsiteX3-97" fmla="*/ 527392 w 604774"/>
                  <a:gd name="connsiteY3-98" fmla="*/ 1409045 h 1409045"/>
                  <a:gd name="connsiteX4-99" fmla="*/ 323844 w 604774"/>
                  <a:gd name="connsiteY4-100" fmla="*/ 0 h 1409045"/>
                  <a:gd name="connsiteX0-101" fmla="*/ 323844 w 604774"/>
                  <a:gd name="connsiteY0-102" fmla="*/ 0 h 1409045"/>
                  <a:gd name="connsiteX1-103" fmla="*/ 458316 w 604774"/>
                  <a:gd name="connsiteY1-104" fmla="*/ 275573 h 1409045"/>
                  <a:gd name="connsiteX2-105" fmla="*/ 564787 w 604774"/>
                  <a:gd name="connsiteY2-106" fmla="*/ 1039528 h 1409045"/>
                  <a:gd name="connsiteX3-107" fmla="*/ 527392 w 604774"/>
                  <a:gd name="connsiteY3-108" fmla="*/ 1409045 h 1409045"/>
                  <a:gd name="connsiteX4-109" fmla="*/ 323844 w 604774"/>
                  <a:gd name="connsiteY4-110" fmla="*/ 0 h 1409045"/>
                  <a:gd name="connsiteX0-111" fmla="*/ 323844 w 604774"/>
                  <a:gd name="connsiteY0-112" fmla="*/ 0 h 1409045"/>
                  <a:gd name="connsiteX1-113" fmla="*/ 458316 w 604774"/>
                  <a:gd name="connsiteY1-114" fmla="*/ 275573 h 1409045"/>
                  <a:gd name="connsiteX2-115" fmla="*/ 564787 w 604774"/>
                  <a:gd name="connsiteY2-116" fmla="*/ 1039528 h 1409045"/>
                  <a:gd name="connsiteX3-117" fmla="*/ 527392 w 604774"/>
                  <a:gd name="connsiteY3-118" fmla="*/ 1409045 h 1409045"/>
                  <a:gd name="connsiteX4-119" fmla="*/ 323844 w 604774"/>
                  <a:gd name="connsiteY4-120" fmla="*/ 0 h 1409045"/>
                  <a:gd name="connsiteX0-121" fmla="*/ 323844 w 604774"/>
                  <a:gd name="connsiteY0-122" fmla="*/ 0 h 1409045"/>
                  <a:gd name="connsiteX1-123" fmla="*/ 458316 w 604774"/>
                  <a:gd name="connsiteY1-124" fmla="*/ 275573 h 1409045"/>
                  <a:gd name="connsiteX2-125" fmla="*/ 564787 w 604774"/>
                  <a:gd name="connsiteY2-126" fmla="*/ 1039528 h 1409045"/>
                  <a:gd name="connsiteX3-127" fmla="*/ 527392 w 604774"/>
                  <a:gd name="connsiteY3-128" fmla="*/ 1409045 h 1409045"/>
                  <a:gd name="connsiteX4-129" fmla="*/ 323844 w 604774"/>
                  <a:gd name="connsiteY4-130" fmla="*/ 0 h 1409045"/>
                  <a:gd name="connsiteX0-131" fmla="*/ 323844 w 604774"/>
                  <a:gd name="connsiteY0-132" fmla="*/ 0 h 1409045"/>
                  <a:gd name="connsiteX1-133" fmla="*/ 458316 w 604774"/>
                  <a:gd name="connsiteY1-134" fmla="*/ 275573 h 1409045"/>
                  <a:gd name="connsiteX2-135" fmla="*/ 564787 w 604774"/>
                  <a:gd name="connsiteY2-136" fmla="*/ 1039528 h 1409045"/>
                  <a:gd name="connsiteX3-137" fmla="*/ 527392 w 604774"/>
                  <a:gd name="connsiteY3-138" fmla="*/ 1409045 h 1409045"/>
                  <a:gd name="connsiteX4-139" fmla="*/ 323844 w 604774"/>
                  <a:gd name="connsiteY4-140" fmla="*/ 0 h 1409045"/>
                  <a:gd name="connsiteX0-141" fmla="*/ 323844 w 604774"/>
                  <a:gd name="connsiteY0-142" fmla="*/ 0 h 1409045"/>
                  <a:gd name="connsiteX1-143" fmla="*/ 458316 w 604774"/>
                  <a:gd name="connsiteY1-144" fmla="*/ 275573 h 1409045"/>
                  <a:gd name="connsiteX2-145" fmla="*/ 564787 w 604774"/>
                  <a:gd name="connsiteY2-146" fmla="*/ 1039528 h 1409045"/>
                  <a:gd name="connsiteX3-147" fmla="*/ 527392 w 604774"/>
                  <a:gd name="connsiteY3-148" fmla="*/ 1409045 h 1409045"/>
                  <a:gd name="connsiteX4-149" fmla="*/ 323844 w 604774"/>
                  <a:gd name="connsiteY4-150" fmla="*/ 0 h 1409045"/>
                  <a:gd name="connsiteX0-151" fmla="*/ 323844 w 604774"/>
                  <a:gd name="connsiteY0-152" fmla="*/ 0 h 1409045"/>
                  <a:gd name="connsiteX1-153" fmla="*/ 458316 w 604774"/>
                  <a:gd name="connsiteY1-154" fmla="*/ 275573 h 1409045"/>
                  <a:gd name="connsiteX2-155" fmla="*/ 564787 w 604774"/>
                  <a:gd name="connsiteY2-156" fmla="*/ 1039528 h 1409045"/>
                  <a:gd name="connsiteX3-157" fmla="*/ 527392 w 604774"/>
                  <a:gd name="connsiteY3-158" fmla="*/ 1409045 h 1409045"/>
                  <a:gd name="connsiteX4-159" fmla="*/ 323844 w 604774"/>
                  <a:gd name="connsiteY4-160" fmla="*/ 0 h 1409045"/>
                  <a:gd name="connsiteX0-161" fmla="*/ 323844 w 604774"/>
                  <a:gd name="connsiteY0-162" fmla="*/ 0 h 1409045"/>
                  <a:gd name="connsiteX1-163" fmla="*/ 458316 w 604774"/>
                  <a:gd name="connsiteY1-164" fmla="*/ 275573 h 1409045"/>
                  <a:gd name="connsiteX2-165" fmla="*/ 564787 w 604774"/>
                  <a:gd name="connsiteY2-166" fmla="*/ 1039528 h 1409045"/>
                  <a:gd name="connsiteX3-167" fmla="*/ 527392 w 604774"/>
                  <a:gd name="connsiteY3-168" fmla="*/ 1409045 h 1409045"/>
                  <a:gd name="connsiteX4-169" fmla="*/ 323844 w 604774"/>
                  <a:gd name="connsiteY4-170" fmla="*/ 0 h 1409045"/>
                  <a:gd name="connsiteX0-171" fmla="*/ 323844 w 604774"/>
                  <a:gd name="connsiteY0-172" fmla="*/ 0 h 1409045"/>
                  <a:gd name="connsiteX1-173" fmla="*/ 458316 w 604774"/>
                  <a:gd name="connsiteY1-174" fmla="*/ 275573 h 1409045"/>
                  <a:gd name="connsiteX2-175" fmla="*/ 564787 w 604774"/>
                  <a:gd name="connsiteY2-176" fmla="*/ 1039528 h 1409045"/>
                  <a:gd name="connsiteX3-177" fmla="*/ 527392 w 604774"/>
                  <a:gd name="connsiteY3-178" fmla="*/ 1409045 h 1409045"/>
                  <a:gd name="connsiteX4-179" fmla="*/ 323844 w 604774"/>
                  <a:gd name="connsiteY4-180" fmla="*/ 0 h 1409045"/>
                  <a:gd name="connsiteX0-181" fmla="*/ 323844 w 604774"/>
                  <a:gd name="connsiteY0-182" fmla="*/ 0 h 1409045"/>
                  <a:gd name="connsiteX1-183" fmla="*/ 458316 w 604774"/>
                  <a:gd name="connsiteY1-184" fmla="*/ 275573 h 1409045"/>
                  <a:gd name="connsiteX2-185" fmla="*/ 564787 w 604774"/>
                  <a:gd name="connsiteY2-186" fmla="*/ 1039528 h 1409045"/>
                  <a:gd name="connsiteX3-187" fmla="*/ 527392 w 604774"/>
                  <a:gd name="connsiteY3-188" fmla="*/ 1409045 h 1409045"/>
                  <a:gd name="connsiteX4-189" fmla="*/ 323844 w 604774"/>
                  <a:gd name="connsiteY4-190" fmla="*/ 0 h 1409045"/>
                  <a:gd name="connsiteX0-191" fmla="*/ 323844 w 608857"/>
                  <a:gd name="connsiteY0-192" fmla="*/ 0 h 1409045"/>
                  <a:gd name="connsiteX1-193" fmla="*/ 458316 w 608857"/>
                  <a:gd name="connsiteY1-194" fmla="*/ 275573 h 1409045"/>
                  <a:gd name="connsiteX2-195" fmla="*/ 564787 w 608857"/>
                  <a:gd name="connsiteY2-196" fmla="*/ 1039528 h 1409045"/>
                  <a:gd name="connsiteX3-197" fmla="*/ 527392 w 608857"/>
                  <a:gd name="connsiteY3-198" fmla="*/ 1409045 h 1409045"/>
                  <a:gd name="connsiteX4-199" fmla="*/ 323844 w 608857"/>
                  <a:gd name="connsiteY4-200" fmla="*/ 0 h 1409045"/>
                  <a:gd name="connsiteX0-201" fmla="*/ 323844 w 615797"/>
                  <a:gd name="connsiteY0-202" fmla="*/ 0 h 1409045"/>
                  <a:gd name="connsiteX1-203" fmla="*/ 458316 w 615797"/>
                  <a:gd name="connsiteY1-204" fmla="*/ 275573 h 1409045"/>
                  <a:gd name="connsiteX2-205" fmla="*/ 564787 w 615797"/>
                  <a:gd name="connsiteY2-206" fmla="*/ 1039528 h 1409045"/>
                  <a:gd name="connsiteX3-207" fmla="*/ 527392 w 615797"/>
                  <a:gd name="connsiteY3-208" fmla="*/ 1409045 h 1409045"/>
                  <a:gd name="connsiteX4-209" fmla="*/ 323844 w 615797"/>
                  <a:gd name="connsiteY4-210" fmla="*/ 0 h 14090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15797" h="1409045">
                    <a:moveTo>
                      <a:pt x="323844" y="0"/>
                    </a:moveTo>
                    <a:cubicBezTo>
                      <a:pt x="403114" y="32359"/>
                      <a:pt x="494911" y="177453"/>
                      <a:pt x="458316" y="275573"/>
                    </a:cubicBezTo>
                    <a:cubicBezTo>
                      <a:pt x="274601" y="661749"/>
                      <a:pt x="372723" y="809928"/>
                      <a:pt x="564787" y="1039528"/>
                    </a:cubicBezTo>
                    <a:cubicBezTo>
                      <a:pt x="683845" y="1237856"/>
                      <a:pt x="561777" y="1348503"/>
                      <a:pt x="527392" y="1409045"/>
                    </a:cubicBezTo>
                    <a:cubicBezTo>
                      <a:pt x="49316" y="1102201"/>
                      <a:pt x="-272187" y="422709"/>
                      <a:pt x="323844" y="0"/>
                    </a:cubicBezTo>
                    <a:close/>
                  </a:path>
                </a:pathLst>
              </a:custGeom>
              <a:gradFill>
                <a:gsLst>
                  <a:gs pos="12000">
                    <a:schemeClr val="bg2"/>
                  </a:gs>
                  <a:gs pos="88000">
                    <a:schemeClr val="tx2"/>
                  </a:gs>
                </a:gsLst>
                <a:lin ang="19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6" name="矩形 1"/>
            <p:cNvSpPr/>
            <p:nvPr/>
          </p:nvSpPr>
          <p:spPr>
            <a:xfrm>
              <a:off x="3675408" y="2623385"/>
              <a:ext cx="615778" cy="999334"/>
            </a:xfrm>
            <a:custGeom>
              <a:avLst/>
              <a:gdLst/>
              <a:ahLst/>
              <a:cxnLst/>
              <a:rect l="l" t="t" r="r" b="b"/>
              <a:pathLst>
                <a:path w="615778" h="999334">
                  <a:moveTo>
                    <a:pt x="395170" y="0"/>
                  </a:moveTo>
                  <a:lnTo>
                    <a:pt x="402204" y="307"/>
                  </a:lnTo>
                  <a:cubicBezTo>
                    <a:pt x="300615" y="290405"/>
                    <a:pt x="396742" y="428953"/>
                    <a:pt x="564768" y="629817"/>
                  </a:cubicBezTo>
                  <a:cubicBezTo>
                    <a:pt x="683826" y="828145"/>
                    <a:pt x="561758" y="938792"/>
                    <a:pt x="527373" y="999334"/>
                  </a:cubicBezTo>
                  <a:cubicBezTo>
                    <a:pt x="198798" y="788444"/>
                    <a:pt x="-55819" y="401529"/>
                    <a:pt x="10597" y="42937"/>
                  </a:cubicBezTo>
                  <a:cubicBezTo>
                    <a:pt x="133366" y="14333"/>
                    <a:pt x="262330" y="0"/>
                    <a:pt x="395170" y="0"/>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9" name="组合 38"/>
          <p:cNvGrpSpPr/>
          <p:nvPr/>
        </p:nvGrpSpPr>
        <p:grpSpPr>
          <a:xfrm>
            <a:off x="4239475" y="3262019"/>
            <a:ext cx="1650634" cy="722749"/>
            <a:chOff x="4188318" y="3247901"/>
            <a:chExt cx="1650634" cy="722749"/>
          </a:xfrm>
        </p:grpSpPr>
        <p:grpSp>
          <p:nvGrpSpPr>
            <p:cNvPr id="40" name="组合 39"/>
            <p:cNvGrpSpPr/>
            <p:nvPr/>
          </p:nvGrpSpPr>
          <p:grpSpPr>
            <a:xfrm rot="3371838" flipH="1">
              <a:off x="4652260" y="2783959"/>
              <a:ext cx="722749" cy="1650634"/>
              <a:chOff x="3568438" y="2192306"/>
              <a:chExt cx="722749" cy="1650634"/>
            </a:xfrm>
          </p:grpSpPr>
          <p:sp>
            <p:nvSpPr>
              <p:cNvPr id="42" name="等腰三角形 2"/>
              <p:cNvSpPr/>
              <p:nvPr/>
            </p:nvSpPr>
            <p:spPr>
              <a:xfrm>
                <a:off x="3568438" y="2472284"/>
                <a:ext cx="703187" cy="1370656"/>
              </a:xfrm>
              <a:custGeom>
                <a:avLst/>
                <a:gdLst>
                  <a:gd name="connsiteX0" fmla="*/ 0 w 648072"/>
                  <a:gd name="connsiteY0" fmla="*/ 648072 h 648072"/>
                  <a:gd name="connsiteX1" fmla="*/ 324036 w 648072"/>
                  <a:gd name="connsiteY1" fmla="*/ 0 h 648072"/>
                  <a:gd name="connsiteX2" fmla="*/ 648072 w 648072"/>
                  <a:gd name="connsiteY2" fmla="*/ 648072 h 648072"/>
                  <a:gd name="connsiteX3" fmla="*/ 0 w 648072"/>
                  <a:gd name="connsiteY3" fmla="*/ 648072 h 648072"/>
                  <a:gd name="connsiteX0-1" fmla="*/ 0 w 878313"/>
                  <a:gd name="connsiteY0-2" fmla="*/ 895461 h 895461"/>
                  <a:gd name="connsiteX1-3" fmla="*/ 878313 w 878313"/>
                  <a:gd name="connsiteY1-4" fmla="*/ 0 h 895461"/>
                  <a:gd name="connsiteX2-5" fmla="*/ 648072 w 878313"/>
                  <a:gd name="connsiteY2-6" fmla="*/ 895461 h 895461"/>
                  <a:gd name="connsiteX3-7" fmla="*/ 0 w 878313"/>
                  <a:gd name="connsiteY3-8" fmla="*/ 895461 h 895461"/>
                  <a:gd name="connsiteX0-9" fmla="*/ 0 w 1365187"/>
                  <a:gd name="connsiteY0-10" fmla="*/ 895461 h 1073957"/>
                  <a:gd name="connsiteX1-11" fmla="*/ 878313 w 1365187"/>
                  <a:gd name="connsiteY1-12" fmla="*/ 0 h 1073957"/>
                  <a:gd name="connsiteX2-13" fmla="*/ 1365187 w 1365187"/>
                  <a:gd name="connsiteY2-14" fmla="*/ 1073957 h 1073957"/>
                  <a:gd name="connsiteX3-15" fmla="*/ 0 w 1365187"/>
                  <a:gd name="connsiteY3-16" fmla="*/ 895461 h 1073957"/>
                  <a:gd name="connsiteX0-17" fmla="*/ 349237 w 486874"/>
                  <a:gd name="connsiteY0-18" fmla="*/ 1302556 h 1302556"/>
                  <a:gd name="connsiteX1-19" fmla="*/ 0 w 486874"/>
                  <a:gd name="connsiteY1-20" fmla="*/ 0 h 1302556"/>
                  <a:gd name="connsiteX2-21" fmla="*/ 486874 w 486874"/>
                  <a:gd name="connsiteY2-22" fmla="*/ 1073957 h 1302556"/>
                  <a:gd name="connsiteX3-23" fmla="*/ 349237 w 486874"/>
                  <a:gd name="connsiteY3-24" fmla="*/ 1302556 h 1302556"/>
                  <a:gd name="connsiteX0-25" fmla="*/ 349237 w 486874"/>
                  <a:gd name="connsiteY0-26" fmla="*/ 1302556 h 1302556"/>
                  <a:gd name="connsiteX1-27" fmla="*/ 0 w 486874"/>
                  <a:gd name="connsiteY1-28" fmla="*/ 0 h 1302556"/>
                  <a:gd name="connsiteX2-29" fmla="*/ 486874 w 486874"/>
                  <a:gd name="connsiteY2-30" fmla="*/ 1073957 h 1302556"/>
                  <a:gd name="connsiteX3-31" fmla="*/ 349237 w 486874"/>
                  <a:gd name="connsiteY3-32" fmla="*/ 1302556 h 1302556"/>
                  <a:gd name="connsiteX0-33" fmla="*/ 502951 w 640588"/>
                  <a:gd name="connsiteY0-34" fmla="*/ 1302556 h 1302556"/>
                  <a:gd name="connsiteX1-35" fmla="*/ 153714 w 640588"/>
                  <a:gd name="connsiteY1-36" fmla="*/ 0 h 1302556"/>
                  <a:gd name="connsiteX2-37" fmla="*/ 640588 w 640588"/>
                  <a:gd name="connsiteY2-38" fmla="*/ 1073957 h 1302556"/>
                  <a:gd name="connsiteX3-39" fmla="*/ 502951 w 640588"/>
                  <a:gd name="connsiteY3-40" fmla="*/ 1302556 h 1302556"/>
                  <a:gd name="connsiteX0-41" fmla="*/ 510790 w 648427"/>
                  <a:gd name="connsiteY0-42" fmla="*/ 1302556 h 1302556"/>
                  <a:gd name="connsiteX1-43" fmla="*/ 161553 w 648427"/>
                  <a:gd name="connsiteY1-44" fmla="*/ 0 h 1302556"/>
                  <a:gd name="connsiteX2-45" fmla="*/ 648427 w 648427"/>
                  <a:gd name="connsiteY2-46" fmla="*/ 1073957 h 1302556"/>
                  <a:gd name="connsiteX3-47" fmla="*/ 510790 w 648427"/>
                  <a:gd name="connsiteY3-48" fmla="*/ 1302556 h 1302556"/>
                  <a:gd name="connsiteX0-49" fmla="*/ 519054 w 644165"/>
                  <a:gd name="connsiteY0-50" fmla="*/ 1302556 h 1302556"/>
                  <a:gd name="connsiteX1-51" fmla="*/ 157291 w 644165"/>
                  <a:gd name="connsiteY1-52" fmla="*/ 0 h 1302556"/>
                  <a:gd name="connsiteX2-53" fmla="*/ 644165 w 644165"/>
                  <a:gd name="connsiteY2-54" fmla="*/ 1073957 h 1302556"/>
                  <a:gd name="connsiteX3-55" fmla="*/ 519054 w 644165"/>
                  <a:gd name="connsiteY3-56" fmla="*/ 1302556 h 1302556"/>
                  <a:gd name="connsiteX0-57" fmla="*/ 519054 w 644165"/>
                  <a:gd name="connsiteY0-58" fmla="*/ 1302556 h 1302556"/>
                  <a:gd name="connsiteX1-59" fmla="*/ 157291 w 644165"/>
                  <a:gd name="connsiteY1-60" fmla="*/ 0 h 1302556"/>
                  <a:gd name="connsiteX2-61" fmla="*/ 644165 w 644165"/>
                  <a:gd name="connsiteY2-62" fmla="*/ 1073957 h 1302556"/>
                  <a:gd name="connsiteX3-63" fmla="*/ 519054 w 644165"/>
                  <a:gd name="connsiteY3-64" fmla="*/ 1302556 h 1302556"/>
                  <a:gd name="connsiteX0-65" fmla="*/ 519054 w 644165"/>
                  <a:gd name="connsiteY0-66" fmla="*/ 1302556 h 1302556"/>
                  <a:gd name="connsiteX1-67" fmla="*/ 157291 w 644165"/>
                  <a:gd name="connsiteY1-68" fmla="*/ 0 h 1302556"/>
                  <a:gd name="connsiteX2-69" fmla="*/ 644165 w 644165"/>
                  <a:gd name="connsiteY2-70" fmla="*/ 1073957 h 1302556"/>
                  <a:gd name="connsiteX3-71" fmla="*/ 519054 w 644165"/>
                  <a:gd name="connsiteY3-72" fmla="*/ 1302556 h 1302556"/>
                  <a:gd name="connsiteX0-73" fmla="*/ 519054 w 644165"/>
                  <a:gd name="connsiteY0-74" fmla="*/ 1302556 h 1302556"/>
                  <a:gd name="connsiteX1-75" fmla="*/ 157291 w 644165"/>
                  <a:gd name="connsiteY1-76" fmla="*/ 0 h 1302556"/>
                  <a:gd name="connsiteX2-77" fmla="*/ 644165 w 644165"/>
                  <a:gd name="connsiteY2-78" fmla="*/ 1073957 h 1302556"/>
                  <a:gd name="connsiteX3-79" fmla="*/ 519054 w 644165"/>
                  <a:gd name="connsiteY3-80" fmla="*/ 1302556 h 1302556"/>
                  <a:gd name="connsiteX0-81" fmla="*/ 519054 w 641034"/>
                  <a:gd name="connsiteY0-82" fmla="*/ 1302556 h 1302556"/>
                  <a:gd name="connsiteX1-83" fmla="*/ 157291 w 641034"/>
                  <a:gd name="connsiteY1-84" fmla="*/ 0 h 1302556"/>
                  <a:gd name="connsiteX2-85" fmla="*/ 641034 w 641034"/>
                  <a:gd name="connsiteY2-86" fmla="*/ 1061431 h 1302556"/>
                  <a:gd name="connsiteX3-87" fmla="*/ 519054 w 641034"/>
                  <a:gd name="connsiteY3-88" fmla="*/ 1302556 h 1302556"/>
                  <a:gd name="connsiteX0-89" fmla="*/ 519054 w 709927"/>
                  <a:gd name="connsiteY0-90" fmla="*/ 1302556 h 1302556"/>
                  <a:gd name="connsiteX1-91" fmla="*/ 157291 w 709927"/>
                  <a:gd name="connsiteY1-92" fmla="*/ 0 h 1302556"/>
                  <a:gd name="connsiteX2-93" fmla="*/ 709927 w 709927"/>
                  <a:gd name="connsiteY2-94" fmla="*/ 964355 h 1302556"/>
                  <a:gd name="connsiteX3-95" fmla="*/ 519054 w 709927"/>
                  <a:gd name="connsiteY3-96" fmla="*/ 1302556 h 1302556"/>
                  <a:gd name="connsiteX0-97" fmla="*/ 519054 w 706795"/>
                  <a:gd name="connsiteY0-98" fmla="*/ 1302556 h 1302556"/>
                  <a:gd name="connsiteX1-99" fmla="*/ 157291 w 706795"/>
                  <a:gd name="connsiteY1-100" fmla="*/ 0 h 1302556"/>
                  <a:gd name="connsiteX2-101" fmla="*/ 706795 w 706795"/>
                  <a:gd name="connsiteY2-102" fmla="*/ 951829 h 1302556"/>
                  <a:gd name="connsiteX3-103" fmla="*/ 519054 w 706795"/>
                  <a:gd name="connsiteY3-104" fmla="*/ 1302556 h 1302556"/>
                  <a:gd name="connsiteX0-105" fmla="*/ 499333 w 687074"/>
                  <a:gd name="connsiteY0-106" fmla="*/ 1368660 h 1368660"/>
                  <a:gd name="connsiteX1-107" fmla="*/ 167820 w 687074"/>
                  <a:gd name="connsiteY1-108" fmla="*/ 0 h 1368660"/>
                  <a:gd name="connsiteX2-109" fmla="*/ 687074 w 687074"/>
                  <a:gd name="connsiteY2-110" fmla="*/ 1017933 h 1368660"/>
                  <a:gd name="connsiteX3-111" fmla="*/ 499333 w 687074"/>
                  <a:gd name="connsiteY3-112" fmla="*/ 1368660 h 1368660"/>
                  <a:gd name="connsiteX0-113" fmla="*/ 499333 w 687074"/>
                  <a:gd name="connsiteY0-114" fmla="*/ 1368660 h 1368660"/>
                  <a:gd name="connsiteX1-115" fmla="*/ 167820 w 687074"/>
                  <a:gd name="connsiteY1-116" fmla="*/ 0 h 1368660"/>
                  <a:gd name="connsiteX2-117" fmla="*/ 687074 w 687074"/>
                  <a:gd name="connsiteY2-118" fmla="*/ 1017933 h 1368660"/>
                  <a:gd name="connsiteX3-119" fmla="*/ 499333 w 687074"/>
                  <a:gd name="connsiteY3-120" fmla="*/ 1368660 h 1368660"/>
                  <a:gd name="connsiteX0-121" fmla="*/ 504739 w 692480"/>
                  <a:gd name="connsiteY0-122" fmla="*/ 1368660 h 1368660"/>
                  <a:gd name="connsiteX1-123" fmla="*/ 173226 w 692480"/>
                  <a:gd name="connsiteY1-124" fmla="*/ 0 h 1368660"/>
                  <a:gd name="connsiteX2-125" fmla="*/ 692480 w 692480"/>
                  <a:gd name="connsiteY2-126" fmla="*/ 1017933 h 1368660"/>
                  <a:gd name="connsiteX3-127" fmla="*/ 504739 w 692480"/>
                  <a:gd name="connsiteY3-128" fmla="*/ 1368660 h 1368660"/>
                  <a:gd name="connsiteX0-129" fmla="*/ 511573 w 699314"/>
                  <a:gd name="connsiteY0-130" fmla="*/ 1368660 h 1368660"/>
                  <a:gd name="connsiteX1-131" fmla="*/ 180060 w 699314"/>
                  <a:gd name="connsiteY1-132" fmla="*/ 0 h 1368660"/>
                  <a:gd name="connsiteX2-133" fmla="*/ 699314 w 699314"/>
                  <a:gd name="connsiteY2-134" fmla="*/ 1017933 h 1368660"/>
                  <a:gd name="connsiteX3-135" fmla="*/ 511573 w 699314"/>
                  <a:gd name="connsiteY3-136" fmla="*/ 1368660 h 1368660"/>
                  <a:gd name="connsiteX0-137" fmla="*/ 506912 w 694653"/>
                  <a:gd name="connsiteY0-138" fmla="*/ 1370656 h 1370656"/>
                  <a:gd name="connsiteX1-139" fmla="*/ 182661 w 694653"/>
                  <a:gd name="connsiteY1-140" fmla="*/ 0 h 1370656"/>
                  <a:gd name="connsiteX2-141" fmla="*/ 694653 w 694653"/>
                  <a:gd name="connsiteY2-142" fmla="*/ 1019929 h 1370656"/>
                  <a:gd name="connsiteX3-143" fmla="*/ 506912 w 694653"/>
                  <a:gd name="connsiteY3-144" fmla="*/ 1370656 h 1370656"/>
                  <a:gd name="connsiteX0-145" fmla="*/ 506912 w 694653"/>
                  <a:gd name="connsiteY0-146" fmla="*/ 1370656 h 1370656"/>
                  <a:gd name="connsiteX1-147" fmla="*/ 182661 w 694653"/>
                  <a:gd name="connsiteY1-148" fmla="*/ 0 h 1370656"/>
                  <a:gd name="connsiteX2-149" fmla="*/ 694653 w 694653"/>
                  <a:gd name="connsiteY2-150" fmla="*/ 1019929 h 1370656"/>
                  <a:gd name="connsiteX3-151" fmla="*/ 506912 w 694653"/>
                  <a:gd name="connsiteY3-152" fmla="*/ 1370656 h 1370656"/>
                  <a:gd name="connsiteX0-153" fmla="*/ 515446 w 703187"/>
                  <a:gd name="connsiteY0-154" fmla="*/ 1370656 h 1370656"/>
                  <a:gd name="connsiteX1-155" fmla="*/ 191195 w 703187"/>
                  <a:gd name="connsiteY1-156" fmla="*/ 0 h 1370656"/>
                  <a:gd name="connsiteX2-157" fmla="*/ 703187 w 703187"/>
                  <a:gd name="connsiteY2-158" fmla="*/ 1019929 h 1370656"/>
                  <a:gd name="connsiteX3-159" fmla="*/ 515446 w 703187"/>
                  <a:gd name="connsiteY3-160" fmla="*/ 1370656 h 1370656"/>
                </a:gdLst>
                <a:ahLst/>
                <a:cxnLst>
                  <a:cxn ang="0">
                    <a:pos x="connsiteX0-1" y="connsiteY0-2"/>
                  </a:cxn>
                  <a:cxn ang="0">
                    <a:pos x="connsiteX1-3" y="connsiteY1-4"/>
                  </a:cxn>
                  <a:cxn ang="0">
                    <a:pos x="connsiteX2-5" y="connsiteY2-6"/>
                  </a:cxn>
                  <a:cxn ang="0">
                    <a:pos x="connsiteX3-7" y="connsiteY3-8"/>
                  </a:cxn>
                </a:cxnLst>
                <a:rect l="l" t="t" r="r" b="b"/>
                <a:pathLst>
                  <a:path w="703187" h="1370656">
                    <a:moveTo>
                      <a:pt x="515446" y="1370656"/>
                    </a:moveTo>
                    <a:cubicBezTo>
                      <a:pt x="-92613" y="914550"/>
                      <a:pt x="-110187" y="388072"/>
                      <a:pt x="191195" y="0"/>
                    </a:cubicBezTo>
                    <a:cubicBezTo>
                      <a:pt x="20910" y="353458"/>
                      <a:pt x="293507" y="730836"/>
                      <a:pt x="703187" y="1019929"/>
                    </a:cubicBezTo>
                    <a:lnTo>
                      <a:pt x="515446" y="1370656"/>
                    </a:lnTo>
                    <a:close/>
                  </a:path>
                </a:pathLst>
              </a:custGeom>
              <a:gradFill>
                <a:gsLst>
                  <a:gs pos="20000">
                    <a:schemeClr val="accent2"/>
                  </a:gs>
                  <a:gs pos="76000">
                    <a:schemeClr val="accent1">
                      <a:lumMod val="75000"/>
                    </a:schemeClr>
                  </a:gs>
                </a:gsLst>
                <a:lin ang="9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矩形 1"/>
              <p:cNvSpPr/>
              <p:nvPr/>
            </p:nvSpPr>
            <p:spPr>
              <a:xfrm>
                <a:off x="3684587" y="2192306"/>
                <a:ext cx="606600" cy="1422100"/>
              </a:xfrm>
              <a:custGeom>
                <a:avLst/>
                <a:gdLst>
                  <a:gd name="connsiteX0" fmla="*/ 0 w 792088"/>
                  <a:gd name="connsiteY0" fmla="*/ 0 h 576064"/>
                  <a:gd name="connsiteX1" fmla="*/ 792088 w 792088"/>
                  <a:gd name="connsiteY1" fmla="*/ 0 h 576064"/>
                  <a:gd name="connsiteX2" fmla="*/ 792088 w 792088"/>
                  <a:gd name="connsiteY2" fmla="*/ 576064 h 576064"/>
                  <a:gd name="connsiteX3" fmla="*/ 0 w 792088"/>
                  <a:gd name="connsiteY3" fmla="*/ 576064 h 576064"/>
                  <a:gd name="connsiteX4" fmla="*/ 0 w 792088"/>
                  <a:gd name="connsiteY4" fmla="*/ 0 h 576064"/>
                  <a:gd name="connsiteX0-1" fmla="*/ 0 w 857850"/>
                  <a:gd name="connsiteY0-2" fmla="*/ 90814 h 666878"/>
                  <a:gd name="connsiteX1-3" fmla="*/ 857850 w 857850"/>
                  <a:gd name="connsiteY1-4" fmla="*/ 0 h 666878"/>
                  <a:gd name="connsiteX2-5" fmla="*/ 792088 w 857850"/>
                  <a:gd name="connsiteY2-6" fmla="*/ 666878 h 666878"/>
                  <a:gd name="connsiteX3-7" fmla="*/ 0 w 857850"/>
                  <a:gd name="connsiteY3-8" fmla="*/ 666878 h 666878"/>
                  <a:gd name="connsiteX4-9" fmla="*/ 0 w 857850"/>
                  <a:gd name="connsiteY4-10" fmla="*/ 90814 h 666878"/>
                  <a:gd name="connsiteX0-11" fmla="*/ 723378 w 857850"/>
                  <a:gd name="connsiteY0-12" fmla="*/ 0 h 942451"/>
                  <a:gd name="connsiteX1-13" fmla="*/ 857850 w 857850"/>
                  <a:gd name="connsiteY1-14" fmla="*/ 275573 h 942451"/>
                  <a:gd name="connsiteX2-15" fmla="*/ 792088 w 857850"/>
                  <a:gd name="connsiteY2-16" fmla="*/ 942451 h 942451"/>
                  <a:gd name="connsiteX3-17" fmla="*/ 0 w 857850"/>
                  <a:gd name="connsiteY3-18" fmla="*/ 942451 h 942451"/>
                  <a:gd name="connsiteX4-19" fmla="*/ 723378 w 857850"/>
                  <a:gd name="connsiteY4-20" fmla="*/ 0 h 942451"/>
                  <a:gd name="connsiteX0-21" fmla="*/ 0 w 203548"/>
                  <a:gd name="connsiteY0-22" fmla="*/ 0 h 1409045"/>
                  <a:gd name="connsiteX1-23" fmla="*/ 134472 w 203548"/>
                  <a:gd name="connsiteY1-24" fmla="*/ 275573 h 1409045"/>
                  <a:gd name="connsiteX2-25" fmla="*/ 68710 w 203548"/>
                  <a:gd name="connsiteY2-26" fmla="*/ 942451 h 1409045"/>
                  <a:gd name="connsiteX3-27" fmla="*/ 203548 w 203548"/>
                  <a:gd name="connsiteY3-28" fmla="*/ 1409045 h 1409045"/>
                  <a:gd name="connsiteX4-29" fmla="*/ 0 w 203548"/>
                  <a:gd name="connsiteY4-30" fmla="*/ 0 h 1409045"/>
                  <a:gd name="connsiteX0-31" fmla="*/ 0 w 240943"/>
                  <a:gd name="connsiteY0-32" fmla="*/ 0 h 1409045"/>
                  <a:gd name="connsiteX1-33" fmla="*/ 134472 w 240943"/>
                  <a:gd name="connsiteY1-34" fmla="*/ 275573 h 1409045"/>
                  <a:gd name="connsiteX2-35" fmla="*/ 240943 w 240943"/>
                  <a:gd name="connsiteY2-36" fmla="*/ 1039528 h 1409045"/>
                  <a:gd name="connsiteX3-37" fmla="*/ 203548 w 240943"/>
                  <a:gd name="connsiteY3-38" fmla="*/ 1409045 h 1409045"/>
                  <a:gd name="connsiteX4-39" fmla="*/ 0 w 240943"/>
                  <a:gd name="connsiteY4-40" fmla="*/ 0 h 1409045"/>
                  <a:gd name="connsiteX0-41" fmla="*/ 213019 w 453962"/>
                  <a:gd name="connsiteY0-42" fmla="*/ 0 h 1409045"/>
                  <a:gd name="connsiteX1-43" fmla="*/ 347491 w 453962"/>
                  <a:gd name="connsiteY1-44" fmla="*/ 275573 h 1409045"/>
                  <a:gd name="connsiteX2-45" fmla="*/ 453962 w 453962"/>
                  <a:gd name="connsiteY2-46" fmla="*/ 1039528 h 1409045"/>
                  <a:gd name="connsiteX3-47" fmla="*/ 416567 w 453962"/>
                  <a:gd name="connsiteY3-48" fmla="*/ 1409045 h 1409045"/>
                  <a:gd name="connsiteX4-49" fmla="*/ 213019 w 453962"/>
                  <a:gd name="connsiteY4-50" fmla="*/ 0 h 1409045"/>
                  <a:gd name="connsiteX0-51" fmla="*/ 305613 w 546556"/>
                  <a:gd name="connsiteY0-52" fmla="*/ 0 h 1409045"/>
                  <a:gd name="connsiteX1-53" fmla="*/ 440085 w 546556"/>
                  <a:gd name="connsiteY1-54" fmla="*/ 275573 h 1409045"/>
                  <a:gd name="connsiteX2-55" fmla="*/ 546556 w 546556"/>
                  <a:gd name="connsiteY2-56" fmla="*/ 1039528 h 1409045"/>
                  <a:gd name="connsiteX3-57" fmla="*/ 509161 w 546556"/>
                  <a:gd name="connsiteY3-58" fmla="*/ 1409045 h 1409045"/>
                  <a:gd name="connsiteX4-59" fmla="*/ 305613 w 546556"/>
                  <a:gd name="connsiteY4-60" fmla="*/ 0 h 1409045"/>
                  <a:gd name="connsiteX0-61" fmla="*/ 324706 w 565649"/>
                  <a:gd name="connsiteY0-62" fmla="*/ 0 h 1409045"/>
                  <a:gd name="connsiteX1-63" fmla="*/ 459178 w 565649"/>
                  <a:gd name="connsiteY1-64" fmla="*/ 275573 h 1409045"/>
                  <a:gd name="connsiteX2-65" fmla="*/ 565649 w 565649"/>
                  <a:gd name="connsiteY2-66" fmla="*/ 1039528 h 1409045"/>
                  <a:gd name="connsiteX3-67" fmla="*/ 528254 w 565649"/>
                  <a:gd name="connsiteY3-68" fmla="*/ 1409045 h 1409045"/>
                  <a:gd name="connsiteX4-69" fmla="*/ 324706 w 565649"/>
                  <a:gd name="connsiteY4-70" fmla="*/ 0 h 1409045"/>
                  <a:gd name="connsiteX0-71" fmla="*/ 323844 w 564787"/>
                  <a:gd name="connsiteY0-72" fmla="*/ 0 h 1409045"/>
                  <a:gd name="connsiteX1-73" fmla="*/ 458316 w 564787"/>
                  <a:gd name="connsiteY1-74" fmla="*/ 275573 h 1409045"/>
                  <a:gd name="connsiteX2-75" fmla="*/ 564787 w 564787"/>
                  <a:gd name="connsiteY2-76" fmla="*/ 1039528 h 1409045"/>
                  <a:gd name="connsiteX3-77" fmla="*/ 527392 w 564787"/>
                  <a:gd name="connsiteY3-78" fmla="*/ 1409045 h 1409045"/>
                  <a:gd name="connsiteX4-79" fmla="*/ 323844 w 564787"/>
                  <a:gd name="connsiteY4-80" fmla="*/ 0 h 1409045"/>
                  <a:gd name="connsiteX0-81" fmla="*/ 323844 w 604774"/>
                  <a:gd name="connsiteY0-82" fmla="*/ 0 h 1409045"/>
                  <a:gd name="connsiteX1-83" fmla="*/ 458316 w 604774"/>
                  <a:gd name="connsiteY1-84" fmla="*/ 275573 h 1409045"/>
                  <a:gd name="connsiteX2-85" fmla="*/ 564787 w 604774"/>
                  <a:gd name="connsiteY2-86" fmla="*/ 1039528 h 1409045"/>
                  <a:gd name="connsiteX3-87" fmla="*/ 527392 w 604774"/>
                  <a:gd name="connsiteY3-88" fmla="*/ 1409045 h 1409045"/>
                  <a:gd name="connsiteX4-89" fmla="*/ 323844 w 604774"/>
                  <a:gd name="connsiteY4-90" fmla="*/ 0 h 1409045"/>
                  <a:gd name="connsiteX0-91" fmla="*/ 323844 w 604774"/>
                  <a:gd name="connsiteY0-92" fmla="*/ 0 h 1409045"/>
                  <a:gd name="connsiteX1-93" fmla="*/ 458316 w 604774"/>
                  <a:gd name="connsiteY1-94" fmla="*/ 275573 h 1409045"/>
                  <a:gd name="connsiteX2-95" fmla="*/ 564787 w 604774"/>
                  <a:gd name="connsiteY2-96" fmla="*/ 1039528 h 1409045"/>
                  <a:gd name="connsiteX3-97" fmla="*/ 527392 w 604774"/>
                  <a:gd name="connsiteY3-98" fmla="*/ 1409045 h 1409045"/>
                  <a:gd name="connsiteX4-99" fmla="*/ 323844 w 604774"/>
                  <a:gd name="connsiteY4-100" fmla="*/ 0 h 1409045"/>
                  <a:gd name="connsiteX0-101" fmla="*/ 323844 w 604774"/>
                  <a:gd name="connsiteY0-102" fmla="*/ 0 h 1409045"/>
                  <a:gd name="connsiteX1-103" fmla="*/ 458316 w 604774"/>
                  <a:gd name="connsiteY1-104" fmla="*/ 275573 h 1409045"/>
                  <a:gd name="connsiteX2-105" fmla="*/ 564787 w 604774"/>
                  <a:gd name="connsiteY2-106" fmla="*/ 1039528 h 1409045"/>
                  <a:gd name="connsiteX3-107" fmla="*/ 527392 w 604774"/>
                  <a:gd name="connsiteY3-108" fmla="*/ 1409045 h 1409045"/>
                  <a:gd name="connsiteX4-109" fmla="*/ 323844 w 604774"/>
                  <a:gd name="connsiteY4-110" fmla="*/ 0 h 1409045"/>
                  <a:gd name="connsiteX0-111" fmla="*/ 323844 w 604774"/>
                  <a:gd name="connsiteY0-112" fmla="*/ 0 h 1409045"/>
                  <a:gd name="connsiteX1-113" fmla="*/ 458316 w 604774"/>
                  <a:gd name="connsiteY1-114" fmla="*/ 275573 h 1409045"/>
                  <a:gd name="connsiteX2-115" fmla="*/ 564787 w 604774"/>
                  <a:gd name="connsiteY2-116" fmla="*/ 1039528 h 1409045"/>
                  <a:gd name="connsiteX3-117" fmla="*/ 527392 w 604774"/>
                  <a:gd name="connsiteY3-118" fmla="*/ 1409045 h 1409045"/>
                  <a:gd name="connsiteX4-119" fmla="*/ 323844 w 604774"/>
                  <a:gd name="connsiteY4-120" fmla="*/ 0 h 1409045"/>
                  <a:gd name="connsiteX0-121" fmla="*/ 323844 w 604774"/>
                  <a:gd name="connsiteY0-122" fmla="*/ 0 h 1409045"/>
                  <a:gd name="connsiteX1-123" fmla="*/ 458316 w 604774"/>
                  <a:gd name="connsiteY1-124" fmla="*/ 275573 h 1409045"/>
                  <a:gd name="connsiteX2-125" fmla="*/ 564787 w 604774"/>
                  <a:gd name="connsiteY2-126" fmla="*/ 1039528 h 1409045"/>
                  <a:gd name="connsiteX3-127" fmla="*/ 527392 w 604774"/>
                  <a:gd name="connsiteY3-128" fmla="*/ 1409045 h 1409045"/>
                  <a:gd name="connsiteX4-129" fmla="*/ 323844 w 604774"/>
                  <a:gd name="connsiteY4-130" fmla="*/ 0 h 1409045"/>
                  <a:gd name="connsiteX0-131" fmla="*/ 323844 w 604774"/>
                  <a:gd name="connsiteY0-132" fmla="*/ 0 h 1409045"/>
                  <a:gd name="connsiteX1-133" fmla="*/ 458316 w 604774"/>
                  <a:gd name="connsiteY1-134" fmla="*/ 275573 h 1409045"/>
                  <a:gd name="connsiteX2-135" fmla="*/ 564787 w 604774"/>
                  <a:gd name="connsiteY2-136" fmla="*/ 1039528 h 1409045"/>
                  <a:gd name="connsiteX3-137" fmla="*/ 527392 w 604774"/>
                  <a:gd name="connsiteY3-138" fmla="*/ 1409045 h 1409045"/>
                  <a:gd name="connsiteX4-139" fmla="*/ 323844 w 604774"/>
                  <a:gd name="connsiteY4-140" fmla="*/ 0 h 1409045"/>
                  <a:gd name="connsiteX0-141" fmla="*/ 323844 w 604774"/>
                  <a:gd name="connsiteY0-142" fmla="*/ 0 h 1409045"/>
                  <a:gd name="connsiteX1-143" fmla="*/ 458316 w 604774"/>
                  <a:gd name="connsiteY1-144" fmla="*/ 275573 h 1409045"/>
                  <a:gd name="connsiteX2-145" fmla="*/ 564787 w 604774"/>
                  <a:gd name="connsiteY2-146" fmla="*/ 1039528 h 1409045"/>
                  <a:gd name="connsiteX3-147" fmla="*/ 527392 w 604774"/>
                  <a:gd name="connsiteY3-148" fmla="*/ 1409045 h 1409045"/>
                  <a:gd name="connsiteX4-149" fmla="*/ 323844 w 604774"/>
                  <a:gd name="connsiteY4-150" fmla="*/ 0 h 1409045"/>
                  <a:gd name="connsiteX0-151" fmla="*/ 323844 w 604774"/>
                  <a:gd name="connsiteY0-152" fmla="*/ 0 h 1409045"/>
                  <a:gd name="connsiteX1-153" fmla="*/ 458316 w 604774"/>
                  <a:gd name="connsiteY1-154" fmla="*/ 275573 h 1409045"/>
                  <a:gd name="connsiteX2-155" fmla="*/ 564787 w 604774"/>
                  <a:gd name="connsiteY2-156" fmla="*/ 1039528 h 1409045"/>
                  <a:gd name="connsiteX3-157" fmla="*/ 527392 w 604774"/>
                  <a:gd name="connsiteY3-158" fmla="*/ 1409045 h 1409045"/>
                  <a:gd name="connsiteX4-159" fmla="*/ 323844 w 604774"/>
                  <a:gd name="connsiteY4-160" fmla="*/ 0 h 1409045"/>
                  <a:gd name="connsiteX0-161" fmla="*/ 323844 w 604774"/>
                  <a:gd name="connsiteY0-162" fmla="*/ 0 h 1409045"/>
                  <a:gd name="connsiteX1-163" fmla="*/ 458316 w 604774"/>
                  <a:gd name="connsiteY1-164" fmla="*/ 275573 h 1409045"/>
                  <a:gd name="connsiteX2-165" fmla="*/ 564787 w 604774"/>
                  <a:gd name="connsiteY2-166" fmla="*/ 1039528 h 1409045"/>
                  <a:gd name="connsiteX3-167" fmla="*/ 527392 w 604774"/>
                  <a:gd name="connsiteY3-168" fmla="*/ 1409045 h 1409045"/>
                  <a:gd name="connsiteX4-169" fmla="*/ 323844 w 604774"/>
                  <a:gd name="connsiteY4-170" fmla="*/ 0 h 1409045"/>
                  <a:gd name="connsiteX0-171" fmla="*/ 323844 w 604774"/>
                  <a:gd name="connsiteY0-172" fmla="*/ 0 h 1409045"/>
                  <a:gd name="connsiteX1-173" fmla="*/ 458316 w 604774"/>
                  <a:gd name="connsiteY1-174" fmla="*/ 275573 h 1409045"/>
                  <a:gd name="connsiteX2-175" fmla="*/ 564787 w 604774"/>
                  <a:gd name="connsiteY2-176" fmla="*/ 1039528 h 1409045"/>
                  <a:gd name="connsiteX3-177" fmla="*/ 527392 w 604774"/>
                  <a:gd name="connsiteY3-178" fmla="*/ 1409045 h 1409045"/>
                  <a:gd name="connsiteX4-179" fmla="*/ 323844 w 604774"/>
                  <a:gd name="connsiteY4-180" fmla="*/ 0 h 1409045"/>
                  <a:gd name="connsiteX0-181" fmla="*/ 323844 w 604774"/>
                  <a:gd name="connsiteY0-182" fmla="*/ 0 h 1409045"/>
                  <a:gd name="connsiteX1-183" fmla="*/ 458316 w 604774"/>
                  <a:gd name="connsiteY1-184" fmla="*/ 275573 h 1409045"/>
                  <a:gd name="connsiteX2-185" fmla="*/ 564787 w 604774"/>
                  <a:gd name="connsiteY2-186" fmla="*/ 1039528 h 1409045"/>
                  <a:gd name="connsiteX3-187" fmla="*/ 527392 w 604774"/>
                  <a:gd name="connsiteY3-188" fmla="*/ 1409045 h 1409045"/>
                  <a:gd name="connsiteX4-189" fmla="*/ 323844 w 604774"/>
                  <a:gd name="connsiteY4-190" fmla="*/ 0 h 1409045"/>
                  <a:gd name="connsiteX0-191" fmla="*/ 323844 w 608857"/>
                  <a:gd name="connsiteY0-192" fmla="*/ 0 h 1409045"/>
                  <a:gd name="connsiteX1-193" fmla="*/ 458316 w 608857"/>
                  <a:gd name="connsiteY1-194" fmla="*/ 275573 h 1409045"/>
                  <a:gd name="connsiteX2-195" fmla="*/ 564787 w 608857"/>
                  <a:gd name="connsiteY2-196" fmla="*/ 1039528 h 1409045"/>
                  <a:gd name="connsiteX3-197" fmla="*/ 527392 w 608857"/>
                  <a:gd name="connsiteY3-198" fmla="*/ 1409045 h 1409045"/>
                  <a:gd name="connsiteX4-199" fmla="*/ 323844 w 608857"/>
                  <a:gd name="connsiteY4-200" fmla="*/ 0 h 1409045"/>
                  <a:gd name="connsiteX0-201" fmla="*/ 323844 w 615797"/>
                  <a:gd name="connsiteY0-202" fmla="*/ 0 h 1409045"/>
                  <a:gd name="connsiteX1-203" fmla="*/ 458316 w 615797"/>
                  <a:gd name="connsiteY1-204" fmla="*/ 275573 h 1409045"/>
                  <a:gd name="connsiteX2-205" fmla="*/ 564787 w 615797"/>
                  <a:gd name="connsiteY2-206" fmla="*/ 1039528 h 1409045"/>
                  <a:gd name="connsiteX3-207" fmla="*/ 527392 w 615797"/>
                  <a:gd name="connsiteY3-208" fmla="*/ 1409045 h 1409045"/>
                  <a:gd name="connsiteX4-209" fmla="*/ 323844 w 615797"/>
                  <a:gd name="connsiteY4-210" fmla="*/ 0 h 1409045"/>
                  <a:gd name="connsiteX0-211" fmla="*/ 328518 w 606600"/>
                  <a:gd name="connsiteY0-212" fmla="*/ 0 h 1422100"/>
                  <a:gd name="connsiteX1-213" fmla="*/ 449119 w 606600"/>
                  <a:gd name="connsiteY1-214" fmla="*/ 288628 h 1422100"/>
                  <a:gd name="connsiteX2-215" fmla="*/ 555590 w 606600"/>
                  <a:gd name="connsiteY2-216" fmla="*/ 1052583 h 1422100"/>
                  <a:gd name="connsiteX3-217" fmla="*/ 518195 w 606600"/>
                  <a:gd name="connsiteY3-218" fmla="*/ 1422100 h 1422100"/>
                  <a:gd name="connsiteX4-219" fmla="*/ 328518 w 606600"/>
                  <a:gd name="connsiteY4-220" fmla="*/ 0 h 1422100"/>
                  <a:gd name="connsiteX0-221" fmla="*/ 328518 w 606600"/>
                  <a:gd name="connsiteY0-222" fmla="*/ 0 h 1422100"/>
                  <a:gd name="connsiteX1-223" fmla="*/ 468260 w 606600"/>
                  <a:gd name="connsiteY1-224" fmla="*/ 305961 h 1422100"/>
                  <a:gd name="connsiteX2-225" fmla="*/ 555590 w 606600"/>
                  <a:gd name="connsiteY2-226" fmla="*/ 1052583 h 1422100"/>
                  <a:gd name="connsiteX3-227" fmla="*/ 518195 w 606600"/>
                  <a:gd name="connsiteY3-228" fmla="*/ 1422100 h 1422100"/>
                  <a:gd name="connsiteX4-229" fmla="*/ 328518 w 606600"/>
                  <a:gd name="connsiteY4-230" fmla="*/ 0 h 14221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06600" h="1422100">
                    <a:moveTo>
                      <a:pt x="328518" y="0"/>
                    </a:moveTo>
                    <a:cubicBezTo>
                      <a:pt x="407788" y="32359"/>
                      <a:pt x="504855" y="207841"/>
                      <a:pt x="468260" y="305961"/>
                    </a:cubicBezTo>
                    <a:cubicBezTo>
                      <a:pt x="284545" y="692137"/>
                      <a:pt x="363526" y="822983"/>
                      <a:pt x="555590" y="1052583"/>
                    </a:cubicBezTo>
                    <a:cubicBezTo>
                      <a:pt x="674648" y="1250911"/>
                      <a:pt x="552580" y="1361558"/>
                      <a:pt x="518195" y="1422100"/>
                    </a:cubicBezTo>
                    <a:cubicBezTo>
                      <a:pt x="40119" y="1115256"/>
                      <a:pt x="-267513" y="422709"/>
                      <a:pt x="328518" y="0"/>
                    </a:cubicBezTo>
                    <a:close/>
                  </a:path>
                </a:pathLst>
              </a:custGeom>
              <a:gradFill>
                <a:gsLst>
                  <a:gs pos="12000">
                    <a:schemeClr val="accent2"/>
                  </a:gs>
                  <a:gs pos="88000">
                    <a:schemeClr val="accent1"/>
                  </a:gs>
                </a:gsLst>
                <a:lin ang="19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1" name="矩形 1"/>
            <p:cNvSpPr/>
            <p:nvPr/>
          </p:nvSpPr>
          <p:spPr>
            <a:xfrm rot="3371838" flipH="1">
              <a:off x="4645938" y="3035636"/>
              <a:ext cx="605791" cy="1115902"/>
            </a:xfrm>
            <a:custGeom>
              <a:avLst/>
              <a:gdLst/>
              <a:ahLst/>
              <a:cxnLst/>
              <a:rect l="l" t="t" r="r" b="b"/>
              <a:pathLst>
                <a:path w="605791" h="1115902">
                  <a:moveTo>
                    <a:pt x="461533" y="12861"/>
                  </a:moveTo>
                  <a:cubicBezTo>
                    <a:pt x="323737" y="-6934"/>
                    <a:pt x="185415" y="-4085"/>
                    <a:pt x="51798" y="22852"/>
                  </a:cubicBezTo>
                  <a:cubicBezTo>
                    <a:pt x="-116966" y="416122"/>
                    <a:pt x="149839" y="879999"/>
                    <a:pt x="517386" y="1115902"/>
                  </a:cubicBezTo>
                  <a:cubicBezTo>
                    <a:pt x="551771" y="1055361"/>
                    <a:pt x="673839" y="944713"/>
                    <a:pt x="554781" y="746385"/>
                  </a:cubicBezTo>
                  <a:cubicBezTo>
                    <a:pt x="364888" y="519381"/>
                    <a:pt x="285536" y="388910"/>
                    <a:pt x="461533" y="12861"/>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cxnSp>
        <p:nvCxnSpPr>
          <p:cNvPr id="44" name="直接连接符 43"/>
          <p:cNvCxnSpPr/>
          <p:nvPr/>
        </p:nvCxnSpPr>
        <p:spPr>
          <a:xfrm>
            <a:off x="4878373" y="2253298"/>
            <a:ext cx="3653025"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5756401" y="2279135"/>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46" name="Text Box 11"/>
          <p:cNvSpPr txBox="1">
            <a:spLocks noChangeArrowheads="1"/>
          </p:cNvSpPr>
          <p:nvPr/>
        </p:nvSpPr>
        <p:spPr bwMode="auto">
          <a:xfrm>
            <a:off x="7049069" y="1920865"/>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cxnSp>
        <p:nvCxnSpPr>
          <p:cNvPr id="47" name="直接连接符 46"/>
          <p:cNvCxnSpPr/>
          <p:nvPr/>
        </p:nvCxnSpPr>
        <p:spPr>
          <a:xfrm>
            <a:off x="4878373" y="3645616"/>
            <a:ext cx="3653025"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5756401" y="3671453"/>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49" name="Text Box 11"/>
          <p:cNvSpPr txBox="1">
            <a:spLocks noChangeArrowheads="1"/>
          </p:cNvSpPr>
          <p:nvPr/>
        </p:nvSpPr>
        <p:spPr bwMode="auto">
          <a:xfrm>
            <a:off x="7049069" y="3313183"/>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51" name="Text Box 11"/>
          <p:cNvSpPr txBox="1">
            <a:spLocks noChangeArrowheads="1"/>
          </p:cNvSpPr>
          <p:nvPr/>
        </p:nvSpPr>
        <p:spPr bwMode="auto">
          <a:xfrm>
            <a:off x="614377" y="2084936"/>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52" name="矩形 51"/>
          <p:cNvSpPr/>
          <p:nvPr/>
        </p:nvSpPr>
        <p:spPr>
          <a:xfrm>
            <a:off x="615419" y="2443206"/>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53" name="直接连接符 52"/>
          <p:cNvCxnSpPr/>
          <p:nvPr/>
        </p:nvCxnSpPr>
        <p:spPr>
          <a:xfrm>
            <a:off x="585286" y="2417369"/>
            <a:ext cx="3384098"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54" name="椭圆 53"/>
          <p:cNvSpPr/>
          <p:nvPr/>
        </p:nvSpPr>
        <p:spPr>
          <a:xfrm>
            <a:off x="1404556" y="4072968"/>
            <a:ext cx="1367244" cy="296169"/>
          </a:xfrm>
          <a:prstGeom prst="ellipse">
            <a:avLst/>
          </a:prstGeom>
          <a:gradFill flip="none" rotWithShape="1">
            <a:gsLst>
              <a:gs pos="0">
                <a:schemeClr val="tx1">
                  <a:alpha val="60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55" name="Group 26"/>
          <p:cNvGrpSpPr>
            <a:grpSpLocks noChangeAspect="1"/>
          </p:cNvGrpSpPr>
          <p:nvPr/>
        </p:nvGrpSpPr>
        <p:grpSpPr bwMode="auto">
          <a:xfrm>
            <a:off x="1501755" y="3313286"/>
            <a:ext cx="1008155" cy="958902"/>
            <a:chOff x="768" y="518"/>
            <a:chExt cx="1965" cy="1869"/>
          </a:xfrm>
        </p:grpSpPr>
        <p:sp>
          <p:nvSpPr>
            <p:cNvPr id="56" name="AutoShape 25"/>
            <p:cNvSpPr>
              <a:spLocks noChangeAspect="1" noChangeArrowheads="1" noTextEdit="1"/>
            </p:cNvSpPr>
            <p:nvPr/>
          </p:nvSpPr>
          <p:spPr bwMode="auto">
            <a:xfrm>
              <a:off x="768" y="530"/>
              <a:ext cx="1963" cy="1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 name="Freeform 27"/>
            <p:cNvSpPr/>
            <p:nvPr/>
          </p:nvSpPr>
          <p:spPr bwMode="auto">
            <a:xfrm>
              <a:off x="2183" y="1333"/>
              <a:ext cx="404" cy="626"/>
            </a:xfrm>
            <a:custGeom>
              <a:avLst/>
              <a:gdLst>
                <a:gd name="T0" fmla="*/ 37 w 171"/>
                <a:gd name="T1" fmla="*/ 30 h 265"/>
                <a:gd name="T2" fmla="*/ 0 w 171"/>
                <a:gd name="T3" fmla="*/ 0 h 265"/>
                <a:gd name="T4" fmla="*/ 120 w 171"/>
                <a:gd name="T5" fmla="*/ 202 h 265"/>
                <a:gd name="T6" fmla="*/ 81 w 171"/>
                <a:gd name="T7" fmla="*/ 265 h 265"/>
                <a:gd name="T8" fmla="*/ 117 w 171"/>
                <a:gd name="T9" fmla="*/ 254 h 265"/>
                <a:gd name="T10" fmla="*/ 130 w 171"/>
                <a:gd name="T11" fmla="*/ 241 h 265"/>
                <a:gd name="T12" fmla="*/ 171 w 171"/>
                <a:gd name="T13" fmla="*/ 202 h 265"/>
                <a:gd name="T14" fmla="*/ 135 w 171"/>
                <a:gd name="T15" fmla="*/ 158 h 265"/>
                <a:gd name="T16" fmla="*/ 37 w 171"/>
                <a:gd name="T17" fmla="*/ 3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 h="265">
                  <a:moveTo>
                    <a:pt x="37" y="30"/>
                  </a:moveTo>
                  <a:cubicBezTo>
                    <a:pt x="28" y="14"/>
                    <a:pt x="15" y="4"/>
                    <a:pt x="0" y="0"/>
                  </a:cubicBezTo>
                  <a:cubicBezTo>
                    <a:pt x="120" y="202"/>
                    <a:pt x="120" y="202"/>
                    <a:pt x="120" y="202"/>
                  </a:cubicBezTo>
                  <a:cubicBezTo>
                    <a:pt x="114" y="226"/>
                    <a:pt x="102" y="247"/>
                    <a:pt x="81" y="265"/>
                  </a:cubicBezTo>
                  <a:cubicBezTo>
                    <a:pt x="95" y="264"/>
                    <a:pt x="107" y="261"/>
                    <a:pt x="117" y="254"/>
                  </a:cubicBezTo>
                  <a:cubicBezTo>
                    <a:pt x="122" y="250"/>
                    <a:pt x="126" y="246"/>
                    <a:pt x="130" y="241"/>
                  </a:cubicBezTo>
                  <a:cubicBezTo>
                    <a:pt x="171" y="202"/>
                    <a:pt x="171" y="202"/>
                    <a:pt x="171" y="202"/>
                  </a:cubicBezTo>
                  <a:cubicBezTo>
                    <a:pt x="135" y="158"/>
                    <a:pt x="135" y="158"/>
                    <a:pt x="135" y="158"/>
                  </a:cubicBezTo>
                  <a:cubicBezTo>
                    <a:pt x="37" y="30"/>
                    <a:pt x="37" y="30"/>
                    <a:pt x="37" y="30"/>
                  </a:cubicBezTo>
                  <a:close/>
                </a:path>
              </a:pathLst>
            </a:custGeom>
            <a:solidFill>
              <a:srgbClr val="8F71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 name="Freeform 28"/>
            <p:cNvSpPr>
              <a:spLocks noEditPoints="1"/>
            </p:cNvSpPr>
            <p:nvPr/>
          </p:nvSpPr>
          <p:spPr bwMode="auto">
            <a:xfrm>
              <a:off x="1609" y="1326"/>
              <a:ext cx="857" cy="633"/>
            </a:xfrm>
            <a:custGeom>
              <a:avLst/>
              <a:gdLst>
                <a:gd name="T0" fmla="*/ 243 w 363"/>
                <a:gd name="T1" fmla="*/ 3 h 268"/>
                <a:gd name="T2" fmla="*/ 220 w 363"/>
                <a:gd name="T3" fmla="*/ 0 h 268"/>
                <a:gd name="T4" fmla="*/ 186 w 363"/>
                <a:gd name="T5" fmla="*/ 4 h 268"/>
                <a:gd name="T6" fmla="*/ 174 w 363"/>
                <a:gd name="T7" fmla="*/ 6 h 268"/>
                <a:gd name="T8" fmla="*/ 162 w 363"/>
                <a:gd name="T9" fmla="*/ 8 h 268"/>
                <a:gd name="T10" fmla="*/ 111 w 363"/>
                <a:gd name="T11" fmla="*/ 21 h 268"/>
                <a:gd name="T12" fmla="*/ 63 w 363"/>
                <a:gd name="T13" fmla="*/ 37 h 268"/>
                <a:gd name="T14" fmla="*/ 0 w 363"/>
                <a:gd name="T15" fmla="*/ 58 h 268"/>
                <a:gd name="T16" fmla="*/ 49 w 363"/>
                <a:gd name="T17" fmla="*/ 93 h 268"/>
                <a:gd name="T18" fmla="*/ 190 w 363"/>
                <a:gd name="T19" fmla="*/ 51 h 268"/>
                <a:gd name="T20" fmla="*/ 227 w 363"/>
                <a:gd name="T21" fmla="*/ 62 h 268"/>
                <a:gd name="T22" fmla="*/ 241 w 363"/>
                <a:gd name="T23" fmla="*/ 66 h 268"/>
                <a:gd name="T24" fmla="*/ 262 w 363"/>
                <a:gd name="T25" fmla="*/ 95 h 268"/>
                <a:gd name="T26" fmla="*/ 310 w 363"/>
                <a:gd name="T27" fmla="*/ 221 h 268"/>
                <a:gd name="T28" fmla="*/ 324 w 363"/>
                <a:gd name="T29" fmla="*/ 268 h 268"/>
                <a:gd name="T30" fmla="*/ 363 w 363"/>
                <a:gd name="T31" fmla="*/ 205 h 268"/>
                <a:gd name="T32" fmla="*/ 243 w 363"/>
                <a:gd name="T33" fmla="*/ 3 h 268"/>
                <a:gd name="T34" fmla="*/ 242 w 363"/>
                <a:gd name="T35" fmla="*/ 4 h 268"/>
                <a:gd name="T36" fmla="*/ 249 w 363"/>
                <a:gd name="T37" fmla="*/ 16 h 268"/>
                <a:gd name="T38" fmla="*/ 151 w 363"/>
                <a:gd name="T39" fmla="*/ 21 h 268"/>
                <a:gd name="T40" fmla="*/ 14 w 363"/>
                <a:gd name="T41" fmla="*/ 65 h 268"/>
                <a:gd name="T42" fmla="*/ 4 w 363"/>
                <a:gd name="T43" fmla="*/ 58 h 268"/>
                <a:gd name="T44" fmla="*/ 111 w 363"/>
                <a:gd name="T45" fmla="*/ 23 h 268"/>
                <a:gd name="T46" fmla="*/ 163 w 363"/>
                <a:gd name="T47" fmla="*/ 10 h 268"/>
                <a:gd name="T48" fmla="*/ 174 w 363"/>
                <a:gd name="T49" fmla="*/ 8 h 268"/>
                <a:gd name="T50" fmla="*/ 187 w 363"/>
                <a:gd name="T51" fmla="*/ 6 h 268"/>
                <a:gd name="T52" fmla="*/ 220 w 363"/>
                <a:gd name="T53" fmla="*/ 2 h 268"/>
                <a:gd name="T54" fmla="*/ 242 w 363"/>
                <a:gd name="T55" fmla="*/ 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3" h="268">
                  <a:moveTo>
                    <a:pt x="243" y="3"/>
                  </a:moveTo>
                  <a:cubicBezTo>
                    <a:pt x="236" y="0"/>
                    <a:pt x="228" y="0"/>
                    <a:pt x="220" y="0"/>
                  </a:cubicBezTo>
                  <a:cubicBezTo>
                    <a:pt x="208" y="1"/>
                    <a:pt x="197" y="2"/>
                    <a:pt x="186" y="4"/>
                  </a:cubicBezTo>
                  <a:cubicBezTo>
                    <a:pt x="182" y="4"/>
                    <a:pt x="178" y="5"/>
                    <a:pt x="174" y="6"/>
                  </a:cubicBezTo>
                  <a:cubicBezTo>
                    <a:pt x="170" y="6"/>
                    <a:pt x="166" y="7"/>
                    <a:pt x="162" y="8"/>
                  </a:cubicBezTo>
                  <a:cubicBezTo>
                    <a:pt x="145" y="11"/>
                    <a:pt x="128" y="16"/>
                    <a:pt x="111" y="21"/>
                  </a:cubicBezTo>
                  <a:cubicBezTo>
                    <a:pt x="63" y="37"/>
                    <a:pt x="63" y="37"/>
                    <a:pt x="63" y="37"/>
                  </a:cubicBezTo>
                  <a:cubicBezTo>
                    <a:pt x="0" y="58"/>
                    <a:pt x="0" y="58"/>
                    <a:pt x="0" y="58"/>
                  </a:cubicBezTo>
                  <a:cubicBezTo>
                    <a:pt x="49" y="93"/>
                    <a:pt x="49" y="93"/>
                    <a:pt x="49" y="93"/>
                  </a:cubicBezTo>
                  <a:cubicBezTo>
                    <a:pt x="190" y="51"/>
                    <a:pt x="190" y="51"/>
                    <a:pt x="190" y="51"/>
                  </a:cubicBezTo>
                  <a:cubicBezTo>
                    <a:pt x="227" y="62"/>
                    <a:pt x="227" y="62"/>
                    <a:pt x="227" y="62"/>
                  </a:cubicBezTo>
                  <a:cubicBezTo>
                    <a:pt x="232" y="62"/>
                    <a:pt x="237" y="63"/>
                    <a:pt x="241" y="66"/>
                  </a:cubicBezTo>
                  <a:cubicBezTo>
                    <a:pt x="251" y="71"/>
                    <a:pt x="258" y="81"/>
                    <a:pt x="262" y="95"/>
                  </a:cubicBezTo>
                  <a:cubicBezTo>
                    <a:pt x="310" y="221"/>
                    <a:pt x="310" y="221"/>
                    <a:pt x="310" y="221"/>
                  </a:cubicBezTo>
                  <a:cubicBezTo>
                    <a:pt x="324" y="268"/>
                    <a:pt x="324" y="268"/>
                    <a:pt x="324" y="268"/>
                  </a:cubicBezTo>
                  <a:cubicBezTo>
                    <a:pt x="345" y="250"/>
                    <a:pt x="357" y="229"/>
                    <a:pt x="363" y="205"/>
                  </a:cubicBezTo>
                  <a:cubicBezTo>
                    <a:pt x="243" y="3"/>
                    <a:pt x="243" y="3"/>
                    <a:pt x="243" y="3"/>
                  </a:cubicBezTo>
                  <a:close/>
                  <a:moveTo>
                    <a:pt x="242" y="4"/>
                  </a:moveTo>
                  <a:cubicBezTo>
                    <a:pt x="249" y="16"/>
                    <a:pt x="249" y="16"/>
                    <a:pt x="249" y="16"/>
                  </a:cubicBezTo>
                  <a:cubicBezTo>
                    <a:pt x="216" y="11"/>
                    <a:pt x="184" y="13"/>
                    <a:pt x="151" y="21"/>
                  </a:cubicBezTo>
                  <a:cubicBezTo>
                    <a:pt x="14" y="65"/>
                    <a:pt x="14" y="65"/>
                    <a:pt x="14" y="65"/>
                  </a:cubicBezTo>
                  <a:cubicBezTo>
                    <a:pt x="4" y="58"/>
                    <a:pt x="4" y="58"/>
                    <a:pt x="4" y="58"/>
                  </a:cubicBezTo>
                  <a:cubicBezTo>
                    <a:pt x="111" y="23"/>
                    <a:pt x="111" y="23"/>
                    <a:pt x="111" y="23"/>
                  </a:cubicBezTo>
                  <a:cubicBezTo>
                    <a:pt x="128" y="18"/>
                    <a:pt x="145" y="13"/>
                    <a:pt x="163" y="10"/>
                  </a:cubicBezTo>
                  <a:cubicBezTo>
                    <a:pt x="167" y="9"/>
                    <a:pt x="171" y="8"/>
                    <a:pt x="174" y="8"/>
                  </a:cubicBezTo>
                  <a:cubicBezTo>
                    <a:pt x="178" y="7"/>
                    <a:pt x="183" y="6"/>
                    <a:pt x="187" y="6"/>
                  </a:cubicBezTo>
                  <a:cubicBezTo>
                    <a:pt x="198" y="4"/>
                    <a:pt x="209" y="3"/>
                    <a:pt x="220" y="2"/>
                  </a:cubicBezTo>
                  <a:cubicBezTo>
                    <a:pt x="228" y="2"/>
                    <a:pt x="235" y="2"/>
                    <a:pt x="242" y="4"/>
                  </a:cubicBezTo>
                  <a:close/>
                </a:path>
              </a:pathLst>
            </a:custGeom>
            <a:solidFill>
              <a:srgbClr val="C1AB7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 name="Freeform 29"/>
            <p:cNvSpPr/>
            <p:nvPr/>
          </p:nvSpPr>
          <p:spPr bwMode="auto">
            <a:xfrm>
              <a:off x="1618" y="1331"/>
              <a:ext cx="579" cy="149"/>
            </a:xfrm>
            <a:custGeom>
              <a:avLst/>
              <a:gdLst>
                <a:gd name="T0" fmla="*/ 245 w 245"/>
                <a:gd name="T1" fmla="*/ 14 h 63"/>
                <a:gd name="T2" fmla="*/ 238 w 245"/>
                <a:gd name="T3" fmla="*/ 2 h 63"/>
                <a:gd name="T4" fmla="*/ 216 w 245"/>
                <a:gd name="T5" fmla="*/ 0 h 63"/>
                <a:gd name="T6" fmla="*/ 183 w 245"/>
                <a:gd name="T7" fmla="*/ 4 h 63"/>
                <a:gd name="T8" fmla="*/ 170 w 245"/>
                <a:gd name="T9" fmla="*/ 6 h 63"/>
                <a:gd name="T10" fmla="*/ 159 w 245"/>
                <a:gd name="T11" fmla="*/ 8 h 63"/>
                <a:gd name="T12" fmla="*/ 107 w 245"/>
                <a:gd name="T13" fmla="*/ 21 h 63"/>
                <a:gd name="T14" fmla="*/ 0 w 245"/>
                <a:gd name="T15" fmla="*/ 56 h 63"/>
                <a:gd name="T16" fmla="*/ 10 w 245"/>
                <a:gd name="T17" fmla="*/ 63 h 63"/>
                <a:gd name="T18" fmla="*/ 147 w 245"/>
                <a:gd name="T19" fmla="*/ 19 h 63"/>
                <a:gd name="T20" fmla="*/ 245 w 245"/>
                <a:gd name="T21" fmla="*/ 1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5" h="63">
                  <a:moveTo>
                    <a:pt x="245" y="14"/>
                  </a:moveTo>
                  <a:cubicBezTo>
                    <a:pt x="238" y="2"/>
                    <a:pt x="238" y="2"/>
                    <a:pt x="238" y="2"/>
                  </a:cubicBezTo>
                  <a:cubicBezTo>
                    <a:pt x="231" y="0"/>
                    <a:pt x="224" y="0"/>
                    <a:pt x="216" y="0"/>
                  </a:cubicBezTo>
                  <a:cubicBezTo>
                    <a:pt x="205" y="1"/>
                    <a:pt x="194" y="2"/>
                    <a:pt x="183" y="4"/>
                  </a:cubicBezTo>
                  <a:cubicBezTo>
                    <a:pt x="179" y="4"/>
                    <a:pt x="174" y="5"/>
                    <a:pt x="170" y="6"/>
                  </a:cubicBezTo>
                  <a:cubicBezTo>
                    <a:pt x="167" y="6"/>
                    <a:pt x="163" y="7"/>
                    <a:pt x="159" y="8"/>
                  </a:cubicBezTo>
                  <a:cubicBezTo>
                    <a:pt x="141" y="11"/>
                    <a:pt x="124" y="16"/>
                    <a:pt x="107" y="21"/>
                  </a:cubicBezTo>
                  <a:cubicBezTo>
                    <a:pt x="0" y="56"/>
                    <a:pt x="0" y="56"/>
                    <a:pt x="0" y="56"/>
                  </a:cubicBezTo>
                  <a:cubicBezTo>
                    <a:pt x="10" y="63"/>
                    <a:pt x="10" y="63"/>
                    <a:pt x="10" y="63"/>
                  </a:cubicBezTo>
                  <a:cubicBezTo>
                    <a:pt x="147" y="19"/>
                    <a:pt x="147" y="19"/>
                    <a:pt x="147" y="19"/>
                  </a:cubicBezTo>
                  <a:cubicBezTo>
                    <a:pt x="180" y="11"/>
                    <a:pt x="212" y="9"/>
                    <a:pt x="245" y="14"/>
                  </a:cubicBezTo>
                  <a:close/>
                </a:path>
              </a:pathLst>
            </a:custGeom>
            <a:solidFill>
              <a:srgbClr val="E3D7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 name="Freeform 30"/>
            <p:cNvSpPr/>
            <p:nvPr/>
          </p:nvSpPr>
          <p:spPr bwMode="auto">
            <a:xfrm>
              <a:off x="1878" y="1201"/>
              <a:ext cx="170" cy="139"/>
            </a:xfrm>
            <a:custGeom>
              <a:avLst/>
              <a:gdLst>
                <a:gd name="T0" fmla="*/ 72 w 72"/>
                <a:gd name="T1" fmla="*/ 57 h 59"/>
                <a:gd name="T2" fmla="*/ 37 w 72"/>
                <a:gd name="T3" fmla="*/ 20 h 59"/>
                <a:gd name="T4" fmla="*/ 34 w 72"/>
                <a:gd name="T5" fmla="*/ 17 h 59"/>
                <a:gd name="T6" fmla="*/ 14 w 72"/>
                <a:gd name="T7" fmla="*/ 0 h 59"/>
                <a:gd name="T8" fmla="*/ 0 w 72"/>
                <a:gd name="T9" fmla="*/ 17 h 59"/>
                <a:gd name="T10" fmla="*/ 38 w 72"/>
                <a:gd name="T11" fmla="*/ 33 h 59"/>
                <a:gd name="T12" fmla="*/ 60 w 72"/>
                <a:gd name="T13" fmla="*/ 59 h 59"/>
                <a:gd name="T14" fmla="*/ 72 w 72"/>
                <a:gd name="T15" fmla="*/ 57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59">
                  <a:moveTo>
                    <a:pt x="72" y="57"/>
                  </a:moveTo>
                  <a:cubicBezTo>
                    <a:pt x="65" y="45"/>
                    <a:pt x="54" y="33"/>
                    <a:pt x="37" y="20"/>
                  </a:cubicBezTo>
                  <a:cubicBezTo>
                    <a:pt x="34" y="17"/>
                    <a:pt x="34" y="17"/>
                    <a:pt x="34" y="17"/>
                  </a:cubicBezTo>
                  <a:cubicBezTo>
                    <a:pt x="14" y="0"/>
                    <a:pt x="14" y="0"/>
                    <a:pt x="14" y="0"/>
                  </a:cubicBezTo>
                  <a:cubicBezTo>
                    <a:pt x="8" y="6"/>
                    <a:pt x="4" y="12"/>
                    <a:pt x="0" y="17"/>
                  </a:cubicBezTo>
                  <a:cubicBezTo>
                    <a:pt x="38" y="33"/>
                    <a:pt x="38" y="33"/>
                    <a:pt x="38" y="33"/>
                  </a:cubicBezTo>
                  <a:cubicBezTo>
                    <a:pt x="60" y="59"/>
                    <a:pt x="60" y="59"/>
                    <a:pt x="60" y="59"/>
                  </a:cubicBezTo>
                  <a:cubicBezTo>
                    <a:pt x="64" y="58"/>
                    <a:pt x="68" y="57"/>
                    <a:pt x="72" y="57"/>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 name="Freeform 31"/>
            <p:cNvSpPr/>
            <p:nvPr/>
          </p:nvSpPr>
          <p:spPr bwMode="auto">
            <a:xfrm>
              <a:off x="1869" y="1241"/>
              <a:ext cx="151" cy="104"/>
            </a:xfrm>
            <a:custGeom>
              <a:avLst/>
              <a:gdLst>
                <a:gd name="T0" fmla="*/ 52 w 64"/>
                <a:gd name="T1" fmla="*/ 44 h 44"/>
                <a:gd name="T2" fmla="*/ 64 w 64"/>
                <a:gd name="T3" fmla="*/ 42 h 44"/>
                <a:gd name="T4" fmla="*/ 42 w 64"/>
                <a:gd name="T5" fmla="*/ 16 h 44"/>
                <a:gd name="T6" fmla="*/ 4 w 64"/>
                <a:gd name="T7" fmla="*/ 0 h 44"/>
                <a:gd name="T8" fmla="*/ 0 w 64"/>
                <a:gd name="T9" fmla="*/ 8 h 44"/>
                <a:gd name="T10" fmla="*/ 34 w 64"/>
                <a:gd name="T11" fmla="*/ 23 h 44"/>
                <a:gd name="T12" fmla="*/ 52 w 64"/>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64" h="44">
                  <a:moveTo>
                    <a:pt x="52" y="44"/>
                  </a:moveTo>
                  <a:cubicBezTo>
                    <a:pt x="56" y="43"/>
                    <a:pt x="60" y="42"/>
                    <a:pt x="64" y="42"/>
                  </a:cubicBezTo>
                  <a:cubicBezTo>
                    <a:pt x="42" y="16"/>
                    <a:pt x="42" y="16"/>
                    <a:pt x="42" y="16"/>
                  </a:cubicBezTo>
                  <a:cubicBezTo>
                    <a:pt x="4" y="0"/>
                    <a:pt x="4" y="0"/>
                    <a:pt x="4" y="0"/>
                  </a:cubicBezTo>
                  <a:cubicBezTo>
                    <a:pt x="2" y="3"/>
                    <a:pt x="1" y="5"/>
                    <a:pt x="0" y="8"/>
                  </a:cubicBezTo>
                  <a:cubicBezTo>
                    <a:pt x="34" y="23"/>
                    <a:pt x="34" y="23"/>
                    <a:pt x="34" y="23"/>
                  </a:cubicBezTo>
                  <a:cubicBezTo>
                    <a:pt x="52" y="44"/>
                    <a:pt x="52" y="44"/>
                    <a:pt x="52" y="44"/>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 name="Freeform 32"/>
            <p:cNvSpPr/>
            <p:nvPr/>
          </p:nvSpPr>
          <p:spPr bwMode="auto">
            <a:xfrm>
              <a:off x="1673" y="1182"/>
              <a:ext cx="319" cy="232"/>
            </a:xfrm>
            <a:custGeom>
              <a:avLst/>
              <a:gdLst>
                <a:gd name="T0" fmla="*/ 135 w 135"/>
                <a:gd name="T1" fmla="*/ 69 h 98"/>
                <a:gd name="T2" fmla="*/ 117 w 135"/>
                <a:gd name="T3" fmla="*/ 48 h 98"/>
                <a:gd name="T4" fmla="*/ 83 w 135"/>
                <a:gd name="T5" fmla="*/ 33 h 98"/>
                <a:gd name="T6" fmla="*/ 80 w 135"/>
                <a:gd name="T7" fmla="*/ 38 h 98"/>
                <a:gd name="T8" fmla="*/ 41 w 135"/>
                <a:gd name="T9" fmla="*/ 9 h 98"/>
                <a:gd name="T10" fmla="*/ 1 w 135"/>
                <a:gd name="T11" fmla="*/ 0 h 98"/>
                <a:gd name="T12" fmla="*/ 13 w 135"/>
                <a:gd name="T13" fmla="*/ 74 h 98"/>
                <a:gd name="T14" fmla="*/ 36 w 135"/>
                <a:gd name="T15" fmla="*/ 98 h 98"/>
                <a:gd name="T16" fmla="*/ 84 w 135"/>
                <a:gd name="T17" fmla="*/ 82 h 98"/>
                <a:gd name="T18" fmla="*/ 135 w 135"/>
                <a:gd name="T19" fmla="*/ 6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98">
                  <a:moveTo>
                    <a:pt x="135" y="69"/>
                  </a:moveTo>
                  <a:cubicBezTo>
                    <a:pt x="117" y="48"/>
                    <a:pt x="117" y="48"/>
                    <a:pt x="117" y="48"/>
                  </a:cubicBezTo>
                  <a:cubicBezTo>
                    <a:pt x="83" y="33"/>
                    <a:pt x="83" y="33"/>
                    <a:pt x="83" y="33"/>
                  </a:cubicBezTo>
                  <a:cubicBezTo>
                    <a:pt x="82" y="35"/>
                    <a:pt x="81" y="36"/>
                    <a:pt x="80" y="38"/>
                  </a:cubicBezTo>
                  <a:cubicBezTo>
                    <a:pt x="41" y="9"/>
                    <a:pt x="41" y="9"/>
                    <a:pt x="41" y="9"/>
                  </a:cubicBezTo>
                  <a:cubicBezTo>
                    <a:pt x="1" y="0"/>
                    <a:pt x="1" y="0"/>
                    <a:pt x="1" y="0"/>
                  </a:cubicBezTo>
                  <a:cubicBezTo>
                    <a:pt x="0" y="25"/>
                    <a:pt x="4" y="50"/>
                    <a:pt x="13" y="74"/>
                  </a:cubicBezTo>
                  <a:cubicBezTo>
                    <a:pt x="36" y="98"/>
                    <a:pt x="36" y="98"/>
                    <a:pt x="36" y="98"/>
                  </a:cubicBezTo>
                  <a:cubicBezTo>
                    <a:pt x="84" y="82"/>
                    <a:pt x="84" y="82"/>
                    <a:pt x="84" y="82"/>
                  </a:cubicBezTo>
                  <a:cubicBezTo>
                    <a:pt x="101" y="77"/>
                    <a:pt x="118" y="72"/>
                    <a:pt x="135" y="69"/>
                  </a:cubicBezTo>
                  <a:close/>
                </a:path>
              </a:pathLst>
            </a:custGeom>
            <a:solidFill>
              <a:srgbClr val="430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 name="Freeform 33"/>
            <p:cNvSpPr>
              <a:spLocks noEditPoints="1"/>
            </p:cNvSpPr>
            <p:nvPr/>
          </p:nvSpPr>
          <p:spPr bwMode="auto">
            <a:xfrm>
              <a:off x="1843" y="1480"/>
              <a:ext cx="501" cy="709"/>
            </a:xfrm>
            <a:custGeom>
              <a:avLst/>
              <a:gdLst>
                <a:gd name="T0" fmla="*/ 105 w 212"/>
                <a:gd name="T1" fmla="*/ 0 h 300"/>
                <a:gd name="T2" fmla="*/ 77 w 212"/>
                <a:gd name="T3" fmla="*/ 13 h 300"/>
                <a:gd name="T4" fmla="*/ 0 w 212"/>
                <a:gd name="T5" fmla="*/ 64 h 300"/>
                <a:gd name="T6" fmla="*/ 8 w 212"/>
                <a:gd name="T7" fmla="*/ 69 h 300"/>
                <a:gd name="T8" fmla="*/ 17 w 212"/>
                <a:gd name="T9" fmla="*/ 73 h 300"/>
                <a:gd name="T10" fmla="*/ 99 w 212"/>
                <a:gd name="T11" fmla="*/ 55 h 300"/>
                <a:gd name="T12" fmla="*/ 105 w 212"/>
                <a:gd name="T13" fmla="*/ 68 h 300"/>
                <a:gd name="T14" fmla="*/ 112 w 212"/>
                <a:gd name="T15" fmla="*/ 81 h 300"/>
                <a:gd name="T16" fmla="*/ 120 w 212"/>
                <a:gd name="T17" fmla="*/ 112 h 300"/>
                <a:gd name="T18" fmla="*/ 138 w 212"/>
                <a:gd name="T19" fmla="*/ 178 h 300"/>
                <a:gd name="T20" fmla="*/ 160 w 212"/>
                <a:gd name="T21" fmla="*/ 232 h 300"/>
                <a:gd name="T22" fmla="*/ 165 w 212"/>
                <a:gd name="T23" fmla="*/ 299 h 300"/>
                <a:gd name="T24" fmla="*/ 170 w 212"/>
                <a:gd name="T25" fmla="*/ 300 h 300"/>
                <a:gd name="T26" fmla="*/ 212 w 212"/>
                <a:gd name="T27" fmla="*/ 263 h 300"/>
                <a:gd name="T28" fmla="*/ 200 w 212"/>
                <a:gd name="T29" fmla="*/ 218 h 300"/>
                <a:gd name="T30" fmla="*/ 177 w 212"/>
                <a:gd name="T31" fmla="*/ 171 h 300"/>
                <a:gd name="T32" fmla="*/ 160 w 212"/>
                <a:gd name="T33" fmla="*/ 58 h 300"/>
                <a:gd name="T34" fmla="*/ 105 w 212"/>
                <a:gd name="T35" fmla="*/ 0 h 300"/>
                <a:gd name="T36" fmla="*/ 114 w 212"/>
                <a:gd name="T37" fmla="*/ 80 h 300"/>
                <a:gd name="T38" fmla="*/ 107 w 212"/>
                <a:gd name="T39" fmla="*/ 67 h 300"/>
                <a:gd name="T40" fmla="*/ 101 w 212"/>
                <a:gd name="T41" fmla="*/ 54 h 300"/>
                <a:gd name="T42" fmla="*/ 122 w 212"/>
                <a:gd name="T43" fmla="*/ 69 h 300"/>
                <a:gd name="T44" fmla="*/ 156 w 212"/>
                <a:gd name="T45" fmla="*/ 203 h 300"/>
                <a:gd name="T46" fmla="*/ 175 w 212"/>
                <a:gd name="T47" fmla="*/ 229 h 300"/>
                <a:gd name="T48" fmla="*/ 177 w 212"/>
                <a:gd name="T49" fmla="*/ 291 h 300"/>
                <a:gd name="T50" fmla="*/ 170 w 212"/>
                <a:gd name="T51" fmla="*/ 298 h 300"/>
                <a:gd name="T52" fmla="*/ 167 w 212"/>
                <a:gd name="T53" fmla="*/ 297 h 300"/>
                <a:gd name="T54" fmla="*/ 162 w 212"/>
                <a:gd name="T55" fmla="*/ 232 h 300"/>
                <a:gd name="T56" fmla="*/ 162 w 212"/>
                <a:gd name="T57" fmla="*/ 230 h 300"/>
                <a:gd name="T58" fmla="*/ 161 w 212"/>
                <a:gd name="T59" fmla="*/ 230 h 300"/>
                <a:gd name="T60" fmla="*/ 140 w 212"/>
                <a:gd name="T61" fmla="*/ 178 h 300"/>
                <a:gd name="T62" fmla="*/ 140 w 212"/>
                <a:gd name="T63" fmla="*/ 178 h 300"/>
                <a:gd name="T64" fmla="*/ 114 w 212"/>
                <a:gd name="T65" fmla="*/ 81 h 300"/>
                <a:gd name="T66" fmla="*/ 114 w 212"/>
                <a:gd name="T67" fmla="*/ 8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2" h="300">
                  <a:moveTo>
                    <a:pt x="105" y="0"/>
                  </a:moveTo>
                  <a:cubicBezTo>
                    <a:pt x="96" y="3"/>
                    <a:pt x="87" y="7"/>
                    <a:pt x="77" y="13"/>
                  </a:cubicBezTo>
                  <a:cubicBezTo>
                    <a:pt x="0" y="64"/>
                    <a:pt x="0" y="64"/>
                    <a:pt x="0" y="64"/>
                  </a:cubicBezTo>
                  <a:cubicBezTo>
                    <a:pt x="8" y="69"/>
                    <a:pt x="8" y="69"/>
                    <a:pt x="8" y="69"/>
                  </a:cubicBezTo>
                  <a:cubicBezTo>
                    <a:pt x="11" y="70"/>
                    <a:pt x="14" y="72"/>
                    <a:pt x="17" y="73"/>
                  </a:cubicBezTo>
                  <a:cubicBezTo>
                    <a:pt x="99" y="55"/>
                    <a:pt x="99" y="55"/>
                    <a:pt x="99" y="55"/>
                  </a:cubicBezTo>
                  <a:cubicBezTo>
                    <a:pt x="105" y="68"/>
                    <a:pt x="105" y="68"/>
                    <a:pt x="105" y="68"/>
                  </a:cubicBezTo>
                  <a:cubicBezTo>
                    <a:pt x="112" y="81"/>
                    <a:pt x="112" y="81"/>
                    <a:pt x="112" y="81"/>
                  </a:cubicBezTo>
                  <a:cubicBezTo>
                    <a:pt x="120" y="112"/>
                    <a:pt x="120" y="112"/>
                    <a:pt x="120" y="112"/>
                  </a:cubicBezTo>
                  <a:cubicBezTo>
                    <a:pt x="138" y="178"/>
                    <a:pt x="138" y="178"/>
                    <a:pt x="138" y="178"/>
                  </a:cubicBezTo>
                  <a:cubicBezTo>
                    <a:pt x="141" y="209"/>
                    <a:pt x="148" y="227"/>
                    <a:pt x="160" y="232"/>
                  </a:cubicBezTo>
                  <a:cubicBezTo>
                    <a:pt x="165" y="299"/>
                    <a:pt x="165" y="299"/>
                    <a:pt x="165" y="299"/>
                  </a:cubicBezTo>
                  <a:cubicBezTo>
                    <a:pt x="167" y="299"/>
                    <a:pt x="169" y="300"/>
                    <a:pt x="170" y="300"/>
                  </a:cubicBezTo>
                  <a:cubicBezTo>
                    <a:pt x="212" y="263"/>
                    <a:pt x="212" y="263"/>
                    <a:pt x="212" y="263"/>
                  </a:cubicBezTo>
                  <a:cubicBezTo>
                    <a:pt x="200" y="218"/>
                    <a:pt x="200" y="218"/>
                    <a:pt x="200" y="218"/>
                  </a:cubicBezTo>
                  <a:cubicBezTo>
                    <a:pt x="177" y="171"/>
                    <a:pt x="177" y="171"/>
                    <a:pt x="177" y="171"/>
                  </a:cubicBezTo>
                  <a:cubicBezTo>
                    <a:pt x="160" y="58"/>
                    <a:pt x="160" y="58"/>
                    <a:pt x="160" y="58"/>
                  </a:cubicBezTo>
                  <a:cubicBezTo>
                    <a:pt x="155" y="33"/>
                    <a:pt x="136" y="14"/>
                    <a:pt x="105" y="0"/>
                  </a:cubicBezTo>
                  <a:close/>
                  <a:moveTo>
                    <a:pt x="114" y="80"/>
                  </a:moveTo>
                  <a:cubicBezTo>
                    <a:pt x="107" y="67"/>
                    <a:pt x="107" y="67"/>
                    <a:pt x="107" y="67"/>
                  </a:cubicBezTo>
                  <a:cubicBezTo>
                    <a:pt x="101" y="54"/>
                    <a:pt x="101" y="54"/>
                    <a:pt x="101" y="54"/>
                  </a:cubicBezTo>
                  <a:cubicBezTo>
                    <a:pt x="122" y="69"/>
                    <a:pt x="122" y="69"/>
                    <a:pt x="122" y="69"/>
                  </a:cubicBezTo>
                  <a:cubicBezTo>
                    <a:pt x="156" y="203"/>
                    <a:pt x="156" y="203"/>
                    <a:pt x="156" y="203"/>
                  </a:cubicBezTo>
                  <a:cubicBezTo>
                    <a:pt x="175" y="229"/>
                    <a:pt x="175" y="229"/>
                    <a:pt x="175" y="229"/>
                  </a:cubicBezTo>
                  <a:cubicBezTo>
                    <a:pt x="177" y="291"/>
                    <a:pt x="177" y="291"/>
                    <a:pt x="177" y="291"/>
                  </a:cubicBezTo>
                  <a:cubicBezTo>
                    <a:pt x="170" y="298"/>
                    <a:pt x="170" y="298"/>
                    <a:pt x="170" y="298"/>
                  </a:cubicBezTo>
                  <a:cubicBezTo>
                    <a:pt x="169" y="298"/>
                    <a:pt x="168" y="298"/>
                    <a:pt x="167" y="297"/>
                  </a:cubicBezTo>
                  <a:cubicBezTo>
                    <a:pt x="162" y="232"/>
                    <a:pt x="162" y="232"/>
                    <a:pt x="162" y="232"/>
                  </a:cubicBezTo>
                  <a:cubicBezTo>
                    <a:pt x="162" y="231"/>
                    <a:pt x="162" y="231"/>
                    <a:pt x="162" y="230"/>
                  </a:cubicBezTo>
                  <a:cubicBezTo>
                    <a:pt x="162" y="230"/>
                    <a:pt x="161" y="230"/>
                    <a:pt x="161" y="230"/>
                  </a:cubicBezTo>
                  <a:cubicBezTo>
                    <a:pt x="150" y="225"/>
                    <a:pt x="143" y="208"/>
                    <a:pt x="140" y="178"/>
                  </a:cubicBezTo>
                  <a:cubicBezTo>
                    <a:pt x="140" y="178"/>
                    <a:pt x="140" y="178"/>
                    <a:pt x="140" y="178"/>
                  </a:cubicBezTo>
                  <a:cubicBezTo>
                    <a:pt x="114" y="81"/>
                    <a:pt x="114" y="81"/>
                    <a:pt x="114" y="81"/>
                  </a:cubicBezTo>
                  <a:cubicBezTo>
                    <a:pt x="114" y="81"/>
                    <a:pt x="114" y="81"/>
                    <a:pt x="114" y="80"/>
                  </a:cubicBezTo>
                  <a:close/>
                </a:path>
              </a:pathLst>
            </a:custGeom>
            <a:solidFill>
              <a:srgbClr val="C1AB7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 name="Freeform 34"/>
            <p:cNvSpPr/>
            <p:nvPr/>
          </p:nvSpPr>
          <p:spPr bwMode="auto">
            <a:xfrm>
              <a:off x="2081" y="1607"/>
              <a:ext cx="180" cy="577"/>
            </a:xfrm>
            <a:custGeom>
              <a:avLst/>
              <a:gdLst>
                <a:gd name="T0" fmla="*/ 6 w 76"/>
                <a:gd name="T1" fmla="*/ 13 h 244"/>
                <a:gd name="T2" fmla="*/ 13 w 76"/>
                <a:gd name="T3" fmla="*/ 26 h 244"/>
                <a:gd name="T4" fmla="*/ 13 w 76"/>
                <a:gd name="T5" fmla="*/ 27 h 244"/>
                <a:gd name="T6" fmla="*/ 39 w 76"/>
                <a:gd name="T7" fmla="*/ 124 h 244"/>
                <a:gd name="T8" fmla="*/ 39 w 76"/>
                <a:gd name="T9" fmla="*/ 124 h 244"/>
                <a:gd name="T10" fmla="*/ 60 w 76"/>
                <a:gd name="T11" fmla="*/ 176 h 244"/>
                <a:gd name="T12" fmla="*/ 61 w 76"/>
                <a:gd name="T13" fmla="*/ 176 h 244"/>
                <a:gd name="T14" fmla="*/ 61 w 76"/>
                <a:gd name="T15" fmla="*/ 178 h 244"/>
                <a:gd name="T16" fmla="*/ 66 w 76"/>
                <a:gd name="T17" fmla="*/ 243 h 244"/>
                <a:gd name="T18" fmla="*/ 69 w 76"/>
                <a:gd name="T19" fmla="*/ 244 h 244"/>
                <a:gd name="T20" fmla="*/ 76 w 76"/>
                <a:gd name="T21" fmla="*/ 237 h 244"/>
                <a:gd name="T22" fmla="*/ 74 w 76"/>
                <a:gd name="T23" fmla="*/ 175 h 244"/>
                <a:gd name="T24" fmla="*/ 55 w 76"/>
                <a:gd name="T25" fmla="*/ 149 h 244"/>
                <a:gd name="T26" fmla="*/ 21 w 76"/>
                <a:gd name="T27" fmla="*/ 15 h 244"/>
                <a:gd name="T28" fmla="*/ 0 w 76"/>
                <a:gd name="T29" fmla="*/ 0 h 244"/>
                <a:gd name="T30" fmla="*/ 6 w 76"/>
                <a:gd name="T31" fmla="*/ 13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244">
                  <a:moveTo>
                    <a:pt x="6" y="13"/>
                  </a:moveTo>
                  <a:cubicBezTo>
                    <a:pt x="13" y="26"/>
                    <a:pt x="13" y="26"/>
                    <a:pt x="13" y="26"/>
                  </a:cubicBezTo>
                  <a:cubicBezTo>
                    <a:pt x="13" y="27"/>
                    <a:pt x="13" y="27"/>
                    <a:pt x="13" y="27"/>
                  </a:cubicBezTo>
                  <a:cubicBezTo>
                    <a:pt x="39" y="124"/>
                    <a:pt x="39" y="124"/>
                    <a:pt x="39" y="124"/>
                  </a:cubicBezTo>
                  <a:cubicBezTo>
                    <a:pt x="39" y="124"/>
                    <a:pt x="39" y="124"/>
                    <a:pt x="39" y="124"/>
                  </a:cubicBezTo>
                  <a:cubicBezTo>
                    <a:pt x="42" y="154"/>
                    <a:pt x="49" y="171"/>
                    <a:pt x="60" y="176"/>
                  </a:cubicBezTo>
                  <a:cubicBezTo>
                    <a:pt x="60" y="176"/>
                    <a:pt x="61" y="176"/>
                    <a:pt x="61" y="176"/>
                  </a:cubicBezTo>
                  <a:cubicBezTo>
                    <a:pt x="61" y="177"/>
                    <a:pt x="61" y="177"/>
                    <a:pt x="61" y="178"/>
                  </a:cubicBezTo>
                  <a:cubicBezTo>
                    <a:pt x="66" y="243"/>
                    <a:pt x="66" y="243"/>
                    <a:pt x="66" y="243"/>
                  </a:cubicBezTo>
                  <a:cubicBezTo>
                    <a:pt x="67" y="244"/>
                    <a:pt x="68" y="244"/>
                    <a:pt x="69" y="244"/>
                  </a:cubicBezTo>
                  <a:cubicBezTo>
                    <a:pt x="76" y="237"/>
                    <a:pt x="76" y="237"/>
                    <a:pt x="76" y="237"/>
                  </a:cubicBezTo>
                  <a:cubicBezTo>
                    <a:pt x="74" y="175"/>
                    <a:pt x="74" y="175"/>
                    <a:pt x="74" y="175"/>
                  </a:cubicBezTo>
                  <a:cubicBezTo>
                    <a:pt x="55" y="149"/>
                    <a:pt x="55" y="149"/>
                    <a:pt x="55" y="149"/>
                  </a:cubicBezTo>
                  <a:cubicBezTo>
                    <a:pt x="21" y="15"/>
                    <a:pt x="21" y="15"/>
                    <a:pt x="21" y="15"/>
                  </a:cubicBezTo>
                  <a:cubicBezTo>
                    <a:pt x="0" y="0"/>
                    <a:pt x="0" y="0"/>
                    <a:pt x="0" y="0"/>
                  </a:cubicBezTo>
                  <a:cubicBezTo>
                    <a:pt x="6" y="13"/>
                    <a:pt x="6" y="13"/>
                    <a:pt x="6" y="13"/>
                  </a:cubicBezTo>
                  <a:close/>
                </a:path>
              </a:pathLst>
            </a:custGeom>
            <a:solidFill>
              <a:srgbClr val="E3D7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 name="Freeform 35"/>
            <p:cNvSpPr/>
            <p:nvPr/>
          </p:nvSpPr>
          <p:spPr bwMode="auto">
            <a:xfrm>
              <a:off x="1725" y="1447"/>
              <a:ext cx="713" cy="751"/>
            </a:xfrm>
            <a:custGeom>
              <a:avLst/>
              <a:gdLst>
                <a:gd name="T0" fmla="*/ 127 w 302"/>
                <a:gd name="T1" fmla="*/ 27 h 318"/>
                <a:gd name="T2" fmla="*/ 155 w 302"/>
                <a:gd name="T3" fmla="*/ 14 h 318"/>
                <a:gd name="T4" fmla="*/ 210 w 302"/>
                <a:gd name="T5" fmla="*/ 72 h 318"/>
                <a:gd name="T6" fmla="*/ 227 w 302"/>
                <a:gd name="T7" fmla="*/ 185 h 318"/>
                <a:gd name="T8" fmla="*/ 250 w 302"/>
                <a:gd name="T9" fmla="*/ 232 h 318"/>
                <a:gd name="T10" fmla="*/ 262 w 302"/>
                <a:gd name="T11" fmla="*/ 277 h 318"/>
                <a:gd name="T12" fmla="*/ 220 w 302"/>
                <a:gd name="T13" fmla="*/ 314 h 318"/>
                <a:gd name="T14" fmla="*/ 234 w 302"/>
                <a:gd name="T15" fmla="*/ 316 h 318"/>
                <a:gd name="T16" fmla="*/ 275 w 302"/>
                <a:gd name="T17" fmla="*/ 313 h 318"/>
                <a:gd name="T18" fmla="*/ 288 w 302"/>
                <a:gd name="T19" fmla="*/ 308 h 318"/>
                <a:gd name="T20" fmla="*/ 302 w 302"/>
                <a:gd name="T21" fmla="*/ 302 h 318"/>
                <a:gd name="T22" fmla="*/ 289 w 302"/>
                <a:gd name="T23" fmla="*/ 261 h 318"/>
                <a:gd name="T24" fmla="*/ 283 w 302"/>
                <a:gd name="T25" fmla="*/ 242 h 318"/>
                <a:gd name="T26" fmla="*/ 275 w 302"/>
                <a:gd name="T27" fmla="*/ 217 h 318"/>
                <a:gd name="T28" fmla="*/ 261 w 302"/>
                <a:gd name="T29" fmla="*/ 170 h 318"/>
                <a:gd name="T30" fmla="*/ 213 w 302"/>
                <a:gd name="T31" fmla="*/ 44 h 318"/>
                <a:gd name="T32" fmla="*/ 192 w 302"/>
                <a:gd name="T33" fmla="*/ 15 h 318"/>
                <a:gd name="T34" fmla="*/ 178 w 302"/>
                <a:gd name="T35" fmla="*/ 11 h 318"/>
                <a:gd name="T36" fmla="*/ 141 w 302"/>
                <a:gd name="T37" fmla="*/ 0 h 318"/>
                <a:gd name="T38" fmla="*/ 0 w 302"/>
                <a:gd name="T39" fmla="*/ 42 h 318"/>
                <a:gd name="T40" fmla="*/ 50 w 302"/>
                <a:gd name="T41" fmla="*/ 78 h 318"/>
                <a:gd name="T42" fmla="*/ 127 w 302"/>
                <a:gd name="T43" fmla="*/ 27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2" h="318">
                  <a:moveTo>
                    <a:pt x="127" y="27"/>
                  </a:moveTo>
                  <a:cubicBezTo>
                    <a:pt x="137" y="21"/>
                    <a:pt x="146" y="17"/>
                    <a:pt x="155" y="14"/>
                  </a:cubicBezTo>
                  <a:cubicBezTo>
                    <a:pt x="186" y="28"/>
                    <a:pt x="205" y="47"/>
                    <a:pt x="210" y="72"/>
                  </a:cubicBezTo>
                  <a:cubicBezTo>
                    <a:pt x="227" y="185"/>
                    <a:pt x="227" y="185"/>
                    <a:pt x="227" y="185"/>
                  </a:cubicBezTo>
                  <a:cubicBezTo>
                    <a:pt x="250" y="232"/>
                    <a:pt x="250" y="232"/>
                    <a:pt x="250" y="232"/>
                  </a:cubicBezTo>
                  <a:cubicBezTo>
                    <a:pt x="262" y="277"/>
                    <a:pt x="262" y="277"/>
                    <a:pt x="262" y="277"/>
                  </a:cubicBezTo>
                  <a:cubicBezTo>
                    <a:pt x="220" y="314"/>
                    <a:pt x="220" y="314"/>
                    <a:pt x="220" y="314"/>
                  </a:cubicBezTo>
                  <a:cubicBezTo>
                    <a:pt x="225" y="315"/>
                    <a:pt x="230" y="316"/>
                    <a:pt x="234" y="316"/>
                  </a:cubicBezTo>
                  <a:cubicBezTo>
                    <a:pt x="248" y="318"/>
                    <a:pt x="261" y="317"/>
                    <a:pt x="275" y="313"/>
                  </a:cubicBezTo>
                  <a:cubicBezTo>
                    <a:pt x="279" y="312"/>
                    <a:pt x="284" y="310"/>
                    <a:pt x="288" y="308"/>
                  </a:cubicBezTo>
                  <a:cubicBezTo>
                    <a:pt x="293" y="306"/>
                    <a:pt x="297" y="304"/>
                    <a:pt x="302" y="302"/>
                  </a:cubicBezTo>
                  <a:cubicBezTo>
                    <a:pt x="289" y="261"/>
                    <a:pt x="289" y="261"/>
                    <a:pt x="289" y="261"/>
                  </a:cubicBezTo>
                  <a:cubicBezTo>
                    <a:pt x="283" y="242"/>
                    <a:pt x="283" y="242"/>
                    <a:pt x="283" y="242"/>
                  </a:cubicBezTo>
                  <a:cubicBezTo>
                    <a:pt x="275" y="217"/>
                    <a:pt x="275" y="217"/>
                    <a:pt x="275" y="217"/>
                  </a:cubicBezTo>
                  <a:cubicBezTo>
                    <a:pt x="261" y="170"/>
                    <a:pt x="261" y="170"/>
                    <a:pt x="261" y="170"/>
                  </a:cubicBezTo>
                  <a:cubicBezTo>
                    <a:pt x="213" y="44"/>
                    <a:pt x="213" y="44"/>
                    <a:pt x="213" y="44"/>
                  </a:cubicBezTo>
                  <a:cubicBezTo>
                    <a:pt x="209" y="30"/>
                    <a:pt x="202" y="20"/>
                    <a:pt x="192" y="15"/>
                  </a:cubicBezTo>
                  <a:cubicBezTo>
                    <a:pt x="188" y="12"/>
                    <a:pt x="183" y="11"/>
                    <a:pt x="178" y="11"/>
                  </a:cubicBezTo>
                  <a:cubicBezTo>
                    <a:pt x="141" y="0"/>
                    <a:pt x="141" y="0"/>
                    <a:pt x="141" y="0"/>
                  </a:cubicBezTo>
                  <a:cubicBezTo>
                    <a:pt x="0" y="42"/>
                    <a:pt x="0" y="42"/>
                    <a:pt x="0" y="42"/>
                  </a:cubicBezTo>
                  <a:cubicBezTo>
                    <a:pt x="50" y="78"/>
                    <a:pt x="50" y="78"/>
                    <a:pt x="50" y="78"/>
                  </a:cubicBezTo>
                  <a:cubicBezTo>
                    <a:pt x="127" y="27"/>
                    <a:pt x="127" y="27"/>
                    <a:pt x="127" y="27"/>
                  </a:cubicBezTo>
                  <a:close/>
                </a:path>
              </a:pathLst>
            </a:custGeom>
            <a:solidFill>
              <a:srgbClr val="8F71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 name="Freeform 36"/>
            <p:cNvSpPr/>
            <p:nvPr/>
          </p:nvSpPr>
          <p:spPr bwMode="auto">
            <a:xfrm>
              <a:off x="1883" y="1610"/>
              <a:ext cx="208" cy="54"/>
            </a:xfrm>
            <a:custGeom>
              <a:avLst/>
              <a:gdLst>
                <a:gd name="T0" fmla="*/ 88 w 88"/>
                <a:gd name="T1" fmla="*/ 13 h 23"/>
                <a:gd name="T2" fmla="*/ 82 w 88"/>
                <a:gd name="T3" fmla="*/ 0 h 23"/>
                <a:gd name="T4" fmla="*/ 0 w 88"/>
                <a:gd name="T5" fmla="*/ 18 h 23"/>
                <a:gd name="T6" fmla="*/ 16 w 88"/>
                <a:gd name="T7" fmla="*/ 23 h 23"/>
                <a:gd name="T8" fmla="*/ 88 w 88"/>
                <a:gd name="T9" fmla="*/ 13 h 23"/>
              </a:gdLst>
              <a:ahLst/>
              <a:cxnLst>
                <a:cxn ang="0">
                  <a:pos x="T0" y="T1"/>
                </a:cxn>
                <a:cxn ang="0">
                  <a:pos x="T2" y="T3"/>
                </a:cxn>
                <a:cxn ang="0">
                  <a:pos x="T4" y="T5"/>
                </a:cxn>
                <a:cxn ang="0">
                  <a:pos x="T6" y="T7"/>
                </a:cxn>
                <a:cxn ang="0">
                  <a:pos x="T8" y="T9"/>
                </a:cxn>
              </a:cxnLst>
              <a:rect l="0" t="0" r="r" b="b"/>
              <a:pathLst>
                <a:path w="88" h="23">
                  <a:moveTo>
                    <a:pt x="88" y="13"/>
                  </a:moveTo>
                  <a:cubicBezTo>
                    <a:pt x="82" y="0"/>
                    <a:pt x="82" y="0"/>
                    <a:pt x="82" y="0"/>
                  </a:cubicBezTo>
                  <a:cubicBezTo>
                    <a:pt x="0" y="18"/>
                    <a:pt x="0" y="18"/>
                    <a:pt x="0" y="18"/>
                  </a:cubicBezTo>
                  <a:cubicBezTo>
                    <a:pt x="5" y="20"/>
                    <a:pt x="11" y="21"/>
                    <a:pt x="16" y="23"/>
                  </a:cubicBezTo>
                  <a:cubicBezTo>
                    <a:pt x="88" y="13"/>
                    <a:pt x="88" y="13"/>
                    <a:pt x="88" y="13"/>
                  </a:cubicBezTo>
                  <a:close/>
                </a:path>
              </a:pathLst>
            </a:custGeom>
            <a:solidFill>
              <a:srgbClr val="8F71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 name="Freeform 37"/>
            <p:cNvSpPr/>
            <p:nvPr/>
          </p:nvSpPr>
          <p:spPr bwMode="auto">
            <a:xfrm>
              <a:off x="1921" y="1640"/>
              <a:ext cx="186" cy="43"/>
            </a:xfrm>
            <a:custGeom>
              <a:avLst/>
              <a:gdLst>
                <a:gd name="T0" fmla="*/ 72 w 79"/>
                <a:gd name="T1" fmla="*/ 0 h 18"/>
                <a:gd name="T2" fmla="*/ 0 w 79"/>
                <a:gd name="T3" fmla="*/ 10 h 18"/>
                <a:gd name="T4" fmla="*/ 79 w 79"/>
                <a:gd name="T5" fmla="*/ 13 h 18"/>
                <a:gd name="T6" fmla="*/ 72 w 79"/>
                <a:gd name="T7" fmla="*/ 0 h 18"/>
              </a:gdLst>
              <a:ahLst/>
              <a:cxnLst>
                <a:cxn ang="0">
                  <a:pos x="T0" y="T1"/>
                </a:cxn>
                <a:cxn ang="0">
                  <a:pos x="T2" y="T3"/>
                </a:cxn>
                <a:cxn ang="0">
                  <a:pos x="T4" y="T5"/>
                </a:cxn>
                <a:cxn ang="0">
                  <a:pos x="T6" y="T7"/>
                </a:cxn>
              </a:cxnLst>
              <a:rect l="0" t="0" r="r" b="b"/>
              <a:pathLst>
                <a:path w="79" h="18">
                  <a:moveTo>
                    <a:pt x="72" y="0"/>
                  </a:moveTo>
                  <a:cubicBezTo>
                    <a:pt x="0" y="10"/>
                    <a:pt x="0" y="10"/>
                    <a:pt x="0" y="10"/>
                  </a:cubicBezTo>
                  <a:cubicBezTo>
                    <a:pt x="26" y="16"/>
                    <a:pt x="52" y="18"/>
                    <a:pt x="79" y="13"/>
                  </a:cubicBezTo>
                  <a:cubicBezTo>
                    <a:pt x="72" y="0"/>
                    <a:pt x="72" y="0"/>
                    <a:pt x="72" y="0"/>
                  </a:cubicBezTo>
                  <a:close/>
                </a:path>
              </a:pathLst>
            </a:custGeom>
            <a:solidFill>
              <a:srgbClr val="430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 name="Freeform 38"/>
            <p:cNvSpPr/>
            <p:nvPr/>
          </p:nvSpPr>
          <p:spPr bwMode="auto">
            <a:xfrm>
              <a:off x="1217" y="1305"/>
              <a:ext cx="909" cy="454"/>
            </a:xfrm>
            <a:custGeom>
              <a:avLst/>
              <a:gdLst>
                <a:gd name="T0" fmla="*/ 377 w 385"/>
                <a:gd name="T1" fmla="*/ 155 h 192"/>
                <a:gd name="T2" fmla="*/ 298 w 385"/>
                <a:gd name="T3" fmla="*/ 152 h 192"/>
                <a:gd name="T4" fmla="*/ 282 w 385"/>
                <a:gd name="T5" fmla="*/ 147 h 192"/>
                <a:gd name="T6" fmla="*/ 273 w 385"/>
                <a:gd name="T7" fmla="*/ 143 h 192"/>
                <a:gd name="T8" fmla="*/ 265 w 385"/>
                <a:gd name="T9" fmla="*/ 138 h 192"/>
                <a:gd name="T10" fmla="*/ 215 w 385"/>
                <a:gd name="T11" fmla="*/ 102 h 192"/>
                <a:gd name="T12" fmla="*/ 166 w 385"/>
                <a:gd name="T13" fmla="*/ 67 h 192"/>
                <a:gd name="T14" fmla="*/ 150 w 385"/>
                <a:gd name="T15" fmla="*/ 55 h 192"/>
                <a:gd name="T16" fmla="*/ 120 w 385"/>
                <a:gd name="T17" fmla="*/ 34 h 192"/>
                <a:gd name="T18" fmla="*/ 51 w 385"/>
                <a:gd name="T19" fmla="*/ 7 h 192"/>
                <a:gd name="T20" fmla="*/ 4 w 385"/>
                <a:gd name="T21" fmla="*/ 0 h 192"/>
                <a:gd name="T22" fmla="*/ 0 w 385"/>
                <a:gd name="T23" fmla="*/ 10 h 192"/>
                <a:gd name="T24" fmla="*/ 90 w 385"/>
                <a:gd name="T25" fmla="*/ 32 h 192"/>
                <a:gd name="T26" fmla="*/ 239 w 385"/>
                <a:gd name="T27" fmla="*/ 151 h 192"/>
                <a:gd name="T28" fmla="*/ 348 w 385"/>
                <a:gd name="T29" fmla="*/ 191 h 192"/>
                <a:gd name="T30" fmla="*/ 349 w 385"/>
                <a:gd name="T31" fmla="*/ 191 h 192"/>
                <a:gd name="T32" fmla="*/ 385 w 385"/>
                <a:gd name="T33" fmla="*/ 186 h 192"/>
                <a:gd name="T34" fmla="*/ 377 w 385"/>
                <a:gd name="T35" fmla="*/ 15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5" h="192">
                  <a:moveTo>
                    <a:pt x="377" y="155"/>
                  </a:moveTo>
                  <a:cubicBezTo>
                    <a:pt x="350" y="160"/>
                    <a:pt x="324" y="158"/>
                    <a:pt x="298" y="152"/>
                  </a:cubicBezTo>
                  <a:cubicBezTo>
                    <a:pt x="293" y="150"/>
                    <a:pt x="287" y="149"/>
                    <a:pt x="282" y="147"/>
                  </a:cubicBezTo>
                  <a:cubicBezTo>
                    <a:pt x="279" y="146"/>
                    <a:pt x="276" y="144"/>
                    <a:pt x="273" y="143"/>
                  </a:cubicBezTo>
                  <a:cubicBezTo>
                    <a:pt x="265" y="138"/>
                    <a:pt x="265" y="138"/>
                    <a:pt x="265" y="138"/>
                  </a:cubicBezTo>
                  <a:cubicBezTo>
                    <a:pt x="215" y="102"/>
                    <a:pt x="215" y="102"/>
                    <a:pt x="215" y="102"/>
                  </a:cubicBezTo>
                  <a:cubicBezTo>
                    <a:pt x="166" y="67"/>
                    <a:pt x="166" y="67"/>
                    <a:pt x="166" y="67"/>
                  </a:cubicBezTo>
                  <a:cubicBezTo>
                    <a:pt x="150" y="55"/>
                    <a:pt x="150" y="55"/>
                    <a:pt x="150" y="55"/>
                  </a:cubicBezTo>
                  <a:cubicBezTo>
                    <a:pt x="120" y="34"/>
                    <a:pt x="120" y="34"/>
                    <a:pt x="120" y="34"/>
                  </a:cubicBezTo>
                  <a:cubicBezTo>
                    <a:pt x="102" y="20"/>
                    <a:pt x="79" y="11"/>
                    <a:pt x="51" y="7"/>
                  </a:cubicBezTo>
                  <a:cubicBezTo>
                    <a:pt x="4" y="0"/>
                    <a:pt x="4" y="0"/>
                    <a:pt x="4" y="0"/>
                  </a:cubicBezTo>
                  <a:cubicBezTo>
                    <a:pt x="0" y="10"/>
                    <a:pt x="0" y="10"/>
                    <a:pt x="0" y="10"/>
                  </a:cubicBezTo>
                  <a:cubicBezTo>
                    <a:pt x="36" y="11"/>
                    <a:pt x="66" y="18"/>
                    <a:pt x="90" y="32"/>
                  </a:cubicBezTo>
                  <a:cubicBezTo>
                    <a:pt x="239" y="151"/>
                    <a:pt x="239" y="151"/>
                    <a:pt x="239" y="151"/>
                  </a:cubicBezTo>
                  <a:cubicBezTo>
                    <a:pt x="276" y="178"/>
                    <a:pt x="312" y="192"/>
                    <a:pt x="348" y="191"/>
                  </a:cubicBezTo>
                  <a:cubicBezTo>
                    <a:pt x="349" y="191"/>
                    <a:pt x="349" y="191"/>
                    <a:pt x="349" y="191"/>
                  </a:cubicBezTo>
                  <a:cubicBezTo>
                    <a:pt x="361" y="191"/>
                    <a:pt x="373" y="189"/>
                    <a:pt x="385" y="186"/>
                  </a:cubicBezTo>
                  <a:cubicBezTo>
                    <a:pt x="377" y="155"/>
                    <a:pt x="377" y="155"/>
                    <a:pt x="377" y="155"/>
                  </a:cubicBezTo>
                  <a:close/>
                </a:path>
              </a:pathLst>
            </a:custGeom>
            <a:solidFill>
              <a:srgbClr val="7E0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 name="Freeform 39"/>
            <p:cNvSpPr/>
            <p:nvPr/>
          </p:nvSpPr>
          <p:spPr bwMode="auto">
            <a:xfrm>
              <a:off x="2393" y="1988"/>
              <a:ext cx="340" cy="130"/>
            </a:xfrm>
            <a:custGeom>
              <a:avLst/>
              <a:gdLst>
                <a:gd name="T0" fmla="*/ 0 w 144"/>
                <a:gd name="T1" fmla="*/ 13 h 55"/>
                <a:gd name="T2" fmla="*/ 6 w 144"/>
                <a:gd name="T3" fmla="*/ 32 h 55"/>
                <a:gd name="T4" fmla="*/ 24 w 144"/>
                <a:gd name="T5" fmla="*/ 55 h 55"/>
                <a:gd name="T6" fmla="*/ 35 w 144"/>
                <a:gd name="T7" fmla="*/ 55 h 55"/>
                <a:gd name="T8" fmla="*/ 29 w 144"/>
                <a:gd name="T9" fmla="*/ 29 h 55"/>
                <a:gd name="T10" fmla="*/ 80 w 144"/>
                <a:gd name="T11" fmla="*/ 50 h 55"/>
                <a:gd name="T12" fmla="*/ 144 w 144"/>
                <a:gd name="T13" fmla="*/ 13 h 55"/>
                <a:gd name="T14" fmla="*/ 99 w 144"/>
                <a:gd name="T15" fmla="*/ 0 h 55"/>
                <a:gd name="T16" fmla="*/ 55 w 144"/>
                <a:gd name="T17" fmla="*/ 25 h 55"/>
                <a:gd name="T18" fmla="*/ 37 w 144"/>
                <a:gd name="T19" fmla="*/ 19 h 55"/>
                <a:gd name="T20" fmla="*/ 0 w 144"/>
                <a:gd name="T21" fmla="*/ 1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 h="55">
                  <a:moveTo>
                    <a:pt x="0" y="13"/>
                  </a:moveTo>
                  <a:cubicBezTo>
                    <a:pt x="6" y="32"/>
                    <a:pt x="6" y="32"/>
                    <a:pt x="6" y="32"/>
                  </a:cubicBezTo>
                  <a:cubicBezTo>
                    <a:pt x="24" y="55"/>
                    <a:pt x="24" y="55"/>
                    <a:pt x="24" y="55"/>
                  </a:cubicBezTo>
                  <a:cubicBezTo>
                    <a:pt x="35" y="55"/>
                    <a:pt x="35" y="55"/>
                    <a:pt x="35" y="55"/>
                  </a:cubicBezTo>
                  <a:cubicBezTo>
                    <a:pt x="29" y="29"/>
                    <a:pt x="29" y="29"/>
                    <a:pt x="29" y="29"/>
                  </a:cubicBezTo>
                  <a:cubicBezTo>
                    <a:pt x="44" y="30"/>
                    <a:pt x="61" y="37"/>
                    <a:pt x="80" y="50"/>
                  </a:cubicBezTo>
                  <a:cubicBezTo>
                    <a:pt x="111" y="45"/>
                    <a:pt x="133" y="33"/>
                    <a:pt x="144" y="13"/>
                  </a:cubicBezTo>
                  <a:cubicBezTo>
                    <a:pt x="134" y="5"/>
                    <a:pt x="119" y="1"/>
                    <a:pt x="99" y="0"/>
                  </a:cubicBezTo>
                  <a:cubicBezTo>
                    <a:pt x="55" y="25"/>
                    <a:pt x="55" y="25"/>
                    <a:pt x="55" y="25"/>
                  </a:cubicBezTo>
                  <a:cubicBezTo>
                    <a:pt x="49" y="22"/>
                    <a:pt x="43" y="20"/>
                    <a:pt x="37" y="19"/>
                  </a:cubicBezTo>
                  <a:cubicBezTo>
                    <a:pt x="25" y="15"/>
                    <a:pt x="12" y="14"/>
                    <a:pt x="0" y="1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 name="Freeform 40"/>
            <p:cNvSpPr/>
            <p:nvPr/>
          </p:nvSpPr>
          <p:spPr bwMode="auto">
            <a:xfrm>
              <a:off x="2374" y="1933"/>
              <a:ext cx="137" cy="100"/>
            </a:xfrm>
            <a:custGeom>
              <a:avLst/>
              <a:gdLst>
                <a:gd name="T0" fmla="*/ 0 w 58"/>
                <a:gd name="T1" fmla="*/ 11 h 42"/>
                <a:gd name="T2" fmla="*/ 8 w 58"/>
                <a:gd name="T3" fmla="*/ 36 h 42"/>
                <a:gd name="T4" fmla="*/ 45 w 58"/>
                <a:gd name="T5" fmla="*/ 42 h 42"/>
                <a:gd name="T6" fmla="*/ 58 w 58"/>
                <a:gd name="T7" fmla="*/ 22 h 42"/>
                <a:gd name="T8" fmla="*/ 36 w 58"/>
                <a:gd name="T9" fmla="*/ 0 h 42"/>
                <a:gd name="T10" fmla="*/ 0 w 58"/>
                <a:gd name="T11" fmla="*/ 11 h 42"/>
              </a:gdLst>
              <a:ahLst/>
              <a:cxnLst>
                <a:cxn ang="0">
                  <a:pos x="T0" y="T1"/>
                </a:cxn>
                <a:cxn ang="0">
                  <a:pos x="T2" y="T3"/>
                </a:cxn>
                <a:cxn ang="0">
                  <a:pos x="T4" y="T5"/>
                </a:cxn>
                <a:cxn ang="0">
                  <a:pos x="T6" y="T7"/>
                </a:cxn>
                <a:cxn ang="0">
                  <a:pos x="T8" y="T9"/>
                </a:cxn>
                <a:cxn ang="0">
                  <a:pos x="T10" y="T11"/>
                </a:cxn>
              </a:cxnLst>
              <a:rect l="0" t="0" r="r" b="b"/>
              <a:pathLst>
                <a:path w="58" h="42">
                  <a:moveTo>
                    <a:pt x="0" y="11"/>
                  </a:moveTo>
                  <a:cubicBezTo>
                    <a:pt x="8" y="36"/>
                    <a:pt x="8" y="36"/>
                    <a:pt x="8" y="36"/>
                  </a:cubicBezTo>
                  <a:cubicBezTo>
                    <a:pt x="20" y="37"/>
                    <a:pt x="33" y="38"/>
                    <a:pt x="45" y="42"/>
                  </a:cubicBezTo>
                  <a:cubicBezTo>
                    <a:pt x="58" y="22"/>
                    <a:pt x="58" y="22"/>
                    <a:pt x="58" y="22"/>
                  </a:cubicBezTo>
                  <a:cubicBezTo>
                    <a:pt x="36" y="0"/>
                    <a:pt x="36" y="0"/>
                    <a:pt x="36" y="0"/>
                  </a:cubicBezTo>
                  <a:cubicBezTo>
                    <a:pt x="26" y="7"/>
                    <a:pt x="14" y="10"/>
                    <a:pt x="0" y="11"/>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 name="Freeform 41"/>
            <p:cNvSpPr/>
            <p:nvPr/>
          </p:nvSpPr>
          <p:spPr bwMode="auto">
            <a:xfrm>
              <a:off x="2459" y="1903"/>
              <a:ext cx="168" cy="144"/>
            </a:xfrm>
            <a:custGeom>
              <a:avLst/>
              <a:gdLst>
                <a:gd name="T0" fmla="*/ 22 w 71"/>
                <a:gd name="T1" fmla="*/ 35 h 61"/>
                <a:gd name="T2" fmla="*/ 9 w 71"/>
                <a:gd name="T3" fmla="*/ 55 h 61"/>
                <a:gd name="T4" fmla="*/ 27 w 71"/>
                <a:gd name="T5" fmla="*/ 61 h 61"/>
                <a:gd name="T6" fmla="*/ 71 w 71"/>
                <a:gd name="T7" fmla="*/ 36 h 61"/>
                <a:gd name="T8" fmla="*/ 13 w 71"/>
                <a:gd name="T9" fmla="*/ 0 h 61"/>
                <a:gd name="T10" fmla="*/ 0 w 71"/>
                <a:gd name="T11" fmla="*/ 13 h 61"/>
                <a:gd name="T12" fmla="*/ 22 w 71"/>
                <a:gd name="T13" fmla="*/ 35 h 61"/>
              </a:gdLst>
              <a:ahLst/>
              <a:cxnLst>
                <a:cxn ang="0">
                  <a:pos x="T0" y="T1"/>
                </a:cxn>
                <a:cxn ang="0">
                  <a:pos x="T2" y="T3"/>
                </a:cxn>
                <a:cxn ang="0">
                  <a:pos x="T4" y="T5"/>
                </a:cxn>
                <a:cxn ang="0">
                  <a:pos x="T6" y="T7"/>
                </a:cxn>
                <a:cxn ang="0">
                  <a:pos x="T8" y="T9"/>
                </a:cxn>
                <a:cxn ang="0">
                  <a:pos x="T10" y="T11"/>
                </a:cxn>
                <a:cxn ang="0">
                  <a:pos x="T12" y="T13"/>
                </a:cxn>
              </a:cxnLst>
              <a:rect l="0" t="0" r="r" b="b"/>
              <a:pathLst>
                <a:path w="71" h="61">
                  <a:moveTo>
                    <a:pt x="22" y="35"/>
                  </a:moveTo>
                  <a:cubicBezTo>
                    <a:pt x="9" y="55"/>
                    <a:pt x="9" y="55"/>
                    <a:pt x="9" y="55"/>
                  </a:cubicBezTo>
                  <a:cubicBezTo>
                    <a:pt x="15" y="56"/>
                    <a:pt x="21" y="58"/>
                    <a:pt x="27" y="61"/>
                  </a:cubicBezTo>
                  <a:cubicBezTo>
                    <a:pt x="71" y="36"/>
                    <a:pt x="71" y="36"/>
                    <a:pt x="71" y="36"/>
                  </a:cubicBezTo>
                  <a:cubicBezTo>
                    <a:pt x="13" y="0"/>
                    <a:pt x="13" y="0"/>
                    <a:pt x="13" y="0"/>
                  </a:cubicBezTo>
                  <a:cubicBezTo>
                    <a:pt x="9" y="5"/>
                    <a:pt x="5" y="9"/>
                    <a:pt x="0" y="13"/>
                  </a:cubicBezTo>
                  <a:cubicBezTo>
                    <a:pt x="22" y="35"/>
                    <a:pt x="22" y="35"/>
                    <a:pt x="22" y="35"/>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42"/>
            <p:cNvSpPr/>
            <p:nvPr/>
          </p:nvSpPr>
          <p:spPr bwMode="auto">
            <a:xfrm>
              <a:off x="2244" y="2189"/>
              <a:ext cx="331" cy="198"/>
            </a:xfrm>
            <a:custGeom>
              <a:avLst/>
              <a:gdLst>
                <a:gd name="T0" fmla="*/ 70 w 140"/>
                <a:gd name="T1" fmla="*/ 78 h 84"/>
                <a:gd name="T2" fmla="*/ 140 w 140"/>
                <a:gd name="T3" fmla="*/ 84 h 84"/>
                <a:gd name="T4" fmla="*/ 102 w 140"/>
                <a:gd name="T5" fmla="*/ 37 h 84"/>
                <a:gd name="T6" fmla="*/ 79 w 140"/>
                <a:gd name="T7" fmla="*/ 71 h 84"/>
                <a:gd name="T8" fmla="*/ 40 w 140"/>
                <a:gd name="T9" fmla="*/ 22 h 84"/>
                <a:gd name="T10" fmla="*/ 14 w 140"/>
                <a:gd name="T11" fmla="*/ 2 h 84"/>
                <a:gd name="T12" fmla="*/ 0 w 140"/>
                <a:gd name="T13" fmla="*/ 0 h 84"/>
                <a:gd name="T14" fmla="*/ 13 w 140"/>
                <a:gd name="T15" fmla="*/ 65 h 84"/>
                <a:gd name="T16" fmla="*/ 27 w 140"/>
                <a:gd name="T17" fmla="*/ 65 h 84"/>
                <a:gd name="T18" fmla="*/ 27 w 140"/>
                <a:gd name="T19" fmla="*/ 27 h 84"/>
                <a:gd name="T20" fmla="*/ 70 w 140"/>
                <a:gd name="T21" fmla="*/ 7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84">
                  <a:moveTo>
                    <a:pt x="70" y="78"/>
                  </a:moveTo>
                  <a:cubicBezTo>
                    <a:pt x="140" y="84"/>
                    <a:pt x="140" y="84"/>
                    <a:pt x="140" y="84"/>
                  </a:cubicBezTo>
                  <a:cubicBezTo>
                    <a:pt x="138" y="63"/>
                    <a:pt x="126" y="47"/>
                    <a:pt x="102" y="37"/>
                  </a:cubicBezTo>
                  <a:cubicBezTo>
                    <a:pt x="79" y="71"/>
                    <a:pt x="79" y="71"/>
                    <a:pt x="79" y="71"/>
                  </a:cubicBezTo>
                  <a:cubicBezTo>
                    <a:pt x="40" y="22"/>
                    <a:pt x="40" y="22"/>
                    <a:pt x="40" y="22"/>
                  </a:cubicBezTo>
                  <a:cubicBezTo>
                    <a:pt x="14" y="2"/>
                    <a:pt x="14" y="2"/>
                    <a:pt x="14" y="2"/>
                  </a:cubicBezTo>
                  <a:cubicBezTo>
                    <a:pt x="10" y="2"/>
                    <a:pt x="5" y="1"/>
                    <a:pt x="0" y="0"/>
                  </a:cubicBezTo>
                  <a:cubicBezTo>
                    <a:pt x="13" y="65"/>
                    <a:pt x="13" y="65"/>
                    <a:pt x="13" y="65"/>
                  </a:cubicBezTo>
                  <a:cubicBezTo>
                    <a:pt x="27" y="65"/>
                    <a:pt x="27" y="65"/>
                    <a:pt x="27" y="65"/>
                  </a:cubicBezTo>
                  <a:cubicBezTo>
                    <a:pt x="27" y="27"/>
                    <a:pt x="27" y="27"/>
                    <a:pt x="27" y="27"/>
                  </a:cubicBezTo>
                  <a:cubicBezTo>
                    <a:pt x="70" y="78"/>
                    <a:pt x="70" y="78"/>
                    <a:pt x="70" y="78"/>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 name="Freeform 43"/>
            <p:cNvSpPr/>
            <p:nvPr/>
          </p:nvSpPr>
          <p:spPr bwMode="auto">
            <a:xfrm>
              <a:off x="2374" y="2174"/>
              <a:ext cx="111" cy="182"/>
            </a:xfrm>
            <a:custGeom>
              <a:avLst/>
              <a:gdLst>
                <a:gd name="T0" fmla="*/ 0 w 47"/>
                <a:gd name="T1" fmla="*/ 5 h 77"/>
                <a:gd name="T2" fmla="*/ 25 w 47"/>
                <a:gd name="T3" fmla="*/ 50 h 77"/>
                <a:gd name="T4" fmla="*/ 24 w 47"/>
                <a:gd name="T5" fmla="*/ 77 h 77"/>
                <a:gd name="T6" fmla="*/ 47 w 47"/>
                <a:gd name="T7" fmla="*/ 43 h 77"/>
                <a:gd name="T8" fmla="*/ 13 w 47"/>
                <a:gd name="T9" fmla="*/ 0 h 77"/>
                <a:gd name="T10" fmla="*/ 0 w 47"/>
                <a:gd name="T11" fmla="*/ 5 h 77"/>
              </a:gdLst>
              <a:ahLst/>
              <a:cxnLst>
                <a:cxn ang="0">
                  <a:pos x="T0" y="T1"/>
                </a:cxn>
                <a:cxn ang="0">
                  <a:pos x="T2" y="T3"/>
                </a:cxn>
                <a:cxn ang="0">
                  <a:pos x="T4" y="T5"/>
                </a:cxn>
                <a:cxn ang="0">
                  <a:pos x="T6" y="T7"/>
                </a:cxn>
                <a:cxn ang="0">
                  <a:pos x="T8" y="T9"/>
                </a:cxn>
                <a:cxn ang="0">
                  <a:pos x="T10" y="T11"/>
                </a:cxn>
              </a:cxnLst>
              <a:rect l="0" t="0" r="r" b="b"/>
              <a:pathLst>
                <a:path w="47" h="77">
                  <a:moveTo>
                    <a:pt x="0" y="5"/>
                  </a:moveTo>
                  <a:cubicBezTo>
                    <a:pt x="25" y="50"/>
                    <a:pt x="25" y="50"/>
                    <a:pt x="25" y="50"/>
                  </a:cubicBezTo>
                  <a:cubicBezTo>
                    <a:pt x="24" y="77"/>
                    <a:pt x="24" y="77"/>
                    <a:pt x="24" y="77"/>
                  </a:cubicBezTo>
                  <a:cubicBezTo>
                    <a:pt x="47" y="43"/>
                    <a:pt x="47" y="43"/>
                    <a:pt x="47" y="43"/>
                  </a:cubicBezTo>
                  <a:cubicBezTo>
                    <a:pt x="13" y="0"/>
                    <a:pt x="13" y="0"/>
                    <a:pt x="13" y="0"/>
                  </a:cubicBezTo>
                  <a:cubicBezTo>
                    <a:pt x="9" y="2"/>
                    <a:pt x="4" y="4"/>
                    <a:pt x="0" y="5"/>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 name="Freeform 44"/>
            <p:cNvSpPr/>
            <p:nvPr/>
          </p:nvSpPr>
          <p:spPr bwMode="auto">
            <a:xfrm>
              <a:off x="2278" y="2186"/>
              <a:ext cx="155" cy="170"/>
            </a:xfrm>
            <a:custGeom>
              <a:avLst/>
              <a:gdLst>
                <a:gd name="T0" fmla="*/ 66 w 66"/>
                <a:gd name="T1" fmla="*/ 45 h 72"/>
                <a:gd name="T2" fmla="*/ 41 w 66"/>
                <a:gd name="T3" fmla="*/ 0 h 72"/>
                <a:gd name="T4" fmla="*/ 0 w 66"/>
                <a:gd name="T5" fmla="*/ 3 h 72"/>
                <a:gd name="T6" fmla="*/ 26 w 66"/>
                <a:gd name="T7" fmla="*/ 23 h 72"/>
                <a:gd name="T8" fmla="*/ 65 w 66"/>
                <a:gd name="T9" fmla="*/ 72 h 72"/>
                <a:gd name="T10" fmla="*/ 66 w 66"/>
                <a:gd name="T11" fmla="*/ 45 h 72"/>
              </a:gdLst>
              <a:ahLst/>
              <a:cxnLst>
                <a:cxn ang="0">
                  <a:pos x="T0" y="T1"/>
                </a:cxn>
                <a:cxn ang="0">
                  <a:pos x="T2" y="T3"/>
                </a:cxn>
                <a:cxn ang="0">
                  <a:pos x="T4" y="T5"/>
                </a:cxn>
                <a:cxn ang="0">
                  <a:pos x="T6" y="T7"/>
                </a:cxn>
                <a:cxn ang="0">
                  <a:pos x="T8" y="T9"/>
                </a:cxn>
                <a:cxn ang="0">
                  <a:pos x="T10" y="T11"/>
                </a:cxn>
              </a:cxnLst>
              <a:rect l="0" t="0" r="r" b="b"/>
              <a:pathLst>
                <a:path w="66" h="72">
                  <a:moveTo>
                    <a:pt x="66" y="45"/>
                  </a:moveTo>
                  <a:cubicBezTo>
                    <a:pt x="41" y="0"/>
                    <a:pt x="41" y="0"/>
                    <a:pt x="41" y="0"/>
                  </a:cubicBezTo>
                  <a:cubicBezTo>
                    <a:pt x="27" y="4"/>
                    <a:pt x="14" y="5"/>
                    <a:pt x="0" y="3"/>
                  </a:cubicBezTo>
                  <a:cubicBezTo>
                    <a:pt x="26" y="23"/>
                    <a:pt x="26" y="23"/>
                    <a:pt x="26" y="23"/>
                  </a:cubicBezTo>
                  <a:cubicBezTo>
                    <a:pt x="65" y="72"/>
                    <a:pt x="65" y="72"/>
                    <a:pt x="65" y="72"/>
                  </a:cubicBezTo>
                  <a:cubicBezTo>
                    <a:pt x="66" y="45"/>
                    <a:pt x="66" y="45"/>
                    <a:pt x="66" y="45"/>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 name="Freeform 45"/>
            <p:cNvSpPr/>
            <p:nvPr/>
          </p:nvSpPr>
          <p:spPr bwMode="auto">
            <a:xfrm>
              <a:off x="1500" y="2099"/>
              <a:ext cx="586" cy="224"/>
            </a:xfrm>
            <a:custGeom>
              <a:avLst/>
              <a:gdLst>
                <a:gd name="T0" fmla="*/ 207 w 248"/>
                <a:gd name="T1" fmla="*/ 78 h 95"/>
                <a:gd name="T2" fmla="*/ 246 w 248"/>
                <a:gd name="T3" fmla="*/ 51 h 95"/>
                <a:gd name="T4" fmla="*/ 248 w 248"/>
                <a:gd name="T5" fmla="*/ 45 h 95"/>
                <a:gd name="T6" fmla="*/ 248 w 248"/>
                <a:gd name="T7" fmla="*/ 44 h 95"/>
                <a:gd name="T8" fmla="*/ 248 w 248"/>
                <a:gd name="T9" fmla="*/ 44 h 95"/>
                <a:gd name="T10" fmla="*/ 207 w 248"/>
                <a:gd name="T11" fmla="*/ 10 h 95"/>
                <a:gd name="T12" fmla="*/ 161 w 248"/>
                <a:gd name="T13" fmla="*/ 0 h 95"/>
                <a:gd name="T14" fmla="*/ 182 w 248"/>
                <a:gd name="T15" fmla="*/ 33 h 95"/>
                <a:gd name="T16" fmla="*/ 0 w 248"/>
                <a:gd name="T17" fmla="*/ 78 h 95"/>
                <a:gd name="T18" fmla="*/ 9 w 248"/>
                <a:gd name="T19" fmla="*/ 82 h 95"/>
                <a:gd name="T20" fmla="*/ 108 w 248"/>
                <a:gd name="T21" fmla="*/ 94 h 95"/>
                <a:gd name="T22" fmla="*/ 207 w 248"/>
                <a:gd name="T23" fmla="*/ 7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95">
                  <a:moveTo>
                    <a:pt x="207" y="78"/>
                  </a:moveTo>
                  <a:cubicBezTo>
                    <a:pt x="229" y="70"/>
                    <a:pt x="242" y="61"/>
                    <a:pt x="246" y="51"/>
                  </a:cubicBezTo>
                  <a:cubicBezTo>
                    <a:pt x="247" y="49"/>
                    <a:pt x="248" y="47"/>
                    <a:pt x="248" y="45"/>
                  </a:cubicBezTo>
                  <a:cubicBezTo>
                    <a:pt x="248" y="44"/>
                    <a:pt x="248" y="44"/>
                    <a:pt x="248" y="44"/>
                  </a:cubicBezTo>
                  <a:cubicBezTo>
                    <a:pt x="248" y="44"/>
                    <a:pt x="248" y="44"/>
                    <a:pt x="248" y="44"/>
                  </a:cubicBezTo>
                  <a:cubicBezTo>
                    <a:pt x="248" y="30"/>
                    <a:pt x="234" y="19"/>
                    <a:pt x="207" y="10"/>
                  </a:cubicBezTo>
                  <a:cubicBezTo>
                    <a:pt x="193" y="6"/>
                    <a:pt x="178" y="2"/>
                    <a:pt x="161" y="0"/>
                  </a:cubicBezTo>
                  <a:cubicBezTo>
                    <a:pt x="191" y="8"/>
                    <a:pt x="198" y="19"/>
                    <a:pt x="182" y="33"/>
                  </a:cubicBezTo>
                  <a:cubicBezTo>
                    <a:pt x="141" y="66"/>
                    <a:pt x="80" y="81"/>
                    <a:pt x="0" y="78"/>
                  </a:cubicBezTo>
                  <a:cubicBezTo>
                    <a:pt x="3" y="79"/>
                    <a:pt x="6" y="81"/>
                    <a:pt x="9" y="82"/>
                  </a:cubicBezTo>
                  <a:cubicBezTo>
                    <a:pt x="36" y="91"/>
                    <a:pt x="69" y="95"/>
                    <a:pt x="108" y="94"/>
                  </a:cubicBezTo>
                  <a:cubicBezTo>
                    <a:pt x="147" y="94"/>
                    <a:pt x="179" y="88"/>
                    <a:pt x="207" y="78"/>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 name="Freeform 46"/>
            <p:cNvSpPr/>
            <p:nvPr/>
          </p:nvSpPr>
          <p:spPr bwMode="auto">
            <a:xfrm>
              <a:off x="1425" y="2205"/>
              <a:ext cx="661" cy="154"/>
            </a:xfrm>
            <a:custGeom>
              <a:avLst/>
              <a:gdLst>
                <a:gd name="T0" fmla="*/ 278 w 280"/>
                <a:gd name="T1" fmla="*/ 6 h 65"/>
                <a:gd name="T2" fmla="*/ 239 w 280"/>
                <a:gd name="T3" fmla="*/ 33 h 65"/>
                <a:gd name="T4" fmla="*/ 140 w 280"/>
                <a:gd name="T5" fmla="*/ 49 h 65"/>
                <a:gd name="T6" fmla="*/ 41 w 280"/>
                <a:gd name="T7" fmla="*/ 37 h 65"/>
                <a:gd name="T8" fmla="*/ 32 w 280"/>
                <a:gd name="T9" fmla="*/ 33 h 65"/>
                <a:gd name="T10" fmla="*/ 2 w 280"/>
                <a:gd name="T11" fmla="*/ 10 h 65"/>
                <a:gd name="T12" fmla="*/ 0 w 280"/>
                <a:gd name="T13" fmla="*/ 4 h 65"/>
                <a:gd name="T14" fmla="*/ 0 w 280"/>
                <a:gd name="T15" fmla="*/ 16 h 65"/>
                <a:gd name="T16" fmla="*/ 0 w 280"/>
                <a:gd name="T17" fmla="*/ 18 h 65"/>
                <a:gd name="T18" fmla="*/ 0 w 280"/>
                <a:gd name="T19" fmla="*/ 20 h 65"/>
                <a:gd name="T20" fmla="*/ 41 w 280"/>
                <a:gd name="T21" fmla="*/ 51 h 65"/>
                <a:gd name="T22" fmla="*/ 140 w 280"/>
                <a:gd name="T23" fmla="*/ 64 h 65"/>
                <a:gd name="T24" fmla="*/ 239 w 280"/>
                <a:gd name="T25" fmla="*/ 48 h 65"/>
                <a:gd name="T26" fmla="*/ 280 w 280"/>
                <a:gd name="T27" fmla="*/ 14 h 65"/>
                <a:gd name="T28" fmla="*/ 280 w 280"/>
                <a:gd name="T29" fmla="*/ 0 h 65"/>
                <a:gd name="T30" fmla="*/ 278 w 280"/>
                <a:gd name="T31" fmla="*/ 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65">
                  <a:moveTo>
                    <a:pt x="278" y="6"/>
                  </a:moveTo>
                  <a:cubicBezTo>
                    <a:pt x="274" y="16"/>
                    <a:pt x="261" y="25"/>
                    <a:pt x="239" y="33"/>
                  </a:cubicBezTo>
                  <a:cubicBezTo>
                    <a:pt x="211" y="43"/>
                    <a:pt x="179" y="49"/>
                    <a:pt x="140" y="49"/>
                  </a:cubicBezTo>
                  <a:cubicBezTo>
                    <a:pt x="101" y="50"/>
                    <a:pt x="68" y="46"/>
                    <a:pt x="41" y="37"/>
                  </a:cubicBezTo>
                  <a:cubicBezTo>
                    <a:pt x="38" y="36"/>
                    <a:pt x="35" y="34"/>
                    <a:pt x="32" y="33"/>
                  </a:cubicBezTo>
                  <a:cubicBezTo>
                    <a:pt x="15" y="27"/>
                    <a:pt x="5" y="19"/>
                    <a:pt x="2" y="10"/>
                  </a:cubicBezTo>
                  <a:cubicBezTo>
                    <a:pt x="1" y="8"/>
                    <a:pt x="0" y="6"/>
                    <a:pt x="0" y="4"/>
                  </a:cubicBezTo>
                  <a:cubicBezTo>
                    <a:pt x="0" y="16"/>
                    <a:pt x="0" y="16"/>
                    <a:pt x="0" y="16"/>
                  </a:cubicBezTo>
                  <a:cubicBezTo>
                    <a:pt x="0" y="16"/>
                    <a:pt x="0" y="17"/>
                    <a:pt x="0" y="18"/>
                  </a:cubicBezTo>
                  <a:cubicBezTo>
                    <a:pt x="0" y="18"/>
                    <a:pt x="0" y="19"/>
                    <a:pt x="0" y="20"/>
                  </a:cubicBezTo>
                  <a:cubicBezTo>
                    <a:pt x="1" y="32"/>
                    <a:pt x="15" y="43"/>
                    <a:pt x="41" y="51"/>
                  </a:cubicBezTo>
                  <a:cubicBezTo>
                    <a:pt x="68" y="60"/>
                    <a:pt x="101" y="65"/>
                    <a:pt x="140" y="64"/>
                  </a:cubicBezTo>
                  <a:cubicBezTo>
                    <a:pt x="179" y="63"/>
                    <a:pt x="211" y="58"/>
                    <a:pt x="239" y="48"/>
                  </a:cubicBezTo>
                  <a:cubicBezTo>
                    <a:pt x="266" y="38"/>
                    <a:pt x="280" y="27"/>
                    <a:pt x="280" y="14"/>
                  </a:cubicBezTo>
                  <a:cubicBezTo>
                    <a:pt x="280" y="0"/>
                    <a:pt x="280" y="0"/>
                    <a:pt x="280" y="0"/>
                  </a:cubicBezTo>
                  <a:cubicBezTo>
                    <a:pt x="280" y="2"/>
                    <a:pt x="279" y="4"/>
                    <a:pt x="278" y="6"/>
                  </a:cubicBezTo>
                  <a:close/>
                </a:path>
              </a:pathLst>
            </a:custGeom>
            <a:solidFill>
              <a:srgbClr val="7373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 name="Freeform 47"/>
            <p:cNvSpPr/>
            <p:nvPr/>
          </p:nvSpPr>
          <p:spPr bwMode="auto">
            <a:xfrm>
              <a:off x="1401" y="603"/>
              <a:ext cx="187" cy="317"/>
            </a:xfrm>
            <a:custGeom>
              <a:avLst/>
              <a:gdLst>
                <a:gd name="T0" fmla="*/ 74 w 79"/>
                <a:gd name="T1" fmla="*/ 58 h 134"/>
                <a:gd name="T2" fmla="*/ 79 w 79"/>
                <a:gd name="T3" fmla="*/ 29 h 134"/>
                <a:gd name="T4" fmla="*/ 45 w 79"/>
                <a:gd name="T5" fmla="*/ 0 h 134"/>
                <a:gd name="T6" fmla="*/ 16 w 79"/>
                <a:gd name="T7" fmla="*/ 22 h 134"/>
                <a:gd name="T8" fmla="*/ 0 w 79"/>
                <a:gd name="T9" fmla="*/ 38 h 134"/>
                <a:gd name="T10" fmla="*/ 17 w 79"/>
                <a:gd name="T11" fmla="*/ 29 h 134"/>
                <a:gd name="T12" fmla="*/ 48 w 79"/>
                <a:gd name="T13" fmla="*/ 7 h 134"/>
                <a:gd name="T14" fmla="*/ 71 w 79"/>
                <a:gd name="T15" fmla="*/ 28 h 134"/>
                <a:gd name="T16" fmla="*/ 59 w 79"/>
                <a:gd name="T17" fmla="*/ 80 h 134"/>
                <a:gd name="T18" fmla="*/ 1 w 79"/>
                <a:gd name="T19" fmla="*/ 75 h 134"/>
                <a:gd name="T20" fmla="*/ 21 w 79"/>
                <a:gd name="T21" fmla="*/ 95 h 134"/>
                <a:gd name="T22" fmla="*/ 38 w 79"/>
                <a:gd name="T23" fmla="*/ 105 h 134"/>
                <a:gd name="T24" fmla="*/ 38 w 79"/>
                <a:gd name="T25" fmla="*/ 116 h 134"/>
                <a:gd name="T26" fmla="*/ 21 w 79"/>
                <a:gd name="T27" fmla="*/ 128 h 134"/>
                <a:gd name="T28" fmla="*/ 38 w 79"/>
                <a:gd name="T29" fmla="*/ 128 h 134"/>
                <a:gd name="T30" fmla="*/ 44 w 79"/>
                <a:gd name="T31" fmla="*/ 134 h 134"/>
                <a:gd name="T32" fmla="*/ 44 w 79"/>
                <a:gd name="T33" fmla="*/ 120 h 134"/>
                <a:gd name="T34" fmla="*/ 43 w 79"/>
                <a:gd name="T35" fmla="*/ 106 h 134"/>
                <a:gd name="T36" fmla="*/ 74 w 79"/>
                <a:gd name="T37" fmla="*/ 5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 h="134">
                  <a:moveTo>
                    <a:pt x="74" y="58"/>
                  </a:moveTo>
                  <a:cubicBezTo>
                    <a:pt x="79" y="29"/>
                    <a:pt x="79" y="29"/>
                    <a:pt x="79" y="29"/>
                  </a:cubicBezTo>
                  <a:cubicBezTo>
                    <a:pt x="71" y="11"/>
                    <a:pt x="60" y="1"/>
                    <a:pt x="45" y="0"/>
                  </a:cubicBezTo>
                  <a:cubicBezTo>
                    <a:pt x="36" y="9"/>
                    <a:pt x="26" y="16"/>
                    <a:pt x="16" y="22"/>
                  </a:cubicBezTo>
                  <a:cubicBezTo>
                    <a:pt x="9" y="26"/>
                    <a:pt x="4" y="31"/>
                    <a:pt x="0" y="38"/>
                  </a:cubicBezTo>
                  <a:cubicBezTo>
                    <a:pt x="17" y="29"/>
                    <a:pt x="17" y="29"/>
                    <a:pt x="17" y="29"/>
                  </a:cubicBezTo>
                  <a:cubicBezTo>
                    <a:pt x="29" y="25"/>
                    <a:pt x="39" y="17"/>
                    <a:pt x="48" y="7"/>
                  </a:cubicBezTo>
                  <a:cubicBezTo>
                    <a:pt x="58" y="13"/>
                    <a:pt x="66" y="20"/>
                    <a:pt x="71" y="28"/>
                  </a:cubicBezTo>
                  <a:cubicBezTo>
                    <a:pt x="70" y="48"/>
                    <a:pt x="66" y="66"/>
                    <a:pt x="59" y="80"/>
                  </a:cubicBezTo>
                  <a:cubicBezTo>
                    <a:pt x="49" y="102"/>
                    <a:pt x="30" y="100"/>
                    <a:pt x="1" y="75"/>
                  </a:cubicBezTo>
                  <a:cubicBezTo>
                    <a:pt x="5" y="82"/>
                    <a:pt x="12" y="89"/>
                    <a:pt x="21" y="95"/>
                  </a:cubicBezTo>
                  <a:cubicBezTo>
                    <a:pt x="28" y="100"/>
                    <a:pt x="34" y="103"/>
                    <a:pt x="38" y="105"/>
                  </a:cubicBezTo>
                  <a:cubicBezTo>
                    <a:pt x="38" y="116"/>
                    <a:pt x="38" y="116"/>
                    <a:pt x="38" y="116"/>
                  </a:cubicBezTo>
                  <a:cubicBezTo>
                    <a:pt x="21" y="128"/>
                    <a:pt x="21" y="128"/>
                    <a:pt x="21" y="128"/>
                  </a:cubicBezTo>
                  <a:cubicBezTo>
                    <a:pt x="38" y="128"/>
                    <a:pt x="38" y="128"/>
                    <a:pt x="38" y="128"/>
                  </a:cubicBezTo>
                  <a:cubicBezTo>
                    <a:pt x="44" y="134"/>
                    <a:pt x="44" y="134"/>
                    <a:pt x="44" y="134"/>
                  </a:cubicBezTo>
                  <a:cubicBezTo>
                    <a:pt x="44" y="120"/>
                    <a:pt x="44" y="120"/>
                    <a:pt x="44" y="120"/>
                  </a:cubicBezTo>
                  <a:cubicBezTo>
                    <a:pt x="43" y="106"/>
                    <a:pt x="43" y="106"/>
                    <a:pt x="43" y="106"/>
                  </a:cubicBezTo>
                  <a:cubicBezTo>
                    <a:pt x="59" y="98"/>
                    <a:pt x="69" y="82"/>
                    <a:pt x="74" y="58"/>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 name="Freeform 48"/>
            <p:cNvSpPr>
              <a:spLocks noEditPoints="1"/>
            </p:cNvSpPr>
            <p:nvPr/>
          </p:nvSpPr>
          <p:spPr bwMode="auto">
            <a:xfrm>
              <a:off x="1302" y="518"/>
              <a:ext cx="300" cy="390"/>
            </a:xfrm>
            <a:custGeom>
              <a:avLst/>
              <a:gdLst>
                <a:gd name="T0" fmla="*/ 121 w 127"/>
                <a:gd name="T1" fmla="*/ 65 h 165"/>
                <a:gd name="T2" fmla="*/ 116 w 127"/>
                <a:gd name="T3" fmla="*/ 94 h 165"/>
                <a:gd name="T4" fmla="*/ 85 w 127"/>
                <a:gd name="T5" fmla="*/ 142 h 165"/>
                <a:gd name="T6" fmla="*/ 86 w 127"/>
                <a:gd name="T7" fmla="*/ 156 h 165"/>
                <a:gd name="T8" fmla="*/ 112 w 127"/>
                <a:gd name="T9" fmla="*/ 165 h 165"/>
                <a:gd name="T10" fmla="*/ 127 w 127"/>
                <a:gd name="T11" fmla="*/ 70 h 165"/>
                <a:gd name="T12" fmla="*/ 111 w 127"/>
                <a:gd name="T13" fmla="*/ 20 h 165"/>
                <a:gd name="T14" fmla="*/ 51 w 127"/>
                <a:gd name="T15" fmla="*/ 14 h 165"/>
                <a:gd name="T16" fmla="*/ 28 w 127"/>
                <a:gd name="T17" fmla="*/ 52 h 165"/>
                <a:gd name="T18" fmla="*/ 16 w 127"/>
                <a:gd name="T19" fmla="*/ 89 h 165"/>
                <a:gd name="T20" fmla="*/ 3 w 127"/>
                <a:gd name="T21" fmla="*/ 154 h 165"/>
                <a:gd name="T22" fmla="*/ 0 w 127"/>
                <a:gd name="T23" fmla="*/ 163 h 165"/>
                <a:gd name="T24" fmla="*/ 12 w 127"/>
                <a:gd name="T25" fmla="*/ 160 h 165"/>
                <a:gd name="T26" fmla="*/ 15 w 127"/>
                <a:gd name="T27" fmla="*/ 160 h 165"/>
                <a:gd name="T28" fmla="*/ 32 w 127"/>
                <a:gd name="T29" fmla="*/ 138 h 165"/>
                <a:gd name="T30" fmla="*/ 42 w 127"/>
                <a:gd name="T31" fmla="*/ 147 h 165"/>
                <a:gd name="T32" fmla="*/ 43 w 127"/>
                <a:gd name="T33" fmla="*/ 111 h 165"/>
                <a:gd name="T34" fmla="*/ 38 w 127"/>
                <a:gd name="T35" fmla="*/ 95 h 165"/>
                <a:gd name="T36" fmla="*/ 28 w 127"/>
                <a:gd name="T37" fmla="*/ 82 h 165"/>
                <a:gd name="T38" fmla="*/ 28 w 127"/>
                <a:gd name="T39" fmla="*/ 62 h 165"/>
                <a:gd name="T40" fmla="*/ 42 w 127"/>
                <a:gd name="T41" fmla="*/ 74 h 165"/>
                <a:gd name="T42" fmla="*/ 58 w 127"/>
                <a:gd name="T43" fmla="*/ 58 h 165"/>
                <a:gd name="T44" fmla="*/ 87 w 127"/>
                <a:gd name="T45" fmla="*/ 36 h 165"/>
                <a:gd name="T46" fmla="*/ 121 w 127"/>
                <a:gd name="T47" fmla="*/ 65 h 165"/>
                <a:gd name="T48" fmla="*/ 29 w 127"/>
                <a:gd name="T49" fmla="*/ 58 h 165"/>
                <a:gd name="T50" fmla="*/ 30 w 127"/>
                <a:gd name="T51" fmla="*/ 53 h 165"/>
                <a:gd name="T52" fmla="*/ 30 w 127"/>
                <a:gd name="T53" fmla="*/ 53 h 165"/>
                <a:gd name="T54" fmla="*/ 52 w 127"/>
                <a:gd name="T55" fmla="*/ 15 h 165"/>
                <a:gd name="T56" fmla="*/ 104 w 127"/>
                <a:gd name="T57" fmla="*/ 17 h 165"/>
                <a:gd name="T58" fmla="*/ 42 w 127"/>
                <a:gd name="T59" fmla="*/ 37 h 165"/>
                <a:gd name="T60" fmla="*/ 34 w 127"/>
                <a:gd name="T61" fmla="*/ 57 h 165"/>
                <a:gd name="T62" fmla="*/ 31 w 127"/>
                <a:gd name="T63" fmla="*/ 57 h 165"/>
                <a:gd name="T64" fmla="*/ 29 w 127"/>
                <a:gd name="T65" fmla="*/ 58 h 165"/>
                <a:gd name="T66" fmla="*/ 27 w 127"/>
                <a:gd name="T67" fmla="*/ 84 h 165"/>
                <a:gd name="T68" fmla="*/ 23 w 127"/>
                <a:gd name="T69" fmla="*/ 94 h 165"/>
                <a:gd name="T70" fmla="*/ 10 w 127"/>
                <a:gd name="T71" fmla="*/ 158 h 165"/>
                <a:gd name="T72" fmla="*/ 3 w 127"/>
                <a:gd name="T73" fmla="*/ 159 h 165"/>
                <a:gd name="T74" fmla="*/ 5 w 127"/>
                <a:gd name="T75" fmla="*/ 155 h 165"/>
                <a:gd name="T76" fmla="*/ 5 w 127"/>
                <a:gd name="T77" fmla="*/ 154 h 165"/>
                <a:gd name="T78" fmla="*/ 18 w 127"/>
                <a:gd name="T79" fmla="*/ 89 h 165"/>
                <a:gd name="T80" fmla="*/ 24 w 127"/>
                <a:gd name="T81" fmla="*/ 72 h 165"/>
                <a:gd name="T82" fmla="*/ 27 w 127"/>
                <a:gd name="T83" fmla="*/ 8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65">
                  <a:moveTo>
                    <a:pt x="121" y="65"/>
                  </a:moveTo>
                  <a:cubicBezTo>
                    <a:pt x="116" y="94"/>
                    <a:pt x="116" y="94"/>
                    <a:pt x="116" y="94"/>
                  </a:cubicBezTo>
                  <a:cubicBezTo>
                    <a:pt x="111" y="118"/>
                    <a:pt x="101" y="134"/>
                    <a:pt x="85" y="142"/>
                  </a:cubicBezTo>
                  <a:cubicBezTo>
                    <a:pt x="86" y="156"/>
                    <a:pt x="86" y="156"/>
                    <a:pt x="86" y="156"/>
                  </a:cubicBezTo>
                  <a:cubicBezTo>
                    <a:pt x="112" y="165"/>
                    <a:pt x="112" y="165"/>
                    <a:pt x="112" y="165"/>
                  </a:cubicBezTo>
                  <a:cubicBezTo>
                    <a:pt x="127" y="70"/>
                    <a:pt x="127" y="70"/>
                    <a:pt x="127" y="70"/>
                  </a:cubicBezTo>
                  <a:cubicBezTo>
                    <a:pt x="127" y="47"/>
                    <a:pt x="122" y="30"/>
                    <a:pt x="111" y="20"/>
                  </a:cubicBezTo>
                  <a:cubicBezTo>
                    <a:pt x="90" y="2"/>
                    <a:pt x="70" y="0"/>
                    <a:pt x="51" y="14"/>
                  </a:cubicBezTo>
                  <a:cubicBezTo>
                    <a:pt x="38" y="23"/>
                    <a:pt x="30" y="36"/>
                    <a:pt x="28" y="52"/>
                  </a:cubicBezTo>
                  <a:cubicBezTo>
                    <a:pt x="16" y="89"/>
                    <a:pt x="16" y="89"/>
                    <a:pt x="16" y="89"/>
                  </a:cubicBezTo>
                  <a:cubicBezTo>
                    <a:pt x="3" y="154"/>
                    <a:pt x="3" y="154"/>
                    <a:pt x="3" y="154"/>
                  </a:cubicBezTo>
                  <a:cubicBezTo>
                    <a:pt x="0" y="163"/>
                    <a:pt x="0" y="163"/>
                    <a:pt x="0" y="163"/>
                  </a:cubicBezTo>
                  <a:cubicBezTo>
                    <a:pt x="3" y="161"/>
                    <a:pt x="7" y="160"/>
                    <a:pt x="12" y="160"/>
                  </a:cubicBezTo>
                  <a:cubicBezTo>
                    <a:pt x="13" y="160"/>
                    <a:pt x="14" y="160"/>
                    <a:pt x="15" y="160"/>
                  </a:cubicBezTo>
                  <a:cubicBezTo>
                    <a:pt x="32" y="138"/>
                    <a:pt x="32" y="138"/>
                    <a:pt x="32" y="138"/>
                  </a:cubicBezTo>
                  <a:cubicBezTo>
                    <a:pt x="42" y="147"/>
                    <a:pt x="42" y="147"/>
                    <a:pt x="42" y="147"/>
                  </a:cubicBezTo>
                  <a:cubicBezTo>
                    <a:pt x="43" y="111"/>
                    <a:pt x="43" y="111"/>
                    <a:pt x="43" y="111"/>
                  </a:cubicBezTo>
                  <a:cubicBezTo>
                    <a:pt x="40" y="106"/>
                    <a:pt x="38" y="101"/>
                    <a:pt x="38" y="95"/>
                  </a:cubicBezTo>
                  <a:cubicBezTo>
                    <a:pt x="33" y="91"/>
                    <a:pt x="30" y="86"/>
                    <a:pt x="28" y="82"/>
                  </a:cubicBezTo>
                  <a:cubicBezTo>
                    <a:pt x="25" y="75"/>
                    <a:pt x="25" y="68"/>
                    <a:pt x="28" y="62"/>
                  </a:cubicBezTo>
                  <a:cubicBezTo>
                    <a:pt x="32" y="55"/>
                    <a:pt x="37" y="59"/>
                    <a:pt x="42" y="74"/>
                  </a:cubicBezTo>
                  <a:cubicBezTo>
                    <a:pt x="46" y="67"/>
                    <a:pt x="51" y="62"/>
                    <a:pt x="58" y="58"/>
                  </a:cubicBezTo>
                  <a:cubicBezTo>
                    <a:pt x="68" y="52"/>
                    <a:pt x="78" y="45"/>
                    <a:pt x="87" y="36"/>
                  </a:cubicBezTo>
                  <a:cubicBezTo>
                    <a:pt x="102" y="37"/>
                    <a:pt x="113" y="47"/>
                    <a:pt x="121" y="65"/>
                  </a:cubicBezTo>
                  <a:close/>
                  <a:moveTo>
                    <a:pt x="29" y="58"/>
                  </a:moveTo>
                  <a:cubicBezTo>
                    <a:pt x="30" y="53"/>
                    <a:pt x="30" y="53"/>
                    <a:pt x="30" y="53"/>
                  </a:cubicBezTo>
                  <a:cubicBezTo>
                    <a:pt x="30" y="53"/>
                    <a:pt x="30" y="53"/>
                    <a:pt x="30" y="53"/>
                  </a:cubicBezTo>
                  <a:cubicBezTo>
                    <a:pt x="32" y="37"/>
                    <a:pt x="40" y="25"/>
                    <a:pt x="52" y="15"/>
                  </a:cubicBezTo>
                  <a:cubicBezTo>
                    <a:pt x="69" y="3"/>
                    <a:pt x="86" y="4"/>
                    <a:pt x="104" y="17"/>
                  </a:cubicBezTo>
                  <a:cubicBezTo>
                    <a:pt x="74" y="9"/>
                    <a:pt x="53" y="16"/>
                    <a:pt x="42" y="37"/>
                  </a:cubicBezTo>
                  <a:cubicBezTo>
                    <a:pt x="34" y="57"/>
                    <a:pt x="34" y="57"/>
                    <a:pt x="34" y="57"/>
                  </a:cubicBezTo>
                  <a:cubicBezTo>
                    <a:pt x="33" y="56"/>
                    <a:pt x="32" y="56"/>
                    <a:pt x="31" y="57"/>
                  </a:cubicBezTo>
                  <a:cubicBezTo>
                    <a:pt x="30" y="57"/>
                    <a:pt x="29" y="57"/>
                    <a:pt x="29" y="58"/>
                  </a:cubicBezTo>
                  <a:close/>
                  <a:moveTo>
                    <a:pt x="27" y="84"/>
                  </a:moveTo>
                  <a:cubicBezTo>
                    <a:pt x="23" y="94"/>
                    <a:pt x="23" y="94"/>
                    <a:pt x="23" y="94"/>
                  </a:cubicBezTo>
                  <a:cubicBezTo>
                    <a:pt x="10" y="158"/>
                    <a:pt x="10" y="158"/>
                    <a:pt x="10" y="158"/>
                  </a:cubicBezTo>
                  <a:cubicBezTo>
                    <a:pt x="8" y="158"/>
                    <a:pt x="5" y="159"/>
                    <a:pt x="3" y="159"/>
                  </a:cubicBezTo>
                  <a:cubicBezTo>
                    <a:pt x="5" y="155"/>
                    <a:pt x="5" y="155"/>
                    <a:pt x="5" y="155"/>
                  </a:cubicBezTo>
                  <a:cubicBezTo>
                    <a:pt x="5" y="155"/>
                    <a:pt x="5" y="155"/>
                    <a:pt x="5" y="154"/>
                  </a:cubicBezTo>
                  <a:cubicBezTo>
                    <a:pt x="18" y="89"/>
                    <a:pt x="18" y="89"/>
                    <a:pt x="18" y="89"/>
                  </a:cubicBezTo>
                  <a:cubicBezTo>
                    <a:pt x="24" y="72"/>
                    <a:pt x="24" y="72"/>
                    <a:pt x="24" y="72"/>
                  </a:cubicBezTo>
                  <a:cubicBezTo>
                    <a:pt x="24" y="76"/>
                    <a:pt x="25" y="80"/>
                    <a:pt x="27" y="84"/>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 name="Freeform 49"/>
            <p:cNvSpPr/>
            <p:nvPr/>
          </p:nvSpPr>
          <p:spPr bwMode="auto">
            <a:xfrm>
              <a:off x="1370" y="525"/>
              <a:ext cx="178" cy="130"/>
            </a:xfrm>
            <a:custGeom>
              <a:avLst/>
              <a:gdLst>
                <a:gd name="T0" fmla="*/ 1 w 75"/>
                <a:gd name="T1" fmla="*/ 50 h 55"/>
                <a:gd name="T2" fmla="*/ 0 w 75"/>
                <a:gd name="T3" fmla="*/ 55 h 55"/>
                <a:gd name="T4" fmla="*/ 2 w 75"/>
                <a:gd name="T5" fmla="*/ 54 h 55"/>
                <a:gd name="T6" fmla="*/ 5 w 75"/>
                <a:gd name="T7" fmla="*/ 54 h 55"/>
                <a:gd name="T8" fmla="*/ 13 w 75"/>
                <a:gd name="T9" fmla="*/ 34 h 55"/>
                <a:gd name="T10" fmla="*/ 75 w 75"/>
                <a:gd name="T11" fmla="*/ 14 h 55"/>
                <a:gd name="T12" fmla="*/ 23 w 75"/>
                <a:gd name="T13" fmla="*/ 12 h 55"/>
                <a:gd name="T14" fmla="*/ 1 w 75"/>
                <a:gd name="T15" fmla="*/ 50 h 55"/>
                <a:gd name="T16" fmla="*/ 1 w 75"/>
                <a:gd name="T17" fmla="*/ 5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55">
                  <a:moveTo>
                    <a:pt x="1" y="50"/>
                  </a:moveTo>
                  <a:cubicBezTo>
                    <a:pt x="0" y="55"/>
                    <a:pt x="0" y="55"/>
                    <a:pt x="0" y="55"/>
                  </a:cubicBezTo>
                  <a:cubicBezTo>
                    <a:pt x="0" y="54"/>
                    <a:pt x="1" y="54"/>
                    <a:pt x="2" y="54"/>
                  </a:cubicBezTo>
                  <a:cubicBezTo>
                    <a:pt x="3" y="53"/>
                    <a:pt x="4" y="53"/>
                    <a:pt x="5" y="54"/>
                  </a:cubicBezTo>
                  <a:cubicBezTo>
                    <a:pt x="13" y="34"/>
                    <a:pt x="13" y="34"/>
                    <a:pt x="13" y="34"/>
                  </a:cubicBezTo>
                  <a:cubicBezTo>
                    <a:pt x="24" y="13"/>
                    <a:pt x="45" y="6"/>
                    <a:pt x="75" y="14"/>
                  </a:cubicBezTo>
                  <a:cubicBezTo>
                    <a:pt x="57" y="1"/>
                    <a:pt x="40" y="0"/>
                    <a:pt x="23" y="12"/>
                  </a:cubicBezTo>
                  <a:cubicBezTo>
                    <a:pt x="11" y="22"/>
                    <a:pt x="3" y="34"/>
                    <a:pt x="1" y="50"/>
                  </a:cubicBezTo>
                  <a:cubicBezTo>
                    <a:pt x="1" y="50"/>
                    <a:pt x="1" y="50"/>
                    <a:pt x="1" y="50"/>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 name="Freeform 50"/>
            <p:cNvSpPr/>
            <p:nvPr/>
          </p:nvSpPr>
          <p:spPr bwMode="auto">
            <a:xfrm>
              <a:off x="1309" y="688"/>
              <a:ext cx="57" cy="206"/>
            </a:xfrm>
            <a:custGeom>
              <a:avLst/>
              <a:gdLst>
                <a:gd name="T0" fmla="*/ 20 w 24"/>
                <a:gd name="T1" fmla="*/ 22 h 87"/>
                <a:gd name="T2" fmla="*/ 24 w 24"/>
                <a:gd name="T3" fmla="*/ 12 h 87"/>
                <a:gd name="T4" fmla="*/ 21 w 24"/>
                <a:gd name="T5" fmla="*/ 0 h 87"/>
                <a:gd name="T6" fmla="*/ 15 w 24"/>
                <a:gd name="T7" fmla="*/ 17 h 87"/>
                <a:gd name="T8" fmla="*/ 2 w 24"/>
                <a:gd name="T9" fmla="*/ 82 h 87"/>
                <a:gd name="T10" fmla="*/ 2 w 24"/>
                <a:gd name="T11" fmla="*/ 83 h 87"/>
                <a:gd name="T12" fmla="*/ 0 w 24"/>
                <a:gd name="T13" fmla="*/ 87 h 87"/>
                <a:gd name="T14" fmla="*/ 7 w 24"/>
                <a:gd name="T15" fmla="*/ 86 h 87"/>
                <a:gd name="T16" fmla="*/ 20 w 24"/>
                <a:gd name="T17" fmla="*/ 2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87">
                  <a:moveTo>
                    <a:pt x="20" y="22"/>
                  </a:moveTo>
                  <a:cubicBezTo>
                    <a:pt x="24" y="12"/>
                    <a:pt x="24" y="12"/>
                    <a:pt x="24" y="12"/>
                  </a:cubicBezTo>
                  <a:cubicBezTo>
                    <a:pt x="22" y="8"/>
                    <a:pt x="21" y="4"/>
                    <a:pt x="21" y="0"/>
                  </a:cubicBezTo>
                  <a:cubicBezTo>
                    <a:pt x="15" y="17"/>
                    <a:pt x="15" y="17"/>
                    <a:pt x="15" y="17"/>
                  </a:cubicBezTo>
                  <a:cubicBezTo>
                    <a:pt x="2" y="82"/>
                    <a:pt x="2" y="82"/>
                    <a:pt x="2" y="82"/>
                  </a:cubicBezTo>
                  <a:cubicBezTo>
                    <a:pt x="2" y="83"/>
                    <a:pt x="2" y="83"/>
                    <a:pt x="2" y="83"/>
                  </a:cubicBezTo>
                  <a:cubicBezTo>
                    <a:pt x="0" y="87"/>
                    <a:pt x="0" y="87"/>
                    <a:pt x="0" y="87"/>
                  </a:cubicBezTo>
                  <a:cubicBezTo>
                    <a:pt x="2" y="87"/>
                    <a:pt x="5" y="86"/>
                    <a:pt x="7" y="86"/>
                  </a:cubicBezTo>
                  <a:cubicBezTo>
                    <a:pt x="20" y="22"/>
                    <a:pt x="20" y="22"/>
                    <a:pt x="20" y="22"/>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 name="Freeform 51"/>
            <p:cNvSpPr>
              <a:spLocks noEditPoints="1"/>
            </p:cNvSpPr>
            <p:nvPr/>
          </p:nvSpPr>
          <p:spPr bwMode="auto">
            <a:xfrm>
              <a:off x="1361" y="620"/>
              <a:ext cx="208" cy="224"/>
            </a:xfrm>
            <a:custGeom>
              <a:avLst/>
              <a:gdLst>
                <a:gd name="T0" fmla="*/ 3 w 88"/>
                <a:gd name="T1" fmla="*/ 19 h 95"/>
                <a:gd name="T2" fmla="*/ 3 w 88"/>
                <a:gd name="T3" fmla="*/ 39 h 95"/>
                <a:gd name="T4" fmla="*/ 13 w 88"/>
                <a:gd name="T5" fmla="*/ 52 h 95"/>
                <a:gd name="T6" fmla="*/ 18 w 88"/>
                <a:gd name="T7" fmla="*/ 68 h 95"/>
                <a:gd name="T8" fmla="*/ 76 w 88"/>
                <a:gd name="T9" fmla="*/ 73 h 95"/>
                <a:gd name="T10" fmla="*/ 88 w 88"/>
                <a:gd name="T11" fmla="*/ 21 h 95"/>
                <a:gd name="T12" fmla="*/ 65 w 88"/>
                <a:gd name="T13" fmla="*/ 0 h 95"/>
                <a:gd name="T14" fmla="*/ 34 w 88"/>
                <a:gd name="T15" fmla="*/ 22 h 95"/>
                <a:gd name="T16" fmla="*/ 17 w 88"/>
                <a:gd name="T17" fmla="*/ 31 h 95"/>
                <a:gd name="T18" fmla="*/ 3 w 88"/>
                <a:gd name="T19" fmla="*/ 19 h 95"/>
                <a:gd name="T20" fmla="*/ 8 w 88"/>
                <a:gd name="T21" fmla="*/ 18 h 95"/>
                <a:gd name="T22" fmla="*/ 10 w 88"/>
                <a:gd name="T23" fmla="*/ 20 h 95"/>
                <a:gd name="T24" fmla="*/ 17 w 88"/>
                <a:gd name="T25" fmla="*/ 46 h 95"/>
                <a:gd name="T26" fmla="*/ 24 w 88"/>
                <a:gd name="T27" fmla="*/ 62 h 95"/>
                <a:gd name="T28" fmla="*/ 54 w 88"/>
                <a:gd name="T29" fmla="*/ 86 h 95"/>
                <a:gd name="T30" fmla="*/ 20 w 88"/>
                <a:gd name="T31" fmla="*/ 67 h 95"/>
                <a:gd name="T32" fmla="*/ 20 w 88"/>
                <a:gd name="T33" fmla="*/ 66 h 95"/>
                <a:gd name="T34" fmla="*/ 15 w 88"/>
                <a:gd name="T35" fmla="*/ 52 h 95"/>
                <a:gd name="T36" fmla="*/ 15 w 88"/>
                <a:gd name="T37" fmla="*/ 51 h 95"/>
                <a:gd name="T38" fmla="*/ 4 w 88"/>
                <a:gd name="T39" fmla="*/ 20 h 95"/>
                <a:gd name="T40" fmla="*/ 7 w 88"/>
                <a:gd name="T41" fmla="*/ 17 h 95"/>
                <a:gd name="T42" fmla="*/ 8 w 88"/>
                <a:gd name="T43" fmla="*/ 1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95">
                  <a:moveTo>
                    <a:pt x="3" y="19"/>
                  </a:moveTo>
                  <a:cubicBezTo>
                    <a:pt x="0" y="25"/>
                    <a:pt x="0" y="32"/>
                    <a:pt x="3" y="39"/>
                  </a:cubicBezTo>
                  <a:cubicBezTo>
                    <a:pt x="5" y="43"/>
                    <a:pt x="8" y="48"/>
                    <a:pt x="13" y="52"/>
                  </a:cubicBezTo>
                  <a:cubicBezTo>
                    <a:pt x="13" y="58"/>
                    <a:pt x="15" y="63"/>
                    <a:pt x="18" y="68"/>
                  </a:cubicBezTo>
                  <a:cubicBezTo>
                    <a:pt x="47" y="93"/>
                    <a:pt x="66" y="95"/>
                    <a:pt x="76" y="73"/>
                  </a:cubicBezTo>
                  <a:cubicBezTo>
                    <a:pt x="83" y="59"/>
                    <a:pt x="87" y="41"/>
                    <a:pt x="88" y="21"/>
                  </a:cubicBezTo>
                  <a:cubicBezTo>
                    <a:pt x="83" y="13"/>
                    <a:pt x="75" y="6"/>
                    <a:pt x="65" y="0"/>
                  </a:cubicBezTo>
                  <a:cubicBezTo>
                    <a:pt x="56" y="10"/>
                    <a:pt x="46" y="18"/>
                    <a:pt x="34" y="22"/>
                  </a:cubicBezTo>
                  <a:cubicBezTo>
                    <a:pt x="17" y="31"/>
                    <a:pt x="17" y="31"/>
                    <a:pt x="17" y="31"/>
                  </a:cubicBezTo>
                  <a:cubicBezTo>
                    <a:pt x="12" y="16"/>
                    <a:pt x="7" y="12"/>
                    <a:pt x="3" y="19"/>
                  </a:cubicBezTo>
                  <a:close/>
                  <a:moveTo>
                    <a:pt x="8" y="18"/>
                  </a:moveTo>
                  <a:cubicBezTo>
                    <a:pt x="9" y="19"/>
                    <a:pt x="10" y="19"/>
                    <a:pt x="10" y="20"/>
                  </a:cubicBezTo>
                  <a:cubicBezTo>
                    <a:pt x="6" y="27"/>
                    <a:pt x="9" y="36"/>
                    <a:pt x="17" y="46"/>
                  </a:cubicBezTo>
                  <a:cubicBezTo>
                    <a:pt x="24" y="62"/>
                    <a:pt x="24" y="62"/>
                    <a:pt x="24" y="62"/>
                  </a:cubicBezTo>
                  <a:cubicBezTo>
                    <a:pt x="54" y="86"/>
                    <a:pt x="54" y="86"/>
                    <a:pt x="54" y="86"/>
                  </a:cubicBezTo>
                  <a:cubicBezTo>
                    <a:pt x="45" y="85"/>
                    <a:pt x="34" y="79"/>
                    <a:pt x="20" y="67"/>
                  </a:cubicBezTo>
                  <a:cubicBezTo>
                    <a:pt x="20" y="66"/>
                    <a:pt x="20" y="66"/>
                    <a:pt x="20" y="66"/>
                  </a:cubicBezTo>
                  <a:cubicBezTo>
                    <a:pt x="17" y="62"/>
                    <a:pt x="15" y="57"/>
                    <a:pt x="15" y="52"/>
                  </a:cubicBezTo>
                  <a:cubicBezTo>
                    <a:pt x="15" y="52"/>
                    <a:pt x="15" y="51"/>
                    <a:pt x="15" y="51"/>
                  </a:cubicBezTo>
                  <a:cubicBezTo>
                    <a:pt x="4" y="41"/>
                    <a:pt x="0" y="30"/>
                    <a:pt x="4" y="20"/>
                  </a:cubicBezTo>
                  <a:cubicBezTo>
                    <a:pt x="5" y="18"/>
                    <a:pt x="6" y="18"/>
                    <a:pt x="7" y="17"/>
                  </a:cubicBezTo>
                  <a:cubicBezTo>
                    <a:pt x="7" y="17"/>
                    <a:pt x="8" y="18"/>
                    <a:pt x="8" y="18"/>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2" name="Freeform 52"/>
            <p:cNvSpPr/>
            <p:nvPr/>
          </p:nvSpPr>
          <p:spPr bwMode="auto">
            <a:xfrm>
              <a:off x="1361" y="660"/>
              <a:ext cx="128" cy="163"/>
            </a:xfrm>
            <a:custGeom>
              <a:avLst/>
              <a:gdLst>
                <a:gd name="T0" fmla="*/ 10 w 54"/>
                <a:gd name="T1" fmla="*/ 3 h 69"/>
                <a:gd name="T2" fmla="*/ 8 w 54"/>
                <a:gd name="T3" fmla="*/ 1 h 69"/>
                <a:gd name="T4" fmla="*/ 7 w 54"/>
                <a:gd name="T5" fmla="*/ 0 h 69"/>
                <a:gd name="T6" fmla="*/ 4 w 54"/>
                <a:gd name="T7" fmla="*/ 3 h 69"/>
                <a:gd name="T8" fmla="*/ 15 w 54"/>
                <a:gd name="T9" fmla="*/ 34 h 69"/>
                <a:gd name="T10" fmla="*/ 15 w 54"/>
                <a:gd name="T11" fmla="*/ 35 h 69"/>
                <a:gd name="T12" fmla="*/ 20 w 54"/>
                <a:gd name="T13" fmla="*/ 49 h 69"/>
                <a:gd name="T14" fmla="*/ 20 w 54"/>
                <a:gd name="T15" fmla="*/ 50 h 69"/>
                <a:gd name="T16" fmla="*/ 54 w 54"/>
                <a:gd name="T17" fmla="*/ 69 h 69"/>
                <a:gd name="T18" fmla="*/ 24 w 54"/>
                <a:gd name="T19" fmla="*/ 45 h 69"/>
                <a:gd name="T20" fmla="*/ 17 w 54"/>
                <a:gd name="T21" fmla="*/ 29 h 69"/>
                <a:gd name="T22" fmla="*/ 10 w 54"/>
                <a:gd name="T23" fmla="*/ 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69">
                  <a:moveTo>
                    <a:pt x="10" y="3"/>
                  </a:moveTo>
                  <a:cubicBezTo>
                    <a:pt x="10" y="2"/>
                    <a:pt x="9" y="2"/>
                    <a:pt x="8" y="1"/>
                  </a:cubicBezTo>
                  <a:cubicBezTo>
                    <a:pt x="8" y="1"/>
                    <a:pt x="7" y="0"/>
                    <a:pt x="7" y="0"/>
                  </a:cubicBezTo>
                  <a:cubicBezTo>
                    <a:pt x="6" y="1"/>
                    <a:pt x="5" y="1"/>
                    <a:pt x="4" y="3"/>
                  </a:cubicBezTo>
                  <a:cubicBezTo>
                    <a:pt x="0" y="13"/>
                    <a:pt x="4" y="24"/>
                    <a:pt x="15" y="34"/>
                  </a:cubicBezTo>
                  <a:cubicBezTo>
                    <a:pt x="15" y="34"/>
                    <a:pt x="15" y="35"/>
                    <a:pt x="15" y="35"/>
                  </a:cubicBezTo>
                  <a:cubicBezTo>
                    <a:pt x="15" y="40"/>
                    <a:pt x="17" y="45"/>
                    <a:pt x="20" y="49"/>
                  </a:cubicBezTo>
                  <a:cubicBezTo>
                    <a:pt x="20" y="50"/>
                    <a:pt x="20" y="50"/>
                    <a:pt x="20" y="50"/>
                  </a:cubicBezTo>
                  <a:cubicBezTo>
                    <a:pt x="34" y="62"/>
                    <a:pt x="45" y="68"/>
                    <a:pt x="54" y="69"/>
                  </a:cubicBezTo>
                  <a:cubicBezTo>
                    <a:pt x="24" y="45"/>
                    <a:pt x="24" y="45"/>
                    <a:pt x="24" y="45"/>
                  </a:cubicBezTo>
                  <a:cubicBezTo>
                    <a:pt x="17" y="29"/>
                    <a:pt x="17" y="29"/>
                    <a:pt x="17" y="29"/>
                  </a:cubicBezTo>
                  <a:cubicBezTo>
                    <a:pt x="9" y="19"/>
                    <a:pt x="6" y="10"/>
                    <a:pt x="10" y="3"/>
                  </a:cubicBez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3" name="Freeform 53"/>
            <p:cNvSpPr>
              <a:spLocks noEditPoints="1"/>
            </p:cNvSpPr>
            <p:nvPr/>
          </p:nvSpPr>
          <p:spPr bwMode="auto">
            <a:xfrm>
              <a:off x="1401" y="780"/>
              <a:ext cx="90" cy="126"/>
            </a:xfrm>
            <a:custGeom>
              <a:avLst/>
              <a:gdLst>
                <a:gd name="T0" fmla="*/ 38 w 38"/>
                <a:gd name="T1" fmla="*/ 30 h 53"/>
                <a:gd name="T2" fmla="*/ 21 w 38"/>
                <a:gd name="T3" fmla="*/ 20 h 53"/>
                <a:gd name="T4" fmla="*/ 1 w 38"/>
                <a:gd name="T5" fmla="*/ 0 h 53"/>
                <a:gd name="T6" fmla="*/ 0 w 38"/>
                <a:gd name="T7" fmla="*/ 36 h 53"/>
                <a:gd name="T8" fmla="*/ 21 w 38"/>
                <a:gd name="T9" fmla="*/ 53 h 53"/>
                <a:gd name="T10" fmla="*/ 38 w 38"/>
                <a:gd name="T11" fmla="*/ 41 h 53"/>
                <a:gd name="T12" fmla="*/ 38 w 38"/>
                <a:gd name="T13" fmla="*/ 30 h 53"/>
                <a:gd name="T14" fmla="*/ 3 w 38"/>
                <a:gd name="T15" fmla="*/ 6 h 53"/>
                <a:gd name="T16" fmla="*/ 8 w 38"/>
                <a:gd name="T17" fmla="*/ 12 h 53"/>
                <a:gd name="T18" fmla="*/ 6 w 38"/>
                <a:gd name="T19" fmla="*/ 38 h 53"/>
                <a:gd name="T20" fmla="*/ 2 w 38"/>
                <a:gd name="T21" fmla="*/ 35 h 53"/>
                <a:gd name="T22" fmla="*/ 3 w 38"/>
                <a:gd name="T23"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53">
                  <a:moveTo>
                    <a:pt x="38" y="30"/>
                  </a:moveTo>
                  <a:cubicBezTo>
                    <a:pt x="34" y="28"/>
                    <a:pt x="28" y="25"/>
                    <a:pt x="21" y="20"/>
                  </a:cubicBezTo>
                  <a:cubicBezTo>
                    <a:pt x="12" y="14"/>
                    <a:pt x="5" y="7"/>
                    <a:pt x="1" y="0"/>
                  </a:cubicBezTo>
                  <a:cubicBezTo>
                    <a:pt x="0" y="36"/>
                    <a:pt x="0" y="36"/>
                    <a:pt x="0" y="36"/>
                  </a:cubicBezTo>
                  <a:cubicBezTo>
                    <a:pt x="21" y="53"/>
                    <a:pt x="21" y="53"/>
                    <a:pt x="21" y="53"/>
                  </a:cubicBezTo>
                  <a:cubicBezTo>
                    <a:pt x="38" y="41"/>
                    <a:pt x="38" y="41"/>
                    <a:pt x="38" y="41"/>
                  </a:cubicBezTo>
                  <a:cubicBezTo>
                    <a:pt x="38" y="30"/>
                    <a:pt x="38" y="30"/>
                    <a:pt x="38" y="30"/>
                  </a:cubicBezTo>
                  <a:close/>
                  <a:moveTo>
                    <a:pt x="3" y="6"/>
                  </a:moveTo>
                  <a:cubicBezTo>
                    <a:pt x="4" y="8"/>
                    <a:pt x="6" y="10"/>
                    <a:pt x="8" y="12"/>
                  </a:cubicBezTo>
                  <a:cubicBezTo>
                    <a:pt x="6" y="38"/>
                    <a:pt x="6" y="38"/>
                    <a:pt x="6" y="38"/>
                  </a:cubicBezTo>
                  <a:cubicBezTo>
                    <a:pt x="2" y="35"/>
                    <a:pt x="2" y="35"/>
                    <a:pt x="2" y="35"/>
                  </a:cubicBezTo>
                  <a:cubicBezTo>
                    <a:pt x="3" y="6"/>
                    <a:pt x="3" y="6"/>
                    <a:pt x="3" y="6"/>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4" name="Freeform 54"/>
            <p:cNvSpPr/>
            <p:nvPr/>
          </p:nvSpPr>
          <p:spPr bwMode="auto">
            <a:xfrm>
              <a:off x="1406" y="795"/>
              <a:ext cx="14" cy="75"/>
            </a:xfrm>
            <a:custGeom>
              <a:avLst/>
              <a:gdLst>
                <a:gd name="T0" fmla="*/ 6 w 6"/>
                <a:gd name="T1" fmla="*/ 6 h 32"/>
                <a:gd name="T2" fmla="*/ 1 w 6"/>
                <a:gd name="T3" fmla="*/ 0 h 32"/>
                <a:gd name="T4" fmla="*/ 0 w 6"/>
                <a:gd name="T5" fmla="*/ 29 h 32"/>
                <a:gd name="T6" fmla="*/ 4 w 6"/>
                <a:gd name="T7" fmla="*/ 32 h 32"/>
                <a:gd name="T8" fmla="*/ 6 w 6"/>
                <a:gd name="T9" fmla="*/ 6 h 32"/>
              </a:gdLst>
              <a:ahLst/>
              <a:cxnLst>
                <a:cxn ang="0">
                  <a:pos x="T0" y="T1"/>
                </a:cxn>
                <a:cxn ang="0">
                  <a:pos x="T2" y="T3"/>
                </a:cxn>
                <a:cxn ang="0">
                  <a:pos x="T4" y="T5"/>
                </a:cxn>
                <a:cxn ang="0">
                  <a:pos x="T6" y="T7"/>
                </a:cxn>
                <a:cxn ang="0">
                  <a:pos x="T8" y="T9"/>
                </a:cxn>
              </a:cxnLst>
              <a:rect l="0" t="0" r="r" b="b"/>
              <a:pathLst>
                <a:path w="6" h="32">
                  <a:moveTo>
                    <a:pt x="6" y="6"/>
                  </a:moveTo>
                  <a:cubicBezTo>
                    <a:pt x="4" y="4"/>
                    <a:pt x="2" y="2"/>
                    <a:pt x="1" y="0"/>
                  </a:cubicBezTo>
                  <a:cubicBezTo>
                    <a:pt x="0" y="29"/>
                    <a:pt x="0" y="29"/>
                    <a:pt x="0" y="29"/>
                  </a:cubicBezTo>
                  <a:cubicBezTo>
                    <a:pt x="4" y="32"/>
                    <a:pt x="4" y="32"/>
                    <a:pt x="4" y="32"/>
                  </a:cubicBezTo>
                  <a:cubicBezTo>
                    <a:pt x="6" y="6"/>
                    <a:pt x="6" y="6"/>
                    <a:pt x="6" y="6"/>
                  </a:cubicBez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5" name="Freeform 55"/>
            <p:cNvSpPr/>
            <p:nvPr/>
          </p:nvSpPr>
          <p:spPr bwMode="auto">
            <a:xfrm>
              <a:off x="1337" y="844"/>
              <a:ext cx="114" cy="83"/>
            </a:xfrm>
            <a:custGeom>
              <a:avLst/>
              <a:gdLst>
                <a:gd name="T0" fmla="*/ 64 w 114"/>
                <a:gd name="T1" fmla="*/ 22 h 83"/>
                <a:gd name="T2" fmla="*/ 40 w 114"/>
                <a:gd name="T3" fmla="*/ 0 h 83"/>
                <a:gd name="T4" fmla="*/ 0 w 114"/>
                <a:gd name="T5" fmla="*/ 52 h 83"/>
                <a:gd name="T6" fmla="*/ 52 w 114"/>
                <a:gd name="T7" fmla="*/ 83 h 83"/>
                <a:gd name="T8" fmla="*/ 114 w 114"/>
                <a:gd name="T9" fmla="*/ 62 h 83"/>
                <a:gd name="T10" fmla="*/ 64 w 114"/>
                <a:gd name="T11" fmla="*/ 22 h 83"/>
                <a:gd name="T12" fmla="*/ 64 w 114"/>
                <a:gd name="T13" fmla="*/ 22 h 83"/>
              </a:gdLst>
              <a:ahLst/>
              <a:cxnLst>
                <a:cxn ang="0">
                  <a:pos x="T0" y="T1"/>
                </a:cxn>
                <a:cxn ang="0">
                  <a:pos x="T2" y="T3"/>
                </a:cxn>
                <a:cxn ang="0">
                  <a:pos x="T4" y="T5"/>
                </a:cxn>
                <a:cxn ang="0">
                  <a:pos x="T6" y="T7"/>
                </a:cxn>
                <a:cxn ang="0">
                  <a:pos x="T8" y="T9"/>
                </a:cxn>
                <a:cxn ang="0">
                  <a:pos x="T10" y="T11"/>
                </a:cxn>
                <a:cxn ang="0">
                  <a:pos x="T12" y="T13"/>
                </a:cxn>
              </a:cxnLst>
              <a:rect l="0" t="0" r="r" b="b"/>
              <a:pathLst>
                <a:path w="114" h="83">
                  <a:moveTo>
                    <a:pt x="64" y="22"/>
                  </a:moveTo>
                  <a:lnTo>
                    <a:pt x="40" y="0"/>
                  </a:lnTo>
                  <a:lnTo>
                    <a:pt x="0" y="52"/>
                  </a:lnTo>
                  <a:lnTo>
                    <a:pt x="52" y="83"/>
                  </a:lnTo>
                  <a:lnTo>
                    <a:pt x="114" y="62"/>
                  </a:lnTo>
                  <a:lnTo>
                    <a:pt x="64" y="22"/>
                  </a:lnTo>
                  <a:lnTo>
                    <a:pt x="64" y="22"/>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6" name="Freeform 56"/>
            <p:cNvSpPr/>
            <p:nvPr/>
          </p:nvSpPr>
          <p:spPr bwMode="auto">
            <a:xfrm>
              <a:off x="1330" y="887"/>
              <a:ext cx="274" cy="90"/>
            </a:xfrm>
            <a:custGeom>
              <a:avLst/>
              <a:gdLst>
                <a:gd name="T0" fmla="*/ 0 w 116"/>
                <a:gd name="T1" fmla="*/ 4 h 38"/>
                <a:gd name="T2" fmla="*/ 22 w 116"/>
                <a:gd name="T3" fmla="*/ 26 h 38"/>
                <a:gd name="T4" fmla="*/ 54 w 116"/>
                <a:gd name="T5" fmla="*/ 15 h 38"/>
                <a:gd name="T6" fmla="*/ 90 w 116"/>
                <a:gd name="T7" fmla="*/ 38 h 38"/>
                <a:gd name="T8" fmla="*/ 98 w 116"/>
                <a:gd name="T9" fmla="*/ 25 h 38"/>
                <a:gd name="T10" fmla="*/ 112 w 116"/>
                <a:gd name="T11" fmla="*/ 35 h 38"/>
                <a:gd name="T12" fmla="*/ 116 w 116"/>
                <a:gd name="T13" fmla="*/ 28 h 38"/>
                <a:gd name="T14" fmla="*/ 107 w 116"/>
                <a:gd name="T15" fmla="*/ 19 h 38"/>
                <a:gd name="T16" fmla="*/ 110 w 116"/>
                <a:gd name="T17" fmla="*/ 27 h 38"/>
                <a:gd name="T18" fmla="*/ 74 w 116"/>
                <a:gd name="T19" fmla="*/ 0 h 38"/>
                <a:gd name="T20" fmla="*/ 88 w 116"/>
                <a:gd name="T21" fmla="*/ 18 h 38"/>
                <a:gd name="T22" fmla="*/ 91 w 116"/>
                <a:gd name="T23" fmla="*/ 33 h 38"/>
                <a:gd name="T24" fmla="*/ 74 w 116"/>
                <a:gd name="T25" fmla="*/ 14 h 38"/>
                <a:gd name="T26" fmla="*/ 68 w 116"/>
                <a:gd name="T27" fmla="*/ 8 h 38"/>
                <a:gd name="T28" fmla="*/ 51 w 116"/>
                <a:gd name="T29" fmla="*/ 8 h 38"/>
                <a:gd name="T30" fmla="*/ 25 w 116"/>
                <a:gd name="T31" fmla="*/ 17 h 38"/>
                <a:gd name="T32" fmla="*/ 3 w 116"/>
                <a:gd name="T33" fmla="*/ 4 h 38"/>
                <a:gd name="T34" fmla="*/ 0 w 116"/>
                <a:gd name="T35"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38">
                  <a:moveTo>
                    <a:pt x="0" y="4"/>
                  </a:moveTo>
                  <a:cubicBezTo>
                    <a:pt x="22" y="26"/>
                    <a:pt x="22" y="26"/>
                    <a:pt x="22" y="26"/>
                  </a:cubicBezTo>
                  <a:cubicBezTo>
                    <a:pt x="54" y="15"/>
                    <a:pt x="54" y="15"/>
                    <a:pt x="54" y="15"/>
                  </a:cubicBezTo>
                  <a:cubicBezTo>
                    <a:pt x="90" y="38"/>
                    <a:pt x="90" y="38"/>
                    <a:pt x="90" y="38"/>
                  </a:cubicBezTo>
                  <a:cubicBezTo>
                    <a:pt x="98" y="25"/>
                    <a:pt x="98" y="25"/>
                    <a:pt x="98" y="25"/>
                  </a:cubicBezTo>
                  <a:cubicBezTo>
                    <a:pt x="112" y="35"/>
                    <a:pt x="112" y="35"/>
                    <a:pt x="112" y="35"/>
                  </a:cubicBezTo>
                  <a:cubicBezTo>
                    <a:pt x="116" y="28"/>
                    <a:pt x="116" y="28"/>
                    <a:pt x="116" y="28"/>
                  </a:cubicBezTo>
                  <a:cubicBezTo>
                    <a:pt x="107" y="19"/>
                    <a:pt x="107" y="19"/>
                    <a:pt x="107" y="19"/>
                  </a:cubicBezTo>
                  <a:cubicBezTo>
                    <a:pt x="110" y="27"/>
                    <a:pt x="110" y="27"/>
                    <a:pt x="110" y="27"/>
                  </a:cubicBezTo>
                  <a:cubicBezTo>
                    <a:pt x="74" y="0"/>
                    <a:pt x="74" y="0"/>
                    <a:pt x="74" y="0"/>
                  </a:cubicBezTo>
                  <a:cubicBezTo>
                    <a:pt x="88" y="18"/>
                    <a:pt x="88" y="18"/>
                    <a:pt x="88" y="18"/>
                  </a:cubicBezTo>
                  <a:cubicBezTo>
                    <a:pt x="91" y="33"/>
                    <a:pt x="91" y="33"/>
                    <a:pt x="91" y="33"/>
                  </a:cubicBezTo>
                  <a:cubicBezTo>
                    <a:pt x="74" y="14"/>
                    <a:pt x="74" y="14"/>
                    <a:pt x="74" y="14"/>
                  </a:cubicBezTo>
                  <a:cubicBezTo>
                    <a:pt x="68" y="8"/>
                    <a:pt x="68" y="8"/>
                    <a:pt x="68" y="8"/>
                  </a:cubicBezTo>
                  <a:cubicBezTo>
                    <a:pt x="51" y="8"/>
                    <a:pt x="51" y="8"/>
                    <a:pt x="51" y="8"/>
                  </a:cubicBezTo>
                  <a:cubicBezTo>
                    <a:pt x="25" y="17"/>
                    <a:pt x="25" y="17"/>
                    <a:pt x="25" y="17"/>
                  </a:cubicBezTo>
                  <a:cubicBezTo>
                    <a:pt x="3" y="4"/>
                    <a:pt x="3" y="4"/>
                    <a:pt x="3" y="4"/>
                  </a:cubicBezTo>
                  <a:cubicBezTo>
                    <a:pt x="2" y="4"/>
                    <a:pt x="1" y="4"/>
                    <a:pt x="0" y="4"/>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7" name="Freeform 57"/>
            <p:cNvSpPr>
              <a:spLocks noEditPoints="1"/>
            </p:cNvSpPr>
            <p:nvPr/>
          </p:nvSpPr>
          <p:spPr bwMode="auto">
            <a:xfrm>
              <a:off x="1188" y="896"/>
              <a:ext cx="723" cy="444"/>
            </a:xfrm>
            <a:custGeom>
              <a:avLst/>
              <a:gdLst>
                <a:gd name="T0" fmla="*/ 82 w 306"/>
                <a:gd name="T1" fmla="*/ 22 h 188"/>
                <a:gd name="T2" fmla="*/ 60 w 306"/>
                <a:gd name="T3" fmla="*/ 0 h 188"/>
                <a:gd name="T4" fmla="*/ 48 w 306"/>
                <a:gd name="T5" fmla="*/ 3 h 188"/>
                <a:gd name="T6" fmla="*/ 26 w 306"/>
                <a:gd name="T7" fmla="*/ 30 h 188"/>
                <a:gd name="T8" fmla="*/ 5 w 306"/>
                <a:gd name="T9" fmla="*/ 105 h 188"/>
                <a:gd name="T10" fmla="*/ 0 w 306"/>
                <a:gd name="T11" fmla="*/ 135 h 188"/>
                <a:gd name="T12" fmla="*/ 59 w 306"/>
                <a:gd name="T13" fmla="*/ 152 h 188"/>
                <a:gd name="T14" fmla="*/ 79 w 306"/>
                <a:gd name="T15" fmla="*/ 136 h 188"/>
                <a:gd name="T16" fmla="*/ 89 w 306"/>
                <a:gd name="T17" fmla="*/ 131 h 188"/>
                <a:gd name="T18" fmla="*/ 61 w 306"/>
                <a:gd name="T19" fmla="*/ 109 h 188"/>
                <a:gd name="T20" fmla="*/ 43 w 306"/>
                <a:gd name="T21" fmla="*/ 105 h 188"/>
                <a:gd name="T22" fmla="*/ 87 w 306"/>
                <a:gd name="T23" fmla="*/ 53 h 188"/>
                <a:gd name="T24" fmla="*/ 70 w 306"/>
                <a:gd name="T25" fmla="*/ 97 h 188"/>
                <a:gd name="T26" fmla="*/ 89 w 306"/>
                <a:gd name="T27" fmla="*/ 131 h 188"/>
                <a:gd name="T28" fmla="*/ 89 w 306"/>
                <a:gd name="T29" fmla="*/ 143 h 188"/>
                <a:gd name="T30" fmla="*/ 147 w 306"/>
                <a:gd name="T31" fmla="*/ 188 h 188"/>
                <a:gd name="T32" fmla="*/ 186 w 306"/>
                <a:gd name="T33" fmla="*/ 178 h 188"/>
                <a:gd name="T34" fmla="*/ 186 w 306"/>
                <a:gd name="T35" fmla="*/ 119 h 188"/>
                <a:gd name="T36" fmla="*/ 177 w 306"/>
                <a:gd name="T37" fmla="*/ 66 h 188"/>
                <a:gd name="T38" fmla="*/ 177 w 306"/>
                <a:gd name="T39" fmla="*/ 36 h 188"/>
                <a:gd name="T40" fmla="*/ 183 w 306"/>
                <a:gd name="T41" fmla="*/ 59 h 188"/>
                <a:gd name="T42" fmla="*/ 207 w 306"/>
                <a:gd name="T43" fmla="*/ 97 h 188"/>
                <a:gd name="T44" fmla="*/ 256 w 306"/>
                <a:gd name="T45" fmla="*/ 115 h 188"/>
                <a:gd name="T46" fmla="*/ 292 w 306"/>
                <a:gd name="T47" fmla="*/ 146 h 188"/>
                <a:gd name="T48" fmla="*/ 306 w 306"/>
                <a:gd name="T49" fmla="*/ 129 h 188"/>
                <a:gd name="T50" fmla="*/ 239 w 306"/>
                <a:gd name="T51" fmla="*/ 85 h 188"/>
                <a:gd name="T52" fmla="*/ 176 w 306"/>
                <a:gd name="T53" fmla="*/ 24 h 188"/>
                <a:gd name="T54" fmla="*/ 172 w 306"/>
                <a:gd name="T55" fmla="*/ 31 h 188"/>
                <a:gd name="T56" fmla="*/ 158 w 306"/>
                <a:gd name="T57" fmla="*/ 21 h 188"/>
                <a:gd name="T58" fmla="*/ 150 w 306"/>
                <a:gd name="T59" fmla="*/ 34 h 188"/>
                <a:gd name="T60" fmla="*/ 114 w 306"/>
                <a:gd name="T61" fmla="*/ 11 h 188"/>
                <a:gd name="T62" fmla="*/ 82 w 306"/>
                <a:gd name="T63" fmla="*/ 22 h 188"/>
                <a:gd name="T64" fmla="*/ 41 w 306"/>
                <a:gd name="T65" fmla="*/ 21 h 188"/>
                <a:gd name="T66" fmla="*/ 63 w 306"/>
                <a:gd name="T67" fmla="*/ 21 h 188"/>
                <a:gd name="T68" fmla="*/ 7 w 306"/>
                <a:gd name="T69" fmla="*/ 132 h 188"/>
                <a:gd name="T70" fmla="*/ 41 w 306"/>
                <a:gd name="T71" fmla="*/ 2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6" h="188">
                  <a:moveTo>
                    <a:pt x="82" y="22"/>
                  </a:moveTo>
                  <a:cubicBezTo>
                    <a:pt x="60" y="0"/>
                    <a:pt x="60" y="0"/>
                    <a:pt x="60" y="0"/>
                  </a:cubicBezTo>
                  <a:cubicBezTo>
                    <a:pt x="55" y="0"/>
                    <a:pt x="51" y="1"/>
                    <a:pt x="48" y="3"/>
                  </a:cubicBezTo>
                  <a:cubicBezTo>
                    <a:pt x="37" y="7"/>
                    <a:pt x="30" y="16"/>
                    <a:pt x="26" y="30"/>
                  </a:cubicBezTo>
                  <a:cubicBezTo>
                    <a:pt x="5" y="105"/>
                    <a:pt x="5" y="105"/>
                    <a:pt x="5" y="105"/>
                  </a:cubicBezTo>
                  <a:cubicBezTo>
                    <a:pt x="0" y="135"/>
                    <a:pt x="0" y="135"/>
                    <a:pt x="0" y="135"/>
                  </a:cubicBezTo>
                  <a:cubicBezTo>
                    <a:pt x="20" y="150"/>
                    <a:pt x="40" y="155"/>
                    <a:pt x="59" y="152"/>
                  </a:cubicBezTo>
                  <a:cubicBezTo>
                    <a:pt x="63" y="146"/>
                    <a:pt x="69" y="140"/>
                    <a:pt x="79" y="136"/>
                  </a:cubicBezTo>
                  <a:cubicBezTo>
                    <a:pt x="82" y="134"/>
                    <a:pt x="86" y="133"/>
                    <a:pt x="89" y="131"/>
                  </a:cubicBezTo>
                  <a:cubicBezTo>
                    <a:pt x="61" y="109"/>
                    <a:pt x="61" y="109"/>
                    <a:pt x="61" y="109"/>
                  </a:cubicBezTo>
                  <a:cubicBezTo>
                    <a:pt x="43" y="105"/>
                    <a:pt x="43" y="105"/>
                    <a:pt x="43" y="105"/>
                  </a:cubicBezTo>
                  <a:cubicBezTo>
                    <a:pt x="87" y="53"/>
                    <a:pt x="87" y="53"/>
                    <a:pt x="87" y="53"/>
                  </a:cubicBezTo>
                  <a:cubicBezTo>
                    <a:pt x="70" y="97"/>
                    <a:pt x="70" y="97"/>
                    <a:pt x="70" y="97"/>
                  </a:cubicBezTo>
                  <a:cubicBezTo>
                    <a:pt x="89" y="131"/>
                    <a:pt x="89" y="131"/>
                    <a:pt x="89" y="131"/>
                  </a:cubicBezTo>
                  <a:cubicBezTo>
                    <a:pt x="89" y="143"/>
                    <a:pt x="89" y="143"/>
                    <a:pt x="89" y="143"/>
                  </a:cubicBezTo>
                  <a:cubicBezTo>
                    <a:pt x="147" y="188"/>
                    <a:pt x="147" y="188"/>
                    <a:pt x="147" y="188"/>
                  </a:cubicBezTo>
                  <a:cubicBezTo>
                    <a:pt x="186" y="178"/>
                    <a:pt x="186" y="178"/>
                    <a:pt x="186" y="178"/>
                  </a:cubicBezTo>
                  <a:cubicBezTo>
                    <a:pt x="186" y="119"/>
                    <a:pt x="186" y="119"/>
                    <a:pt x="186" y="119"/>
                  </a:cubicBezTo>
                  <a:cubicBezTo>
                    <a:pt x="195" y="103"/>
                    <a:pt x="192" y="85"/>
                    <a:pt x="177" y="66"/>
                  </a:cubicBezTo>
                  <a:cubicBezTo>
                    <a:pt x="177" y="36"/>
                    <a:pt x="177" y="36"/>
                    <a:pt x="177" y="36"/>
                  </a:cubicBezTo>
                  <a:cubicBezTo>
                    <a:pt x="183" y="59"/>
                    <a:pt x="183" y="59"/>
                    <a:pt x="183" y="59"/>
                  </a:cubicBezTo>
                  <a:cubicBezTo>
                    <a:pt x="196" y="71"/>
                    <a:pt x="204" y="84"/>
                    <a:pt x="207" y="97"/>
                  </a:cubicBezTo>
                  <a:cubicBezTo>
                    <a:pt x="256" y="115"/>
                    <a:pt x="256" y="115"/>
                    <a:pt x="256" y="115"/>
                  </a:cubicBezTo>
                  <a:cubicBezTo>
                    <a:pt x="292" y="146"/>
                    <a:pt x="292" y="146"/>
                    <a:pt x="292" y="146"/>
                  </a:cubicBezTo>
                  <a:cubicBezTo>
                    <a:pt x="296" y="141"/>
                    <a:pt x="300" y="135"/>
                    <a:pt x="306" y="129"/>
                  </a:cubicBezTo>
                  <a:cubicBezTo>
                    <a:pt x="239" y="85"/>
                    <a:pt x="239" y="85"/>
                    <a:pt x="239" y="85"/>
                  </a:cubicBezTo>
                  <a:cubicBezTo>
                    <a:pt x="176" y="24"/>
                    <a:pt x="176" y="24"/>
                    <a:pt x="176" y="24"/>
                  </a:cubicBezTo>
                  <a:cubicBezTo>
                    <a:pt x="172" y="31"/>
                    <a:pt x="172" y="31"/>
                    <a:pt x="172" y="31"/>
                  </a:cubicBezTo>
                  <a:cubicBezTo>
                    <a:pt x="158" y="21"/>
                    <a:pt x="158" y="21"/>
                    <a:pt x="158" y="21"/>
                  </a:cubicBezTo>
                  <a:cubicBezTo>
                    <a:pt x="150" y="34"/>
                    <a:pt x="150" y="34"/>
                    <a:pt x="150" y="34"/>
                  </a:cubicBezTo>
                  <a:cubicBezTo>
                    <a:pt x="114" y="11"/>
                    <a:pt x="114" y="11"/>
                    <a:pt x="114" y="11"/>
                  </a:cubicBezTo>
                  <a:cubicBezTo>
                    <a:pt x="82" y="22"/>
                    <a:pt x="82" y="22"/>
                    <a:pt x="82" y="22"/>
                  </a:cubicBezTo>
                  <a:close/>
                  <a:moveTo>
                    <a:pt x="41" y="21"/>
                  </a:moveTo>
                  <a:cubicBezTo>
                    <a:pt x="52" y="2"/>
                    <a:pt x="60" y="2"/>
                    <a:pt x="63" y="21"/>
                  </a:cubicBezTo>
                  <a:cubicBezTo>
                    <a:pt x="43" y="40"/>
                    <a:pt x="24" y="77"/>
                    <a:pt x="7" y="132"/>
                  </a:cubicBezTo>
                  <a:cubicBezTo>
                    <a:pt x="12" y="93"/>
                    <a:pt x="23" y="56"/>
                    <a:pt x="41" y="2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8" name="Freeform 58"/>
            <p:cNvSpPr/>
            <p:nvPr/>
          </p:nvSpPr>
          <p:spPr bwMode="auto">
            <a:xfrm>
              <a:off x="1205" y="901"/>
              <a:ext cx="132" cy="307"/>
            </a:xfrm>
            <a:custGeom>
              <a:avLst/>
              <a:gdLst>
                <a:gd name="T0" fmla="*/ 56 w 56"/>
                <a:gd name="T1" fmla="*/ 19 h 130"/>
                <a:gd name="T2" fmla="*/ 34 w 56"/>
                <a:gd name="T3" fmla="*/ 19 h 130"/>
                <a:gd name="T4" fmla="*/ 0 w 56"/>
                <a:gd name="T5" fmla="*/ 130 h 130"/>
                <a:gd name="T6" fmla="*/ 56 w 56"/>
                <a:gd name="T7" fmla="*/ 19 h 130"/>
              </a:gdLst>
              <a:ahLst/>
              <a:cxnLst>
                <a:cxn ang="0">
                  <a:pos x="T0" y="T1"/>
                </a:cxn>
                <a:cxn ang="0">
                  <a:pos x="T2" y="T3"/>
                </a:cxn>
                <a:cxn ang="0">
                  <a:pos x="T4" y="T5"/>
                </a:cxn>
                <a:cxn ang="0">
                  <a:pos x="T6" y="T7"/>
                </a:cxn>
              </a:cxnLst>
              <a:rect l="0" t="0" r="r" b="b"/>
              <a:pathLst>
                <a:path w="56" h="130">
                  <a:moveTo>
                    <a:pt x="56" y="19"/>
                  </a:moveTo>
                  <a:cubicBezTo>
                    <a:pt x="53" y="0"/>
                    <a:pt x="45" y="0"/>
                    <a:pt x="34" y="19"/>
                  </a:cubicBezTo>
                  <a:cubicBezTo>
                    <a:pt x="16" y="54"/>
                    <a:pt x="5" y="91"/>
                    <a:pt x="0" y="130"/>
                  </a:cubicBezTo>
                  <a:cubicBezTo>
                    <a:pt x="17" y="75"/>
                    <a:pt x="36" y="38"/>
                    <a:pt x="56"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9" name="Freeform 59"/>
            <p:cNvSpPr/>
            <p:nvPr/>
          </p:nvSpPr>
          <p:spPr bwMode="auto">
            <a:xfrm>
              <a:off x="1505" y="887"/>
              <a:ext cx="40" cy="78"/>
            </a:xfrm>
            <a:custGeom>
              <a:avLst/>
              <a:gdLst>
                <a:gd name="T0" fmla="*/ 0 w 40"/>
                <a:gd name="T1" fmla="*/ 0 h 78"/>
                <a:gd name="T2" fmla="*/ 0 w 40"/>
                <a:gd name="T3" fmla="*/ 33 h 78"/>
                <a:gd name="T4" fmla="*/ 40 w 40"/>
                <a:gd name="T5" fmla="*/ 78 h 78"/>
                <a:gd name="T6" fmla="*/ 33 w 40"/>
                <a:gd name="T7" fmla="*/ 42 h 78"/>
                <a:gd name="T8" fmla="*/ 0 w 40"/>
                <a:gd name="T9" fmla="*/ 0 h 78"/>
                <a:gd name="T10" fmla="*/ 0 w 40"/>
                <a:gd name="T11" fmla="*/ 0 h 78"/>
              </a:gdLst>
              <a:ahLst/>
              <a:cxnLst>
                <a:cxn ang="0">
                  <a:pos x="T0" y="T1"/>
                </a:cxn>
                <a:cxn ang="0">
                  <a:pos x="T2" y="T3"/>
                </a:cxn>
                <a:cxn ang="0">
                  <a:pos x="T4" y="T5"/>
                </a:cxn>
                <a:cxn ang="0">
                  <a:pos x="T6" y="T7"/>
                </a:cxn>
                <a:cxn ang="0">
                  <a:pos x="T8" y="T9"/>
                </a:cxn>
                <a:cxn ang="0">
                  <a:pos x="T10" y="T11"/>
                </a:cxn>
              </a:cxnLst>
              <a:rect l="0" t="0" r="r" b="b"/>
              <a:pathLst>
                <a:path w="40" h="78">
                  <a:moveTo>
                    <a:pt x="0" y="0"/>
                  </a:moveTo>
                  <a:lnTo>
                    <a:pt x="0" y="33"/>
                  </a:lnTo>
                  <a:lnTo>
                    <a:pt x="40" y="78"/>
                  </a:lnTo>
                  <a:lnTo>
                    <a:pt x="33" y="42"/>
                  </a:lnTo>
                  <a:lnTo>
                    <a:pt x="0" y="0"/>
                  </a:lnTo>
                  <a:lnTo>
                    <a:pt x="0"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0" name="Freeform 60"/>
            <p:cNvSpPr/>
            <p:nvPr/>
          </p:nvSpPr>
          <p:spPr bwMode="auto">
            <a:xfrm>
              <a:off x="1290" y="1021"/>
              <a:ext cx="109" cy="185"/>
            </a:xfrm>
            <a:custGeom>
              <a:avLst/>
              <a:gdLst>
                <a:gd name="T0" fmla="*/ 43 w 109"/>
                <a:gd name="T1" fmla="*/ 133 h 185"/>
                <a:gd name="T2" fmla="*/ 109 w 109"/>
                <a:gd name="T3" fmla="*/ 185 h 185"/>
                <a:gd name="T4" fmla="*/ 64 w 109"/>
                <a:gd name="T5" fmla="*/ 104 h 185"/>
                <a:gd name="T6" fmla="*/ 104 w 109"/>
                <a:gd name="T7" fmla="*/ 0 h 185"/>
                <a:gd name="T8" fmla="*/ 0 w 109"/>
                <a:gd name="T9" fmla="*/ 123 h 185"/>
                <a:gd name="T10" fmla="*/ 43 w 109"/>
                <a:gd name="T11" fmla="*/ 133 h 185"/>
                <a:gd name="T12" fmla="*/ 43 w 109"/>
                <a:gd name="T13" fmla="*/ 133 h 185"/>
              </a:gdLst>
              <a:ahLst/>
              <a:cxnLst>
                <a:cxn ang="0">
                  <a:pos x="T0" y="T1"/>
                </a:cxn>
                <a:cxn ang="0">
                  <a:pos x="T2" y="T3"/>
                </a:cxn>
                <a:cxn ang="0">
                  <a:pos x="T4" y="T5"/>
                </a:cxn>
                <a:cxn ang="0">
                  <a:pos x="T6" y="T7"/>
                </a:cxn>
                <a:cxn ang="0">
                  <a:pos x="T8" y="T9"/>
                </a:cxn>
                <a:cxn ang="0">
                  <a:pos x="T10" y="T11"/>
                </a:cxn>
                <a:cxn ang="0">
                  <a:pos x="T12" y="T13"/>
                </a:cxn>
              </a:cxnLst>
              <a:rect l="0" t="0" r="r" b="b"/>
              <a:pathLst>
                <a:path w="109" h="185">
                  <a:moveTo>
                    <a:pt x="43" y="133"/>
                  </a:moveTo>
                  <a:lnTo>
                    <a:pt x="109" y="185"/>
                  </a:lnTo>
                  <a:lnTo>
                    <a:pt x="64" y="104"/>
                  </a:lnTo>
                  <a:lnTo>
                    <a:pt x="104" y="0"/>
                  </a:lnTo>
                  <a:lnTo>
                    <a:pt x="0" y="123"/>
                  </a:lnTo>
                  <a:lnTo>
                    <a:pt x="43" y="133"/>
                  </a:lnTo>
                  <a:lnTo>
                    <a:pt x="43" y="133"/>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2" name="Freeform 61"/>
            <p:cNvSpPr/>
            <p:nvPr/>
          </p:nvSpPr>
          <p:spPr bwMode="auto">
            <a:xfrm>
              <a:off x="1375" y="1206"/>
              <a:ext cx="24" cy="28"/>
            </a:xfrm>
            <a:custGeom>
              <a:avLst/>
              <a:gdLst>
                <a:gd name="T0" fmla="*/ 10 w 10"/>
                <a:gd name="T1" fmla="*/ 0 h 12"/>
                <a:gd name="T2" fmla="*/ 0 w 10"/>
                <a:gd name="T3" fmla="*/ 5 h 12"/>
                <a:gd name="T4" fmla="*/ 10 w 10"/>
                <a:gd name="T5" fmla="*/ 12 h 12"/>
                <a:gd name="T6" fmla="*/ 10 w 10"/>
                <a:gd name="T7" fmla="*/ 0 h 12"/>
              </a:gdLst>
              <a:ahLst/>
              <a:cxnLst>
                <a:cxn ang="0">
                  <a:pos x="T0" y="T1"/>
                </a:cxn>
                <a:cxn ang="0">
                  <a:pos x="T2" y="T3"/>
                </a:cxn>
                <a:cxn ang="0">
                  <a:pos x="T4" y="T5"/>
                </a:cxn>
                <a:cxn ang="0">
                  <a:pos x="T6" y="T7"/>
                </a:cxn>
              </a:cxnLst>
              <a:rect l="0" t="0" r="r" b="b"/>
              <a:pathLst>
                <a:path w="10" h="12">
                  <a:moveTo>
                    <a:pt x="10" y="0"/>
                  </a:moveTo>
                  <a:cubicBezTo>
                    <a:pt x="7" y="2"/>
                    <a:pt x="3" y="3"/>
                    <a:pt x="0" y="5"/>
                  </a:cubicBezTo>
                  <a:cubicBezTo>
                    <a:pt x="10" y="12"/>
                    <a:pt x="10" y="12"/>
                    <a:pt x="10" y="12"/>
                  </a:cubicBezTo>
                  <a:cubicBezTo>
                    <a:pt x="10" y="0"/>
                    <a:pt x="10" y="0"/>
                    <a:pt x="10" y="0"/>
                  </a:cubicBez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3" name="Freeform 62"/>
            <p:cNvSpPr/>
            <p:nvPr/>
          </p:nvSpPr>
          <p:spPr bwMode="auto">
            <a:xfrm>
              <a:off x="1328" y="1218"/>
              <a:ext cx="243" cy="200"/>
            </a:xfrm>
            <a:custGeom>
              <a:avLst/>
              <a:gdLst>
                <a:gd name="T0" fmla="*/ 30 w 103"/>
                <a:gd name="T1" fmla="*/ 7 h 85"/>
                <a:gd name="T2" fmla="*/ 20 w 103"/>
                <a:gd name="T3" fmla="*/ 0 h 85"/>
                <a:gd name="T4" fmla="*/ 0 w 103"/>
                <a:gd name="T5" fmla="*/ 16 h 85"/>
                <a:gd name="T6" fmla="*/ 65 w 103"/>
                <a:gd name="T7" fmla="*/ 51 h 85"/>
                <a:gd name="T8" fmla="*/ 103 w 103"/>
                <a:gd name="T9" fmla="*/ 85 h 85"/>
                <a:gd name="T10" fmla="*/ 96 w 103"/>
                <a:gd name="T11" fmla="*/ 62 h 85"/>
                <a:gd name="T12" fmla="*/ 88 w 103"/>
                <a:gd name="T13" fmla="*/ 52 h 85"/>
                <a:gd name="T14" fmla="*/ 30 w 103"/>
                <a:gd name="T15" fmla="*/ 7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85">
                  <a:moveTo>
                    <a:pt x="30" y="7"/>
                  </a:moveTo>
                  <a:cubicBezTo>
                    <a:pt x="20" y="0"/>
                    <a:pt x="20" y="0"/>
                    <a:pt x="20" y="0"/>
                  </a:cubicBezTo>
                  <a:cubicBezTo>
                    <a:pt x="10" y="4"/>
                    <a:pt x="4" y="10"/>
                    <a:pt x="0" y="16"/>
                  </a:cubicBezTo>
                  <a:cubicBezTo>
                    <a:pt x="65" y="51"/>
                    <a:pt x="65" y="51"/>
                    <a:pt x="65" y="51"/>
                  </a:cubicBezTo>
                  <a:cubicBezTo>
                    <a:pt x="83" y="62"/>
                    <a:pt x="96" y="73"/>
                    <a:pt x="103" y="85"/>
                  </a:cubicBezTo>
                  <a:cubicBezTo>
                    <a:pt x="102" y="77"/>
                    <a:pt x="100" y="70"/>
                    <a:pt x="96" y="62"/>
                  </a:cubicBezTo>
                  <a:cubicBezTo>
                    <a:pt x="94" y="59"/>
                    <a:pt x="91" y="55"/>
                    <a:pt x="88" y="52"/>
                  </a:cubicBezTo>
                  <a:cubicBezTo>
                    <a:pt x="30" y="7"/>
                    <a:pt x="30" y="7"/>
                    <a:pt x="30" y="7"/>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4" name="Freeform 63"/>
            <p:cNvSpPr/>
            <p:nvPr/>
          </p:nvSpPr>
          <p:spPr bwMode="auto">
            <a:xfrm>
              <a:off x="1505" y="887"/>
              <a:ext cx="85" cy="64"/>
            </a:xfrm>
            <a:custGeom>
              <a:avLst/>
              <a:gdLst>
                <a:gd name="T0" fmla="*/ 85 w 85"/>
                <a:gd name="T1" fmla="*/ 64 h 64"/>
                <a:gd name="T2" fmla="*/ 78 w 85"/>
                <a:gd name="T3" fmla="*/ 45 h 64"/>
                <a:gd name="T4" fmla="*/ 71 w 85"/>
                <a:gd name="T5" fmla="*/ 26 h 64"/>
                <a:gd name="T6" fmla="*/ 61 w 85"/>
                <a:gd name="T7" fmla="*/ 21 h 64"/>
                <a:gd name="T8" fmla="*/ 0 w 85"/>
                <a:gd name="T9" fmla="*/ 0 h 64"/>
                <a:gd name="T10" fmla="*/ 85 w 85"/>
                <a:gd name="T11" fmla="*/ 64 h 64"/>
                <a:gd name="T12" fmla="*/ 85 w 85"/>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85" h="64">
                  <a:moveTo>
                    <a:pt x="85" y="64"/>
                  </a:moveTo>
                  <a:lnTo>
                    <a:pt x="78" y="45"/>
                  </a:lnTo>
                  <a:lnTo>
                    <a:pt x="71" y="26"/>
                  </a:lnTo>
                  <a:lnTo>
                    <a:pt x="61" y="21"/>
                  </a:lnTo>
                  <a:lnTo>
                    <a:pt x="0" y="0"/>
                  </a:lnTo>
                  <a:lnTo>
                    <a:pt x="85" y="64"/>
                  </a:lnTo>
                  <a:lnTo>
                    <a:pt x="85" y="64"/>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5" name="Freeform 64"/>
            <p:cNvSpPr/>
            <p:nvPr/>
          </p:nvSpPr>
          <p:spPr bwMode="auto">
            <a:xfrm>
              <a:off x="1536" y="981"/>
              <a:ext cx="342" cy="385"/>
            </a:xfrm>
            <a:custGeom>
              <a:avLst/>
              <a:gdLst>
                <a:gd name="T0" fmla="*/ 60 w 145"/>
                <a:gd name="T1" fmla="*/ 61 h 163"/>
                <a:gd name="T2" fmla="*/ 36 w 145"/>
                <a:gd name="T3" fmla="*/ 23 h 163"/>
                <a:gd name="T4" fmla="*/ 30 w 145"/>
                <a:gd name="T5" fmla="*/ 0 h 163"/>
                <a:gd name="T6" fmla="*/ 30 w 145"/>
                <a:gd name="T7" fmla="*/ 30 h 163"/>
                <a:gd name="T8" fmla="*/ 39 w 145"/>
                <a:gd name="T9" fmla="*/ 83 h 163"/>
                <a:gd name="T10" fmla="*/ 39 w 145"/>
                <a:gd name="T11" fmla="*/ 142 h 163"/>
                <a:gd name="T12" fmla="*/ 0 w 145"/>
                <a:gd name="T13" fmla="*/ 152 h 163"/>
                <a:gd name="T14" fmla="*/ 8 w 145"/>
                <a:gd name="T15" fmla="*/ 162 h 163"/>
                <a:gd name="T16" fmla="*/ 71 w 145"/>
                <a:gd name="T17" fmla="*/ 159 h 163"/>
                <a:gd name="T18" fmla="*/ 59 w 145"/>
                <a:gd name="T19" fmla="*/ 85 h 163"/>
                <a:gd name="T20" fmla="*/ 99 w 145"/>
                <a:gd name="T21" fmla="*/ 94 h 163"/>
                <a:gd name="T22" fmla="*/ 138 w 145"/>
                <a:gd name="T23" fmla="*/ 123 h 163"/>
                <a:gd name="T24" fmla="*/ 141 w 145"/>
                <a:gd name="T25" fmla="*/ 118 h 163"/>
                <a:gd name="T26" fmla="*/ 145 w 145"/>
                <a:gd name="T27" fmla="*/ 110 h 163"/>
                <a:gd name="T28" fmla="*/ 109 w 145"/>
                <a:gd name="T29" fmla="*/ 79 h 163"/>
                <a:gd name="T30" fmla="*/ 60 w 145"/>
                <a:gd name="T31" fmla="*/ 6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 h="163">
                  <a:moveTo>
                    <a:pt x="60" y="61"/>
                  </a:moveTo>
                  <a:cubicBezTo>
                    <a:pt x="57" y="48"/>
                    <a:pt x="49" y="35"/>
                    <a:pt x="36" y="23"/>
                  </a:cubicBezTo>
                  <a:cubicBezTo>
                    <a:pt x="30" y="0"/>
                    <a:pt x="30" y="0"/>
                    <a:pt x="30" y="0"/>
                  </a:cubicBezTo>
                  <a:cubicBezTo>
                    <a:pt x="30" y="30"/>
                    <a:pt x="30" y="30"/>
                    <a:pt x="30" y="30"/>
                  </a:cubicBezTo>
                  <a:cubicBezTo>
                    <a:pt x="45" y="49"/>
                    <a:pt x="48" y="67"/>
                    <a:pt x="39" y="83"/>
                  </a:cubicBezTo>
                  <a:cubicBezTo>
                    <a:pt x="39" y="142"/>
                    <a:pt x="39" y="142"/>
                    <a:pt x="39" y="142"/>
                  </a:cubicBezTo>
                  <a:cubicBezTo>
                    <a:pt x="0" y="152"/>
                    <a:pt x="0" y="152"/>
                    <a:pt x="0" y="152"/>
                  </a:cubicBezTo>
                  <a:cubicBezTo>
                    <a:pt x="3" y="155"/>
                    <a:pt x="6" y="159"/>
                    <a:pt x="8" y="162"/>
                  </a:cubicBezTo>
                  <a:cubicBezTo>
                    <a:pt x="31" y="163"/>
                    <a:pt x="52" y="162"/>
                    <a:pt x="71" y="159"/>
                  </a:cubicBezTo>
                  <a:cubicBezTo>
                    <a:pt x="62" y="135"/>
                    <a:pt x="58" y="110"/>
                    <a:pt x="59" y="85"/>
                  </a:cubicBezTo>
                  <a:cubicBezTo>
                    <a:pt x="99" y="94"/>
                    <a:pt x="99" y="94"/>
                    <a:pt x="99" y="94"/>
                  </a:cubicBezTo>
                  <a:cubicBezTo>
                    <a:pt x="138" y="123"/>
                    <a:pt x="138" y="123"/>
                    <a:pt x="138" y="123"/>
                  </a:cubicBezTo>
                  <a:cubicBezTo>
                    <a:pt x="139" y="121"/>
                    <a:pt x="140" y="120"/>
                    <a:pt x="141" y="118"/>
                  </a:cubicBezTo>
                  <a:cubicBezTo>
                    <a:pt x="142" y="115"/>
                    <a:pt x="143" y="113"/>
                    <a:pt x="145" y="110"/>
                  </a:cubicBezTo>
                  <a:cubicBezTo>
                    <a:pt x="109" y="79"/>
                    <a:pt x="109" y="79"/>
                    <a:pt x="109" y="79"/>
                  </a:cubicBezTo>
                  <a:cubicBezTo>
                    <a:pt x="60" y="61"/>
                    <a:pt x="60" y="61"/>
                    <a:pt x="60" y="61"/>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6" name="Freeform 65"/>
            <p:cNvSpPr/>
            <p:nvPr/>
          </p:nvSpPr>
          <p:spPr bwMode="auto">
            <a:xfrm>
              <a:off x="1555" y="1357"/>
              <a:ext cx="203" cy="106"/>
            </a:xfrm>
            <a:custGeom>
              <a:avLst/>
              <a:gdLst>
                <a:gd name="T0" fmla="*/ 0 w 86"/>
                <a:gd name="T1" fmla="*/ 3 h 45"/>
                <a:gd name="T2" fmla="*/ 7 w 86"/>
                <a:gd name="T3" fmla="*/ 26 h 45"/>
                <a:gd name="T4" fmla="*/ 7 w 86"/>
                <a:gd name="T5" fmla="*/ 33 h 45"/>
                <a:gd name="T6" fmla="*/ 23 w 86"/>
                <a:gd name="T7" fmla="*/ 45 h 45"/>
                <a:gd name="T8" fmla="*/ 86 w 86"/>
                <a:gd name="T9" fmla="*/ 24 h 45"/>
                <a:gd name="T10" fmla="*/ 63 w 86"/>
                <a:gd name="T11" fmla="*/ 0 h 45"/>
                <a:gd name="T12" fmla="*/ 0 w 86"/>
                <a:gd name="T13" fmla="*/ 3 h 45"/>
              </a:gdLst>
              <a:ahLst/>
              <a:cxnLst>
                <a:cxn ang="0">
                  <a:pos x="T0" y="T1"/>
                </a:cxn>
                <a:cxn ang="0">
                  <a:pos x="T2" y="T3"/>
                </a:cxn>
                <a:cxn ang="0">
                  <a:pos x="T4" y="T5"/>
                </a:cxn>
                <a:cxn ang="0">
                  <a:pos x="T6" y="T7"/>
                </a:cxn>
                <a:cxn ang="0">
                  <a:pos x="T8" y="T9"/>
                </a:cxn>
                <a:cxn ang="0">
                  <a:pos x="T10" y="T11"/>
                </a:cxn>
                <a:cxn ang="0">
                  <a:pos x="T12" y="T13"/>
                </a:cxn>
              </a:cxnLst>
              <a:rect l="0" t="0" r="r" b="b"/>
              <a:pathLst>
                <a:path w="86" h="45">
                  <a:moveTo>
                    <a:pt x="0" y="3"/>
                  </a:moveTo>
                  <a:cubicBezTo>
                    <a:pt x="4" y="11"/>
                    <a:pt x="6" y="18"/>
                    <a:pt x="7" y="26"/>
                  </a:cubicBezTo>
                  <a:cubicBezTo>
                    <a:pt x="7" y="28"/>
                    <a:pt x="7" y="31"/>
                    <a:pt x="7" y="33"/>
                  </a:cubicBezTo>
                  <a:cubicBezTo>
                    <a:pt x="23" y="45"/>
                    <a:pt x="23" y="45"/>
                    <a:pt x="23" y="45"/>
                  </a:cubicBezTo>
                  <a:cubicBezTo>
                    <a:pt x="86" y="24"/>
                    <a:pt x="86" y="24"/>
                    <a:pt x="86" y="24"/>
                  </a:cubicBezTo>
                  <a:cubicBezTo>
                    <a:pt x="63" y="0"/>
                    <a:pt x="63" y="0"/>
                    <a:pt x="63" y="0"/>
                  </a:cubicBezTo>
                  <a:cubicBezTo>
                    <a:pt x="44" y="3"/>
                    <a:pt x="23" y="4"/>
                    <a:pt x="0" y="3"/>
                  </a:cubicBezTo>
                  <a:close/>
                </a:path>
              </a:pathLst>
            </a:custGeom>
            <a:solidFill>
              <a:srgbClr val="8F71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7" name="Freeform 66"/>
            <p:cNvSpPr/>
            <p:nvPr/>
          </p:nvSpPr>
          <p:spPr bwMode="auto">
            <a:xfrm>
              <a:off x="1318" y="1255"/>
              <a:ext cx="253" cy="180"/>
            </a:xfrm>
            <a:custGeom>
              <a:avLst/>
              <a:gdLst>
                <a:gd name="T0" fmla="*/ 107 w 107"/>
                <a:gd name="T1" fmla="*/ 76 h 76"/>
                <a:gd name="T2" fmla="*/ 107 w 107"/>
                <a:gd name="T3" fmla="*/ 69 h 76"/>
                <a:gd name="T4" fmla="*/ 69 w 107"/>
                <a:gd name="T5" fmla="*/ 35 h 76"/>
                <a:gd name="T6" fmla="*/ 4 w 107"/>
                <a:gd name="T7" fmla="*/ 0 h 76"/>
                <a:gd name="T8" fmla="*/ 8 w 107"/>
                <a:gd name="T9" fmla="*/ 28 h 76"/>
                <a:gd name="T10" fmla="*/ 77 w 107"/>
                <a:gd name="T11" fmla="*/ 55 h 76"/>
                <a:gd name="T12" fmla="*/ 107 w 107"/>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107" h="76">
                  <a:moveTo>
                    <a:pt x="107" y="76"/>
                  </a:moveTo>
                  <a:cubicBezTo>
                    <a:pt x="107" y="74"/>
                    <a:pt x="107" y="71"/>
                    <a:pt x="107" y="69"/>
                  </a:cubicBezTo>
                  <a:cubicBezTo>
                    <a:pt x="100" y="57"/>
                    <a:pt x="87" y="46"/>
                    <a:pt x="69" y="35"/>
                  </a:cubicBezTo>
                  <a:cubicBezTo>
                    <a:pt x="4" y="0"/>
                    <a:pt x="4" y="0"/>
                    <a:pt x="4" y="0"/>
                  </a:cubicBezTo>
                  <a:cubicBezTo>
                    <a:pt x="0" y="8"/>
                    <a:pt x="1" y="17"/>
                    <a:pt x="8" y="28"/>
                  </a:cubicBezTo>
                  <a:cubicBezTo>
                    <a:pt x="36" y="32"/>
                    <a:pt x="59" y="41"/>
                    <a:pt x="77" y="55"/>
                  </a:cubicBezTo>
                  <a:cubicBezTo>
                    <a:pt x="107" y="76"/>
                    <a:pt x="107" y="76"/>
                    <a:pt x="107" y="76"/>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8" name="Freeform 67"/>
            <p:cNvSpPr/>
            <p:nvPr/>
          </p:nvSpPr>
          <p:spPr bwMode="auto">
            <a:xfrm>
              <a:off x="1181" y="1215"/>
              <a:ext cx="156" cy="107"/>
            </a:xfrm>
            <a:custGeom>
              <a:avLst/>
              <a:gdLst>
                <a:gd name="T0" fmla="*/ 19 w 66"/>
                <a:gd name="T1" fmla="*/ 38 h 45"/>
                <a:gd name="T2" fmla="*/ 66 w 66"/>
                <a:gd name="T3" fmla="*/ 45 h 45"/>
                <a:gd name="T4" fmla="*/ 62 w 66"/>
                <a:gd name="T5" fmla="*/ 17 h 45"/>
                <a:gd name="T6" fmla="*/ 3 w 66"/>
                <a:gd name="T7" fmla="*/ 0 h 45"/>
                <a:gd name="T8" fmla="*/ 19 w 66"/>
                <a:gd name="T9" fmla="*/ 38 h 45"/>
              </a:gdLst>
              <a:ahLst/>
              <a:cxnLst>
                <a:cxn ang="0">
                  <a:pos x="T0" y="T1"/>
                </a:cxn>
                <a:cxn ang="0">
                  <a:pos x="T2" y="T3"/>
                </a:cxn>
                <a:cxn ang="0">
                  <a:pos x="T4" y="T5"/>
                </a:cxn>
                <a:cxn ang="0">
                  <a:pos x="T6" y="T7"/>
                </a:cxn>
                <a:cxn ang="0">
                  <a:pos x="T8" y="T9"/>
                </a:cxn>
              </a:cxnLst>
              <a:rect l="0" t="0" r="r" b="b"/>
              <a:pathLst>
                <a:path w="66" h="45">
                  <a:moveTo>
                    <a:pt x="19" y="38"/>
                  </a:moveTo>
                  <a:cubicBezTo>
                    <a:pt x="66" y="45"/>
                    <a:pt x="66" y="45"/>
                    <a:pt x="66" y="45"/>
                  </a:cubicBezTo>
                  <a:cubicBezTo>
                    <a:pt x="59" y="34"/>
                    <a:pt x="58" y="25"/>
                    <a:pt x="62" y="17"/>
                  </a:cubicBezTo>
                  <a:cubicBezTo>
                    <a:pt x="43" y="20"/>
                    <a:pt x="23" y="15"/>
                    <a:pt x="3" y="0"/>
                  </a:cubicBezTo>
                  <a:cubicBezTo>
                    <a:pt x="0" y="18"/>
                    <a:pt x="6" y="31"/>
                    <a:pt x="19" y="38"/>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9" name="Freeform 68"/>
            <p:cNvSpPr>
              <a:spLocks noEditPoints="1"/>
            </p:cNvSpPr>
            <p:nvPr/>
          </p:nvSpPr>
          <p:spPr bwMode="auto">
            <a:xfrm>
              <a:off x="1217" y="1329"/>
              <a:ext cx="822" cy="458"/>
            </a:xfrm>
            <a:custGeom>
              <a:avLst/>
              <a:gdLst>
                <a:gd name="T0" fmla="*/ 90 w 348"/>
                <a:gd name="T1" fmla="*/ 22 h 194"/>
                <a:gd name="T2" fmla="*/ 0 w 348"/>
                <a:gd name="T3" fmla="*/ 0 h 194"/>
                <a:gd name="T4" fmla="*/ 58 w 348"/>
                <a:gd name="T5" fmla="*/ 133 h 194"/>
                <a:gd name="T6" fmla="*/ 190 w 348"/>
                <a:gd name="T7" fmla="*/ 187 h 194"/>
                <a:gd name="T8" fmla="*/ 215 w 348"/>
                <a:gd name="T9" fmla="*/ 186 h 194"/>
                <a:gd name="T10" fmla="*/ 219 w 348"/>
                <a:gd name="T11" fmla="*/ 186 h 194"/>
                <a:gd name="T12" fmla="*/ 228 w 348"/>
                <a:gd name="T13" fmla="*/ 186 h 194"/>
                <a:gd name="T14" fmla="*/ 240 w 348"/>
                <a:gd name="T15" fmla="*/ 186 h 194"/>
                <a:gd name="T16" fmla="*/ 348 w 348"/>
                <a:gd name="T17" fmla="*/ 181 h 194"/>
                <a:gd name="T18" fmla="*/ 239 w 348"/>
                <a:gd name="T19" fmla="*/ 141 h 194"/>
                <a:gd name="T20" fmla="*/ 90 w 348"/>
                <a:gd name="T21" fmla="*/ 22 h 194"/>
                <a:gd name="T22" fmla="*/ 21 w 348"/>
                <a:gd name="T23" fmla="*/ 12 h 194"/>
                <a:gd name="T24" fmla="*/ 38 w 348"/>
                <a:gd name="T25" fmla="*/ 15 h 194"/>
                <a:gd name="T26" fmla="*/ 162 w 348"/>
                <a:gd name="T27" fmla="*/ 179 h 194"/>
                <a:gd name="T28" fmla="*/ 72 w 348"/>
                <a:gd name="T29" fmla="*/ 129 h 194"/>
                <a:gd name="T30" fmla="*/ 21 w 348"/>
                <a:gd name="T31" fmla="*/ 1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8" h="194">
                  <a:moveTo>
                    <a:pt x="90" y="22"/>
                  </a:moveTo>
                  <a:cubicBezTo>
                    <a:pt x="66" y="8"/>
                    <a:pt x="36" y="1"/>
                    <a:pt x="0" y="0"/>
                  </a:cubicBezTo>
                  <a:cubicBezTo>
                    <a:pt x="58" y="133"/>
                    <a:pt x="58" y="133"/>
                    <a:pt x="58" y="133"/>
                  </a:cubicBezTo>
                  <a:cubicBezTo>
                    <a:pt x="88" y="176"/>
                    <a:pt x="132" y="194"/>
                    <a:pt x="190" y="187"/>
                  </a:cubicBezTo>
                  <a:cubicBezTo>
                    <a:pt x="215" y="186"/>
                    <a:pt x="215" y="186"/>
                    <a:pt x="215" y="186"/>
                  </a:cubicBezTo>
                  <a:cubicBezTo>
                    <a:pt x="219" y="186"/>
                    <a:pt x="219" y="186"/>
                    <a:pt x="219" y="186"/>
                  </a:cubicBezTo>
                  <a:cubicBezTo>
                    <a:pt x="228" y="186"/>
                    <a:pt x="228" y="186"/>
                    <a:pt x="228" y="186"/>
                  </a:cubicBezTo>
                  <a:cubicBezTo>
                    <a:pt x="240" y="186"/>
                    <a:pt x="240" y="186"/>
                    <a:pt x="240" y="186"/>
                  </a:cubicBezTo>
                  <a:cubicBezTo>
                    <a:pt x="348" y="181"/>
                    <a:pt x="348" y="181"/>
                    <a:pt x="348" y="181"/>
                  </a:cubicBezTo>
                  <a:cubicBezTo>
                    <a:pt x="312" y="182"/>
                    <a:pt x="276" y="168"/>
                    <a:pt x="239" y="141"/>
                  </a:cubicBezTo>
                  <a:cubicBezTo>
                    <a:pt x="90" y="22"/>
                    <a:pt x="90" y="22"/>
                    <a:pt x="90" y="22"/>
                  </a:cubicBezTo>
                  <a:close/>
                  <a:moveTo>
                    <a:pt x="21" y="12"/>
                  </a:moveTo>
                  <a:cubicBezTo>
                    <a:pt x="38" y="15"/>
                    <a:pt x="38" y="15"/>
                    <a:pt x="38" y="15"/>
                  </a:cubicBezTo>
                  <a:cubicBezTo>
                    <a:pt x="56" y="94"/>
                    <a:pt x="98" y="149"/>
                    <a:pt x="162" y="179"/>
                  </a:cubicBezTo>
                  <a:cubicBezTo>
                    <a:pt x="128" y="178"/>
                    <a:pt x="98" y="162"/>
                    <a:pt x="72" y="129"/>
                  </a:cubicBezTo>
                  <a:cubicBezTo>
                    <a:pt x="50" y="92"/>
                    <a:pt x="33" y="53"/>
                    <a:pt x="21" y="12"/>
                  </a:cubicBezTo>
                  <a:close/>
                </a:path>
              </a:pathLst>
            </a:custGeom>
            <a:solidFill>
              <a:srgbClr val="C102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0" name="Freeform 69"/>
            <p:cNvSpPr/>
            <p:nvPr/>
          </p:nvSpPr>
          <p:spPr bwMode="auto">
            <a:xfrm>
              <a:off x="1266" y="1357"/>
              <a:ext cx="334" cy="395"/>
            </a:xfrm>
            <a:custGeom>
              <a:avLst/>
              <a:gdLst>
                <a:gd name="T0" fmla="*/ 17 w 141"/>
                <a:gd name="T1" fmla="*/ 3 h 167"/>
                <a:gd name="T2" fmla="*/ 0 w 141"/>
                <a:gd name="T3" fmla="*/ 0 h 167"/>
                <a:gd name="T4" fmla="*/ 51 w 141"/>
                <a:gd name="T5" fmla="*/ 117 h 167"/>
                <a:gd name="T6" fmla="*/ 141 w 141"/>
                <a:gd name="T7" fmla="*/ 167 h 167"/>
                <a:gd name="T8" fmla="*/ 17 w 141"/>
                <a:gd name="T9" fmla="*/ 3 h 167"/>
              </a:gdLst>
              <a:ahLst/>
              <a:cxnLst>
                <a:cxn ang="0">
                  <a:pos x="T0" y="T1"/>
                </a:cxn>
                <a:cxn ang="0">
                  <a:pos x="T2" y="T3"/>
                </a:cxn>
                <a:cxn ang="0">
                  <a:pos x="T4" y="T5"/>
                </a:cxn>
                <a:cxn ang="0">
                  <a:pos x="T6" y="T7"/>
                </a:cxn>
                <a:cxn ang="0">
                  <a:pos x="T8" y="T9"/>
                </a:cxn>
              </a:cxnLst>
              <a:rect l="0" t="0" r="r" b="b"/>
              <a:pathLst>
                <a:path w="141" h="167">
                  <a:moveTo>
                    <a:pt x="17" y="3"/>
                  </a:moveTo>
                  <a:cubicBezTo>
                    <a:pt x="0" y="0"/>
                    <a:pt x="0" y="0"/>
                    <a:pt x="0" y="0"/>
                  </a:cubicBezTo>
                  <a:cubicBezTo>
                    <a:pt x="12" y="41"/>
                    <a:pt x="29" y="80"/>
                    <a:pt x="51" y="117"/>
                  </a:cubicBezTo>
                  <a:cubicBezTo>
                    <a:pt x="77" y="150"/>
                    <a:pt x="107" y="166"/>
                    <a:pt x="141" y="167"/>
                  </a:cubicBezTo>
                  <a:cubicBezTo>
                    <a:pt x="77" y="137"/>
                    <a:pt x="35" y="82"/>
                    <a:pt x="17" y="3"/>
                  </a:cubicBezTo>
                  <a:close/>
                </a:path>
              </a:pathLst>
            </a:custGeom>
            <a:solidFill>
              <a:srgbClr val="FC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1" name="Freeform 70"/>
            <p:cNvSpPr/>
            <p:nvPr/>
          </p:nvSpPr>
          <p:spPr bwMode="auto">
            <a:xfrm>
              <a:off x="1725" y="1768"/>
              <a:ext cx="9" cy="432"/>
            </a:xfrm>
            <a:custGeom>
              <a:avLst/>
              <a:gdLst>
                <a:gd name="T0" fmla="*/ 9 w 9"/>
                <a:gd name="T1" fmla="*/ 0 h 432"/>
                <a:gd name="T2" fmla="*/ 0 w 9"/>
                <a:gd name="T3" fmla="*/ 0 h 432"/>
                <a:gd name="T4" fmla="*/ 0 w 9"/>
                <a:gd name="T5" fmla="*/ 326 h 432"/>
                <a:gd name="T6" fmla="*/ 0 w 9"/>
                <a:gd name="T7" fmla="*/ 432 h 432"/>
                <a:gd name="T8" fmla="*/ 9 w 9"/>
                <a:gd name="T9" fmla="*/ 432 h 432"/>
                <a:gd name="T10" fmla="*/ 9 w 9"/>
                <a:gd name="T11" fmla="*/ 0 h 432"/>
                <a:gd name="T12" fmla="*/ 9 w 9"/>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9" h="432">
                  <a:moveTo>
                    <a:pt x="9" y="0"/>
                  </a:moveTo>
                  <a:lnTo>
                    <a:pt x="0" y="0"/>
                  </a:lnTo>
                  <a:lnTo>
                    <a:pt x="0" y="326"/>
                  </a:lnTo>
                  <a:lnTo>
                    <a:pt x="0" y="432"/>
                  </a:lnTo>
                  <a:lnTo>
                    <a:pt x="9" y="432"/>
                  </a:lnTo>
                  <a:lnTo>
                    <a:pt x="9" y="0"/>
                  </a:lnTo>
                  <a:lnTo>
                    <a:pt x="9" y="0"/>
                  </a:ln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2" name="Freeform 71"/>
            <p:cNvSpPr/>
            <p:nvPr/>
          </p:nvSpPr>
          <p:spPr bwMode="auto">
            <a:xfrm>
              <a:off x="1755" y="1768"/>
              <a:ext cx="29" cy="432"/>
            </a:xfrm>
            <a:custGeom>
              <a:avLst/>
              <a:gdLst>
                <a:gd name="T0" fmla="*/ 29 w 29"/>
                <a:gd name="T1" fmla="*/ 0 h 432"/>
                <a:gd name="T2" fmla="*/ 0 w 29"/>
                <a:gd name="T3" fmla="*/ 0 h 432"/>
                <a:gd name="T4" fmla="*/ 0 w 29"/>
                <a:gd name="T5" fmla="*/ 432 h 432"/>
                <a:gd name="T6" fmla="*/ 26 w 29"/>
                <a:gd name="T7" fmla="*/ 432 h 432"/>
                <a:gd name="T8" fmla="*/ 29 w 29"/>
                <a:gd name="T9" fmla="*/ 326 h 432"/>
                <a:gd name="T10" fmla="*/ 29 w 29"/>
                <a:gd name="T11" fmla="*/ 0 h 432"/>
                <a:gd name="T12" fmla="*/ 29 w 29"/>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29" h="432">
                  <a:moveTo>
                    <a:pt x="29" y="0"/>
                  </a:moveTo>
                  <a:lnTo>
                    <a:pt x="0" y="0"/>
                  </a:lnTo>
                  <a:lnTo>
                    <a:pt x="0" y="432"/>
                  </a:lnTo>
                  <a:lnTo>
                    <a:pt x="26" y="432"/>
                  </a:lnTo>
                  <a:lnTo>
                    <a:pt x="29" y="326"/>
                  </a:lnTo>
                  <a:lnTo>
                    <a:pt x="29" y="0"/>
                  </a:lnTo>
                  <a:lnTo>
                    <a:pt x="29" y="0"/>
                  </a:ln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3" name="Freeform 72"/>
            <p:cNvSpPr/>
            <p:nvPr/>
          </p:nvSpPr>
          <p:spPr bwMode="auto">
            <a:xfrm>
              <a:off x="1734" y="1768"/>
              <a:ext cx="21" cy="432"/>
            </a:xfrm>
            <a:custGeom>
              <a:avLst/>
              <a:gdLst>
                <a:gd name="T0" fmla="*/ 21 w 21"/>
                <a:gd name="T1" fmla="*/ 0 h 432"/>
                <a:gd name="T2" fmla="*/ 0 w 21"/>
                <a:gd name="T3" fmla="*/ 0 h 432"/>
                <a:gd name="T4" fmla="*/ 0 w 21"/>
                <a:gd name="T5" fmla="*/ 432 h 432"/>
                <a:gd name="T6" fmla="*/ 21 w 21"/>
                <a:gd name="T7" fmla="*/ 432 h 432"/>
                <a:gd name="T8" fmla="*/ 21 w 21"/>
                <a:gd name="T9" fmla="*/ 0 h 432"/>
                <a:gd name="T10" fmla="*/ 21 w 21"/>
                <a:gd name="T11" fmla="*/ 0 h 432"/>
              </a:gdLst>
              <a:ahLst/>
              <a:cxnLst>
                <a:cxn ang="0">
                  <a:pos x="T0" y="T1"/>
                </a:cxn>
                <a:cxn ang="0">
                  <a:pos x="T2" y="T3"/>
                </a:cxn>
                <a:cxn ang="0">
                  <a:pos x="T4" y="T5"/>
                </a:cxn>
                <a:cxn ang="0">
                  <a:pos x="T6" y="T7"/>
                </a:cxn>
                <a:cxn ang="0">
                  <a:pos x="T8" y="T9"/>
                </a:cxn>
                <a:cxn ang="0">
                  <a:pos x="T10" y="T11"/>
                </a:cxn>
              </a:cxnLst>
              <a:rect l="0" t="0" r="r" b="b"/>
              <a:pathLst>
                <a:path w="21" h="432">
                  <a:moveTo>
                    <a:pt x="21" y="0"/>
                  </a:moveTo>
                  <a:lnTo>
                    <a:pt x="0" y="0"/>
                  </a:lnTo>
                  <a:lnTo>
                    <a:pt x="0" y="432"/>
                  </a:lnTo>
                  <a:lnTo>
                    <a:pt x="21" y="432"/>
                  </a:lnTo>
                  <a:lnTo>
                    <a:pt x="21" y="0"/>
                  </a:lnTo>
                  <a:lnTo>
                    <a:pt x="21"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4" name="Freeform 73"/>
            <p:cNvSpPr>
              <a:spLocks noEditPoints="1"/>
            </p:cNvSpPr>
            <p:nvPr/>
          </p:nvSpPr>
          <p:spPr bwMode="auto">
            <a:xfrm>
              <a:off x="1415" y="2094"/>
              <a:ext cx="553" cy="196"/>
            </a:xfrm>
            <a:custGeom>
              <a:avLst/>
              <a:gdLst>
                <a:gd name="T0" fmla="*/ 197 w 234"/>
                <a:gd name="T1" fmla="*/ 2 h 83"/>
                <a:gd name="T2" fmla="*/ 156 w 234"/>
                <a:gd name="T3" fmla="*/ 0 h 83"/>
                <a:gd name="T4" fmla="*/ 155 w 234"/>
                <a:gd name="T5" fmla="*/ 45 h 83"/>
                <a:gd name="T6" fmla="*/ 144 w 234"/>
                <a:gd name="T7" fmla="*/ 45 h 83"/>
                <a:gd name="T8" fmla="*/ 135 w 234"/>
                <a:gd name="T9" fmla="*/ 45 h 83"/>
                <a:gd name="T10" fmla="*/ 131 w 234"/>
                <a:gd name="T11" fmla="*/ 45 h 83"/>
                <a:gd name="T12" fmla="*/ 131 w 234"/>
                <a:gd name="T13" fmla="*/ 0 h 83"/>
                <a:gd name="T14" fmla="*/ 45 w 234"/>
                <a:gd name="T15" fmla="*/ 15 h 83"/>
                <a:gd name="T16" fmla="*/ 4 w 234"/>
                <a:gd name="T17" fmla="*/ 50 h 83"/>
                <a:gd name="T18" fmla="*/ 4 w 234"/>
                <a:gd name="T19" fmla="*/ 50 h 83"/>
                <a:gd name="T20" fmla="*/ 4 w 234"/>
                <a:gd name="T21" fmla="*/ 51 h 83"/>
                <a:gd name="T22" fmla="*/ 4 w 234"/>
                <a:gd name="T23" fmla="*/ 51 h 83"/>
                <a:gd name="T24" fmla="*/ 6 w 234"/>
                <a:gd name="T25" fmla="*/ 57 h 83"/>
                <a:gd name="T26" fmla="*/ 36 w 234"/>
                <a:gd name="T27" fmla="*/ 80 h 83"/>
                <a:gd name="T28" fmla="*/ 218 w 234"/>
                <a:gd name="T29" fmla="*/ 35 h 83"/>
                <a:gd name="T30" fmla="*/ 197 w 234"/>
                <a:gd name="T31" fmla="*/ 2 h 83"/>
                <a:gd name="T32" fmla="*/ 119 w 234"/>
                <a:gd name="T33" fmla="*/ 8 h 83"/>
                <a:gd name="T34" fmla="*/ 119 w 234"/>
                <a:gd name="T35" fmla="*/ 23 h 83"/>
                <a:gd name="T36" fmla="*/ 22 w 234"/>
                <a:gd name="T37" fmla="*/ 64 h 83"/>
                <a:gd name="T38" fmla="*/ 119 w 234"/>
                <a:gd name="T39" fmla="*/ 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83">
                  <a:moveTo>
                    <a:pt x="197" y="2"/>
                  </a:moveTo>
                  <a:cubicBezTo>
                    <a:pt x="184" y="1"/>
                    <a:pt x="171" y="0"/>
                    <a:pt x="156" y="0"/>
                  </a:cubicBezTo>
                  <a:cubicBezTo>
                    <a:pt x="155" y="45"/>
                    <a:pt x="155" y="45"/>
                    <a:pt x="155" y="45"/>
                  </a:cubicBezTo>
                  <a:cubicBezTo>
                    <a:pt x="144" y="45"/>
                    <a:pt x="144" y="45"/>
                    <a:pt x="144" y="45"/>
                  </a:cubicBezTo>
                  <a:cubicBezTo>
                    <a:pt x="135" y="45"/>
                    <a:pt x="135" y="45"/>
                    <a:pt x="135" y="45"/>
                  </a:cubicBezTo>
                  <a:cubicBezTo>
                    <a:pt x="131" y="45"/>
                    <a:pt x="131" y="45"/>
                    <a:pt x="131" y="45"/>
                  </a:cubicBezTo>
                  <a:cubicBezTo>
                    <a:pt x="131" y="0"/>
                    <a:pt x="131" y="0"/>
                    <a:pt x="131" y="0"/>
                  </a:cubicBezTo>
                  <a:cubicBezTo>
                    <a:pt x="98" y="2"/>
                    <a:pt x="69" y="7"/>
                    <a:pt x="45" y="15"/>
                  </a:cubicBezTo>
                  <a:cubicBezTo>
                    <a:pt x="18" y="25"/>
                    <a:pt x="4" y="37"/>
                    <a:pt x="4" y="50"/>
                  </a:cubicBezTo>
                  <a:cubicBezTo>
                    <a:pt x="4" y="50"/>
                    <a:pt x="4" y="50"/>
                    <a:pt x="4" y="50"/>
                  </a:cubicBezTo>
                  <a:cubicBezTo>
                    <a:pt x="4" y="50"/>
                    <a:pt x="4" y="51"/>
                    <a:pt x="4" y="51"/>
                  </a:cubicBezTo>
                  <a:cubicBezTo>
                    <a:pt x="4" y="51"/>
                    <a:pt x="4" y="51"/>
                    <a:pt x="4" y="51"/>
                  </a:cubicBezTo>
                  <a:cubicBezTo>
                    <a:pt x="4" y="53"/>
                    <a:pt x="5" y="55"/>
                    <a:pt x="6" y="57"/>
                  </a:cubicBezTo>
                  <a:cubicBezTo>
                    <a:pt x="9" y="66"/>
                    <a:pt x="19" y="74"/>
                    <a:pt x="36" y="80"/>
                  </a:cubicBezTo>
                  <a:cubicBezTo>
                    <a:pt x="116" y="83"/>
                    <a:pt x="177" y="68"/>
                    <a:pt x="218" y="35"/>
                  </a:cubicBezTo>
                  <a:cubicBezTo>
                    <a:pt x="234" y="21"/>
                    <a:pt x="227" y="10"/>
                    <a:pt x="197" y="2"/>
                  </a:cubicBezTo>
                  <a:close/>
                  <a:moveTo>
                    <a:pt x="119" y="8"/>
                  </a:moveTo>
                  <a:cubicBezTo>
                    <a:pt x="119" y="23"/>
                    <a:pt x="119" y="23"/>
                    <a:pt x="119" y="23"/>
                  </a:cubicBezTo>
                  <a:cubicBezTo>
                    <a:pt x="54" y="25"/>
                    <a:pt x="22" y="39"/>
                    <a:pt x="22" y="64"/>
                  </a:cubicBezTo>
                  <a:cubicBezTo>
                    <a:pt x="0" y="41"/>
                    <a:pt x="32" y="23"/>
                    <a:pt x="119" y="8"/>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5" name="Freeform 74"/>
            <p:cNvSpPr/>
            <p:nvPr/>
          </p:nvSpPr>
          <p:spPr bwMode="auto">
            <a:xfrm>
              <a:off x="1415" y="2113"/>
              <a:ext cx="281" cy="132"/>
            </a:xfrm>
            <a:custGeom>
              <a:avLst/>
              <a:gdLst>
                <a:gd name="T0" fmla="*/ 119 w 119"/>
                <a:gd name="T1" fmla="*/ 15 h 56"/>
                <a:gd name="T2" fmla="*/ 119 w 119"/>
                <a:gd name="T3" fmla="*/ 0 h 56"/>
                <a:gd name="T4" fmla="*/ 22 w 119"/>
                <a:gd name="T5" fmla="*/ 56 h 56"/>
                <a:gd name="T6" fmla="*/ 119 w 119"/>
                <a:gd name="T7" fmla="*/ 15 h 56"/>
              </a:gdLst>
              <a:ahLst/>
              <a:cxnLst>
                <a:cxn ang="0">
                  <a:pos x="T0" y="T1"/>
                </a:cxn>
                <a:cxn ang="0">
                  <a:pos x="T2" y="T3"/>
                </a:cxn>
                <a:cxn ang="0">
                  <a:pos x="T4" y="T5"/>
                </a:cxn>
                <a:cxn ang="0">
                  <a:pos x="T6" y="T7"/>
                </a:cxn>
              </a:cxnLst>
              <a:rect l="0" t="0" r="r" b="b"/>
              <a:pathLst>
                <a:path w="119" h="56">
                  <a:moveTo>
                    <a:pt x="119" y="15"/>
                  </a:moveTo>
                  <a:cubicBezTo>
                    <a:pt x="119" y="0"/>
                    <a:pt x="119" y="0"/>
                    <a:pt x="119" y="0"/>
                  </a:cubicBezTo>
                  <a:cubicBezTo>
                    <a:pt x="32" y="15"/>
                    <a:pt x="0" y="33"/>
                    <a:pt x="22" y="56"/>
                  </a:cubicBezTo>
                  <a:cubicBezTo>
                    <a:pt x="22" y="31"/>
                    <a:pt x="54" y="17"/>
                    <a:pt x="119" y="15"/>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07" name="矩形 106"/>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TextBox 107"/>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09" name="矩形 108"/>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left)">
                                          <p:cBhvr>
                                            <p:cTn id="7" dur="500"/>
                                            <p:tgtEl>
                                              <p:spTgt spid="107"/>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 calcmode="lin" valueType="num">
                                          <p:cBhvr additive="base">
                                            <p:cTn id="11" dur="500" fill="hold"/>
                                            <p:tgtEl>
                                              <p:spTgt spid="108"/>
                                            </p:tgtEl>
                                            <p:attrNameLst>
                                              <p:attrName>ppt_x</p:attrName>
                                            </p:attrNameLst>
                                          </p:cBhvr>
                                          <p:tavLst>
                                            <p:tav tm="0">
                                              <p:val>
                                                <p:strVal val="0-#ppt_w/2"/>
                                              </p:val>
                                            </p:tav>
                                            <p:tav tm="100000">
                                              <p:val>
                                                <p:strVal val="#ppt_x"/>
                                              </p:val>
                                            </p:tav>
                                          </p:tavLst>
                                        </p:anim>
                                        <p:anim calcmode="lin" valueType="num">
                                          <p:cBhvr additive="base">
                                            <p:cTn id="12" dur="500" fill="hold"/>
                                            <p:tgtEl>
                                              <p:spTgt spid="108"/>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09"/>
                                            </p:tgtEl>
                                            <p:attrNameLst>
                                              <p:attrName>style.visibility</p:attrName>
                                            </p:attrNameLst>
                                          </p:cBhvr>
                                          <p:to>
                                            <p:strVal val="visible"/>
                                          </p:to>
                                        </p:set>
                                        <p:anim calcmode="lin" valueType="num">
                                          <p:cBhvr additive="base">
                                            <p:cTn id="15" dur="500" fill="hold"/>
                                            <p:tgtEl>
                                              <p:spTgt spid="109"/>
                                            </p:tgtEl>
                                            <p:attrNameLst>
                                              <p:attrName>ppt_x</p:attrName>
                                            </p:attrNameLst>
                                          </p:cBhvr>
                                          <p:tavLst>
                                            <p:tav tm="0">
                                              <p:val>
                                                <p:strVal val="0-#ppt_w/2"/>
                                              </p:val>
                                            </p:tav>
                                            <p:tav tm="100000">
                                              <p:val>
                                                <p:strVal val="#ppt_x"/>
                                              </p:val>
                                            </p:tav>
                                          </p:tavLst>
                                        </p:anim>
                                        <p:anim calcmode="lin" valueType="num">
                                          <p:cBhvr additive="base">
                                            <p:cTn id="16" dur="500" fill="hold"/>
                                            <p:tgtEl>
                                              <p:spTgt spid="10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6"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down)">
                                          <p:cBhvr>
                                            <p:cTn id="20" dur="319">
                                              <p:stCondLst>
                                                <p:cond delay="0"/>
                                              </p:stCondLst>
                                            </p:cTn>
                                            <p:tgtEl>
                                              <p:spTgt spid="18"/>
                                            </p:tgtEl>
                                          </p:cBhvr>
                                        </p:animEffect>
                                        <p:anim calcmode="lin" valueType="num">
                                          <p:cBhvr>
                                            <p:cTn id="21" dur="100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2" dur="365"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3" dur="365" tmFilter="0, 0; 0.125,0.2665; 0.25,0.4; 0.375,0.465; 0.5,0.5;  0.625,0.535; 0.75,0.6; 0.875,0.7335; 1,1">
                                              <p:stCondLst>
                                                <p:cond delay="365"/>
                                              </p:stCondLst>
                                            </p:cTn>
                                            <p:tgtEl>
                                              <p:spTgt spid="18"/>
                                            </p:tgtEl>
                                            <p:attrNameLst>
                                              <p:attrName>ppt_y</p:attrName>
                                            </p:attrNameLst>
                                          </p:cBhvr>
                                          <p:tavLst>
                                            <p:tav tm="0" fmla="#ppt_y-sin(pi*$)/9">
                                              <p:val>
                                                <p:fltVal val="0"/>
                                              </p:val>
                                            </p:tav>
                                            <p:tav tm="100000">
                                              <p:val>
                                                <p:fltVal val="1"/>
                                              </p:val>
                                            </p:tav>
                                          </p:tavLst>
                                        </p:anim>
                                        <p:anim calcmode="lin" valueType="num">
                                          <p:cBhvr>
                                            <p:cTn id="24" dur="183" tmFilter="0, 0; 0.125,0.2665; 0.25,0.4; 0.375,0.465; 0.5,0.5;  0.625,0.535; 0.75,0.6; 0.875,0.7335; 1,1">
                                              <p:stCondLst>
                                                <p:cond delay="728"/>
                                              </p:stCondLst>
                                            </p:cTn>
                                            <p:tgtEl>
                                              <p:spTgt spid="18"/>
                                            </p:tgtEl>
                                            <p:attrNameLst>
                                              <p:attrName>ppt_y</p:attrName>
                                            </p:attrNameLst>
                                          </p:cBhvr>
                                          <p:tavLst>
                                            <p:tav tm="0" fmla="#ppt_y-sin(pi*$)/27">
                                              <p:val>
                                                <p:fltVal val="0"/>
                                              </p:val>
                                            </p:tav>
                                            <p:tav tm="100000">
                                              <p:val>
                                                <p:fltVal val="1"/>
                                              </p:val>
                                            </p:tav>
                                          </p:tavLst>
                                        </p:anim>
                                        <p:anim calcmode="lin" valueType="num">
                                          <p:cBhvr>
                                            <p:cTn id="25" dur="90" tmFilter="0, 0; 0.125,0.2665; 0.25,0.4; 0.375,0.465; 0.5,0.5;  0.625,0.535; 0.75,0.6; 0.875,0.7335; 1,1">
                                              <p:stCondLst>
                                                <p:cond delay="911"/>
                                              </p:stCondLst>
                                            </p:cTn>
                                            <p:tgtEl>
                                              <p:spTgt spid="18"/>
                                            </p:tgtEl>
                                            <p:attrNameLst>
                                              <p:attrName>ppt_y</p:attrName>
                                            </p:attrNameLst>
                                          </p:cBhvr>
                                          <p:tavLst>
                                            <p:tav tm="0" fmla="#ppt_y-sin(pi*$)/81">
                                              <p:val>
                                                <p:fltVal val="0"/>
                                              </p:val>
                                            </p:tav>
                                            <p:tav tm="100000">
                                              <p:val>
                                                <p:fltVal val="1"/>
                                              </p:val>
                                            </p:tav>
                                          </p:tavLst>
                                        </p:anim>
                                        <p:animScale>
                                          <p:cBhvr>
                                            <p:cTn id="26" dur="14">
                                              <p:stCondLst>
                                                <p:cond delay="357"/>
                                              </p:stCondLst>
                                            </p:cTn>
                                            <p:tgtEl>
                                              <p:spTgt spid="18"/>
                                            </p:tgtEl>
                                          </p:cBhvr>
                                          <p:to x="100000" y="60000"/>
                                        </p:animScale>
                                        <p:animScale>
                                          <p:cBhvr>
                                            <p:cTn id="27" dur="91" decel="50000">
                                              <p:stCondLst>
                                                <p:cond delay="372"/>
                                              </p:stCondLst>
                                            </p:cTn>
                                            <p:tgtEl>
                                              <p:spTgt spid="18"/>
                                            </p:tgtEl>
                                          </p:cBhvr>
                                          <p:to x="100000" y="100000"/>
                                        </p:animScale>
                                        <p:animScale>
                                          <p:cBhvr>
                                            <p:cTn id="28" dur="14">
                                              <p:stCondLst>
                                                <p:cond delay="722"/>
                                              </p:stCondLst>
                                            </p:cTn>
                                            <p:tgtEl>
                                              <p:spTgt spid="18"/>
                                            </p:tgtEl>
                                          </p:cBhvr>
                                          <p:to x="100000" y="80000"/>
                                        </p:animScale>
                                        <p:animScale>
                                          <p:cBhvr>
                                            <p:cTn id="29" dur="91" decel="50000">
                                              <p:stCondLst>
                                                <p:cond delay="736"/>
                                              </p:stCondLst>
                                            </p:cTn>
                                            <p:tgtEl>
                                              <p:spTgt spid="18"/>
                                            </p:tgtEl>
                                          </p:cBhvr>
                                          <p:to x="100000" y="100000"/>
                                        </p:animScale>
                                        <p:animScale>
                                          <p:cBhvr>
                                            <p:cTn id="30" dur="14">
                                              <p:stCondLst>
                                                <p:cond delay="903"/>
                                              </p:stCondLst>
                                            </p:cTn>
                                            <p:tgtEl>
                                              <p:spTgt spid="18"/>
                                            </p:tgtEl>
                                          </p:cBhvr>
                                          <p:to x="100000" y="90000"/>
                                        </p:animScale>
                                        <p:animScale>
                                          <p:cBhvr>
                                            <p:cTn id="31" dur="91" decel="50000">
                                              <p:stCondLst>
                                                <p:cond delay="917"/>
                                              </p:stCondLst>
                                            </p:cTn>
                                            <p:tgtEl>
                                              <p:spTgt spid="18"/>
                                            </p:tgtEl>
                                          </p:cBhvr>
                                          <p:to x="100000" y="100000"/>
                                        </p:animScale>
                                        <p:animScale>
                                          <p:cBhvr>
                                            <p:cTn id="32" dur="14">
                                              <p:stCondLst>
                                                <p:cond delay="994"/>
                                              </p:stCondLst>
                                            </p:cTn>
                                            <p:tgtEl>
                                              <p:spTgt spid="18"/>
                                            </p:tgtEl>
                                          </p:cBhvr>
                                          <p:to x="100000" y="95000"/>
                                        </p:animScale>
                                        <p:animScale>
                                          <p:cBhvr>
                                            <p:cTn id="33" dur="91" decel="50000">
                                              <p:stCondLst>
                                                <p:cond delay="1009"/>
                                              </p:stCondLst>
                                            </p:cTn>
                                            <p:tgtEl>
                                              <p:spTgt spid="18"/>
                                            </p:tgtEl>
                                          </p:cBhvr>
                                          <p:to x="100000" y="100000"/>
                                        </p:animScale>
                                      </p:childTnLst>
                                    </p:cTn>
                                  </p:par>
                                </p:childTnLst>
                              </p:cTn>
                            </p:par>
                            <p:par>
                              <p:cTn id="34" fill="hold">
                                <p:stCondLst>
                                  <p:cond delay="2500"/>
                                </p:stCondLst>
                                <p:childTnLst>
                                  <p:par>
                                    <p:cTn id="35" presetID="2" presetClass="entr" presetSubtype="8" fill="hold" nodeType="afterEffect" p14:presetBounceEnd="47000">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14:bounceEnd="47000">
                                          <p:cBhvr additive="base">
                                            <p:cTn id="37" dur="400" fill="hold"/>
                                            <p:tgtEl>
                                              <p:spTgt spid="34"/>
                                            </p:tgtEl>
                                            <p:attrNameLst>
                                              <p:attrName>ppt_x</p:attrName>
                                            </p:attrNameLst>
                                          </p:cBhvr>
                                          <p:tavLst>
                                            <p:tav tm="0">
                                              <p:val>
                                                <p:strVal val="0-#ppt_w/2"/>
                                              </p:val>
                                            </p:tav>
                                            <p:tav tm="100000">
                                              <p:val>
                                                <p:strVal val="#ppt_x"/>
                                              </p:val>
                                            </p:tav>
                                          </p:tavLst>
                                        </p:anim>
                                        <p:anim calcmode="lin" valueType="num" p14:bounceEnd="47000">
                                          <p:cBhvr additive="base">
                                            <p:cTn id="38" dur="400" fill="hold"/>
                                            <p:tgtEl>
                                              <p:spTgt spid="34"/>
                                            </p:tgtEl>
                                            <p:attrNameLst>
                                              <p:attrName>ppt_y</p:attrName>
                                            </p:attrNameLst>
                                          </p:cBhvr>
                                          <p:tavLst>
                                            <p:tav tm="0">
                                              <p:val>
                                                <p:strVal val="#ppt_y"/>
                                              </p:val>
                                            </p:tav>
                                            <p:tav tm="100000">
                                              <p:val>
                                                <p:strVal val="#ppt_y"/>
                                              </p:val>
                                            </p:tav>
                                          </p:tavLst>
                                        </p:anim>
                                      </p:childTnLst>
                                    </p:cTn>
                                  </p:par>
                                  <p:par>
                                    <p:cTn id="39" presetID="2" presetClass="entr" presetSubtype="6" fill="hold" nodeType="withEffect" p14:presetBounceEnd="47000">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14:bounceEnd="47000">
                                          <p:cBhvr additive="base">
                                            <p:cTn id="41" dur="400" fill="hold"/>
                                            <p:tgtEl>
                                              <p:spTgt spid="39"/>
                                            </p:tgtEl>
                                            <p:attrNameLst>
                                              <p:attrName>ppt_x</p:attrName>
                                            </p:attrNameLst>
                                          </p:cBhvr>
                                          <p:tavLst>
                                            <p:tav tm="0">
                                              <p:val>
                                                <p:strVal val="1+#ppt_w/2"/>
                                              </p:val>
                                            </p:tav>
                                            <p:tav tm="100000">
                                              <p:val>
                                                <p:strVal val="#ppt_x"/>
                                              </p:val>
                                            </p:tav>
                                          </p:tavLst>
                                        </p:anim>
                                        <p:anim calcmode="lin" valueType="num" p14:bounceEnd="47000">
                                          <p:cBhvr additive="base">
                                            <p:cTn id="42" dur="4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3" fill="hold" nodeType="withEffect" p14:presetBounceEnd="47000">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14:bounceEnd="47000">
                                          <p:cBhvr additive="base">
                                            <p:cTn id="45" dur="400" fill="hold"/>
                                            <p:tgtEl>
                                              <p:spTgt spid="15"/>
                                            </p:tgtEl>
                                            <p:attrNameLst>
                                              <p:attrName>ppt_x</p:attrName>
                                            </p:attrNameLst>
                                          </p:cBhvr>
                                          <p:tavLst>
                                            <p:tav tm="0">
                                              <p:val>
                                                <p:strVal val="1+#ppt_w/2"/>
                                              </p:val>
                                            </p:tav>
                                            <p:tav tm="100000">
                                              <p:val>
                                                <p:strVal val="#ppt_x"/>
                                              </p:val>
                                            </p:tav>
                                          </p:tavLst>
                                        </p:anim>
                                        <p:anim calcmode="lin" valueType="num" p14:bounceEnd="47000">
                                          <p:cBhvr additive="base">
                                            <p:cTn id="46" dur="400" fill="hold"/>
                                            <p:tgtEl>
                                              <p:spTgt spid="15"/>
                                            </p:tgtEl>
                                            <p:attrNameLst>
                                              <p:attrName>ppt_y</p:attrName>
                                            </p:attrNameLst>
                                          </p:cBhvr>
                                          <p:tavLst>
                                            <p:tav tm="0">
                                              <p:val>
                                                <p:strVal val="0-#ppt_h/2"/>
                                              </p:val>
                                            </p:tav>
                                            <p:tav tm="100000">
                                              <p:val>
                                                <p:strVal val="#ppt_y"/>
                                              </p:val>
                                            </p:tav>
                                          </p:tavLst>
                                        </p:anim>
                                      </p:childTnLst>
                                    </p:cTn>
                                  </p:par>
                                  <p:par>
                                    <p:cTn id="47" presetID="6" presetClass="entr" presetSubtype="32" fill="hold" grpId="0" nodeType="withEffect">
                                      <p:stCondLst>
                                        <p:cond delay="100"/>
                                      </p:stCondLst>
                                      <p:childTnLst>
                                        <p:set>
                                          <p:cBhvr>
                                            <p:cTn id="48" dur="1" fill="hold">
                                              <p:stCondLst>
                                                <p:cond delay="0"/>
                                              </p:stCondLst>
                                            </p:cTn>
                                            <p:tgtEl>
                                              <p:spTgt spid="14"/>
                                            </p:tgtEl>
                                            <p:attrNameLst>
                                              <p:attrName>style.visibility</p:attrName>
                                            </p:attrNameLst>
                                          </p:cBhvr>
                                          <p:to>
                                            <p:strVal val="visible"/>
                                          </p:to>
                                        </p:set>
                                        <p:animEffect transition="in" filter="circle(out)">
                                          <p:cBhvr>
                                            <p:cTn id="49" dur="300"/>
                                            <p:tgtEl>
                                              <p:spTgt spid="14"/>
                                            </p:tgtEl>
                                          </p:cBhvr>
                                        </p:animEffect>
                                      </p:childTnLst>
                                    </p:cTn>
                                  </p:par>
                                </p:childTnLst>
                              </p:cTn>
                            </p:par>
                            <p:par>
                              <p:cTn id="50" fill="hold">
                                <p:stCondLst>
                                  <p:cond delay="300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400"/>
                                            <p:tgtEl>
                                              <p:spTgt spid="51"/>
                                            </p:tgtEl>
                                          </p:cBhvr>
                                        </p:animEffect>
                                        <p:anim calcmode="lin" valueType="num">
                                          <p:cBhvr>
                                            <p:cTn id="58" dur="400" fill="hold"/>
                                            <p:tgtEl>
                                              <p:spTgt spid="51"/>
                                            </p:tgtEl>
                                            <p:attrNameLst>
                                              <p:attrName>ppt_x</p:attrName>
                                            </p:attrNameLst>
                                          </p:cBhvr>
                                          <p:tavLst>
                                            <p:tav tm="0">
                                              <p:val>
                                                <p:strVal val="#ppt_x"/>
                                              </p:val>
                                            </p:tav>
                                            <p:tav tm="100000">
                                              <p:val>
                                                <p:strVal val="#ppt_x"/>
                                              </p:val>
                                            </p:tav>
                                          </p:tavLst>
                                        </p:anim>
                                        <p:anim calcmode="lin" valueType="num">
                                          <p:cBhvr>
                                            <p:cTn id="59" dur="400" fill="hold"/>
                                            <p:tgtEl>
                                              <p:spTgt spid="51"/>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400"/>
                                            <p:tgtEl>
                                              <p:spTgt spid="52"/>
                                            </p:tgtEl>
                                          </p:cBhvr>
                                        </p:animEffect>
                                        <p:anim calcmode="lin" valueType="num">
                                          <p:cBhvr>
                                            <p:cTn id="63" dur="400" fill="hold"/>
                                            <p:tgtEl>
                                              <p:spTgt spid="52"/>
                                            </p:tgtEl>
                                            <p:attrNameLst>
                                              <p:attrName>ppt_x</p:attrName>
                                            </p:attrNameLst>
                                          </p:cBhvr>
                                          <p:tavLst>
                                            <p:tav tm="0">
                                              <p:val>
                                                <p:strVal val="#ppt_x"/>
                                              </p:val>
                                            </p:tav>
                                            <p:tav tm="100000">
                                              <p:val>
                                                <p:strVal val="#ppt_x"/>
                                              </p:val>
                                            </p:tav>
                                          </p:tavLst>
                                        </p:anim>
                                        <p:anim calcmode="lin" valueType="num">
                                          <p:cBhvr>
                                            <p:cTn id="64" dur="400" fill="hold"/>
                                            <p:tgtEl>
                                              <p:spTgt spid="52"/>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4500"/>
                                </p:stCondLst>
                                <p:childTnLst>
                                  <p:par>
                                    <p:cTn id="70" presetID="42" presetClass="entr" presetSubtype="0"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400"/>
                                            <p:tgtEl>
                                              <p:spTgt spid="46"/>
                                            </p:tgtEl>
                                          </p:cBhvr>
                                        </p:animEffect>
                                        <p:anim calcmode="lin" valueType="num">
                                          <p:cBhvr>
                                            <p:cTn id="73" dur="400" fill="hold"/>
                                            <p:tgtEl>
                                              <p:spTgt spid="46"/>
                                            </p:tgtEl>
                                            <p:attrNameLst>
                                              <p:attrName>ppt_x</p:attrName>
                                            </p:attrNameLst>
                                          </p:cBhvr>
                                          <p:tavLst>
                                            <p:tav tm="0">
                                              <p:val>
                                                <p:strVal val="#ppt_x"/>
                                              </p:val>
                                            </p:tav>
                                            <p:tav tm="100000">
                                              <p:val>
                                                <p:strVal val="#ppt_x"/>
                                              </p:val>
                                            </p:tav>
                                          </p:tavLst>
                                        </p:anim>
                                        <p:anim calcmode="lin" valueType="num">
                                          <p:cBhvr>
                                            <p:cTn id="74" dur="400" fill="hold"/>
                                            <p:tgtEl>
                                              <p:spTgt spid="46"/>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400"/>
                                            <p:tgtEl>
                                              <p:spTgt spid="45"/>
                                            </p:tgtEl>
                                          </p:cBhvr>
                                        </p:animEffect>
                                        <p:anim calcmode="lin" valueType="num">
                                          <p:cBhvr>
                                            <p:cTn id="78" dur="400" fill="hold"/>
                                            <p:tgtEl>
                                              <p:spTgt spid="45"/>
                                            </p:tgtEl>
                                            <p:attrNameLst>
                                              <p:attrName>ppt_x</p:attrName>
                                            </p:attrNameLst>
                                          </p:cBhvr>
                                          <p:tavLst>
                                            <p:tav tm="0">
                                              <p:val>
                                                <p:strVal val="#ppt_x"/>
                                              </p:val>
                                            </p:tav>
                                            <p:tav tm="100000">
                                              <p:val>
                                                <p:strVal val="#ppt_x"/>
                                              </p:val>
                                            </p:tav>
                                          </p:tavLst>
                                        </p:anim>
                                        <p:anim calcmode="lin" valueType="num">
                                          <p:cBhvr>
                                            <p:cTn id="79" dur="4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2" presetClass="entr" presetSubtype="8"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left)">
                                          <p:cBhvr>
                                            <p:cTn id="83" dur="500"/>
                                            <p:tgtEl>
                                              <p:spTgt spid="47"/>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fade">
                                          <p:cBhvr>
                                            <p:cTn id="87" dur="400"/>
                                            <p:tgtEl>
                                              <p:spTgt spid="49"/>
                                            </p:tgtEl>
                                          </p:cBhvr>
                                        </p:animEffect>
                                        <p:anim calcmode="lin" valueType="num">
                                          <p:cBhvr>
                                            <p:cTn id="88" dur="400" fill="hold"/>
                                            <p:tgtEl>
                                              <p:spTgt spid="49"/>
                                            </p:tgtEl>
                                            <p:attrNameLst>
                                              <p:attrName>ppt_x</p:attrName>
                                            </p:attrNameLst>
                                          </p:cBhvr>
                                          <p:tavLst>
                                            <p:tav tm="0">
                                              <p:val>
                                                <p:strVal val="#ppt_x"/>
                                              </p:val>
                                            </p:tav>
                                            <p:tav tm="100000">
                                              <p:val>
                                                <p:strVal val="#ppt_x"/>
                                              </p:val>
                                            </p:tav>
                                          </p:tavLst>
                                        </p:anim>
                                        <p:anim calcmode="lin" valueType="num">
                                          <p:cBhvr>
                                            <p:cTn id="89" dur="400" fill="hold"/>
                                            <p:tgtEl>
                                              <p:spTgt spid="49"/>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400"/>
                                            <p:tgtEl>
                                              <p:spTgt spid="48"/>
                                            </p:tgtEl>
                                          </p:cBhvr>
                                        </p:animEffect>
                                        <p:anim calcmode="lin" valueType="num">
                                          <p:cBhvr>
                                            <p:cTn id="93" dur="400" fill="hold"/>
                                            <p:tgtEl>
                                              <p:spTgt spid="48"/>
                                            </p:tgtEl>
                                            <p:attrNameLst>
                                              <p:attrName>ppt_x</p:attrName>
                                            </p:attrNameLst>
                                          </p:cBhvr>
                                          <p:tavLst>
                                            <p:tav tm="0">
                                              <p:val>
                                                <p:strVal val="#ppt_x"/>
                                              </p:val>
                                            </p:tav>
                                            <p:tav tm="100000">
                                              <p:val>
                                                <p:strVal val="#ppt_x"/>
                                              </p:val>
                                            </p:tav>
                                          </p:tavLst>
                                        </p:anim>
                                        <p:anim calcmode="lin" valueType="num">
                                          <p:cBhvr>
                                            <p:cTn id="94" dur="400" fill="hold"/>
                                            <p:tgtEl>
                                              <p:spTgt spid="48"/>
                                            </p:tgtEl>
                                            <p:attrNameLst>
                                              <p:attrName>ppt_y</p:attrName>
                                            </p:attrNameLst>
                                          </p:cBhvr>
                                          <p:tavLst>
                                            <p:tav tm="0">
                                              <p:val>
                                                <p:strVal val="#ppt_y-.1"/>
                                              </p:val>
                                            </p:tav>
                                            <p:tav tm="100000">
                                              <p:val>
                                                <p:strVal val="#ppt_y"/>
                                              </p:val>
                                            </p:tav>
                                          </p:tavLst>
                                        </p:anim>
                                      </p:childTnLst>
                                    </p:cTn>
                                  </p:par>
                                </p:childTnLst>
                              </p:cTn>
                            </p:par>
                            <p:par>
                              <p:cTn id="95" fill="hold">
                                <p:stCondLst>
                                  <p:cond delay="6000"/>
                                </p:stCondLst>
                                <p:childTnLst>
                                  <p:par>
                                    <p:cTn id="96" presetID="12" presetClass="entr" presetSubtype="4" fill="hold" nodeType="afterEffect">
                                      <p:stCondLst>
                                        <p:cond delay="0"/>
                                      </p:stCondLst>
                                      <p:childTnLst>
                                        <p:set>
                                          <p:cBhvr>
                                            <p:cTn id="97" dur="1" fill="hold">
                                              <p:stCondLst>
                                                <p:cond delay="0"/>
                                              </p:stCondLst>
                                            </p:cTn>
                                            <p:tgtEl>
                                              <p:spTgt spid="55"/>
                                            </p:tgtEl>
                                            <p:attrNameLst>
                                              <p:attrName>style.visibility</p:attrName>
                                            </p:attrNameLst>
                                          </p:cBhvr>
                                          <p:to>
                                            <p:strVal val="visible"/>
                                          </p:to>
                                        </p:set>
                                        <p:anim calcmode="lin" valueType="num">
                                          <p:cBhvr additive="base">
                                            <p:cTn id="98" dur="300"/>
                                            <p:tgtEl>
                                              <p:spTgt spid="55"/>
                                            </p:tgtEl>
                                            <p:attrNameLst>
                                              <p:attrName>ppt_y</p:attrName>
                                            </p:attrNameLst>
                                          </p:cBhvr>
                                          <p:tavLst>
                                            <p:tav tm="0">
                                              <p:val>
                                                <p:strVal val="#ppt_y+#ppt_h*1.125000"/>
                                              </p:val>
                                            </p:tav>
                                            <p:tav tm="100000">
                                              <p:val>
                                                <p:strVal val="#ppt_y"/>
                                              </p:val>
                                            </p:tav>
                                          </p:tavLst>
                                        </p:anim>
                                        <p:animEffect transition="in" filter="wipe(up)">
                                          <p:cBhvr>
                                            <p:cTn id="99" dur="300"/>
                                            <p:tgtEl>
                                              <p:spTgt spid="55"/>
                                            </p:tgtEl>
                                          </p:cBhvr>
                                        </p:animEffect>
                                      </p:childTnLst>
                                    </p:cTn>
                                  </p:par>
                                  <p:par>
                                    <p:cTn id="100" presetID="6" presetClass="entr" presetSubtype="32"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circle(out)">
                                          <p:cBhvr>
                                            <p:cTn id="102" dur="3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5" grpId="0"/>
          <p:bldP spid="46" grpId="0"/>
          <p:bldP spid="48" grpId="0"/>
          <p:bldP spid="49" grpId="0"/>
          <p:bldP spid="51" grpId="0"/>
          <p:bldP spid="52" grpId="0"/>
          <p:bldP spid="54" grpId="0" animBg="1"/>
          <p:bldP spid="107" grpId="0" animBg="1"/>
          <p:bldP spid="108" grpId="0"/>
          <p:bldP spid="10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left)">
                                          <p:cBhvr>
                                            <p:cTn id="7" dur="500"/>
                                            <p:tgtEl>
                                              <p:spTgt spid="107"/>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 calcmode="lin" valueType="num">
                                          <p:cBhvr additive="base">
                                            <p:cTn id="11" dur="500" fill="hold"/>
                                            <p:tgtEl>
                                              <p:spTgt spid="108"/>
                                            </p:tgtEl>
                                            <p:attrNameLst>
                                              <p:attrName>ppt_x</p:attrName>
                                            </p:attrNameLst>
                                          </p:cBhvr>
                                          <p:tavLst>
                                            <p:tav tm="0">
                                              <p:val>
                                                <p:strVal val="0-#ppt_w/2"/>
                                              </p:val>
                                            </p:tav>
                                            <p:tav tm="100000">
                                              <p:val>
                                                <p:strVal val="#ppt_x"/>
                                              </p:val>
                                            </p:tav>
                                          </p:tavLst>
                                        </p:anim>
                                        <p:anim calcmode="lin" valueType="num">
                                          <p:cBhvr additive="base">
                                            <p:cTn id="12" dur="500" fill="hold"/>
                                            <p:tgtEl>
                                              <p:spTgt spid="108"/>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09"/>
                                            </p:tgtEl>
                                            <p:attrNameLst>
                                              <p:attrName>style.visibility</p:attrName>
                                            </p:attrNameLst>
                                          </p:cBhvr>
                                          <p:to>
                                            <p:strVal val="visible"/>
                                          </p:to>
                                        </p:set>
                                        <p:anim calcmode="lin" valueType="num">
                                          <p:cBhvr additive="base">
                                            <p:cTn id="15" dur="500" fill="hold"/>
                                            <p:tgtEl>
                                              <p:spTgt spid="109"/>
                                            </p:tgtEl>
                                            <p:attrNameLst>
                                              <p:attrName>ppt_x</p:attrName>
                                            </p:attrNameLst>
                                          </p:cBhvr>
                                          <p:tavLst>
                                            <p:tav tm="0">
                                              <p:val>
                                                <p:strVal val="0-#ppt_w/2"/>
                                              </p:val>
                                            </p:tav>
                                            <p:tav tm="100000">
                                              <p:val>
                                                <p:strVal val="#ppt_x"/>
                                              </p:val>
                                            </p:tav>
                                          </p:tavLst>
                                        </p:anim>
                                        <p:anim calcmode="lin" valueType="num">
                                          <p:cBhvr additive="base">
                                            <p:cTn id="16" dur="500" fill="hold"/>
                                            <p:tgtEl>
                                              <p:spTgt spid="10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6"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down)">
                                          <p:cBhvr>
                                            <p:cTn id="20" dur="319">
                                              <p:stCondLst>
                                                <p:cond delay="0"/>
                                              </p:stCondLst>
                                            </p:cTn>
                                            <p:tgtEl>
                                              <p:spTgt spid="18"/>
                                            </p:tgtEl>
                                          </p:cBhvr>
                                        </p:animEffect>
                                        <p:anim calcmode="lin" valueType="num">
                                          <p:cBhvr>
                                            <p:cTn id="21" dur="100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2" dur="365"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3" dur="365" tmFilter="0, 0; 0.125,0.2665; 0.25,0.4; 0.375,0.465; 0.5,0.5;  0.625,0.535; 0.75,0.6; 0.875,0.7335; 1,1">
                                              <p:stCondLst>
                                                <p:cond delay="365"/>
                                              </p:stCondLst>
                                            </p:cTn>
                                            <p:tgtEl>
                                              <p:spTgt spid="18"/>
                                            </p:tgtEl>
                                            <p:attrNameLst>
                                              <p:attrName>ppt_y</p:attrName>
                                            </p:attrNameLst>
                                          </p:cBhvr>
                                          <p:tavLst>
                                            <p:tav tm="0" fmla="#ppt_y-sin(pi*$)/9">
                                              <p:val>
                                                <p:fltVal val="0"/>
                                              </p:val>
                                            </p:tav>
                                            <p:tav tm="100000">
                                              <p:val>
                                                <p:fltVal val="1"/>
                                              </p:val>
                                            </p:tav>
                                          </p:tavLst>
                                        </p:anim>
                                        <p:anim calcmode="lin" valueType="num">
                                          <p:cBhvr>
                                            <p:cTn id="24" dur="183" tmFilter="0, 0; 0.125,0.2665; 0.25,0.4; 0.375,0.465; 0.5,0.5;  0.625,0.535; 0.75,0.6; 0.875,0.7335; 1,1">
                                              <p:stCondLst>
                                                <p:cond delay="728"/>
                                              </p:stCondLst>
                                            </p:cTn>
                                            <p:tgtEl>
                                              <p:spTgt spid="18"/>
                                            </p:tgtEl>
                                            <p:attrNameLst>
                                              <p:attrName>ppt_y</p:attrName>
                                            </p:attrNameLst>
                                          </p:cBhvr>
                                          <p:tavLst>
                                            <p:tav tm="0" fmla="#ppt_y-sin(pi*$)/27">
                                              <p:val>
                                                <p:fltVal val="0"/>
                                              </p:val>
                                            </p:tav>
                                            <p:tav tm="100000">
                                              <p:val>
                                                <p:fltVal val="1"/>
                                              </p:val>
                                            </p:tav>
                                          </p:tavLst>
                                        </p:anim>
                                        <p:anim calcmode="lin" valueType="num">
                                          <p:cBhvr>
                                            <p:cTn id="25" dur="90" tmFilter="0, 0; 0.125,0.2665; 0.25,0.4; 0.375,0.465; 0.5,0.5;  0.625,0.535; 0.75,0.6; 0.875,0.7335; 1,1">
                                              <p:stCondLst>
                                                <p:cond delay="911"/>
                                              </p:stCondLst>
                                            </p:cTn>
                                            <p:tgtEl>
                                              <p:spTgt spid="18"/>
                                            </p:tgtEl>
                                            <p:attrNameLst>
                                              <p:attrName>ppt_y</p:attrName>
                                            </p:attrNameLst>
                                          </p:cBhvr>
                                          <p:tavLst>
                                            <p:tav tm="0" fmla="#ppt_y-sin(pi*$)/81">
                                              <p:val>
                                                <p:fltVal val="0"/>
                                              </p:val>
                                            </p:tav>
                                            <p:tav tm="100000">
                                              <p:val>
                                                <p:fltVal val="1"/>
                                              </p:val>
                                            </p:tav>
                                          </p:tavLst>
                                        </p:anim>
                                        <p:animScale>
                                          <p:cBhvr>
                                            <p:cTn id="26" dur="14">
                                              <p:stCondLst>
                                                <p:cond delay="357"/>
                                              </p:stCondLst>
                                            </p:cTn>
                                            <p:tgtEl>
                                              <p:spTgt spid="18"/>
                                            </p:tgtEl>
                                          </p:cBhvr>
                                          <p:to x="100000" y="60000"/>
                                        </p:animScale>
                                        <p:animScale>
                                          <p:cBhvr>
                                            <p:cTn id="27" dur="91" decel="50000">
                                              <p:stCondLst>
                                                <p:cond delay="372"/>
                                              </p:stCondLst>
                                            </p:cTn>
                                            <p:tgtEl>
                                              <p:spTgt spid="18"/>
                                            </p:tgtEl>
                                          </p:cBhvr>
                                          <p:to x="100000" y="100000"/>
                                        </p:animScale>
                                        <p:animScale>
                                          <p:cBhvr>
                                            <p:cTn id="28" dur="14">
                                              <p:stCondLst>
                                                <p:cond delay="722"/>
                                              </p:stCondLst>
                                            </p:cTn>
                                            <p:tgtEl>
                                              <p:spTgt spid="18"/>
                                            </p:tgtEl>
                                          </p:cBhvr>
                                          <p:to x="100000" y="80000"/>
                                        </p:animScale>
                                        <p:animScale>
                                          <p:cBhvr>
                                            <p:cTn id="29" dur="91" decel="50000">
                                              <p:stCondLst>
                                                <p:cond delay="736"/>
                                              </p:stCondLst>
                                            </p:cTn>
                                            <p:tgtEl>
                                              <p:spTgt spid="18"/>
                                            </p:tgtEl>
                                          </p:cBhvr>
                                          <p:to x="100000" y="100000"/>
                                        </p:animScale>
                                        <p:animScale>
                                          <p:cBhvr>
                                            <p:cTn id="30" dur="14">
                                              <p:stCondLst>
                                                <p:cond delay="903"/>
                                              </p:stCondLst>
                                            </p:cTn>
                                            <p:tgtEl>
                                              <p:spTgt spid="18"/>
                                            </p:tgtEl>
                                          </p:cBhvr>
                                          <p:to x="100000" y="90000"/>
                                        </p:animScale>
                                        <p:animScale>
                                          <p:cBhvr>
                                            <p:cTn id="31" dur="91" decel="50000">
                                              <p:stCondLst>
                                                <p:cond delay="917"/>
                                              </p:stCondLst>
                                            </p:cTn>
                                            <p:tgtEl>
                                              <p:spTgt spid="18"/>
                                            </p:tgtEl>
                                          </p:cBhvr>
                                          <p:to x="100000" y="100000"/>
                                        </p:animScale>
                                        <p:animScale>
                                          <p:cBhvr>
                                            <p:cTn id="32" dur="14">
                                              <p:stCondLst>
                                                <p:cond delay="994"/>
                                              </p:stCondLst>
                                            </p:cTn>
                                            <p:tgtEl>
                                              <p:spTgt spid="18"/>
                                            </p:tgtEl>
                                          </p:cBhvr>
                                          <p:to x="100000" y="95000"/>
                                        </p:animScale>
                                        <p:animScale>
                                          <p:cBhvr>
                                            <p:cTn id="33" dur="91" decel="50000">
                                              <p:stCondLst>
                                                <p:cond delay="1009"/>
                                              </p:stCondLst>
                                            </p:cTn>
                                            <p:tgtEl>
                                              <p:spTgt spid="18"/>
                                            </p:tgtEl>
                                          </p:cBhvr>
                                          <p:to x="100000" y="100000"/>
                                        </p:animScale>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400" fill="hold"/>
                                            <p:tgtEl>
                                              <p:spTgt spid="34"/>
                                            </p:tgtEl>
                                            <p:attrNameLst>
                                              <p:attrName>ppt_x</p:attrName>
                                            </p:attrNameLst>
                                          </p:cBhvr>
                                          <p:tavLst>
                                            <p:tav tm="0">
                                              <p:val>
                                                <p:strVal val="0-#ppt_w/2"/>
                                              </p:val>
                                            </p:tav>
                                            <p:tav tm="100000">
                                              <p:val>
                                                <p:strVal val="#ppt_x"/>
                                              </p:val>
                                            </p:tav>
                                          </p:tavLst>
                                        </p:anim>
                                        <p:anim calcmode="lin" valueType="num">
                                          <p:cBhvr additive="base">
                                            <p:cTn id="38" dur="400" fill="hold"/>
                                            <p:tgtEl>
                                              <p:spTgt spid="34"/>
                                            </p:tgtEl>
                                            <p:attrNameLst>
                                              <p:attrName>ppt_y</p:attrName>
                                            </p:attrNameLst>
                                          </p:cBhvr>
                                          <p:tavLst>
                                            <p:tav tm="0">
                                              <p:val>
                                                <p:strVal val="#ppt_y"/>
                                              </p:val>
                                            </p:tav>
                                            <p:tav tm="100000">
                                              <p:val>
                                                <p:strVal val="#ppt_y"/>
                                              </p:val>
                                            </p:tav>
                                          </p:tavLst>
                                        </p:anim>
                                      </p:childTnLst>
                                    </p:cTn>
                                  </p:par>
                                  <p:par>
                                    <p:cTn id="39" presetID="2" presetClass="entr" presetSubtype="6"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400" fill="hold"/>
                                            <p:tgtEl>
                                              <p:spTgt spid="39"/>
                                            </p:tgtEl>
                                            <p:attrNameLst>
                                              <p:attrName>ppt_x</p:attrName>
                                            </p:attrNameLst>
                                          </p:cBhvr>
                                          <p:tavLst>
                                            <p:tav tm="0">
                                              <p:val>
                                                <p:strVal val="1+#ppt_w/2"/>
                                              </p:val>
                                            </p:tav>
                                            <p:tav tm="100000">
                                              <p:val>
                                                <p:strVal val="#ppt_x"/>
                                              </p:val>
                                            </p:tav>
                                          </p:tavLst>
                                        </p:anim>
                                        <p:anim calcmode="lin" valueType="num">
                                          <p:cBhvr additive="base">
                                            <p:cTn id="42" dur="4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3"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400" fill="hold"/>
                                            <p:tgtEl>
                                              <p:spTgt spid="15"/>
                                            </p:tgtEl>
                                            <p:attrNameLst>
                                              <p:attrName>ppt_x</p:attrName>
                                            </p:attrNameLst>
                                          </p:cBhvr>
                                          <p:tavLst>
                                            <p:tav tm="0">
                                              <p:val>
                                                <p:strVal val="1+#ppt_w/2"/>
                                              </p:val>
                                            </p:tav>
                                            <p:tav tm="100000">
                                              <p:val>
                                                <p:strVal val="#ppt_x"/>
                                              </p:val>
                                            </p:tav>
                                          </p:tavLst>
                                        </p:anim>
                                        <p:anim calcmode="lin" valueType="num">
                                          <p:cBhvr additive="base">
                                            <p:cTn id="46" dur="400" fill="hold"/>
                                            <p:tgtEl>
                                              <p:spTgt spid="15"/>
                                            </p:tgtEl>
                                            <p:attrNameLst>
                                              <p:attrName>ppt_y</p:attrName>
                                            </p:attrNameLst>
                                          </p:cBhvr>
                                          <p:tavLst>
                                            <p:tav tm="0">
                                              <p:val>
                                                <p:strVal val="0-#ppt_h/2"/>
                                              </p:val>
                                            </p:tav>
                                            <p:tav tm="100000">
                                              <p:val>
                                                <p:strVal val="#ppt_y"/>
                                              </p:val>
                                            </p:tav>
                                          </p:tavLst>
                                        </p:anim>
                                      </p:childTnLst>
                                    </p:cTn>
                                  </p:par>
                                  <p:par>
                                    <p:cTn id="47" presetID="6" presetClass="entr" presetSubtype="32" fill="hold" grpId="0" nodeType="withEffect">
                                      <p:stCondLst>
                                        <p:cond delay="100"/>
                                      </p:stCondLst>
                                      <p:childTnLst>
                                        <p:set>
                                          <p:cBhvr>
                                            <p:cTn id="48" dur="1" fill="hold">
                                              <p:stCondLst>
                                                <p:cond delay="0"/>
                                              </p:stCondLst>
                                            </p:cTn>
                                            <p:tgtEl>
                                              <p:spTgt spid="14"/>
                                            </p:tgtEl>
                                            <p:attrNameLst>
                                              <p:attrName>style.visibility</p:attrName>
                                            </p:attrNameLst>
                                          </p:cBhvr>
                                          <p:to>
                                            <p:strVal val="visible"/>
                                          </p:to>
                                        </p:set>
                                        <p:animEffect transition="in" filter="circle(out)">
                                          <p:cBhvr>
                                            <p:cTn id="49" dur="300"/>
                                            <p:tgtEl>
                                              <p:spTgt spid="14"/>
                                            </p:tgtEl>
                                          </p:cBhvr>
                                        </p:animEffect>
                                      </p:childTnLst>
                                    </p:cTn>
                                  </p:par>
                                </p:childTnLst>
                              </p:cTn>
                            </p:par>
                            <p:par>
                              <p:cTn id="50" fill="hold">
                                <p:stCondLst>
                                  <p:cond delay="300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400"/>
                                            <p:tgtEl>
                                              <p:spTgt spid="51"/>
                                            </p:tgtEl>
                                          </p:cBhvr>
                                        </p:animEffect>
                                        <p:anim calcmode="lin" valueType="num">
                                          <p:cBhvr>
                                            <p:cTn id="58" dur="400" fill="hold"/>
                                            <p:tgtEl>
                                              <p:spTgt spid="51"/>
                                            </p:tgtEl>
                                            <p:attrNameLst>
                                              <p:attrName>ppt_x</p:attrName>
                                            </p:attrNameLst>
                                          </p:cBhvr>
                                          <p:tavLst>
                                            <p:tav tm="0">
                                              <p:val>
                                                <p:strVal val="#ppt_x"/>
                                              </p:val>
                                            </p:tav>
                                            <p:tav tm="100000">
                                              <p:val>
                                                <p:strVal val="#ppt_x"/>
                                              </p:val>
                                            </p:tav>
                                          </p:tavLst>
                                        </p:anim>
                                        <p:anim calcmode="lin" valueType="num">
                                          <p:cBhvr>
                                            <p:cTn id="59" dur="400" fill="hold"/>
                                            <p:tgtEl>
                                              <p:spTgt spid="51"/>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400"/>
                                            <p:tgtEl>
                                              <p:spTgt spid="52"/>
                                            </p:tgtEl>
                                          </p:cBhvr>
                                        </p:animEffect>
                                        <p:anim calcmode="lin" valueType="num">
                                          <p:cBhvr>
                                            <p:cTn id="63" dur="400" fill="hold"/>
                                            <p:tgtEl>
                                              <p:spTgt spid="52"/>
                                            </p:tgtEl>
                                            <p:attrNameLst>
                                              <p:attrName>ppt_x</p:attrName>
                                            </p:attrNameLst>
                                          </p:cBhvr>
                                          <p:tavLst>
                                            <p:tav tm="0">
                                              <p:val>
                                                <p:strVal val="#ppt_x"/>
                                              </p:val>
                                            </p:tav>
                                            <p:tav tm="100000">
                                              <p:val>
                                                <p:strVal val="#ppt_x"/>
                                              </p:val>
                                            </p:tav>
                                          </p:tavLst>
                                        </p:anim>
                                        <p:anim calcmode="lin" valueType="num">
                                          <p:cBhvr>
                                            <p:cTn id="64" dur="400" fill="hold"/>
                                            <p:tgtEl>
                                              <p:spTgt spid="52"/>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4500"/>
                                </p:stCondLst>
                                <p:childTnLst>
                                  <p:par>
                                    <p:cTn id="70" presetID="42" presetClass="entr" presetSubtype="0" fill="hold" grpId="0" nodeType="after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400"/>
                                            <p:tgtEl>
                                              <p:spTgt spid="46"/>
                                            </p:tgtEl>
                                          </p:cBhvr>
                                        </p:animEffect>
                                        <p:anim calcmode="lin" valueType="num">
                                          <p:cBhvr>
                                            <p:cTn id="73" dur="400" fill="hold"/>
                                            <p:tgtEl>
                                              <p:spTgt spid="46"/>
                                            </p:tgtEl>
                                            <p:attrNameLst>
                                              <p:attrName>ppt_x</p:attrName>
                                            </p:attrNameLst>
                                          </p:cBhvr>
                                          <p:tavLst>
                                            <p:tav tm="0">
                                              <p:val>
                                                <p:strVal val="#ppt_x"/>
                                              </p:val>
                                            </p:tav>
                                            <p:tav tm="100000">
                                              <p:val>
                                                <p:strVal val="#ppt_x"/>
                                              </p:val>
                                            </p:tav>
                                          </p:tavLst>
                                        </p:anim>
                                        <p:anim calcmode="lin" valueType="num">
                                          <p:cBhvr>
                                            <p:cTn id="74" dur="400" fill="hold"/>
                                            <p:tgtEl>
                                              <p:spTgt spid="46"/>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400"/>
                                            <p:tgtEl>
                                              <p:spTgt spid="45"/>
                                            </p:tgtEl>
                                          </p:cBhvr>
                                        </p:animEffect>
                                        <p:anim calcmode="lin" valueType="num">
                                          <p:cBhvr>
                                            <p:cTn id="78" dur="400" fill="hold"/>
                                            <p:tgtEl>
                                              <p:spTgt spid="45"/>
                                            </p:tgtEl>
                                            <p:attrNameLst>
                                              <p:attrName>ppt_x</p:attrName>
                                            </p:attrNameLst>
                                          </p:cBhvr>
                                          <p:tavLst>
                                            <p:tav tm="0">
                                              <p:val>
                                                <p:strVal val="#ppt_x"/>
                                              </p:val>
                                            </p:tav>
                                            <p:tav tm="100000">
                                              <p:val>
                                                <p:strVal val="#ppt_x"/>
                                              </p:val>
                                            </p:tav>
                                          </p:tavLst>
                                        </p:anim>
                                        <p:anim calcmode="lin" valueType="num">
                                          <p:cBhvr>
                                            <p:cTn id="79" dur="4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2" presetClass="entr" presetSubtype="8"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left)">
                                          <p:cBhvr>
                                            <p:cTn id="83" dur="500"/>
                                            <p:tgtEl>
                                              <p:spTgt spid="47"/>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9"/>
                                            </p:tgtEl>
                                            <p:attrNameLst>
                                              <p:attrName>style.visibility</p:attrName>
                                            </p:attrNameLst>
                                          </p:cBhvr>
                                          <p:to>
                                            <p:strVal val="visible"/>
                                          </p:to>
                                        </p:set>
                                        <p:animEffect transition="in" filter="fade">
                                          <p:cBhvr>
                                            <p:cTn id="87" dur="400"/>
                                            <p:tgtEl>
                                              <p:spTgt spid="49"/>
                                            </p:tgtEl>
                                          </p:cBhvr>
                                        </p:animEffect>
                                        <p:anim calcmode="lin" valueType="num">
                                          <p:cBhvr>
                                            <p:cTn id="88" dur="400" fill="hold"/>
                                            <p:tgtEl>
                                              <p:spTgt spid="49"/>
                                            </p:tgtEl>
                                            <p:attrNameLst>
                                              <p:attrName>ppt_x</p:attrName>
                                            </p:attrNameLst>
                                          </p:cBhvr>
                                          <p:tavLst>
                                            <p:tav tm="0">
                                              <p:val>
                                                <p:strVal val="#ppt_x"/>
                                              </p:val>
                                            </p:tav>
                                            <p:tav tm="100000">
                                              <p:val>
                                                <p:strVal val="#ppt_x"/>
                                              </p:val>
                                            </p:tav>
                                          </p:tavLst>
                                        </p:anim>
                                        <p:anim calcmode="lin" valueType="num">
                                          <p:cBhvr>
                                            <p:cTn id="89" dur="400" fill="hold"/>
                                            <p:tgtEl>
                                              <p:spTgt spid="49"/>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400"/>
                                            <p:tgtEl>
                                              <p:spTgt spid="48"/>
                                            </p:tgtEl>
                                          </p:cBhvr>
                                        </p:animEffect>
                                        <p:anim calcmode="lin" valueType="num">
                                          <p:cBhvr>
                                            <p:cTn id="93" dur="400" fill="hold"/>
                                            <p:tgtEl>
                                              <p:spTgt spid="48"/>
                                            </p:tgtEl>
                                            <p:attrNameLst>
                                              <p:attrName>ppt_x</p:attrName>
                                            </p:attrNameLst>
                                          </p:cBhvr>
                                          <p:tavLst>
                                            <p:tav tm="0">
                                              <p:val>
                                                <p:strVal val="#ppt_x"/>
                                              </p:val>
                                            </p:tav>
                                            <p:tav tm="100000">
                                              <p:val>
                                                <p:strVal val="#ppt_x"/>
                                              </p:val>
                                            </p:tav>
                                          </p:tavLst>
                                        </p:anim>
                                        <p:anim calcmode="lin" valueType="num">
                                          <p:cBhvr>
                                            <p:cTn id="94" dur="400" fill="hold"/>
                                            <p:tgtEl>
                                              <p:spTgt spid="48"/>
                                            </p:tgtEl>
                                            <p:attrNameLst>
                                              <p:attrName>ppt_y</p:attrName>
                                            </p:attrNameLst>
                                          </p:cBhvr>
                                          <p:tavLst>
                                            <p:tav tm="0">
                                              <p:val>
                                                <p:strVal val="#ppt_y-.1"/>
                                              </p:val>
                                            </p:tav>
                                            <p:tav tm="100000">
                                              <p:val>
                                                <p:strVal val="#ppt_y"/>
                                              </p:val>
                                            </p:tav>
                                          </p:tavLst>
                                        </p:anim>
                                      </p:childTnLst>
                                    </p:cTn>
                                  </p:par>
                                </p:childTnLst>
                              </p:cTn>
                            </p:par>
                            <p:par>
                              <p:cTn id="95" fill="hold">
                                <p:stCondLst>
                                  <p:cond delay="6000"/>
                                </p:stCondLst>
                                <p:childTnLst>
                                  <p:par>
                                    <p:cTn id="96" presetID="12" presetClass="entr" presetSubtype="4" fill="hold" nodeType="afterEffect">
                                      <p:stCondLst>
                                        <p:cond delay="0"/>
                                      </p:stCondLst>
                                      <p:childTnLst>
                                        <p:set>
                                          <p:cBhvr>
                                            <p:cTn id="97" dur="1" fill="hold">
                                              <p:stCondLst>
                                                <p:cond delay="0"/>
                                              </p:stCondLst>
                                            </p:cTn>
                                            <p:tgtEl>
                                              <p:spTgt spid="55"/>
                                            </p:tgtEl>
                                            <p:attrNameLst>
                                              <p:attrName>style.visibility</p:attrName>
                                            </p:attrNameLst>
                                          </p:cBhvr>
                                          <p:to>
                                            <p:strVal val="visible"/>
                                          </p:to>
                                        </p:set>
                                        <p:anim calcmode="lin" valueType="num">
                                          <p:cBhvr additive="base">
                                            <p:cTn id="98" dur="300"/>
                                            <p:tgtEl>
                                              <p:spTgt spid="55"/>
                                            </p:tgtEl>
                                            <p:attrNameLst>
                                              <p:attrName>ppt_y</p:attrName>
                                            </p:attrNameLst>
                                          </p:cBhvr>
                                          <p:tavLst>
                                            <p:tav tm="0">
                                              <p:val>
                                                <p:strVal val="#ppt_y+#ppt_h*1.125000"/>
                                              </p:val>
                                            </p:tav>
                                            <p:tav tm="100000">
                                              <p:val>
                                                <p:strVal val="#ppt_y"/>
                                              </p:val>
                                            </p:tav>
                                          </p:tavLst>
                                        </p:anim>
                                        <p:animEffect transition="in" filter="wipe(up)">
                                          <p:cBhvr>
                                            <p:cTn id="99" dur="300"/>
                                            <p:tgtEl>
                                              <p:spTgt spid="55"/>
                                            </p:tgtEl>
                                          </p:cBhvr>
                                        </p:animEffect>
                                      </p:childTnLst>
                                    </p:cTn>
                                  </p:par>
                                  <p:par>
                                    <p:cTn id="100" presetID="6" presetClass="entr" presetSubtype="32"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circle(out)">
                                          <p:cBhvr>
                                            <p:cTn id="102" dur="3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5" grpId="0"/>
          <p:bldP spid="46" grpId="0"/>
          <p:bldP spid="48" grpId="0"/>
          <p:bldP spid="49" grpId="0"/>
          <p:bldP spid="51" grpId="0"/>
          <p:bldP spid="52" grpId="0"/>
          <p:bldP spid="54" grpId="0" animBg="1"/>
          <p:bldP spid="107" grpId="0" animBg="1"/>
          <p:bldP spid="108" grpId="0"/>
          <p:bldP spid="109"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grpSp>
        <p:nvGrpSpPr>
          <p:cNvPr id="91" name="组合 90"/>
          <p:cNvGrpSpPr/>
          <p:nvPr/>
        </p:nvGrpSpPr>
        <p:grpSpPr>
          <a:xfrm>
            <a:off x="3143880" y="3116798"/>
            <a:ext cx="3076006" cy="1540601"/>
            <a:chOff x="3258028" y="3190973"/>
            <a:chExt cx="2632002" cy="1318224"/>
          </a:xfrm>
          <a:effectLst>
            <a:outerShdw blurRad="254000" dist="38100" dir="2700000" algn="tl" rotWithShape="0">
              <a:prstClr val="black">
                <a:alpha val="40000"/>
              </a:prstClr>
            </a:outerShdw>
          </a:effectLst>
        </p:grpSpPr>
        <p:sp>
          <p:nvSpPr>
            <p:cNvPr id="106" name="等腰三角形 8"/>
            <p:cNvSpPr/>
            <p:nvPr/>
          </p:nvSpPr>
          <p:spPr>
            <a:xfrm>
              <a:off x="3258028" y="3443967"/>
              <a:ext cx="1808600" cy="1060752"/>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Lst>
              <a:ahLst/>
              <a:cxnLst>
                <a:cxn ang="0">
                  <a:pos x="connsiteX0-1" y="connsiteY0-2"/>
                </a:cxn>
                <a:cxn ang="0">
                  <a:pos x="connsiteX1-3" y="connsiteY1-4"/>
                </a:cxn>
                <a:cxn ang="0">
                  <a:pos x="connsiteX2-5" y="connsiteY2-6"/>
                </a:cxn>
                <a:cxn ang="0">
                  <a:pos x="connsiteX3-7" y="connsiteY3-8"/>
                </a:cxn>
              </a:cxnLst>
              <a:rect l="l" t="t" r="r" b="b"/>
              <a:pathLst>
                <a:path w="1808600" h="1060752">
                  <a:moveTo>
                    <a:pt x="0" y="730813"/>
                  </a:moveTo>
                  <a:lnTo>
                    <a:pt x="388182" y="0"/>
                  </a:lnTo>
                  <a:lnTo>
                    <a:pt x="1808600" y="1060752"/>
                  </a:lnTo>
                  <a:lnTo>
                    <a:pt x="0" y="730813"/>
                  </a:lnTo>
                  <a:close/>
                </a:path>
              </a:pathLst>
            </a:custGeom>
            <a:gradFill>
              <a:gsLst>
                <a:gs pos="20000">
                  <a:schemeClr val="accent4"/>
                </a:gs>
                <a:gs pos="68000">
                  <a:schemeClr val="accent3"/>
                </a:gs>
              </a:gsLst>
              <a:lin ang="11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7" name="等腰三角形 8"/>
            <p:cNvSpPr/>
            <p:nvPr/>
          </p:nvSpPr>
          <p:spPr>
            <a:xfrm>
              <a:off x="3647050" y="3190973"/>
              <a:ext cx="2242980" cy="1318224"/>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0 w 2690006"/>
                <a:gd name="connsiteY0-42" fmla="*/ 0 h 1107650"/>
                <a:gd name="connsiteX1-43" fmla="*/ 1269588 w 2690006"/>
                <a:gd name="connsiteY1-44" fmla="*/ 46898 h 1107650"/>
                <a:gd name="connsiteX2-45" fmla="*/ 2690006 w 2690006"/>
                <a:gd name="connsiteY2-46" fmla="*/ 1107650 h 1107650"/>
                <a:gd name="connsiteX3-47" fmla="*/ 0 w 2690006"/>
                <a:gd name="connsiteY3-48" fmla="*/ 0 h 1107650"/>
                <a:gd name="connsiteX0-49" fmla="*/ 0 w 2798414"/>
                <a:gd name="connsiteY0-50" fmla="*/ 0 h 1131217"/>
                <a:gd name="connsiteX1-51" fmla="*/ 1377996 w 2798414"/>
                <a:gd name="connsiteY1-52" fmla="*/ 70465 h 1131217"/>
                <a:gd name="connsiteX2-53" fmla="*/ 2798414 w 2798414"/>
                <a:gd name="connsiteY2-54" fmla="*/ 1131217 h 1131217"/>
                <a:gd name="connsiteX3-55" fmla="*/ 0 w 2798414"/>
                <a:gd name="connsiteY3-56" fmla="*/ 0 h 1131217"/>
                <a:gd name="connsiteX0-57" fmla="*/ 0 w 1417387"/>
                <a:gd name="connsiteY0-58" fmla="*/ 0 h 1065230"/>
                <a:gd name="connsiteX1-59" fmla="*/ 1377996 w 1417387"/>
                <a:gd name="connsiteY1-60" fmla="*/ 70465 h 1065230"/>
                <a:gd name="connsiteX2-61" fmla="*/ 1417387 w 1417387"/>
                <a:gd name="connsiteY2-62" fmla="*/ 1065230 h 1065230"/>
                <a:gd name="connsiteX3-63" fmla="*/ 0 w 1417387"/>
                <a:gd name="connsiteY3-64" fmla="*/ 0 h 1065230"/>
                <a:gd name="connsiteX0-65" fmla="*/ 0 w 2245262"/>
                <a:gd name="connsiteY0-66" fmla="*/ 0 h 1065230"/>
                <a:gd name="connsiteX1-67" fmla="*/ 2245262 w 2245262"/>
                <a:gd name="connsiteY1-68" fmla="*/ 456964 h 1065230"/>
                <a:gd name="connsiteX2-69" fmla="*/ 1417387 w 2245262"/>
                <a:gd name="connsiteY2-70" fmla="*/ 1065230 h 1065230"/>
                <a:gd name="connsiteX3-71" fmla="*/ 0 w 2245262"/>
                <a:gd name="connsiteY3-72" fmla="*/ 0 h 1065230"/>
                <a:gd name="connsiteX0-73" fmla="*/ 0 w 1495831"/>
                <a:gd name="connsiteY0-74" fmla="*/ 250047 h 1315277"/>
                <a:gd name="connsiteX1-75" fmla="*/ 1495831 w 1495831"/>
                <a:gd name="connsiteY1-76" fmla="*/ 0 h 1315277"/>
                <a:gd name="connsiteX2-77" fmla="*/ 1417387 w 1495831"/>
                <a:gd name="connsiteY2-78" fmla="*/ 1315277 h 1315277"/>
                <a:gd name="connsiteX3-79" fmla="*/ 0 w 1495831"/>
                <a:gd name="connsiteY3-80" fmla="*/ 250047 h 1315277"/>
                <a:gd name="connsiteX0-81" fmla="*/ 0 w 2235836"/>
                <a:gd name="connsiteY0-82" fmla="*/ 0 h 1065230"/>
                <a:gd name="connsiteX1-83" fmla="*/ 2235836 w 2235836"/>
                <a:gd name="connsiteY1-84" fmla="*/ 456964 h 1065230"/>
                <a:gd name="connsiteX2-85" fmla="*/ 1417387 w 2235836"/>
                <a:gd name="connsiteY2-86" fmla="*/ 1065230 h 1065230"/>
                <a:gd name="connsiteX3-87" fmla="*/ 0 w 2235836"/>
                <a:gd name="connsiteY3-88" fmla="*/ 0 h 1065230"/>
                <a:gd name="connsiteX0-89" fmla="*/ 0 w 2235836"/>
                <a:gd name="connsiteY0-90" fmla="*/ 159874 h 1225104"/>
                <a:gd name="connsiteX1-91" fmla="*/ 1068635 w 2235836"/>
                <a:gd name="connsiteY1-92" fmla="*/ 10575 h 1225104"/>
                <a:gd name="connsiteX2-93" fmla="*/ 2235836 w 2235836"/>
                <a:gd name="connsiteY2-94" fmla="*/ 616838 h 1225104"/>
                <a:gd name="connsiteX3-95" fmla="*/ 1417387 w 2235836"/>
                <a:gd name="connsiteY3-96" fmla="*/ 1225104 h 1225104"/>
                <a:gd name="connsiteX4" fmla="*/ 0 w 2235836"/>
                <a:gd name="connsiteY4" fmla="*/ 159874 h 1225104"/>
                <a:gd name="connsiteX0-97" fmla="*/ 0 w 2235836"/>
                <a:gd name="connsiteY0-98" fmla="*/ 149299 h 1214529"/>
                <a:gd name="connsiteX1-99" fmla="*/ 1068635 w 2235836"/>
                <a:gd name="connsiteY1-100" fmla="*/ 0 h 1214529"/>
                <a:gd name="connsiteX2-101" fmla="*/ 2235836 w 2235836"/>
                <a:gd name="connsiteY2-102" fmla="*/ 606263 h 1214529"/>
                <a:gd name="connsiteX3-103" fmla="*/ 1417387 w 2235836"/>
                <a:gd name="connsiteY3-104" fmla="*/ 1214529 h 1214529"/>
                <a:gd name="connsiteX4-105" fmla="*/ 0 w 2235836"/>
                <a:gd name="connsiteY4-106" fmla="*/ 149299 h 1214529"/>
                <a:gd name="connsiteX0-107" fmla="*/ 0 w 2235836"/>
                <a:gd name="connsiteY0-108" fmla="*/ 149299 h 1214529"/>
                <a:gd name="connsiteX1-109" fmla="*/ 1068635 w 2235836"/>
                <a:gd name="connsiteY1-110" fmla="*/ 0 h 1214529"/>
                <a:gd name="connsiteX2-111" fmla="*/ 2235836 w 2235836"/>
                <a:gd name="connsiteY2-112" fmla="*/ 606263 h 1214529"/>
                <a:gd name="connsiteX3-113" fmla="*/ 1417387 w 2235836"/>
                <a:gd name="connsiteY3-114" fmla="*/ 1214529 h 1214529"/>
                <a:gd name="connsiteX4-115" fmla="*/ 0 w 2235836"/>
                <a:gd name="connsiteY4-116" fmla="*/ 149299 h 1214529"/>
                <a:gd name="connsiteX0-117" fmla="*/ 0 w 2235836"/>
                <a:gd name="connsiteY0-118" fmla="*/ 182293 h 1247523"/>
                <a:gd name="connsiteX1-119" fmla="*/ 979081 w 2235836"/>
                <a:gd name="connsiteY1-120" fmla="*/ 0 h 1247523"/>
                <a:gd name="connsiteX2-121" fmla="*/ 2235836 w 2235836"/>
                <a:gd name="connsiteY2-122" fmla="*/ 639257 h 1247523"/>
                <a:gd name="connsiteX3-123" fmla="*/ 1417387 w 2235836"/>
                <a:gd name="connsiteY3-124" fmla="*/ 1247523 h 1247523"/>
                <a:gd name="connsiteX4-125" fmla="*/ 0 w 2235836"/>
                <a:gd name="connsiteY4-126" fmla="*/ 182293 h 1247523"/>
                <a:gd name="connsiteX0-127" fmla="*/ 0 w 2235836"/>
                <a:gd name="connsiteY0-128" fmla="*/ 224713 h 1289943"/>
                <a:gd name="connsiteX1-129" fmla="*/ 913093 w 2235836"/>
                <a:gd name="connsiteY1-130" fmla="*/ 0 h 1289943"/>
                <a:gd name="connsiteX2-131" fmla="*/ 2235836 w 2235836"/>
                <a:gd name="connsiteY2-132" fmla="*/ 681677 h 1289943"/>
                <a:gd name="connsiteX3-133" fmla="*/ 1417387 w 2235836"/>
                <a:gd name="connsiteY3-134" fmla="*/ 1289943 h 1289943"/>
                <a:gd name="connsiteX4-135" fmla="*/ 0 w 2235836"/>
                <a:gd name="connsiteY4-136" fmla="*/ 224713 h 1289943"/>
                <a:gd name="connsiteX0-137" fmla="*/ 0 w 2235836"/>
                <a:gd name="connsiteY0-138" fmla="*/ 252994 h 1318224"/>
                <a:gd name="connsiteX1-139" fmla="*/ 766978 w 2235836"/>
                <a:gd name="connsiteY1-140" fmla="*/ 0 h 1318224"/>
                <a:gd name="connsiteX2-141" fmla="*/ 2235836 w 2235836"/>
                <a:gd name="connsiteY2-142" fmla="*/ 709958 h 1318224"/>
                <a:gd name="connsiteX3-143" fmla="*/ 1417387 w 2235836"/>
                <a:gd name="connsiteY3-144" fmla="*/ 1318224 h 1318224"/>
                <a:gd name="connsiteX4-145" fmla="*/ 0 w 2235836"/>
                <a:gd name="connsiteY4-146" fmla="*/ 252994 h 1318224"/>
                <a:gd name="connsiteX0-147" fmla="*/ 0 w 2242980"/>
                <a:gd name="connsiteY0-148" fmla="*/ 252994 h 1318224"/>
                <a:gd name="connsiteX1-149" fmla="*/ 774122 w 2242980"/>
                <a:gd name="connsiteY1-150" fmla="*/ 0 h 1318224"/>
                <a:gd name="connsiteX2-151" fmla="*/ 2242980 w 2242980"/>
                <a:gd name="connsiteY2-152" fmla="*/ 709958 h 1318224"/>
                <a:gd name="connsiteX3-153" fmla="*/ 1424531 w 2242980"/>
                <a:gd name="connsiteY3-154" fmla="*/ 1318224 h 1318224"/>
                <a:gd name="connsiteX4-155" fmla="*/ 0 w 2242980"/>
                <a:gd name="connsiteY4-156" fmla="*/ 252994 h 1318224"/>
              </a:gdLst>
              <a:ahLst/>
              <a:cxnLst>
                <a:cxn ang="0">
                  <a:pos x="connsiteX0-1" y="connsiteY0-2"/>
                </a:cxn>
                <a:cxn ang="0">
                  <a:pos x="connsiteX1-3" y="connsiteY1-4"/>
                </a:cxn>
                <a:cxn ang="0">
                  <a:pos x="connsiteX2-5" y="connsiteY2-6"/>
                </a:cxn>
                <a:cxn ang="0">
                  <a:pos x="connsiteX3-7" y="connsiteY3-8"/>
                </a:cxn>
                <a:cxn ang="0">
                  <a:pos x="connsiteX4-105" y="connsiteY4-106"/>
                </a:cxn>
              </a:cxnLst>
              <a:rect l="l" t="t" r="r" b="b"/>
              <a:pathLst>
                <a:path w="2242980" h="1318224">
                  <a:moveTo>
                    <a:pt x="0" y="252994"/>
                  </a:moveTo>
                  <a:lnTo>
                    <a:pt x="774122" y="0"/>
                  </a:lnTo>
                  <a:lnTo>
                    <a:pt x="2242980" y="709958"/>
                  </a:lnTo>
                  <a:lnTo>
                    <a:pt x="1424531" y="1318224"/>
                  </a:lnTo>
                  <a:lnTo>
                    <a:pt x="0" y="252994"/>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08" name="等腰三角形 8"/>
            <p:cNvSpPr/>
            <p:nvPr/>
          </p:nvSpPr>
          <p:spPr>
            <a:xfrm>
              <a:off x="3258029" y="3448268"/>
              <a:ext cx="1565479" cy="1016400"/>
            </a:xfrm>
            <a:custGeom>
              <a:avLst/>
              <a:gdLst/>
              <a:ahLst/>
              <a:cxnLst/>
              <a:rect l="l" t="t" r="r" b="b"/>
              <a:pathLst>
                <a:path w="1565479" h="1016400">
                  <a:moveTo>
                    <a:pt x="388182" y="0"/>
                  </a:moveTo>
                  <a:lnTo>
                    <a:pt x="1373962" y="736169"/>
                  </a:lnTo>
                  <a:cubicBezTo>
                    <a:pt x="1429849" y="835734"/>
                    <a:pt x="1494124" y="929330"/>
                    <a:pt x="1565479" y="1016400"/>
                  </a:cubicBezTo>
                  <a:lnTo>
                    <a:pt x="0" y="730813"/>
                  </a:ln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09" name="组合 108"/>
          <p:cNvGrpSpPr/>
          <p:nvPr/>
        </p:nvGrpSpPr>
        <p:grpSpPr>
          <a:xfrm>
            <a:off x="3670925" y="1279792"/>
            <a:ext cx="1593369" cy="1966413"/>
            <a:chOff x="3708997" y="1619128"/>
            <a:chExt cx="1363375" cy="1682573"/>
          </a:xfrm>
        </p:grpSpPr>
        <p:sp>
          <p:nvSpPr>
            <p:cNvPr id="110" name="等腰三角形 8"/>
            <p:cNvSpPr/>
            <p:nvPr/>
          </p:nvSpPr>
          <p:spPr>
            <a:xfrm>
              <a:off x="3708997" y="2462629"/>
              <a:ext cx="1362677" cy="839072"/>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0 w 2690006"/>
                <a:gd name="connsiteY0-42" fmla="*/ 0 h 1107650"/>
                <a:gd name="connsiteX1-43" fmla="*/ 1269588 w 2690006"/>
                <a:gd name="connsiteY1-44" fmla="*/ 46898 h 1107650"/>
                <a:gd name="connsiteX2-45" fmla="*/ 2690006 w 2690006"/>
                <a:gd name="connsiteY2-46" fmla="*/ 1107650 h 1107650"/>
                <a:gd name="connsiteX3-47" fmla="*/ 0 w 2690006"/>
                <a:gd name="connsiteY3-48" fmla="*/ 0 h 1107650"/>
                <a:gd name="connsiteX0-49" fmla="*/ 0 w 2798414"/>
                <a:gd name="connsiteY0-50" fmla="*/ 0 h 1131217"/>
                <a:gd name="connsiteX1-51" fmla="*/ 1377996 w 2798414"/>
                <a:gd name="connsiteY1-52" fmla="*/ 70465 h 1131217"/>
                <a:gd name="connsiteX2-53" fmla="*/ 2798414 w 2798414"/>
                <a:gd name="connsiteY2-54" fmla="*/ 1131217 h 1131217"/>
                <a:gd name="connsiteX3-55" fmla="*/ 0 w 2798414"/>
                <a:gd name="connsiteY3-56" fmla="*/ 0 h 1131217"/>
                <a:gd name="connsiteX0-57" fmla="*/ 0 w 1417387"/>
                <a:gd name="connsiteY0-58" fmla="*/ 0 h 1065230"/>
                <a:gd name="connsiteX1-59" fmla="*/ 1377996 w 1417387"/>
                <a:gd name="connsiteY1-60" fmla="*/ 70465 h 1065230"/>
                <a:gd name="connsiteX2-61" fmla="*/ 1417387 w 1417387"/>
                <a:gd name="connsiteY2-62" fmla="*/ 1065230 h 1065230"/>
                <a:gd name="connsiteX3-63" fmla="*/ 0 w 1417387"/>
                <a:gd name="connsiteY3-64" fmla="*/ 0 h 1065230"/>
                <a:gd name="connsiteX0-65" fmla="*/ 0 w 2245262"/>
                <a:gd name="connsiteY0-66" fmla="*/ 0 h 1065230"/>
                <a:gd name="connsiteX1-67" fmla="*/ 2245262 w 2245262"/>
                <a:gd name="connsiteY1-68" fmla="*/ 456964 h 1065230"/>
                <a:gd name="connsiteX2-69" fmla="*/ 1417387 w 2245262"/>
                <a:gd name="connsiteY2-70" fmla="*/ 1065230 h 1065230"/>
                <a:gd name="connsiteX3-71" fmla="*/ 0 w 2245262"/>
                <a:gd name="connsiteY3-72" fmla="*/ 0 h 1065230"/>
                <a:gd name="connsiteX0-73" fmla="*/ 0 w 1495831"/>
                <a:gd name="connsiteY0-74" fmla="*/ 250047 h 1315277"/>
                <a:gd name="connsiteX1-75" fmla="*/ 1495831 w 1495831"/>
                <a:gd name="connsiteY1-76" fmla="*/ 0 h 1315277"/>
                <a:gd name="connsiteX2-77" fmla="*/ 1417387 w 1495831"/>
                <a:gd name="connsiteY2-78" fmla="*/ 1315277 h 1315277"/>
                <a:gd name="connsiteX3-79" fmla="*/ 0 w 1495831"/>
                <a:gd name="connsiteY3-80" fmla="*/ 250047 h 1315277"/>
                <a:gd name="connsiteX0-81" fmla="*/ 0 w 2235836"/>
                <a:gd name="connsiteY0-82" fmla="*/ 0 h 1065230"/>
                <a:gd name="connsiteX1-83" fmla="*/ 2235836 w 2235836"/>
                <a:gd name="connsiteY1-84" fmla="*/ 456964 h 1065230"/>
                <a:gd name="connsiteX2-85" fmla="*/ 1417387 w 2235836"/>
                <a:gd name="connsiteY2-86" fmla="*/ 1065230 h 1065230"/>
                <a:gd name="connsiteX3-87" fmla="*/ 0 w 2235836"/>
                <a:gd name="connsiteY3-88" fmla="*/ 0 h 1065230"/>
                <a:gd name="connsiteX0-89" fmla="*/ 0 w 2914566"/>
                <a:gd name="connsiteY0-90" fmla="*/ 0 h 1564850"/>
                <a:gd name="connsiteX1-91" fmla="*/ 2914566 w 2914566"/>
                <a:gd name="connsiteY1-92" fmla="*/ 956584 h 1564850"/>
                <a:gd name="connsiteX2-93" fmla="*/ 2096117 w 2914566"/>
                <a:gd name="connsiteY2-94" fmla="*/ 1564850 h 1564850"/>
                <a:gd name="connsiteX3-95" fmla="*/ 0 w 2914566"/>
                <a:gd name="connsiteY3-96" fmla="*/ 0 h 1564850"/>
                <a:gd name="connsiteX0-97" fmla="*/ 0 w 2914566"/>
                <a:gd name="connsiteY0-98" fmla="*/ 0 h 1131217"/>
                <a:gd name="connsiteX1-99" fmla="*/ 2914566 w 2914566"/>
                <a:gd name="connsiteY1-100" fmla="*/ 956584 h 1131217"/>
                <a:gd name="connsiteX2-101" fmla="*/ 1403247 w 2914566"/>
                <a:gd name="connsiteY2-102" fmla="*/ 1131217 h 1131217"/>
                <a:gd name="connsiteX3-103" fmla="*/ 0 w 2914566"/>
                <a:gd name="connsiteY3-104" fmla="*/ 0 h 1131217"/>
                <a:gd name="connsiteX0-105" fmla="*/ 0 w 1403247"/>
                <a:gd name="connsiteY0-106" fmla="*/ 773234 h 1904451"/>
                <a:gd name="connsiteX1-107" fmla="*/ 1081053 w 1403247"/>
                <a:gd name="connsiteY1-108" fmla="*/ 0 h 1904451"/>
                <a:gd name="connsiteX2-109" fmla="*/ 1403247 w 1403247"/>
                <a:gd name="connsiteY2-110" fmla="*/ 1904451 h 1904451"/>
                <a:gd name="connsiteX3-111" fmla="*/ 0 w 1403247"/>
                <a:gd name="connsiteY3-112" fmla="*/ 773234 h 1904451"/>
                <a:gd name="connsiteX0-113" fmla="*/ 0 w 1733185"/>
                <a:gd name="connsiteY0-114" fmla="*/ 0 h 1932495"/>
                <a:gd name="connsiteX1-115" fmla="*/ 1410991 w 1733185"/>
                <a:gd name="connsiteY1-116" fmla="*/ 28044 h 1932495"/>
                <a:gd name="connsiteX2-117" fmla="*/ 1733185 w 1733185"/>
                <a:gd name="connsiteY2-118" fmla="*/ 1932495 h 1932495"/>
                <a:gd name="connsiteX3-119" fmla="*/ 0 w 1733185"/>
                <a:gd name="connsiteY3-120" fmla="*/ 0 h 1932495"/>
                <a:gd name="connsiteX0-121" fmla="*/ 0 w 1410991"/>
                <a:gd name="connsiteY0-122" fmla="*/ 0 h 1908928"/>
                <a:gd name="connsiteX1-123" fmla="*/ 1410991 w 1410991"/>
                <a:gd name="connsiteY1-124" fmla="*/ 28044 h 1908928"/>
                <a:gd name="connsiteX2-125" fmla="*/ 319164 w 1410991"/>
                <a:gd name="connsiteY2-126" fmla="*/ 1908928 h 1908928"/>
                <a:gd name="connsiteX3-127" fmla="*/ 0 w 1410991"/>
                <a:gd name="connsiteY3-128" fmla="*/ 0 h 1908928"/>
                <a:gd name="connsiteX0-129" fmla="*/ 0 w 355189"/>
                <a:gd name="connsiteY0-130" fmla="*/ 61510 h 1970438"/>
                <a:gd name="connsiteX1-131" fmla="*/ 355189 w 355189"/>
                <a:gd name="connsiteY1-132" fmla="*/ 0 h 1970438"/>
                <a:gd name="connsiteX2-133" fmla="*/ 319164 w 355189"/>
                <a:gd name="connsiteY2-134" fmla="*/ 1970438 h 1970438"/>
                <a:gd name="connsiteX3-135" fmla="*/ 0 w 355189"/>
                <a:gd name="connsiteY3-136" fmla="*/ 61510 h 1970438"/>
                <a:gd name="connsiteX0-137" fmla="*/ 0 w 355189"/>
                <a:gd name="connsiteY0-138" fmla="*/ 61510 h 1970438"/>
                <a:gd name="connsiteX1-139" fmla="*/ 355189 w 355189"/>
                <a:gd name="connsiteY1-140" fmla="*/ 0 h 1970438"/>
                <a:gd name="connsiteX2-141" fmla="*/ 339920 w 355189"/>
                <a:gd name="connsiteY2-142" fmla="*/ 857498 h 1970438"/>
                <a:gd name="connsiteX3-143" fmla="*/ 319164 w 355189"/>
                <a:gd name="connsiteY3-144" fmla="*/ 1970438 h 1970438"/>
                <a:gd name="connsiteX4" fmla="*/ 0 w 355189"/>
                <a:gd name="connsiteY4" fmla="*/ 61510 h 1970438"/>
                <a:gd name="connsiteX0-145" fmla="*/ 0 w 1141198"/>
                <a:gd name="connsiteY0-146" fmla="*/ 61510 h 1970438"/>
                <a:gd name="connsiteX1-147" fmla="*/ 355189 w 1141198"/>
                <a:gd name="connsiteY1-148" fmla="*/ 0 h 1970438"/>
                <a:gd name="connsiteX2-149" fmla="*/ 1141198 w 1141198"/>
                <a:gd name="connsiteY2-150" fmla="*/ 1380686 h 1970438"/>
                <a:gd name="connsiteX3-151" fmla="*/ 319164 w 1141198"/>
                <a:gd name="connsiteY3-152" fmla="*/ 1970438 h 1970438"/>
                <a:gd name="connsiteX4-153" fmla="*/ 0 w 1141198"/>
                <a:gd name="connsiteY4-154" fmla="*/ 61510 h 1970438"/>
                <a:gd name="connsiteX0-155" fmla="*/ 0 w 2055598"/>
                <a:gd name="connsiteY0-156" fmla="*/ 645972 h 1970438"/>
                <a:gd name="connsiteX1-157" fmla="*/ 1269589 w 2055598"/>
                <a:gd name="connsiteY1-158" fmla="*/ 0 h 1970438"/>
                <a:gd name="connsiteX2-159" fmla="*/ 2055598 w 2055598"/>
                <a:gd name="connsiteY2-160" fmla="*/ 1380686 h 1970438"/>
                <a:gd name="connsiteX3-161" fmla="*/ 1233564 w 2055598"/>
                <a:gd name="connsiteY3-162" fmla="*/ 1970438 h 1970438"/>
                <a:gd name="connsiteX4-163" fmla="*/ 0 w 2055598"/>
                <a:gd name="connsiteY4-164" fmla="*/ 645972 h 1970438"/>
                <a:gd name="connsiteX0-165" fmla="*/ 0 w 2055598"/>
                <a:gd name="connsiteY0-166" fmla="*/ 85077 h 1409543"/>
                <a:gd name="connsiteX1-167" fmla="*/ 317482 w 2055598"/>
                <a:gd name="connsiteY1-168" fmla="*/ 0 h 1409543"/>
                <a:gd name="connsiteX2-169" fmla="*/ 2055598 w 2055598"/>
                <a:gd name="connsiteY2-170" fmla="*/ 819791 h 1409543"/>
                <a:gd name="connsiteX3-171" fmla="*/ 1233564 w 2055598"/>
                <a:gd name="connsiteY3-172" fmla="*/ 1409543 h 1409543"/>
                <a:gd name="connsiteX4-173" fmla="*/ 0 w 2055598"/>
                <a:gd name="connsiteY4-174" fmla="*/ 85077 h 1409543"/>
                <a:gd name="connsiteX0-175" fmla="*/ 1043009 w 3098607"/>
                <a:gd name="connsiteY0-176" fmla="*/ 85077 h 853361"/>
                <a:gd name="connsiteX1-177" fmla="*/ 1360491 w 3098607"/>
                <a:gd name="connsiteY1-178" fmla="*/ 0 h 853361"/>
                <a:gd name="connsiteX2-179" fmla="*/ 3098607 w 3098607"/>
                <a:gd name="connsiteY2-180" fmla="*/ 819791 h 853361"/>
                <a:gd name="connsiteX3-181" fmla="*/ 0 w 3098607"/>
                <a:gd name="connsiteY3-182" fmla="*/ 853361 h 853361"/>
                <a:gd name="connsiteX4-183" fmla="*/ 1043009 w 3098607"/>
                <a:gd name="connsiteY4-184" fmla="*/ 85077 h 853361"/>
                <a:gd name="connsiteX0-185" fmla="*/ 1043009 w 1360491"/>
                <a:gd name="connsiteY0-186" fmla="*/ 85077 h 853361"/>
                <a:gd name="connsiteX1-187" fmla="*/ 1360491 w 1360491"/>
                <a:gd name="connsiteY1-188" fmla="*/ 0 h 853361"/>
                <a:gd name="connsiteX2-189" fmla="*/ 737193 w 1360491"/>
                <a:gd name="connsiteY2-190" fmla="*/ 744377 h 853361"/>
                <a:gd name="connsiteX3-191" fmla="*/ 0 w 1360491"/>
                <a:gd name="connsiteY3-192" fmla="*/ 853361 h 853361"/>
                <a:gd name="connsiteX4-193" fmla="*/ 1043009 w 1360491"/>
                <a:gd name="connsiteY4-194" fmla="*/ 85077 h 853361"/>
                <a:gd name="connsiteX0-195" fmla="*/ 1043009 w 1379345"/>
                <a:gd name="connsiteY0-196" fmla="*/ 85077 h 853361"/>
                <a:gd name="connsiteX1-197" fmla="*/ 1379345 w 1379345"/>
                <a:gd name="connsiteY1-198" fmla="*/ 0 h 853361"/>
                <a:gd name="connsiteX2-199" fmla="*/ 737193 w 1379345"/>
                <a:gd name="connsiteY2-200" fmla="*/ 744377 h 853361"/>
                <a:gd name="connsiteX3-201" fmla="*/ 0 w 1379345"/>
                <a:gd name="connsiteY3-202" fmla="*/ 853361 h 853361"/>
                <a:gd name="connsiteX4-203" fmla="*/ 1043009 w 1379345"/>
                <a:gd name="connsiteY4-204" fmla="*/ 85077 h 853361"/>
                <a:gd name="connsiteX0-205" fmla="*/ 1043009 w 1379345"/>
                <a:gd name="connsiteY0-206" fmla="*/ 85077 h 853361"/>
                <a:gd name="connsiteX1-207" fmla="*/ 1379345 w 1379345"/>
                <a:gd name="connsiteY1-208" fmla="*/ 0 h 853361"/>
                <a:gd name="connsiteX2-209" fmla="*/ 737193 w 1379345"/>
                <a:gd name="connsiteY2-210" fmla="*/ 744377 h 853361"/>
                <a:gd name="connsiteX3-211" fmla="*/ 0 w 1379345"/>
                <a:gd name="connsiteY3-212" fmla="*/ 853361 h 853361"/>
                <a:gd name="connsiteX4-213" fmla="*/ 1043009 w 1379345"/>
                <a:gd name="connsiteY4-214" fmla="*/ 85077 h 853361"/>
                <a:gd name="connsiteX0-215" fmla="*/ 1035865 w 1372201"/>
                <a:gd name="connsiteY0-216" fmla="*/ 85077 h 846217"/>
                <a:gd name="connsiteX1-217" fmla="*/ 1372201 w 1372201"/>
                <a:gd name="connsiteY1-218" fmla="*/ 0 h 846217"/>
                <a:gd name="connsiteX2-219" fmla="*/ 730049 w 1372201"/>
                <a:gd name="connsiteY2-220" fmla="*/ 744377 h 846217"/>
                <a:gd name="connsiteX3-221" fmla="*/ 0 w 1372201"/>
                <a:gd name="connsiteY3-222" fmla="*/ 846217 h 846217"/>
                <a:gd name="connsiteX4-223" fmla="*/ 1035865 w 1372201"/>
                <a:gd name="connsiteY4-224" fmla="*/ 85077 h 846217"/>
                <a:gd name="connsiteX0-225" fmla="*/ 1026340 w 1362676"/>
                <a:gd name="connsiteY0-226" fmla="*/ 85077 h 843835"/>
                <a:gd name="connsiteX1-227" fmla="*/ 1362676 w 1362676"/>
                <a:gd name="connsiteY1-228" fmla="*/ 0 h 843835"/>
                <a:gd name="connsiteX2-229" fmla="*/ 720524 w 1362676"/>
                <a:gd name="connsiteY2-230" fmla="*/ 744377 h 843835"/>
                <a:gd name="connsiteX3-231" fmla="*/ 0 w 1362676"/>
                <a:gd name="connsiteY3-232" fmla="*/ 843835 h 843835"/>
                <a:gd name="connsiteX4-233" fmla="*/ 1026340 w 1362676"/>
                <a:gd name="connsiteY4-234" fmla="*/ 85077 h 843835"/>
                <a:gd name="connsiteX0-235" fmla="*/ 1028722 w 1365058"/>
                <a:gd name="connsiteY0-236" fmla="*/ 85077 h 843835"/>
                <a:gd name="connsiteX1-237" fmla="*/ 1365058 w 1365058"/>
                <a:gd name="connsiteY1-238" fmla="*/ 0 h 843835"/>
                <a:gd name="connsiteX2-239" fmla="*/ 722906 w 1365058"/>
                <a:gd name="connsiteY2-240" fmla="*/ 744377 h 843835"/>
                <a:gd name="connsiteX3-241" fmla="*/ 0 w 1365058"/>
                <a:gd name="connsiteY3-242" fmla="*/ 843835 h 843835"/>
                <a:gd name="connsiteX4-243" fmla="*/ 1028722 w 1365058"/>
                <a:gd name="connsiteY4-244" fmla="*/ 85077 h 843835"/>
                <a:gd name="connsiteX0-245" fmla="*/ 1028722 w 1362677"/>
                <a:gd name="connsiteY0-246" fmla="*/ 80314 h 839072"/>
                <a:gd name="connsiteX1-247" fmla="*/ 1362677 w 1362677"/>
                <a:gd name="connsiteY1-248" fmla="*/ 0 h 839072"/>
                <a:gd name="connsiteX2-249" fmla="*/ 722906 w 1362677"/>
                <a:gd name="connsiteY2-250" fmla="*/ 739614 h 839072"/>
                <a:gd name="connsiteX3-251" fmla="*/ 0 w 1362677"/>
                <a:gd name="connsiteY3-252" fmla="*/ 839072 h 839072"/>
                <a:gd name="connsiteX4-253" fmla="*/ 1028722 w 1362677"/>
                <a:gd name="connsiteY4-254" fmla="*/ 80314 h 839072"/>
              </a:gdLst>
              <a:ahLst/>
              <a:cxnLst>
                <a:cxn ang="0">
                  <a:pos x="connsiteX0-1" y="connsiteY0-2"/>
                </a:cxn>
                <a:cxn ang="0">
                  <a:pos x="connsiteX1-3" y="connsiteY1-4"/>
                </a:cxn>
                <a:cxn ang="0">
                  <a:pos x="connsiteX2-5" y="connsiteY2-6"/>
                </a:cxn>
                <a:cxn ang="0">
                  <a:pos x="connsiteX3-7" y="connsiteY3-8"/>
                </a:cxn>
                <a:cxn ang="0">
                  <a:pos x="connsiteX4-153" y="connsiteY4-154"/>
                </a:cxn>
              </a:cxnLst>
              <a:rect l="l" t="t" r="r" b="b"/>
              <a:pathLst>
                <a:path w="1362677" h="839072">
                  <a:moveTo>
                    <a:pt x="1028722" y="80314"/>
                  </a:moveTo>
                  <a:lnTo>
                    <a:pt x="1362677" y="0"/>
                  </a:lnTo>
                  <a:lnTo>
                    <a:pt x="722906" y="739614"/>
                  </a:lnTo>
                  <a:lnTo>
                    <a:pt x="0" y="839072"/>
                  </a:lnTo>
                  <a:lnTo>
                    <a:pt x="1028722" y="80314"/>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1" name="等腰三角形 8"/>
            <p:cNvSpPr/>
            <p:nvPr/>
          </p:nvSpPr>
          <p:spPr>
            <a:xfrm>
              <a:off x="3711646" y="1619128"/>
              <a:ext cx="1028390" cy="1680539"/>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714754 w 2523354"/>
                <a:gd name="connsiteY0-42" fmla="*/ 645972 h 975911"/>
                <a:gd name="connsiteX1-43" fmla="*/ 0 w 2523354"/>
                <a:gd name="connsiteY1-44" fmla="*/ 0 h 975911"/>
                <a:gd name="connsiteX2-45" fmla="*/ 2523354 w 2523354"/>
                <a:gd name="connsiteY2-46" fmla="*/ 975911 h 975911"/>
                <a:gd name="connsiteX3-47" fmla="*/ 714754 w 2523354"/>
                <a:gd name="connsiteY3-48" fmla="*/ 645972 h 975911"/>
                <a:gd name="connsiteX0-49" fmla="*/ 0 w 3425297"/>
                <a:gd name="connsiteY0-50" fmla="*/ 1682921 h 1682921"/>
                <a:gd name="connsiteX1-51" fmla="*/ 901943 w 3425297"/>
                <a:gd name="connsiteY1-52" fmla="*/ 0 h 1682921"/>
                <a:gd name="connsiteX2-53" fmla="*/ 3425297 w 3425297"/>
                <a:gd name="connsiteY2-54" fmla="*/ 975911 h 1682921"/>
                <a:gd name="connsiteX3-55" fmla="*/ 0 w 3425297"/>
                <a:gd name="connsiteY3-56" fmla="*/ 1682921 h 1682921"/>
                <a:gd name="connsiteX0-57" fmla="*/ 0 w 1040315"/>
                <a:gd name="connsiteY0-58" fmla="*/ 1682921 h 1682921"/>
                <a:gd name="connsiteX1-59" fmla="*/ 901943 w 1040315"/>
                <a:gd name="connsiteY1-60" fmla="*/ 0 h 1682921"/>
                <a:gd name="connsiteX2-61" fmla="*/ 1040315 w 1040315"/>
                <a:gd name="connsiteY2-62" fmla="*/ 919350 h 1682921"/>
                <a:gd name="connsiteX3-63" fmla="*/ 0 w 1040315"/>
                <a:gd name="connsiteY3-64" fmla="*/ 1682921 h 1682921"/>
                <a:gd name="connsiteX0-65" fmla="*/ 0 w 1030790"/>
                <a:gd name="connsiteY0-66" fmla="*/ 1680539 h 1680539"/>
                <a:gd name="connsiteX1-67" fmla="*/ 892418 w 1030790"/>
                <a:gd name="connsiteY1-68" fmla="*/ 0 h 1680539"/>
                <a:gd name="connsiteX2-69" fmla="*/ 1030790 w 1030790"/>
                <a:gd name="connsiteY2-70" fmla="*/ 919350 h 1680539"/>
                <a:gd name="connsiteX3-71" fmla="*/ 0 w 1030790"/>
                <a:gd name="connsiteY3-72" fmla="*/ 1680539 h 1680539"/>
                <a:gd name="connsiteX0-73" fmla="*/ 0 w 1028390"/>
                <a:gd name="connsiteY0-74" fmla="*/ 1680539 h 1680539"/>
                <a:gd name="connsiteX1-75" fmla="*/ 892418 w 1028390"/>
                <a:gd name="connsiteY1-76" fmla="*/ 0 h 1680539"/>
                <a:gd name="connsiteX2-77" fmla="*/ 1028390 w 1028390"/>
                <a:gd name="connsiteY2-78" fmla="*/ 928950 h 1680539"/>
                <a:gd name="connsiteX3-79" fmla="*/ 0 w 1028390"/>
                <a:gd name="connsiteY3-80" fmla="*/ 1680539 h 1680539"/>
              </a:gdLst>
              <a:ahLst/>
              <a:cxnLst>
                <a:cxn ang="0">
                  <a:pos x="connsiteX0-1" y="connsiteY0-2"/>
                </a:cxn>
                <a:cxn ang="0">
                  <a:pos x="connsiteX1-3" y="connsiteY1-4"/>
                </a:cxn>
                <a:cxn ang="0">
                  <a:pos x="connsiteX2-5" y="connsiteY2-6"/>
                </a:cxn>
                <a:cxn ang="0">
                  <a:pos x="connsiteX3-7" y="connsiteY3-8"/>
                </a:cxn>
              </a:cxnLst>
              <a:rect l="l" t="t" r="r" b="b"/>
              <a:pathLst>
                <a:path w="1028390" h="1680539">
                  <a:moveTo>
                    <a:pt x="0" y="1680539"/>
                  </a:moveTo>
                  <a:lnTo>
                    <a:pt x="892418" y="0"/>
                  </a:lnTo>
                  <a:lnTo>
                    <a:pt x="1028390" y="928950"/>
                  </a:lnTo>
                  <a:lnTo>
                    <a:pt x="0" y="1680539"/>
                  </a:lnTo>
                  <a:close/>
                </a:path>
              </a:pathLst>
            </a:custGeom>
            <a:gradFill>
              <a:gsLst>
                <a:gs pos="0">
                  <a:schemeClr val="bg2"/>
                </a:gs>
                <a:gs pos="100000">
                  <a:schemeClr val="tx2"/>
                </a:gs>
              </a:gsLst>
              <a:lin ang="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2" name="等腰三角形 8"/>
            <p:cNvSpPr/>
            <p:nvPr/>
          </p:nvSpPr>
          <p:spPr>
            <a:xfrm>
              <a:off x="4601833" y="1619130"/>
              <a:ext cx="470539" cy="928862"/>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714754 w 2523354"/>
                <a:gd name="connsiteY0-42" fmla="*/ 645972 h 975911"/>
                <a:gd name="connsiteX1-43" fmla="*/ 0 w 2523354"/>
                <a:gd name="connsiteY1-44" fmla="*/ 0 h 975911"/>
                <a:gd name="connsiteX2-45" fmla="*/ 2523354 w 2523354"/>
                <a:gd name="connsiteY2-46" fmla="*/ 975911 h 975911"/>
                <a:gd name="connsiteX3-47" fmla="*/ 714754 w 2523354"/>
                <a:gd name="connsiteY3-48" fmla="*/ 645972 h 975911"/>
                <a:gd name="connsiteX0-49" fmla="*/ 0 w 3425297"/>
                <a:gd name="connsiteY0-50" fmla="*/ 1682921 h 1682921"/>
                <a:gd name="connsiteX1-51" fmla="*/ 901943 w 3425297"/>
                <a:gd name="connsiteY1-52" fmla="*/ 0 h 1682921"/>
                <a:gd name="connsiteX2-53" fmla="*/ 3425297 w 3425297"/>
                <a:gd name="connsiteY2-54" fmla="*/ 975911 h 1682921"/>
                <a:gd name="connsiteX3-55" fmla="*/ 0 w 3425297"/>
                <a:gd name="connsiteY3-56" fmla="*/ 1682921 h 1682921"/>
                <a:gd name="connsiteX0-57" fmla="*/ 0 w 1040315"/>
                <a:gd name="connsiteY0-58" fmla="*/ 1682921 h 1682921"/>
                <a:gd name="connsiteX1-59" fmla="*/ 901943 w 1040315"/>
                <a:gd name="connsiteY1-60" fmla="*/ 0 h 1682921"/>
                <a:gd name="connsiteX2-61" fmla="*/ 1040315 w 1040315"/>
                <a:gd name="connsiteY2-62" fmla="*/ 919350 h 1682921"/>
                <a:gd name="connsiteX3-63" fmla="*/ 0 w 1040315"/>
                <a:gd name="connsiteY3-64" fmla="*/ 1682921 h 1682921"/>
                <a:gd name="connsiteX0-65" fmla="*/ 347109 w 1387424"/>
                <a:gd name="connsiteY0-66" fmla="*/ 1565086 h 1565086"/>
                <a:gd name="connsiteX1-67" fmla="*/ 0 w 1387424"/>
                <a:gd name="connsiteY1-68" fmla="*/ 0 h 1565086"/>
                <a:gd name="connsiteX2-69" fmla="*/ 1387424 w 1387424"/>
                <a:gd name="connsiteY2-70" fmla="*/ 801515 h 1565086"/>
                <a:gd name="connsiteX3-71" fmla="*/ 347109 w 1387424"/>
                <a:gd name="connsiteY3-72" fmla="*/ 1565086 h 1565086"/>
                <a:gd name="connsiteX0-73" fmla="*/ 139719 w 1387424"/>
                <a:gd name="connsiteY0-74" fmla="*/ 900496 h 900496"/>
                <a:gd name="connsiteX1-75" fmla="*/ 0 w 1387424"/>
                <a:gd name="connsiteY1-76" fmla="*/ 0 h 900496"/>
                <a:gd name="connsiteX2-77" fmla="*/ 1387424 w 1387424"/>
                <a:gd name="connsiteY2-78" fmla="*/ 801515 h 900496"/>
                <a:gd name="connsiteX3-79" fmla="*/ 139719 w 1387424"/>
                <a:gd name="connsiteY3-80" fmla="*/ 900496 h 900496"/>
                <a:gd name="connsiteX0-81" fmla="*/ 139719 w 477737"/>
                <a:gd name="connsiteY0-82" fmla="*/ 900496 h 900496"/>
                <a:gd name="connsiteX1-83" fmla="*/ 0 w 477737"/>
                <a:gd name="connsiteY1-84" fmla="*/ 0 h 900496"/>
                <a:gd name="connsiteX2-85" fmla="*/ 477737 w 477737"/>
                <a:gd name="connsiteY2-86" fmla="*/ 843936 h 900496"/>
                <a:gd name="connsiteX3-87" fmla="*/ 139719 w 477737"/>
                <a:gd name="connsiteY3-88" fmla="*/ 900496 h 900496"/>
                <a:gd name="connsiteX0-89" fmla="*/ 139719 w 477737"/>
                <a:gd name="connsiteY0-90" fmla="*/ 924063 h 924063"/>
                <a:gd name="connsiteX1-91" fmla="*/ 0 w 477737"/>
                <a:gd name="connsiteY1-92" fmla="*/ 0 h 924063"/>
                <a:gd name="connsiteX2-93" fmla="*/ 477737 w 477737"/>
                <a:gd name="connsiteY2-94" fmla="*/ 843936 h 924063"/>
                <a:gd name="connsiteX3-95" fmla="*/ 139719 w 477737"/>
                <a:gd name="connsiteY3-96" fmla="*/ 924063 h 924063"/>
                <a:gd name="connsiteX0-97" fmla="*/ 139719 w 477737"/>
                <a:gd name="connsiteY0-98" fmla="*/ 928862 h 928862"/>
                <a:gd name="connsiteX1-99" fmla="*/ 0 w 477737"/>
                <a:gd name="connsiteY1-100" fmla="*/ 0 h 928862"/>
                <a:gd name="connsiteX2-101" fmla="*/ 477737 w 477737"/>
                <a:gd name="connsiteY2-102" fmla="*/ 843936 h 928862"/>
                <a:gd name="connsiteX3-103" fmla="*/ 139719 w 477737"/>
                <a:gd name="connsiteY3-104" fmla="*/ 928862 h 928862"/>
                <a:gd name="connsiteX0-105" fmla="*/ 132520 w 470538"/>
                <a:gd name="connsiteY0-106" fmla="*/ 928862 h 928862"/>
                <a:gd name="connsiteX1-107" fmla="*/ 0 w 470538"/>
                <a:gd name="connsiteY1-108" fmla="*/ 0 h 928862"/>
                <a:gd name="connsiteX2-109" fmla="*/ 470538 w 470538"/>
                <a:gd name="connsiteY2-110" fmla="*/ 843936 h 928862"/>
                <a:gd name="connsiteX3-111" fmla="*/ 132520 w 470538"/>
                <a:gd name="connsiteY3-112" fmla="*/ 928862 h 928862"/>
              </a:gdLst>
              <a:ahLst/>
              <a:cxnLst>
                <a:cxn ang="0">
                  <a:pos x="connsiteX0-1" y="connsiteY0-2"/>
                </a:cxn>
                <a:cxn ang="0">
                  <a:pos x="connsiteX1-3" y="connsiteY1-4"/>
                </a:cxn>
                <a:cxn ang="0">
                  <a:pos x="connsiteX2-5" y="connsiteY2-6"/>
                </a:cxn>
                <a:cxn ang="0">
                  <a:pos x="connsiteX3-7" y="connsiteY3-8"/>
                </a:cxn>
              </a:cxnLst>
              <a:rect l="l" t="t" r="r" b="b"/>
              <a:pathLst>
                <a:path w="470538" h="928862">
                  <a:moveTo>
                    <a:pt x="132520" y="928862"/>
                  </a:moveTo>
                  <a:lnTo>
                    <a:pt x="0" y="0"/>
                  </a:lnTo>
                  <a:lnTo>
                    <a:pt x="470538" y="843936"/>
                  </a:lnTo>
                  <a:lnTo>
                    <a:pt x="132520" y="928862"/>
                  </a:lnTo>
                  <a:close/>
                </a:path>
              </a:pathLst>
            </a:custGeom>
            <a:gradFill>
              <a:gsLst>
                <a:gs pos="24000">
                  <a:schemeClr val="bg2">
                    <a:lumMod val="64000"/>
                    <a:lumOff val="36000"/>
                  </a:schemeClr>
                </a:gs>
                <a:gs pos="100000">
                  <a:schemeClr val="tx2"/>
                </a:gs>
              </a:gsLst>
              <a:lin ang="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3" name="等腰三角形 8"/>
            <p:cNvSpPr/>
            <p:nvPr/>
          </p:nvSpPr>
          <p:spPr>
            <a:xfrm>
              <a:off x="3715061" y="1619128"/>
              <a:ext cx="894532" cy="1680539"/>
            </a:xfrm>
            <a:custGeom>
              <a:avLst/>
              <a:gdLst/>
              <a:ahLst/>
              <a:cxnLst/>
              <a:rect l="l" t="t" r="r" b="b"/>
              <a:pathLst>
                <a:path w="894532" h="1680539">
                  <a:moveTo>
                    <a:pt x="892418" y="0"/>
                  </a:moveTo>
                  <a:lnTo>
                    <a:pt x="894532" y="14045"/>
                  </a:lnTo>
                  <a:cubicBezTo>
                    <a:pt x="683384" y="377592"/>
                    <a:pt x="562167" y="806849"/>
                    <a:pt x="560747" y="1266455"/>
                  </a:cubicBezTo>
                  <a:lnTo>
                    <a:pt x="0" y="1680539"/>
                  </a:ln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14" name="组合 113"/>
          <p:cNvGrpSpPr/>
          <p:nvPr/>
        </p:nvGrpSpPr>
        <p:grpSpPr>
          <a:xfrm>
            <a:off x="3633817" y="2346003"/>
            <a:ext cx="2599100" cy="2311189"/>
            <a:chOff x="3677245" y="2531438"/>
            <a:chExt cx="2223935" cy="1977582"/>
          </a:xfrm>
        </p:grpSpPr>
        <p:sp>
          <p:nvSpPr>
            <p:cNvPr id="115" name="等腰三角形 8"/>
            <p:cNvSpPr/>
            <p:nvPr/>
          </p:nvSpPr>
          <p:spPr>
            <a:xfrm>
              <a:off x="3677245" y="2595039"/>
              <a:ext cx="1403247" cy="1909213"/>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0 w 2690006"/>
                <a:gd name="connsiteY0-42" fmla="*/ 0 h 1107650"/>
                <a:gd name="connsiteX1-43" fmla="*/ 1269588 w 2690006"/>
                <a:gd name="connsiteY1-44" fmla="*/ 46898 h 1107650"/>
                <a:gd name="connsiteX2-45" fmla="*/ 2690006 w 2690006"/>
                <a:gd name="connsiteY2-46" fmla="*/ 1107650 h 1107650"/>
                <a:gd name="connsiteX3-47" fmla="*/ 0 w 2690006"/>
                <a:gd name="connsiteY3-48" fmla="*/ 0 h 1107650"/>
                <a:gd name="connsiteX0-49" fmla="*/ 0 w 2798414"/>
                <a:gd name="connsiteY0-50" fmla="*/ 0 h 1131217"/>
                <a:gd name="connsiteX1-51" fmla="*/ 1377996 w 2798414"/>
                <a:gd name="connsiteY1-52" fmla="*/ 70465 h 1131217"/>
                <a:gd name="connsiteX2-53" fmla="*/ 2798414 w 2798414"/>
                <a:gd name="connsiteY2-54" fmla="*/ 1131217 h 1131217"/>
                <a:gd name="connsiteX3-55" fmla="*/ 0 w 2798414"/>
                <a:gd name="connsiteY3-56" fmla="*/ 0 h 1131217"/>
                <a:gd name="connsiteX0-57" fmla="*/ 0 w 1417387"/>
                <a:gd name="connsiteY0-58" fmla="*/ 0 h 1065230"/>
                <a:gd name="connsiteX1-59" fmla="*/ 1377996 w 1417387"/>
                <a:gd name="connsiteY1-60" fmla="*/ 70465 h 1065230"/>
                <a:gd name="connsiteX2-61" fmla="*/ 1417387 w 1417387"/>
                <a:gd name="connsiteY2-62" fmla="*/ 1065230 h 1065230"/>
                <a:gd name="connsiteX3-63" fmla="*/ 0 w 1417387"/>
                <a:gd name="connsiteY3-64" fmla="*/ 0 h 1065230"/>
                <a:gd name="connsiteX0-65" fmla="*/ 0 w 2245262"/>
                <a:gd name="connsiteY0-66" fmla="*/ 0 h 1065230"/>
                <a:gd name="connsiteX1-67" fmla="*/ 2245262 w 2245262"/>
                <a:gd name="connsiteY1-68" fmla="*/ 456964 h 1065230"/>
                <a:gd name="connsiteX2-69" fmla="*/ 1417387 w 2245262"/>
                <a:gd name="connsiteY2-70" fmla="*/ 1065230 h 1065230"/>
                <a:gd name="connsiteX3-71" fmla="*/ 0 w 2245262"/>
                <a:gd name="connsiteY3-72" fmla="*/ 0 h 1065230"/>
                <a:gd name="connsiteX0-73" fmla="*/ 0 w 1495831"/>
                <a:gd name="connsiteY0-74" fmla="*/ 250047 h 1315277"/>
                <a:gd name="connsiteX1-75" fmla="*/ 1495831 w 1495831"/>
                <a:gd name="connsiteY1-76" fmla="*/ 0 h 1315277"/>
                <a:gd name="connsiteX2-77" fmla="*/ 1417387 w 1495831"/>
                <a:gd name="connsiteY2-78" fmla="*/ 1315277 h 1315277"/>
                <a:gd name="connsiteX3-79" fmla="*/ 0 w 1495831"/>
                <a:gd name="connsiteY3-80" fmla="*/ 250047 h 1315277"/>
                <a:gd name="connsiteX0-81" fmla="*/ 0 w 2235836"/>
                <a:gd name="connsiteY0-82" fmla="*/ 0 h 1065230"/>
                <a:gd name="connsiteX1-83" fmla="*/ 2235836 w 2235836"/>
                <a:gd name="connsiteY1-84" fmla="*/ 456964 h 1065230"/>
                <a:gd name="connsiteX2-85" fmla="*/ 1417387 w 2235836"/>
                <a:gd name="connsiteY2-86" fmla="*/ 1065230 h 1065230"/>
                <a:gd name="connsiteX3-87" fmla="*/ 0 w 2235836"/>
                <a:gd name="connsiteY3-88" fmla="*/ 0 h 1065230"/>
                <a:gd name="connsiteX0-89" fmla="*/ 0 w 2914566"/>
                <a:gd name="connsiteY0-90" fmla="*/ 0 h 1564850"/>
                <a:gd name="connsiteX1-91" fmla="*/ 2914566 w 2914566"/>
                <a:gd name="connsiteY1-92" fmla="*/ 956584 h 1564850"/>
                <a:gd name="connsiteX2-93" fmla="*/ 2096117 w 2914566"/>
                <a:gd name="connsiteY2-94" fmla="*/ 1564850 h 1564850"/>
                <a:gd name="connsiteX3-95" fmla="*/ 0 w 2914566"/>
                <a:gd name="connsiteY3-96" fmla="*/ 0 h 1564850"/>
                <a:gd name="connsiteX0-97" fmla="*/ 0 w 2914566"/>
                <a:gd name="connsiteY0-98" fmla="*/ 0 h 1131217"/>
                <a:gd name="connsiteX1-99" fmla="*/ 2914566 w 2914566"/>
                <a:gd name="connsiteY1-100" fmla="*/ 956584 h 1131217"/>
                <a:gd name="connsiteX2-101" fmla="*/ 1403247 w 2914566"/>
                <a:gd name="connsiteY2-102" fmla="*/ 1131217 h 1131217"/>
                <a:gd name="connsiteX3-103" fmla="*/ 0 w 2914566"/>
                <a:gd name="connsiteY3-104" fmla="*/ 0 h 1131217"/>
                <a:gd name="connsiteX0-105" fmla="*/ 0 w 1403247"/>
                <a:gd name="connsiteY0-106" fmla="*/ 773234 h 1904451"/>
                <a:gd name="connsiteX1-107" fmla="*/ 1081053 w 1403247"/>
                <a:gd name="connsiteY1-108" fmla="*/ 0 h 1904451"/>
                <a:gd name="connsiteX2-109" fmla="*/ 1403247 w 1403247"/>
                <a:gd name="connsiteY2-110" fmla="*/ 1904451 h 1904451"/>
                <a:gd name="connsiteX3-111" fmla="*/ 0 w 1403247"/>
                <a:gd name="connsiteY3-112" fmla="*/ 773234 h 1904451"/>
                <a:gd name="connsiteX0-113" fmla="*/ 0 w 1408010"/>
                <a:gd name="connsiteY0-114" fmla="*/ 773234 h 1916357"/>
                <a:gd name="connsiteX1-115" fmla="*/ 1081053 w 1408010"/>
                <a:gd name="connsiteY1-116" fmla="*/ 0 h 1916357"/>
                <a:gd name="connsiteX2-117" fmla="*/ 1408010 w 1408010"/>
                <a:gd name="connsiteY2-118" fmla="*/ 1916357 h 1916357"/>
                <a:gd name="connsiteX3-119" fmla="*/ 0 w 1408010"/>
                <a:gd name="connsiteY3-120" fmla="*/ 773234 h 1916357"/>
                <a:gd name="connsiteX0-121" fmla="*/ 0 w 1403247"/>
                <a:gd name="connsiteY0-122" fmla="*/ 773234 h 1909213"/>
                <a:gd name="connsiteX1-123" fmla="*/ 1081053 w 1403247"/>
                <a:gd name="connsiteY1-124" fmla="*/ 0 h 1909213"/>
                <a:gd name="connsiteX2-125" fmla="*/ 1403247 w 1403247"/>
                <a:gd name="connsiteY2-126" fmla="*/ 1909213 h 1909213"/>
                <a:gd name="connsiteX3-127" fmla="*/ 0 w 1403247"/>
                <a:gd name="connsiteY3-128" fmla="*/ 773234 h 1909213"/>
              </a:gdLst>
              <a:ahLst/>
              <a:cxnLst>
                <a:cxn ang="0">
                  <a:pos x="connsiteX0-1" y="connsiteY0-2"/>
                </a:cxn>
                <a:cxn ang="0">
                  <a:pos x="connsiteX1-3" y="connsiteY1-4"/>
                </a:cxn>
                <a:cxn ang="0">
                  <a:pos x="connsiteX2-5" y="connsiteY2-6"/>
                </a:cxn>
                <a:cxn ang="0">
                  <a:pos x="connsiteX3-7" y="connsiteY3-8"/>
                </a:cxn>
              </a:cxnLst>
              <a:rect l="l" t="t" r="r" b="b"/>
              <a:pathLst>
                <a:path w="1403247" h="1909213">
                  <a:moveTo>
                    <a:pt x="0" y="773234"/>
                  </a:moveTo>
                  <a:lnTo>
                    <a:pt x="1081053" y="0"/>
                  </a:lnTo>
                  <a:lnTo>
                    <a:pt x="1403247" y="1909213"/>
                  </a:lnTo>
                  <a:lnTo>
                    <a:pt x="0" y="773234"/>
                  </a:lnTo>
                  <a:close/>
                </a:path>
              </a:pathLst>
            </a:custGeom>
            <a:gradFill>
              <a:gsLst>
                <a:gs pos="28000">
                  <a:schemeClr val="accent2"/>
                </a:gs>
                <a:gs pos="87000">
                  <a:schemeClr val="accent1"/>
                </a:gs>
              </a:gsLst>
              <a:lin ang="18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6" name="等腰三角形 8"/>
            <p:cNvSpPr/>
            <p:nvPr/>
          </p:nvSpPr>
          <p:spPr>
            <a:xfrm>
              <a:off x="4755220" y="2531438"/>
              <a:ext cx="1145960" cy="1977582"/>
            </a:xfrm>
            <a:custGeom>
              <a:avLst/>
              <a:gdLst>
                <a:gd name="connsiteX0" fmla="*/ 0 w 1059170"/>
                <a:gd name="connsiteY0" fmla="*/ 792088 h 792088"/>
                <a:gd name="connsiteX1" fmla="*/ 529585 w 1059170"/>
                <a:gd name="connsiteY1" fmla="*/ 0 h 792088"/>
                <a:gd name="connsiteX2" fmla="*/ 1059170 w 1059170"/>
                <a:gd name="connsiteY2" fmla="*/ 792088 h 792088"/>
                <a:gd name="connsiteX3" fmla="*/ 0 w 1059170"/>
                <a:gd name="connsiteY3" fmla="*/ 792088 h 792088"/>
                <a:gd name="connsiteX0-1" fmla="*/ 0 w 1818027"/>
                <a:gd name="connsiteY0-2" fmla="*/ 810941 h 810941"/>
                <a:gd name="connsiteX1-3" fmla="*/ 1288442 w 1818027"/>
                <a:gd name="connsiteY1-4" fmla="*/ 0 h 810941"/>
                <a:gd name="connsiteX2-5" fmla="*/ 1818027 w 1818027"/>
                <a:gd name="connsiteY2-6" fmla="*/ 792088 h 810941"/>
                <a:gd name="connsiteX3-7" fmla="*/ 0 w 1818027"/>
                <a:gd name="connsiteY3-8" fmla="*/ 810941 h 810941"/>
                <a:gd name="connsiteX0-9" fmla="*/ 0 w 1818027"/>
                <a:gd name="connsiteY0-10" fmla="*/ 730813 h 730813"/>
                <a:gd name="connsiteX1-11" fmla="*/ 383469 w 1818027"/>
                <a:gd name="connsiteY1-12" fmla="*/ 0 h 730813"/>
                <a:gd name="connsiteX2-13" fmla="*/ 1818027 w 1818027"/>
                <a:gd name="connsiteY2-14" fmla="*/ 711960 h 730813"/>
                <a:gd name="connsiteX3-15" fmla="*/ 0 w 1818027"/>
                <a:gd name="connsiteY3-16" fmla="*/ 730813 h 730813"/>
                <a:gd name="connsiteX0-17" fmla="*/ 0 w 1808600"/>
                <a:gd name="connsiteY0-18" fmla="*/ 730813 h 1060752"/>
                <a:gd name="connsiteX1-19" fmla="*/ 383469 w 1808600"/>
                <a:gd name="connsiteY1-20" fmla="*/ 0 h 1060752"/>
                <a:gd name="connsiteX2-21" fmla="*/ 1808600 w 1808600"/>
                <a:gd name="connsiteY2-22" fmla="*/ 1060752 h 1060752"/>
                <a:gd name="connsiteX3-23" fmla="*/ 0 w 1808600"/>
                <a:gd name="connsiteY3-24" fmla="*/ 730813 h 1060752"/>
                <a:gd name="connsiteX0-25" fmla="*/ 0 w 1808600"/>
                <a:gd name="connsiteY0-26" fmla="*/ 730813 h 1060752"/>
                <a:gd name="connsiteX1-27" fmla="*/ 397609 w 1808600"/>
                <a:gd name="connsiteY1-28" fmla="*/ 0 h 1060752"/>
                <a:gd name="connsiteX2-29" fmla="*/ 1808600 w 1808600"/>
                <a:gd name="connsiteY2-30" fmla="*/ 1060752 h 1060752"/>
                <a:gd name="connsiteX3-31" fmla="*/ 0 w 1808600"/>
                <a:gd name="connsiteY3-32" fmla="*/ 730813 h 1060752"/>
                <a:gd name="connsiteX0-33" fmla="*/ 0 w 1808600"/>
                <a:gd name="connsiteY0-34" fmla="*/ 730813 h 1060752"/>
                <a:gd name="connsiteX1-35" fmla="*/ 388182 w 1808600"/>
                <a:gd name="connsiteY1-36" fmla="*/ 0 h 1060752"/>
                <a:gd name="connsiteX2-37" fmla="*/ 1808600 w 1808600"/>
                <a:gd name="connsiteY2-38" fmla="*/ 1060752 h 1060752"/>
                <a:gd name="connsiteX3-39" fmla="*/ 0 w 1808600"/>
                <a:gd name="connsiteY3-40" fmla="*/ 730813 h 1060752"/>
                <a:gd name="connsiteX0-41" fmla="*/ 0 w 2690006"/>
                <a:gd name="connsiteY0-42" fmla="*/ 0 h 1107650"/>
                <a:gd name="connsiteX1-43" fmla="*/ 1269588 w 2690006"/>
                <a:gd name="connsiteY1-44" fmla="*/ 46898 h 1107650"/>
                <a:gd name="connsiteX2-45" fmla="*/ 2690006 w 2690006"/>
                <a:gd name="connsiteY2-46" fmla="*/ 1107650 h 1107650"/>
                <a:gd name="connsiteX3-47" fmla="*/ 0 w 2690006"/>
                <a:gd name="connsiteY3-48" fmla="*/ 0 h 1107650"/>
                <a:gd name="connsiteX0-49" fmla="*/ 0 w 2798414"/>
                <a:gd name="connsiteY0-50" fmla="*/ 0 h 1131217"/>
                <a:gd name="connsiteX1-51" fmla="*/ 1377996 w 2798414"/>
                <a:gd name="connsiteY1-52" fmla="*/ 70465 h 1131217"/>
                <a:gd name="connsiteX2-53" fmla="*/ 2798414 w 2798414"/>
                <a:gd name="connsiteY2-54" fmla="*/ 1131217 h 1131217"/>
                <a:gd name="connsiteX3-55" fmla="*/ 0 w 2798414"/>
                <a:gd name="connsiteY3-56" fmla="*/ 0 h 1131217"/>
                <a:gd name="connsiteX0-57" fmla="*/ 0 w 1417387"/>
                <a:gd name="connsiteY0-58" fmla="*/ 0 h 1065230"/>
                <a:gd name="connsiteX1-59" fmla="*/ 1377996 w 1417387"/>
                <a:gd name="connsiteY1-60" fmla="*/ 70465 h 1065230"/>
                <a:gd name="connsiteX2-61" fmla="*/ 1417387 w 1417387"/>
                <a:gd name="connsiteY2-62" fmla="*/ 1065230 h 1065230"/>
                <a:gd name="connsiteX3-63" fmla="*/ 0 w 1417387"/>
                <a:gd name="connsiteY3-64" fmla="*/ 0 h 1065230"/>
                <a:gd name="connsiteX0-65" fmla="*/ 0 w 2245262"/>
                <a:gd name="connsiteY0-66" fmla="*/ 0 h 1065230"/>
                <a:gd name="connsiteX1-67" fmla="*/ 2245262 w 2245262"/>
                <a:gd name="connsiteY1-68" fmla="*/ 456964 h 1065230"/>
                <a:gd name="connsiteX2-69" fmla="*/ 1417387 w 2245262"/>
                <a:gd name="connsiteY2-70" fmla="*/ 1065230 h 1065230"/>
                <a:gd name="connsiteX3-71" fmla="*/ 0 w 2245262"/>
                <a:gd name="connsiteY3-72" fmla="*/ 0 h 1065230"/>
                <a:gd name="connsiteX0-73" fmla="*/ 0 w 1495831"/>
                <a:gd name="connsiteY0-74" fmla="*/ 250047 h 1315277"/>
                <a:gd name="connsiteX1-75" fmla="*/ 1495831 w 1495831"/>
                <a:gd name="connsiteY1-76" fmla="*/ 0 h 1315277"/>
                <a:gd name="connsiteX2-77" fmla="*/ 1417387 w 1495831"/>
                <a:gd name="connsiteY2-78" fmla="*/ 1315277 h 1315277"/>
                <a:gd name="connsiteX3-79" fmla="*/ 0 w 1495831"/>
                <a:gd name="connsiteY3-80" fmla="*/ 250047 h 1315277"/>
                <a:gd name="connsiteX0-81" fmla="*/ 0 w 2235836"/>
                <a:gd name="connsiteY0-82" fmla="*/ 0 h 1065230"/>
                <a:gd name="connsiteX1-83" fmla="*/ 2235836 w 2235836"/>
                <a:gd name="connsiteY1-84" fmla="*/ 456964 h 1065230"/>
                <a:gd name="connsiteX2-85" fmla="*/ 1417387 w 2235836"/>
                <a:gd name="connsiteY2-86" fmla="*/ 1065230 h 1065230"/>
                <a:gd name="connsiteX3-87" fmla="*/ 0 w 2235836"/>
                <a:gd name="connsiteY3-88" fmla="*/ 0 h 1065230"/>
                <a:gd name="connsiteX0-89" fmla="*/ 0 w 2914566"/>
                <a:gd name="connsiteY0-90" fmla="*/ 0 h 1564850"/>
                <a:gd name="connsiteX1-91" fmla="*/ 2914566 w 2914566"/>
                <a:gd name="connsiteY1-92" fmla="*/ 956584 h 1564850"/>
                <a:gd name="connsiteX2-93" fmla="*/ 2096117 w 2914566"/>
                <a:gd name="connsiteY2-94" fmla="*/ 1564850 h 1564850"/>
                <a:gd name="connsiteX3-95" fmla="*/ 0 w 2914566"/>
                <a:gd name="connsiteY3-96" fmla="*/ 0 h 1564850"/>
                <a:gd name="connsiteX0-97" fmla="*/ 0 w 2914566"/>
                <a:gd name="connsiteY0-98" fmla="*/ 0 h 1131217"/>
                <a:gd name="connsiteX1-99" fmla="*/ 2914566 w 2914566"/>
                <a:gd name="connsiteY1-100" fmla="*/ 956584 h 1131217"/>
                <a:gd name="connsiteX2-101" fmla="*/ 1403247 w 2914566"/>
                <a:gd name="connsiteY2-102" fmla="*/ 1131217 h 1131217"/>
                <a:gd name="connsiteX3-103" fmla="*/ 0 w 2914566"/>
                <a:gd name="connsiteY3-104" fmla="*/ 0 h 1131217"/>
                <a:gd name="connsiteX0-105" fmla="*/ 0 w 1403247"/>
                <a:gd name="connsiteY0-106" fmla="*/ 773234 h 1904451"/>
                <a:gd name="connsiteX1-107" fmla="*/ 1081053 w 1403247"/>
                <a:gd name="connsiteY1-108" fmla="*/ 0 h 1904451"/>
                <a:gd name="connsiteX2-109" fmla="*/ 1403247 w 1403247"/>
                <a:gd name="connsiteY2-110" fmla="*/ 1904451 h 1904451"/>
                <a:gd name="connsiteX3-111" fmla="*/ 0 w 1403247"/>
                <a:gd name="connsiteY3-112" fmla="*/ 773234 h 1904451"/>
                <a:gd name="connsiteX0-113" fmla="*/ 0 w 1733185"/>
                <a:gd name="connsiteY0-114" fmla="*/ 0 h 1932495"/>
                <a:gd name="connsiteX1-115" fmla="*/ 1410991 w 1733185"/>
                <a:gd name="connsiteY1-116" fmla="*/ 28044 h 1932495"/>
                <a:gd name="connsiteX2-117" fmla="*/ 1733185 w 1733185"/>
                <a:gd name="connsiteY2-118" fmla="*/ 1932495 h 1932495"/>
                <a:gd name="connsiteX3-119" fmla="*/ 0 w 1733185"/>
                <a:gd name="connsiteY3-120" fmla="*/ 0 h 1932495"/>
                <a:gd name="connsiteX0-121" fmla="*/ 0 w 1410991"/>
                <a:gd name="connsiteY0-122" fmla="*/ 0 h 1908928"/>
                <a:gd name="connsiteX1-123" fmla="*/ 1410991 w 1410991"/>
                <a:gd name="connsiteY1-124" fmla="*/ 28044 h 1908928"/>
                <a:gd name="connsiteX2-125" fmla="*/ 319164 w 1410991"/>
                <a:gd name="connsiteY2-126" fmla="*/ 1908928 h 1908928"/>
                <a:gd name="connsiteX3-127" fmla="*/ 0 w 1410991"/>
                <a:gd name="connsiteY3-128" fmla="*/ 0 h 1908928"/>
                <a:gd name="connsiteX0-129" fmla="*/ 0 w 355189"/>
                <a:gd name="connsiteY0-130" fmla="*/ 61510 h 1970438"/>
                <a:gd name="connsiteX1-131" fmla="*/ 355189 w 355189"/>
                <a:gd name="connsiteY1-132" fmla="*/ 0 h 1970438"/>
                <a:gd name="connsiteX2-133" fmla="*/ 319164 w 355189"/>
                <a:gd name="connsiteY2-134" fmla="*/ 1970438 h 1970438"/>
                <a:gd name="connsiteX3-135" fmla="*/ 0 w 355189"/>
                <a:gd name="connsiteY3-136" fmla="*/ 61510 h 1970438"/>
                <a:gd name="connsiteX0-137" fmla="*/ 0 w 355189"/>
                <a:gd name="connsiteY0-138" fmla="*/ 61510 h 1970438"/>
                <a:gd name="connsiteX1-139" fmla="*/ 355189 w 355189"/>
                <a:gd name="connsiteY1-140" fmla="*/ 0 h 1970438"/>
                <a:gd name="connsiteX2-141" fmla="*/ 339920 w 355189"/>
                <a:gd name="connsiteY2-142" fmla="*/ 857498 h 1970438"/>
                <a:gd name="connsiteX3-143" fmla="*/ 319164 w 355189"/>
                <a:gd name="connsiteY3-144" fmla="*/ 1970438 h 1970438"/>
                <a:gd name="connsiteX4" fmla="*/ 0 w 355189"/>
                <a:gd name="connsiteY4" fmla="*/ 61510 h 1970438"/>
                <a:gd name="connsiteX0-145" fmla="*/ 0 w 1141198"/>
                <a:gd name="connsiteY0-146" fmla="*/ 61510 h 1970438"/>
                <a:gd name="connsiteX1-147" fmla="*/ 355189 w 1141198"/>
                <a:gd name="connsiteY1-148" fmla="*/ 0 h 1970438"/>
                <a:gd name="connsiteX2-149" fmla="*/ 1141198 w 1141198"/>
                <a:gd name="connsiteY2-150" fmla="*/ 1380686 h 1970438"/>
                <a:gd name="connsiteX3-151" fmla="*/ 319164 w 1141198"/>
                <a:gd name="connsiteY3-152" fmla="*/ 1970438 h 1970438"/>
                <a:gd name="connsiteX4-153" fmla="*/ 0 w 1141198"/>
                <a:gd name="connsiteY4-154" fmla="*/ 61510 h 1970438"/>
                <a:gd name="connsiteX0-155" fmla="*/ 0 w 1145960"/>
                <a:gd name="connsiteY0-156" fmla="*/ 66273 h 1970438"/>
                <a:gd name="connsiteX1-157" fmla="*/ 359951 w 1145960"/>
                <a:gd name="connsiteY1-158" fmla="*/ 0 h 1970438"/>
                <a:gd name="connsiteX2-159" fmla="*/ 1145960 w 1145960"/>
                <a:gd name="connsiteY2-160" fmla="*/ 1380686 h 1970438"/>
                <a:gd name="connsiteX3-161" fmla="*/ 323926 w 1145960"/>
                <a:gd name="connsiteY3-162" fmla="*/ 1970438 h 1970438"/>
                <a:gd name="connsiteX4-163" fmla="*/ 0 w 1145960"/>
                <a:gd name="connsiteY4-164" fmla="*/ 66273 h 1970438"/>
                <a:gd name="connsiteX0-165" fmla="*/ 0 w 1145960"/>
                <a:gd name="connsiteY0-166" fmla="*/ 66273 h 1977582"/>
                <a:gd name="connsiteX1-167" fmla="*/ 359951 w 1145960"/>
                <a:gd name="connsiteY1-168" fmla="*/ 0 h 1977582"/>
                <a:gd name="connsiteX2-169" fmla="*/ 1145960 w 1145960"/>
                <a:gd name="connsiteY2-170" fmla="*/ 1380686 h 1977582"/>
                <a:gd name="connsiteX3-171" fmla="*/ 319163 w 1145960"/>
                <a:gd name="connsiteY3-172" fmla="*/ 1977582 h 1977582"/>
                <a:gd name="connsiteX4-173" fmla="*/ 0 w 1145960"/>
                <a:gd name="connsiteY4-174" fmla="*/ 66273 h 1977582"/>
              </a:gdLst>
              <a:ahLst/>
              <a:cxnLst>
                <a:cxn ang="0">
                  <a:pos x="connsiteX0-1" y="connsiteY0-2"/>
                </a:cxn>
                <a:cxn ang="0">
                  <a:pos x="connsiteX1-3" y="connsiteY1-4"/>
                </a:cxn>
                <a:cxn ang="0">
                  <a:pos x="connsiteX2-5" y="connsiteY2-6"/>
                </a:cxn>
                <a:cxn ang="0">
                  <a:pos x="connsiteX3-7" y="connsiteY3-8"/>
                </a:cxn>
                <a:cxn ang="0">
                  <a:pos x="connsiteX4-153" y="connsiteY4-154"/>
                </a:cxn>
              </a:cxnLst>
              <a:rect l="l" t="t" r="r" b="b"/>
              <a:pathLst>
                <a:path w="1145960" h="1977582">
                  <a:moveTo>
                    <a:pt x="0" y="66273"/>
                  </a:moveTo>
                  <a:lnTo>
                    <a:pt x="359951" y="0"/>
                  </a:lnTo>
                  <a:lnTo>
                    <a:pt x="1145960" y="1380686"/>
                  </a:lnTo>
                  <a:lnTo>
                    <a:pt x="319163" y="1977582"/>
                  </a:lnTo>
                  <a:lnTo>
                    <a:pt x="0" y="66273"/>
                  </a:lnTo>
                  <a:close/>
                </a:path>
              </a:pathLst>
            </a:custGeom>
            <a:gradFill>
              <a:gsLst>
                <a:gs pos="24000">
                  <a:schemeClr val="accent2">
                    <a:lumMod val="79000"/>
                    <a:lumOff val="21000"/>
                  </a:schemeClr>
                </a:gs>
                <a:gs pos="100000">
                  <a:schemeClr val="accent1"/>
                </a:gs>
              </a:gsLst>
              <a:lin ang="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7" name="等腰三角形 8"/>
            <p:cNvSpPr/>
            <p:nvPr/>
          </p:nvSpPr>
          <p:spPr>
            <a:xfrm>
              <a:off x="3677245" y="2944048"/>
              <a:ext cx="871650" cy="1131333"/>
            </a:xfrm>
            <a:custGeom>
              <a:avLst/>
              <a:gdLst/>
              <a:ahLst/>
              <a:cxnLst/>
              <a:rect l="l" t="t" r="r" b="b"/>
              <a:pathLst>
                <a:path w="871650" h="1131333">
                  <a:moveTo>
                    <a:pt x="595170" y="0"/>
                  </a:moveTo>
                  <a:cubicBezTo>
                    <a:pt x="598850" y="410002"/>
                    <a:pt x="698783" y="795320"/>
                    <a:pt x="871650" y="1131333"/>
                  </a:cubicBezTo>
                  <a:lnTo>
                    <a:pt x="0" y="425701"/>
                  </a:ln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18" name="矩形 117"/>
          <p:cNvSpPr/>
          <p:nvPr/>
        </p:nvSpPr>
        <p:spPr>
          <a:xfrm rot="19389487">
            <a:off x="3804007" y="2382981"/>
            <a:ext cx="1232269" cy="282834"/>
          </a:xfrm>
          <a:prstGeom prst="rect">
            <a:avLst/>
          </a:prstGeom>
        </p:spPr>
        <p:txBody>
          <a:bodyPr wrap="square">
            <a:spAutoFit/>
          </a:bodyPr>
          <a:lstStyle/>
          <a:p>
            <a:pPr algn="just">
              <a:lnSpc>
                <a:spcPts val="1600"/>
              </a:lnSpc>
            </a:pPr>
            <a:r>
              <a:rPr lang="zh-CN" altLang="en-US" sz="1200" b="1" dirty="0">
                <a:latin typeface="微软雅黑" panose="020B0503020204020204" pitchFamily="34" charset="-122"/>
                <a:ea typeface="微软雅黑" panose="020B0503020204020204" pitchFamily="34" charset="-122"/>
              </a:rPr>
              <a:t>点击添加标题</a:t>
            </a:r>
            <a:endParaRPr lang="en-US" altLang="zh-CN" sz="1200" b="1" dirty="0">
              <a:latin typeface="微软雅黑" panose="020B0503020204020204" pitchFamily="34" charset="-122"/>
              <a:ea typeface="微软雅黑" panose="020B0503020204020204" pitchFamily="34" charset="-122"/>
            </a:endParaRPr>
          </a:p>
        </p:txBody>
      </p:sp>
      <p:sp>
        <p:nvSpPr>
          <p:cNvPr id="119" name="矩形 118"/>
          <p:cNvSpPr/>
          <p:nvPr/>
        </p:nvSpPr>
        <p:spPr>
          <a:xfrm rot="2367480">
            <a:off x="3981458" y="3776829"/>
            <a:ext cx="1232269" cy="282834"/>
          </a:xfrm>
          <a:prstGeom prst="rect">
            <a:avLst/>
          </a:prstGeom>
        </p:spPr>
        <p:txBody>
          <a:bodyPr wrap="square">
            <a:spAutoFit/>
          </a:bodyPr>
          <a:lstStyle/>
          <a:p>
            <a:pPr algn="just">
              <a:lnSpc>
                <a:spcPts val="1600"/>
              </a:lnSpc>
            </a:pPr>
            <a:r>
              <a:rPr lang="zh-CN" altLang="en-US" sz="1200" b="1" dirty="0">
                <a:latin typeface="微软雅黑" panose="020B0503020204020204" pitchFamily="34" charset="-122"/>
                <a:ea typeface="微软雅黑" panose="020B0503020204020204" pitchFamily="34" charset="-122"/>
              </a:rPr>
              <a:t>点击添加标题</a:t>
            </a:r>
            <a:endParaRPr lang="en-US" altLang="zh-CN" sz="1200" b="1" dirty="0">
              <a:latin typeface="微软雅黑" panose="020B0503020204020204" pitchFamily="34" charset="-122"/>
              <a:ea typeface="微软雅黑" panose="020B0503020204020204" pitchFamily="34" charset="-122"/>
            </a:endParaRPr>
          </a:p>
        </p:txBody>
      </p:sp>
      <p:sp>
        <p:nvSpPr>
          <p:cNvPr id="120" name="矩形 119"/>
          <p:cNvSpPr/>
          <p:nvPr/>
        </p:nvSpPr>
        <p:spPr>
          <a:xfrm rot="611594">
            <a:off x="3468445" y="4139122"/>
            <a:ext cx="1232269" cy="282834"/>
          </a:xfrm>
          <a:prstGeom prst="rect">
            <a:avLst/>
          </a:prstGeom>
        </p:spPr>
        <p:txBody>
          <a:bodyPr wrap="square">
            <a:spAutoFit/>
          </a:bodyPr>
          <a:lstStyle/>
          <a:p>
            <a:pPr algn="just">
              <a:lnSpc>
                <a:spcPts val="1600"/>
              </a:lnSpc>
            </a:pPr>
            <a:r>
              <a:rPr lang="zh-CN" altLang="en-US" sz="1200" b="1" dirty="0">
                <a:latin typeface="微软雅黑" panose="020B0503020204020204" pitchFamily="34" charset="-122"/>
                <a:ea typeface="微软雅黑" panose="020B0503020204020204" pitchFamily="34" charset="-122"/>
              </a:rPr>
              <a:t>点击添加标题</a:t>
            </a:r>
            <a:endParaRPr lang="en-US" altLang="zh-CN" sz="1200" b="1" dirty="0">
              <a:latin typeface="微软雅黑" panose="020B0503020204020204" pitchFamily="34" charset="-122"/>
              <a:ea typeface="微软雅黑" panose="020B0503020204020204" pitchFamily="34" charset="-122"/>
            </a:endParaRPr>
          </a:p>
        </p:txBody>
      </p:sp>
      <p:cxnSp>
        <p:nvCxnSpPr>
          <p:cNvPr id="121" name="直接连接符 120"/>
          <p:cNvCxnSpPr/>
          <p:nvPr/>
        </p:nvCxnSpPr>
        <p:spPr>
          <a:xfrm>
            <a:off x="654477" y="1929039"/>
            <a:ext cx="3799323"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22" name="Text Box 11"/>
          <p:cNvSpPr txBox="1">
            <a:spLocks noChangeArrowheads="1"/>
          </p:cNvSpPr>
          <p:nvPr/>
        </p:nvSpPr>
        <p:spPr bwMode="auto">
          <a:xfrm>
            <a:off x="683568" y="1635646"/>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123" name="矩形 122"/>
          <p:cNvSpPr/>
          <p:nvPr/>
        </p:nvSpPr>
        <p:spPr>
          <a:xfrm>
            <a:off x="684610" y="1943423"/>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124" name="直接连接符 123"/>
          <p:cNvCxnSpPr/>
          <p:nvPr/>
        </p:nvCxnSpPr>
        <p:spPr>
          <a:xfrm>
            <a:off x="654477" y="3694901"/>
            <a:ext cx="2979340"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25" name="Text Box 11"/>
          <p:cNvSpPr txBox="1">
            <a:spLocks noChangeArrowheads="1"/>
          </p:cNvSpPr>
          <p:nvPr/>
        </p:nvSpPr>
        <p:spPr bwMode="auto">
          <a:xfrm>
            <a:off x="683568" y="3363838"/>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126" name="矩形 125"/>
          <p:cNvSpPr/>
          <p:nvPr/>
        </p:nvSpPr>
        <p:spPr>
          <a:xfrm>
            <a:off x="697973" y="3671615"/>
            <a:ext cx="2445907"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127" name="直接连接符 126"/>
          <p:cNvCxnSpPr/>
          <p:nvPr/>
        </p:nvCxnSpPr>
        <p:spPr>
          <a:xfrm>
            <a:off x="5163177" y="2524398"/>
            <a:ext cx="3224205"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128" name="矩形 127"/>
          <p:cNvSpPr/>
          <p:nvPr/>
        </p:nvSpPr>
        <p:spPr>
          <a:xfrm>
            <a:off x="5612385" y="2550235"/>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129" name="Text Box 11"/>
          <p:cNvSpPr txBox="1">
            <a:spLocks noChangeArrowheads="1"/>
          </p:cNvSpPr>
          <p:nvPr/>
        </p:nvSpPr>
        <p:spPr bwMode="auto">
          <a:xfrm>
            <a:off x="6905053" y="2191965"/>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130" name="椭圆 129"/>
          <p:cNvSpPr/>
          <p:nvPr/>
        </p:nvSpPr>
        <p:spPr>
          <a:xfrm>
            <a:off x="7419502" y="4224831"/>
            <a:ext cx="679411" cy="165690"/>
          </a:xfrm>
          <a:prstGeom prst="ellipse">
            <a:avLst/>
          </a:prstGeom>
          <a:gradFill flip="none" rotWithShape="1">
            <a:gsLst>
              <a:gs pos="0">
                <a:schemeClr val="tx1">
                  <a:alpha val="69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31" name="组合 130"/>
          <p:cNvGrpSpPr/>
          <p:nvPr/>
        </p:nvGrpSpPr>
        <p:grpSpPr>
          <a:xfrm>
            <a:off x="7657158" y="3460066"/>
            <a:ext cx="216673" cy="866691"/>
            <a:chOff x="1979606" y="3250438"/>
            <a:chExt cx="256691" cy="1026763"/>
          </a:xfrm>
        </p:grpSpPr>
        <p:sp>
          <p:nvSpPr>
            <p:cNvPr id="132" name="Freeform 116"/>
            <p:cNvSpPr/>
            <p:nvPr/>
          </p:nvSpPr>
          <p:spPr bwMode="auto">
            <a:xfrm>
              <a:off x="2043779" y="3250438"/>
              <a:ext cx="107719" cy="95114"/>
            </a:xfrm>
            <a:custGeom>
              <a:avLst/>
              <a:gdLst>
                <a:gd name="T0" fmla="*/ 72 w 78"/>
                <a:gd name="T1" fmla="*/ 21 h 73"/>
                <a:gd name="T2" fmla="*/ 61 w 78"/>
                <a:gd name="T3" fmla="*/ 12 h 73"/>
                <a:gd name="T4" fmla="*/ 40 w 78"/>
                <a:gd name="T5" fmla="*/ 0 h 73"/>
                <a:gd name="T6" fmla="*/ 12 w 78"/>
                <a:gd name="T7" fmla="*/ 20 h 73"/>
                <a:gd name="T8" fmla="*/ 5 w 78"/>
                <a:gd name="T9" fmla="*/ 54 h 73"/>
                <a:gd name="T10" fmla="*/ 6 w 78"/>
                <a:gd name="T11" fmla="*/ 57 h 73"/>
                <a:gd name="T12" fmla="*/ 8 w 78"/>
                <a:gd name="T13" fmla="*/ 62 h 73"/>
                <a:gd name="T14" fmla="*/ 12 w 78"/>
                <a:gd name="T15" fmla="*/ 73 h 73"/>
                <a:gd name="T16" fmla="*/ 12 w 78"/>
                <a:gd name="T17" fmla="*/ 61 h 73"/>
                <a:gd name="T18" fmla="*/ 12 w 78"/>
                <a:gd name="T19" fmla="*/ 50 h 73"/>
                <a:gd name="T20" fmla="*/ 23 w 78"/>
                <a:gd name="T21" fmla="*/ 25 h 73"/>
                <a:gd name="T22" fmla="*/ 56 w 78"/>
                <a:gd name="T23" fmla="*/ 22 h 73"/>
                <a:gd name="T24" fmla="*/ 67 w 78"/>
                <a:gd name="T25" fmla="*/ 35 h 73"/>
                <a:gd name="T26" fmla="*/ 67 w 78"/>
                <a:gd name="T27" fmla="*/ 52 h 73"/>
                <a:gd name="T28" fmla="*/ 69 w 78"/>
                <a:gd name="T29" fmla="*/ 65 h 73"/>
                <a:gd name="T30" fmla="*/ 74 w 78"/>
                <a:gd name="T31" fmla="*/ 51 h 73"/>
                <a:gd name="T32" fmla="*/ 72 w 78"/>
                <a:gd name="T33" fmla="*/ 2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 h="73">
                  <a:moveTo>
                    <a:pt x="72" y="21"/>
                  </a:moveTo>
                  <a:cubicBezTo>
                    <a:pt x="69" y="17"/>
                    <a:pt x="65" y="14"/>
                    <a:pt x="61" y="12"/>
                  </a:cubicBezTo>
                  <a:cubicBezTo>
                    <a:pt x="54" y="4"/>
                    <a:pt x="48" y="0"/>
                    <a:pt x="40" y="0"/>
                  </a:cubicBezTo>
                  <a:cubicBezTo>
                    <a:pt x="32" y="1"/>
                    <a:pt x="23" y="7"/>
                    <a:pt x="12" y="20"/>
                  </a:cubicBezTo>
                  <a:cubicBezTo>
                    <a:pt x="3" y="28"/>
                    <a:pt x="0" y="40"/>
                    <a:pt x="5" y="54"/>
                  </a:cubicBezTo>
                  <a:cubicBezTo>
                    <a:pt x="6" y="57"/>
                    <a:pt x="6" y="57"/>
                    <a:pt x="6" y="57"/>
                  </a:cubicBezTo>
                  <a:cubicBezTo>
                    <a:pt x="8" y="62"/>
                    <a:pt x="8" y="62"/>
                    <a:pt x="8" y="62"/>
                  </a:cubicBezTo>
                  <a:cubicBezTo>
                    <a:pt x="12" y="73"/>
                    <a:pt x="12" y="73"/>
                    <a:pt x="12" y="73"/>
                  </a:cubicBezTo>
                  <a:cubicBezTo>
                    <a:pt x="12" y="61"/>
                    <a:pt x="12" y="61"/>
                    <a:pt x="12" y="61"/>
                  </a:cubicBezTo>
                  <a:cubicBezTo>
                    <a:pt x="12" y="50"/>
                    <a:pt x="12" y="50"/>
                    <a:pt x="12" y="50"/>
                  </a:cubicBezTo>
                  <a:cubicBezTo>
                    <a:pt x="13" y="41"/>
                    <a:pt x="16" y="33"/>
                    <a:pt x="23" y="25"/>
                  </a:cubicBezTo>
                  <a:cubicBezTo>
                    <a:pt x="33" y="21"/>
                    <a:pt x="44" y="20"/>
                    <a:pt x="56" y="22"/>
                  </a:cubicBezTo>
                  <a:cubicBezTo>
                    <a:pt x="62" y="26"/>
                    <a:pt x="66" y="30"/>
                    <a:pt x="67" y="35"/>
                  </a:cubicBezTo>
                  <a:cubicBezTo>
                    <a:pt x="67" y="52"/>
                    <a:pt x="67" y="52"/>
                    <a:pt x="67" y="52"/>
                  </a:cubicBezTo>
                  <a:cubicBezTo>
                    <a:pt x="69" y="65"/>
                    <a:pt x="69" y="65"/>
                    <a:pt x="69" y="65"/>
                  </a:cubicBezTo>
                  <a:cubicBezTo>
                    <a:pt x="74" y="51"/>
                    <a:pt x="74" y="51"/>
                    <a:pt x="74" y="51"/>
                  </a:cubicBezTo>
                  <a:cubicBezTo>
                    <a:pt x="78" y="40"/>
                    <a:pt x="77" y="30"/>
                    <a:pt x="72" y="21"/>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3" name="Freeform 117"/>
            <p:cNvSpPr/>
            <p:nvPr/>
          </p:nvSpPr>
          <p:spPr bwMode="auto">
            <a:xfrm>
              <a:off x="2070135" y="3332945"/>
              <a:ext cx="76778" cy="73340"/>
            </a:xfrm>
            <a:custGeom>
              <a:avLst/>
              <a:gdLst>
                <a:gd name="T0" fmla="*/ 56 w 56"/>
                <a:gd name="T1" fmla="*/ 0 h 57"/>
                <a:gd name="T2" fmla="*/ 48 w 56"/>
                <a:gd name="T3" fmla="*/ 6 h 57"/>
                <a:gd name="T4" fmla="*/ 37 w 56"/>
                <a:gd name="T5" fmla="*/ 27 h 57"/>
                <a:gd name="T6" fmla="*/ 10 w 56"/>
                <a:gd name="T7" fmla="*/ 36 h 57"/>
                <a:gd name="T8" fmla="*/ 0 w 56"/>
                <a:gd name="T9" fmla="*/ 33 h 57"/>
                <a:gd name="T10" fmla="*/ 2 w 56"/>
                <a:gd name="T11" fmla="*/ 36 h 57"/>
                <a:gd name="T12" fmla="*/ 11 w 56"/>
                <a:gd name="T13" fmla="*/ 44 h 57"/>
                <a:gd name="T14" fmla="*/ 34 w 56"/>
                <a:gd name="T15" fmla="*/ 43 h 57"/>
                <a:gd name="T16" fmla="*/ 35 w 56"/>
                <a:gd name="T17" fmla="*/ 57 h 57"/>
                <a:gd name="T18" fmla="*/ 46 w 56"/>
                <a:gd name="T19" fmla="*/ 43 h 57"/>
                <a:gd name="T20" fmla="*/ 46 w 56"/>
                <a:gd name="T21" fmla="*/ 42 h 57"/>
                <a:gd name="T22" fmla="*/ 45 w 56"/>
                <a:gd name="T23" fmla="*/ 28 h 57"/>
                <a:gd name="T24" fmla="*/ 48 w 56"/>
                <a:gd name="T25" fmla="*/ 10 h 57"/>
                <a:gd name="T26" fmla="*/ 55 w 56"/>
                <a:gd name="T27" fmla="*/ 7 h 57"/>
                <a:gd name="T28" fmla="*/ 56 w 56"/>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57">
                  <a:moveTo>
                    <a:pt x="56" y="0"/>
                  </a:moveTo>
                  <a:cubicBezTo>
                    <a:pt x="55" y="5"/>
                    <a:pt x="52" y="7"/>
                    <a:pt x="48" y="6"/>
                  </a:cubicBezTo>
                  <a:cubicBezTo>
                    <a:pt x="46" y="15"/>
                    <a:pt x="43" y="22"/>
                    <a:pt x="37" y="27"/>
                  </a:cubicBezTo>
                  <a:cubicBezTo>
                    <a:pt x="31" y="39"/>
                    <a:pt x="22" y="42"/>
                    <a:pt x="10" y="36"/>
                  </a:cubicBezTo>
                  <a:cubicBezTo>
                    <a:pt x="0" y="33"/>
                    <a:pt x="0" y="33"/>
                    <a:pt x="0" y="33"/>
                  </a:cubicBezTo>
                  <a:cubicBezTo>
                    <a:pt x="0" y="34"/>
                    <a:pt x="1" y="35"/>
                    <a:pt x="2" y="36"/>
                  </a:cubicBezTo>
                  <a:cubicBezTo>
                    <a:pt x="11" y="44"/>
                    <a:pt x="11" y="44"/>
                    <a:pt x="11" y="44"/>
                  </a:cubicBezTo>
                  <a:cubicBezTo>
                    <a:pt x="18" y="49"/>
                    <a:pt x="26" y="48"/>
                    <a:pt x="34" y="43"/>
                  </a:cubicBezTo>
                  <a:cubicBezTo>
                    <a:pt x="35" y="57"/>
                    <a:pt x="35" y="57"/>
                    <a:pt x="35" y="57"/>
                  </a:cubicBezTo>
                  <a:cubicBezTo>
                    <a:pt x="39" y="53"/>
                    <a:pt x="43" y="48"/>
                    <a:pt x="46" y="43"/>
                  </a:cubicBezTo>
                  <a:cubicBezTo>
                    <a:pt x="46" y="42"/>
                    <a:pt x="46" y="42"/>
                    <a:pt x="46" y="42"/>
                  </a:cubicBezTo>
                  <a:cubicBezTo>
                    <a:pt x="45" y="28"/>
                    <a:pt x="45" y="28"/>
                    <a:pt x="45" y="28"/>
                  </a:cubicBezTo>
                  <a:cubicBezTo>
                    <a:pt x="47" y="24"/>
                    <a:pt x="48" y="17"/>
                    <a:pt x="48" y="10"/>
                  </a:cubicBezTo>
                  <a:cubicBezTo>
                    <a:pt x="51" y="12"/>
                    <a:pt x="54" y="12"/>
                    <a:pt x="55" y="7"/>
                  </a:cubicBezTo>
                  <a:cubicBezTo>
                    <a:pt x="55" y="5"/>
                    <a:pt x="56" y="2"/>
                    <a:pt x="56"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4" name="Freeform 118"/>
            <p:cNvSpPr/>
            <p:nvPr/>
          </p:nvSpPr>
          <p:spPr bwMode="auto">
            <a:xfrm>
              <a:off x="2135454" y="3316902"/>
              <a:ext cx="11459" cy="25211"/>
            </a:xfrm>
            <a:custGeom>
              <a:avLst/>
              <a:gdLst>
                <a:gd name="T0" fmla="*/ 0 w 8"/>
                <a:gd name="T1" fmla="*/ 18 h 19"/>
                <a:gd name="T2" fmla="*/ 8 w 8"/>
                <a:gd name="T3" fmla="*/ 12 h 19"/>
                <a:gd name="T4" fmla="*/ 7 w 8"/>
                <a:gd name="T5" fmla="*/ 0 h 19"/>
                <a:gd name="T6" fmla="*/ 2 w 8"/>
                <a:gd name="T7" fmla="*/ 14 h 19"/>
                <a:gd name="T8" fmla="*/ 0 w 8"/>
                <a:gd name="T9" fmla="*/ 18 h 19"/>
              </a:gdLst>
              <a:ahLst/>
              <a:cxnLst>
                <a:cxn ang="0">
                  <a:pos x="T0" y="T1"/>
                </a:cxn>
                <a:cxn ang="0">
                  <a:pos x="T2" y="T3"/>
                </a:cxn>
                <a:cxn ang="0">
                  <a:pos x="T4" y="T5"/>
                </a:cxn>
                <a:cxn ang="0">
                  <a:pos x="T6" y="T7"/>
                </a:cxn>
                <a:cxn ang="0">
                  <a:pos x="T8" y="T9"/>
                </a:cxn>
              </a:cxnLst>
              <a:rect l="0" t="0" r="r" b="b"/>
              <a:pathLst>
                <a:path w="8" h="19">
                  <a:moveTo>
                    <a:pt x="0" y="18"/>
                  </a:moveTo>
                  <a:cubicBezTo>
                    <a:pt x="4" y="19"/>
                    <a:pt x="7" y="17"/>
                    <a:pt x="8" y="12"/>
                  </a:cubicBezTo>
                  <a:cubicBezTo>
                    <a:pt x="8" y="7"/>
                    <a:pt x="8" y="4"/>
                    <a:pt x="7" y="0"/>
                  </a:cubicBezTo>
                  <a:cubicBezTo>
                    <a:pt x="2" y="14"/>
                    <a:pt x="2" y="14"/>
                    <a:pt x="2" y="14"/>
                  </a:cubicBezTo>
                  <a:cubicBezTo>
                    <a:pt x="0" y="18"/>
                    <a:pt x="0" y="18"/>
                    <a:pt x="0" y="18"/>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5" name="Freeform 119"/>
            <p:cNvSpPr/>
            <p:nvPr/>
          </p:nvSpPr>
          <p:spPr bwMode="auto">
            <a:xfrm>
              <a:off x="2060968" y="3276795"/>
              <a:ext cx="77924" cy="64173"/>
            </a:xfrm>
            <a:custGeom>
              <a:avLst/>
              <a:gdLst>
                <a:gd name="T0" fmla="*/ 55 w 57"/>
                <a:gd name="T1" fmla="*/ 49 h 49"/>
                <a:gd name="T2" fmla="*/ 57 w 57"/>
                <a:gd name="T3" fmla="*/ 45 h 49"/>
                <a:gd name="T4" fmla="*/ 55 w 57"/>
                <a:gd name="T5" fmla="*/ 32 h 49"/>
                <a:gd name="T6" fmla="*/ 55 w 57"/>
                <a:gd name="T7" fmla="*/ 15 h 49"/>
                <a:gd name="T8" fmla="*/ 44 w 57"/>
                <a:gd name="T9" fmla="*/ 2 h 49"/>
                <a:gd name="T10" fmla="*/ 11 w 57"/>
                <a:gd name="T11" fmla="*/ 5 h 49"/>
                <a:gd name="T12" fmla="*/ 0 w 57"/>
                <a:gd name="T13" fmla="*/ 30 h 49"/>
                <a:gd name="T14" fmla="*/ 0 w 57"/>
                <a:gd name="T15" fmla="*/ 41 h 49"/>
                <a:gd name="T16" fmla="*/ 13 w 57"/>
                <a:gd name="T17" fmla="*/ 10 h 49"/>
                <a:gd name="T18" fmla="*/ 50 w 57"/>
                <a:gd name="T19" fmla="*/ 16 h 49"/>
                <a:gd name="T20" fmla="*/ 55 w 57"/>
                <a:gd name="T2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55" y="49"/>
                  </a:moveTo>
                  <a:cubicBezTo>
                    <a:pt x="57" y="45"/>
                    <a:pt x="57" y="45"/>
                    <a:pt x="57" y="45"/>
                  </a:cubicBezTo>
                  <a:cubicBezTo>
                    <a:pt x="55" y="32"/>
                    <a:pt x="55" y="32"/>
                    <a:pt x="55" y="32"/>
                  </a:cubicBezTo>
                  <a:cubicBezTo>
                    <a:pt x="55" y="15"/>
                    <a:pt x="55" y="15"/>
                    <a:pt x="55" y="15"/>
                  </a:cubicBezTo>
                  <a:cubicBezTo>
                    <a:pt x="54" y="10"/>
                    <a:pt x="50" y="6"/>
                    <a:pt x="44" y="2"/>
                  </a:cubicBezTo>
                  <a:cubicBezTo>
                    <a:pt x="32" y="0"/>
                    <a:pt x="21" y="1"/>
                    <a:pt x="11" y="5"/>
                  </a:cubicBezTo>
                  <a:cubicBezTo>
                    <a:pt x="4" y="13"/>
                    <a:pt x="1" y="21"/>
                    <a:pt x="0" y="30"/>
                  </a:cubicBezTo>
                  <a:cubicBezTo>
                    <a:pt x="0" y="41"/>
                    <a:pt x="0" y="41"/>
                    <a:pt x="0" y="41"/>
                  </a:cubicBezTo>
                  <a:cubicBezTo>
                    <a:pt x="2" y="27"/>
                    <a:pt x="7" y="17"/>
                    <a:pt x="13" y="10"/>
                  </a:cubicBezTo>
                  <a:cubicBezTo>
                    <a:pt x="27" y="6"/>
                    <a:pt x="39" y="8"/>
                    <a:pt x="50" y="16"/>
                  </a:cubicBezTo>
                  <a:cubicBezTo>
                    <a:pt x="55" y="49"/>
                    <a:pt x="55" y="49"/>
                    <a:pt x="55" y="4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6" name="Freeform 120"/>
            <p:cNvSpPr>
              <a:spLocks noEditPoints="1"/>
            </p:cNvSpPr>
            <p:nvPr/>
          </p:nvSpPr>
          <p:spPr bwMode="auto">
            <a:xfrm>
              <a:off x="2060968" y="3284814"/>
              <a:ext cx="74487" cy="101989"/>
            </a:xfrm>
            <a:custGeom>
              <a:avLst/>
              <a:gdLst>
                <a:gd name="T0" fmla="*/ 55 w 55"/>
                <a:gd name="T1" fmla="*/ 43 h 79"/>
                <a:gd name="T2" fmla="*/ 50 w 55"/>
                <a:gd name="T3" fmla="*/ 10 h 79"/>
                <a:gd name="T4" fmla="*/ 13 w 55"/>
                <a:gd name="T5" fmla="*/ 4 h 79"/>
                <a:gd name="T6" fmla="*/ 0 w 55"/>
                <a:gd name="T7" fmla="*/ 35 h 79"/>
                <a:gd name="T8" fmla="*/ 0 w 55"/>
                <a:gd name="T9" fmla="*/ 47 h 79"/>
                <a:gd name="T10" fmla="*/ 0 w 55"/>
                <a:gd name="T11" fmla="*/ 52 h 79"/>
                <a:gd name="T12" fmla="*/ 7 w 55"/>
                <a:gd name="T13" fmla="*/ 70 h 79"/>
                <a:gd name="T14" fmla="*/ 17 w 55"/>
                <a:gd name="T15" fmla="*/ 73 h 79"/>
                <a:gd name="T16" fmla="*/ 44 w 55"/>
                <a:gd name="T17" fmla="*/ 64 h 79"/>
                <a:gd name="T18" fmla="*/ 55 w 55"/>
                <a:gd name="T19" fmla="*/ 43 h 79"/>
                <a:gd name="T20" fmla="*/ 7 w 55"/>
                <a:gd name="T21" fmla="*/ 56 h 79"/>
                <a:gd name="T22" fmla="*/ 7 w 55"/>
                <a:gd name="T23" fmla="*/ 56 h 79"/>
                <a:gd name="T24" fmla="*/ 14 w 55"/>
                <a:gd name="T25" fmla="*/ 72 h 79"/>
                <a:gd name="T26" fmla="*/ 3 w 55"/>
                <a:gd name="T27" fmla="*/ 53 h 79"/>
                <a:gd name="T28" fmla="*/ 3 w 55"/>
                <a:gd name="T29" fmla="*/ 32 h 79"/>
                <a:gd name="T30" fmla="*/ 9 w 55"/>
                <a:gd name="T31" fmla="*/ 14 h 79"/>
                <a:gd name="T32" fmla="*/ 7 w 55"/>
                <a:gd name="T33" fmla="*/ 37 h 79"/>
                <a:gd name="T34" fmla="*/ 7 w 55"/>
                <a:gd name="T35" fmla="*/ 5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79">
                  <a:moveTo>
                    <a:pt x="55" y="43"/>
                  </a:moveTo>
                  <a:cubicBezTo>
                    <a:pt x="50" y="10"/>
                    <a:pt x="50" y="10"/>
                    <a:pt x="50" y="10"/>
                  </a:cubicBezTo>
                  <a:cubicBezTo>
                    <a:pt x="39" y="2"/>
                    <a:pt x="27" y="0"/>
                    <a:pt x="13" y="4"/>
                  </a:cubicBezTo>
                  <a:cubicBezTo>
                    <a:pt x="7" y="11"/>
                    <a:pt x="2" y="21"/>
                    <a:pt x="0" y="35"/>
                  </a:cubicBezTo>
                  <a:cubicBezTo>
                    <a:pt x="0" y="47"/>
                    <a:pt x="0" y="47"/>
                    <a:pt x="0" y="47"/>
                  </a:cubicBezTo>
                  <a:cubicBezTo>
                    <a:pt x="0" y="52"/>
                    <a:pt x="0" y="52"/>
                    <a:pt x="0" y="52"/>
                  </a:cubicBezTo>
                  <a:cubicBezTo>
                    <a:pt x="0" y="60"/>
                    <a:pt x="2" y="66"/>
                    <a:pt x="7" y="70"/>
                  </a:cubicBezTo>
                  <a:cubicBezTo>
                    <a:pt x="17" y="73"/>
                    <a:pt x="17" y="73"/>
                    <a:pt x="17" y="73"/>
                  </a:cubicBezTo>
                  <a:cubicBezTo>
                    <a:pt x="29" y="79"/>
                    <a:pt x="38" y="76"/>
                    <a:pt x="44" y="64"/>
                  </a:cubicBezTo>
                  <a:cubicBezTo>
                    <a:pt x="50" y="59"/>
                    <a:pt x="53" y="52"/>
                    <a:pt x="55" y="43"/>
                  </a:cubicBezTo>
                  <a:close/>
                  <a:moveTo>
                    <a:pt x="7" y="56"/>
                  </a:moveTo>
                  <a:cubicBezTo>
                    <a:pt x="7" y="56"/>
                    <a:pt x="7" y="56"/>
                    <a:pt x="7" y="56"/>
                  </a:cubicBezTo>
                  <a:cubicBezTo>
                    <a:pt x="7" y="61"/>
                    <a:pt x="10" y="67"/>
                    <a:pt x="14" y="72"/>
                  </a:cubicBezTo>
                  <a:cubicBezTo>
                    <a:pt x="6" y="67"/>
                    <a:pt x="2" y="61"/>
                    <a:pt x="3" y="53"/>
                  </a:cubicBezTo>
                  <a:cubicBezTo>
                    <a:pt x="3" y="32"/>
                    <a:pt x="3" y="32"/>
                    <a:pt x="3" y="32"/>
                  </a:cubicBezTo>
                  <a:cubicBezTo>
                    <a:pt x="9" y="14"/>
                    <a:pt x="9" y="14"/>
                    <a:pt x="9" y="14"/>
                  </a:cubicBezTo>
                  <a:cubicBezTo>
                    <a:pt x="7" y="37"/>
                    <a:pt x="7" y="37"/>
                    <a:pt x="7" y="37"/>
                  </a:cubicBezTo>
                  <a:cubicBezTo>
                    <a:pt x="7" y="56"/>
                    <a:pt x="7" y="56"/>
                    <a:pt x="7" y="56"/>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7" name="Freeform 121"/>
            <p:cNvSpPr/>
            <p:nvPr/>
          </p:nvSpPr>
          <p:spPr bwMode="auto">
            <a:xfrm>
              <a:off x="2063259" y="3303151"/>
              <a:ext cx="16043" cy="74487"/>
            </a:xfrm>
            <a:custGeom>
              <a:avLst/>
              <a:gdLst>
                <a:gd name="T0" fmla="*/ 5 w 12"/>
                <a:gd name="T1" fmla="*/ 42 h 58"/>
                <a:gd name="T2" fmla="*/ 5 w 12"/>
                <a:gd name="T3" fmla="*/ 42 h 58"/>
                <a:gd name="T4" fmla="*/ 5 w 12"/>
                <a:gd name="T5" fmla="*/ 23 h 58"/>
                <a:gd name="T6" fmla="*/ 7 w 12"/>
                <a:gd name="T7" fmla="*/ 0 h 58"/>
                <a:gd name="T8" fmla="*/ 1 w 12"/>
                <a:gd name="T9" fmla="*/ 18 h 58"/>
                <a:gd name="T10" fmla="*/ 1 w 12"/>
                <a:gd name="T11" fmla="*/ 39 h 58"/>
                <a:gd name="T12" fmla="*/ 12 w 12"/>
                <a:gd name="T13" fmla="*/ 58 h 58"/>
                <a:gd name="T14" fmla="*/ 5 w 12"/>
                <a:gd name="T15" fmla="*/ 42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8">
                  <a:moveTo>
                    <a:pt x="5" y="42"/>
                  </a:moveTo>
                  <a:cubicBezTo>
                    <a:pt x="5" y="42"/>
                    <a:pt x="5" y="42"/>
                    <a:pt x="5" y="42"/>
                  </a:cubicBezTo>
                  <a:cubicBezTo>
                    <a:pt x="5" y="23"/>
                    <a:pt x="5" y="23"/>
                    <a:pt x="5" y="23"/>
                  </a:cubicBezTo>
                  <a:cubicBezTo>
                    <a:pt x="7" y="0"/>
                    <a:pt x="7" y="0"/>
                    <a:pt x="7" y="0"/>
                  </a:cubicBezTo>
                  <a:cubicBezTo>
                    <a:pt x="1" y="18"/>
                    <a:pt x="1" y="18"/>
                    <a:pt x="1" y="18"/>
                  </a:cubicBezTo>
                  <a:cubicBezTo>
                    <a:pt x="1" y="39"/>
                    <a:pt x="1" y="39"/>
                    <a:pt x="1" y="39"/>
                  </a:cubicBezTo>
                  <a:cubicBezTo>
                    <a:pt x="0" y="47"/>
                    <a:pt x="4" y="53"/>
                    <a:pt x="12" y="58"/>
                  </a:cubicBezTo>
                  <a:cubicBezTo>
                    <a:pt x="8" y="53"/>
                    <a:pt x="5" y="47"/>
                    <a:pt x="5" y="42"/>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8" name="Freeform 122"/>
            <p:cNvSpPr/>
            <p:nvPr/>
          </p:nvSpPr>
          <p:spPr bwMode="auto">
            <a:xfrm>
              <a:off x="2126287" y="3418892"/>
              <a:ext cx="84800" cy="110010"/>
            </a:xfrm>
            <a:custGeom>
              <a:avLst/>
              <a:gdLst>
                <a:gd name="T0" fmla="*/ 62 w 62"/>
                <a:gd name="T1" fmla="*/ 9 h 85"/>
                <a:gd name="T2" fmla="*/ 60 w 62"/>
                <a:gd name="T3" fmla="*/ 8 h 85"/>
                <a:gd name="T4" fmla="*/ 34 w 62"/>
                <a:gd name="T5" fmla="*/ 46 h 85"/>
                <a:gd name="T6" fmla="*/ 34 w 62"/>
                <a:gd name="T7" fmla="*/ 60 h 85"/>
                <a:gd name="T8" fmla="*/ 21 w 62"/>
                <a:gd name="T9" fmla="*/ 78 h 85"/>
                <a:gd name="T10" fmla="*/ 9 w 62"/>
                <a:gd name="T11" fmla="*/ 79 h 85"/>
                <a:gd name="T12" fmla="*/ 19 w 62"/>
                <a:gd name="T13" fmla="*/ 50 h 85"/>
                <a:gd name="T14" fmla="*/ 34 w 62"/>
                <a:gd name="T15" fmla="*/ 21 h 85"/>
                <a:gd name="T16" fmla="*/ 31 w 62"/>
                <a:gd name="T17" fmla="*/ 16 h 85"/>
                <a:gd name="T18" fmla="*/ 35 w 62"/>
                <a:gd name="T19" fmla="*/ 16 h 85"/>
                <a:gd name="T20" fmla="*/ 39 w 62"/>
                <a:gd name="T21" fmla="*/ 1 h 85"/>
                <a:gd name="T22" fmla="*/ 35 w 62"/>
                <a:gd name="T23" fmla="*/ 0 h 85"/>
                <a:gd name="T24" fmla="*/ 32 w 62"/>
                <a:gd name="T25" fmla="*/ 12 h 85"/>
                <a:gd name="T26" fmla="*/ 21 w 62"/>
                <a:gd name="T27" fmla="*/ 13 h 85"/>
                <a:gd name="T28" fmla="*/ 29 w 62"/>
                <a:gd name="T29" fmla="*/ 20 h 85"/>
                <a:gd name="T30" fmla="*/ 15 w 62"/>
                <a:gd name="T31" fmla="*/ 45 h 85"/>
                <a:gd name="T32" fmla="*/ 0 w 62"/>
                <a:gd name="T33" fmla="*/ 85 h 85"/>
                <a:gd name="T34" fmla="*/ 28 w 62"/>
                <a:gd name="T35" fmla="*/ 83 h 85"/>
                <a:gd name="T36" fmla="*/ 42 w 62"/>
                <a:gd name="T37" fmla="*/ 60 h 85"/>
                <a:gd name="T38" fmla="*/ 43 w 62"/>
                <a:gd name="T39" fmla="*/ 45 h 85"/>
                <a:gd name="T40" fmla="*/ 62 w 62"/>
                <a:gd name="T41" fmla="*/ 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85">
                  <a:moveTo>
                    <a:pt x="62" y="9"/>
                  </a:moveTo>
                  <a:cubicBezTo>
                    <a:pt x="60" y="8"/>
                    <a:pt x="60" y="8"/>
                    <a:pt x="60" y="8"/>
                  </a:cubicBezTo>
                  <a:cubicBezTo>
                    <a:pt x="34" y="46"/>
                    <a:pt x="34" y="46"/>
                    <a:pt x="34" y="46"/>
                  </a:cubicBezTo>
                  <a:cubicBezTo>
                    <a:pt x="34" y="60"/>
                    <a:pt x="34" y="60"/>
                    <a:pt x="34" y="60"/>
                  </a:cubicBezTo>
                  <a:cubicBezTo>
                    <a:pt x="21" y="78"/>
                    <a:pt x="21" y="78"/>
                    <a:pt x="21" y="78"/>
                  </a:cubicBezTo>
                  <a:cubicBezTo>
                    <a:pt x="9" y="79"/>
                    <a:pt x="9" y="79"/>
                    <a:pt x="9" y="79"/>
                  </a:cubicBezTo>
                  <a:cubicBezTo>
                    <a:pt x="11" y="69"/>
                    <a:pt x="15" y="60"/>
                    <a:pt x="19" y="50"/>
                  </a:cubicBezTo>
                  <a:cubicBezTo>
                    <a:pt x="34" y="21"/>
                    <a:pt x="34" y="21"/>
                    <a:pt x="34" y="21"/>
                  </a:cubicBezTo>
                  <a:cubicBezTo>
                    <a:pt x="31" y="16"/>
                    <a:pt x="31" y="16"/>
                    <a:pt x="31" y="16"/>
                  </a:cubicBezTo>
                  <a:cubicBezTo>
                    <a:pt x="35" y="16"/>
                    <a:pt x="35" y="16"/>
                    <a:pt x="35" y="16"/>
                  </a:cubicBezTo>
                  <a:cubicBezTo>
                    <a:pt x="39" y="1"/>
                    <a:pt x="39" y="1"/>
                    <a:pt x="39" y="1"/>
                  </a:cubicBezTo>
                  <a:cubicBezTo>
                    <a:pt x="35" y="0"/>
                    <a:pt x="35" y="0"/>
                    <a:pt x="35" y="0"/>
                  </a:cubicBezTo>
                  <a:cubicBezTo>
                    <a:pt x="34" y="4"/>
                    <a:pt x="33" y="8"/>
                    <a:pt x="32" y="12"/>
                  </a:cubicBezTo>
                  <a:cubicBezTo>
                    <a:pt x="21" y="13"/>
                    <a:pt x="21" y="13"/>
                    <a:pt x="21" y="13"/>
                  </a:cubicBezTo>
                  <a:cubicBezTo>
                    <a:pt x="29" y="20"/>
                    <a:pt x="29" y="20"/>
                    <a:pt x="29" y="20"/>
                  </a:cubicBezTo>
                  <a:cubicBezTo>
                    <a:pt x="26" y="29"/>
                    <a:pt x="21" y="37"/>
                    <a:pt x="15" y="45"/>
                  </a:cubicBezTo>
                  <a:cubicBezTo>
                    <a:pt x="7" y="60"/>
                    <a:pt x="2" y="73"/>
                    <a:pt x="0" y="85"/>
                  </a:cubicBezTo>
                  <a:cubicBezTo>
                    <a:pt x="28" y="83"/>
                    <a:pt x="28" y="83"/>
                    <a:pt x="28" y="83"/>
                  </a:cubicBezTo>
                  <a:cubicBezTo>
                    <a:pt x="31" y="75"/>
                    <a:pt x="35" y="67"/>
                    <a:pt x="42" y="60"/>
                  </a:cubicBezTo>
                  <a:cubicBezTo>
                    <a:pt x="43" y="45"/>
                    <a:pt x="43" y="45"/>
                    <a:pt x="43" y="45"/>
                  </a:cubicBezTo>
                  <a:cubicBezTo>
                    <a:pt x="62" y="9"/>
                    <a:pt x="62" y="9"/>
                    <a:pt x="62" y="9"/>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9" name="Freeform 123"/>
            <p:cNvSpPr/>
            <p:nvPr/>
          </p:nvSpPr>
          <p:spPr bwMode="auto">
            <a:xfrm>
              <a:off x="2138892" y="3420037"/>
              <a:ext cx="69903" cy="100843"/>
            </a:xfrm>
            <a:custGeom>
              <a:avLst/>
              <a:gdLst>
                <a:gd name="T0" fmla="*/ 51 w 51"/>
                <a:gd name="T1" fmla="*/ 7 h 78"/>
                <a:gd name="T2" fmla="*/ 30 w 51"/>
                <a:gd name="T3" fmla="*/ 0 h 78"/>
                <a:gd name="T4" fmla="*/ 26 w 51"/>
                <a:gd name="T5" fmla="*/ 15 h 78"/>
                <a:gd name="T6" fmla="*/ 22 w 51"/>
                <a:gd name="T7" fmla="*/ 15 h 78"/>
                <a:gd name="T8" fmla="*/ 25 w 51"/>
                <a:gd name="T9" fmla="*/ 20 h 78"/>
                <a:gd name="T10" fmla="*/ 10 w 51"/>
                <a:gd name="T11" fmla="*/ 49 h 78"/>
                <a:gd name="T12" fmla="*/ 0 w 51"/>
                <a:gd name="T13" fmla="*/ 78 h 78"/>
                <a:gd name="T14" fmla="*/ 12 w 51"/>
                <a:gd name="T15" fmla="*/ 77 h 78"/>
                <a:gd name="T16" fmla="*/ 25 w 51"/>
                <a:gd name="T17" fmla="*/ 59 h 78"/>
                <a:gd name="T18" fmla="*/ 25 w 51"/>
                <a:gd name="T19" fmla="*/ 45 h 78"/>
                <a:gd name="T20" fmla="*/ 51 w 51"/>
                <a:gd name="T21" fmla="*/ 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78">
                  <a:moveTo>
                    <a:pt x="51" y="7"/>
                  </a:moveTo>
                  <a:cubicBezTo>
                    <a:pt x="30" y="0"/>
                    <a:pt x="30" y="0"/>
                    <a:pt x="30" y="0"/>
                  </a:cubicBezTo>
                  <a:cubicBezTo>
                    <a:pt x="26" y="15"/>
                    <a:pt x="26" y="15"/>
                    <a:pt x="26" y="15"/>
                  </a:cubicBezTo>
                  <a:cubicBezTo>
                    <a:pt x="22" y="15"/>
                    <a:pt x="22" y="15"/>
                    <a:pt x="22" y="15"/>
                  </a:cubicBezTo>
                  <a:cubicBezTo>
                    <a:pt x="25" y="20"/>
                    <a:pt x="25" y="20"/>
                    <a:pt x="25" y="20"/>
                  </a:cubicBezTo>
                  <a:cubicBezTo>
                    <a:pt x="10" y="49"/>
                    <a:pt x="10" y="49"/>
                    <a:pt x="10" y="49"/>
                  </a:cubicBezTo>
                  <a:cubicBezTo>
                    <a:pt x="6" y="59"/>
                    <a:pt x="2" y="68"/>
                    <a:pt x="0" y="78"/>
                  </a:cubicBezTo>
                  <a:cubicBezTo>
                    <a:pt x="12" y="77"/>
                    <a:pt x="12" y="77"/>
                    <a:pt x="12" y="77"/>
                  </a:cubicBezTo>
                  <a:cubicBezTo>
                    <a:pt x="25" y="59"/>
                    <a:pt x="25" y="59"/>
                    <a:pt x="25" y="59"/>
                  </a:cubicBezTo>
                  <a:cubicBezTo>
                    <a:pt x="25" y="45"/>
                    <a:pt x="25" y="45"/>
                    <a:pt x="25" y="45"/>
                  </a:cubicBezTo>
                  <a:cubicBezTo>
                    <a:pt x="51" y="7"/>
                    <a:pt x="51" y="7"/>
                    <a:pt x="51" y="7"/>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0" name="Freeform 124"/>
            <p:cNvSpPr>
              <a:spLocks noEditPoints="1"/>
            </p:cNvSpPr>
            <p:nvPr/>
          </p:nvSpPr>
          <p:spPr bwMode="auto">
            <a:xfrm>
              <a:off x="2027736" y="3386805"/>
              <a:ext cx="189081" cy="182205"/>
            </a:xfrm>
            <a:custGeom>
              <a:avLst/>
              <a:gdLst>
                <a:gd name="T0" fmla="*/ 77 w 138"/>
                <a:gd name="T1" fmla="*/ 1 h 140"/>
                <a:gd name="T2" fmla="*/ 77 w 138"/>
                <a:gd name="T3" fmla="*/ 14 h 140"/>
                <a:gd name="T4" fmla="*/ 73 w 138"/>
                <a:gd name="T5" fmla="*/ 41 h 140"/>
                <a:gd name="T6" fmla="*/ 71 w 138"/>
                <a:gd name="T7" fmla="*/ 49 h 140"/>
                <a:gd name="T8" fmla="*/ 69 w 138"/>
                <a:gd name="T9" fmla="*/ 57 h 140"/>
                <a:gd name="T10" fmla="*/ 68 w 138"/>
                <a:gd name="T11" fmla="*/ 60 h 140"/>
                <a:gd name="T12" fmla="*/ 62 w 138"/>
                <a:gd name="T13" fmla="*/ 109 h 140"/>
                <a:gd name="T14" fmla="*/ 53 w 138"/>
                <a:gd name="T15" fmla="*/ 110 h 140"/>
                <a:gd name="T16" fmla="*/ 48 w 138"/>
                <a:gd name="T17" fmla="*/ 86 h 140"/>
                <a:gd name="T18" fmla="*/ 44 w 138"/>
                <a:gd name="T19" fmla="*/ 68 h 140"/>
                <a:gd name="T20" fmla="*/ 40 w 138"/>
                <a:gd name="T21" fmla="*/ 50 h 140"/>
                <a:gd name="T22" fmla="*/ 38 w 138"/>
                <a:gd name="T23" fmla="*/ 43 h 140"/>
                <a:gd name="T24" fmla="*/ 33 w 138"/>
                <a:gd name="T25" fmla="*/ 27 h 140"/>
                <a:gd name="T26" fmla="*/ 29 w 138"/>
                <a:gd name="T27" fmla="*/ 2 h 140"/>
                <a:gd name="T28" fmla="*/ 29 w 138"/>
                <a:gd name="T29" fmla="*/ 0 h 140"/>
                <a:gd name="T30" fmla="*/ 0 w 138"/>
                <a:gd name="T31" fmla="*/ 26 h 140"/>
                <a:gd name="T32" fmla="*/ 6 w 138"/>
                <a:gd name="T33" fmla="*/ 38 h 140"/>
                <a:gd name="T34" fmla="*/ 18 w 138"/>
                <a:gd name="T35" fmla="*/ 38 h 140"/>
                <a:gd name="T36" fmla="*/ 10 w 138"/>
                <a:gd name="T37" fmla="*/ 46 h 140"/>
                <a:gd name="T38" fmla="*/ 44 w 138"/>
                <a:gd name="T39" fmla="*/ 110 h 140"/>
                <a:gd name="T40" fmla="*/ 44 w 138"/>
                <a:gd name="T41" fmla="*/ 132 h 140"/>
                <a:gd name="T42" fmla="*/ 44 w 138"/>
                <a:gd name="T43" fmla="*/ 140 h 140"/>
                <a:gd name="T44" fmla="*/ 126 w 138"/>
                <a:gd name="T45" fmla="*/ 139 h 140"/>
                <a:gd name="T46" fmla="*/ 136 w 138"/>
                <a:gd name="T47" fmla="*/ 101 h 140"/>
                <a:gd name="T48" fmla="*/ 116 w 138"/>
                <a:gd name="T49" fmla="*/ 104 h 140"/>
                <a:gd name="T50" fmla="*/ 115 w 138"/>
                <a:gd name="T51" fmla="*/ 104 h 140"/>
                <a:gd name="T52" fmla="*/ 110 w 138"/>
                <a:gd name="T53" fmla="*/ 105 h 140"/>
                <a:gd name="T54" fmla="*/ 100 w 138"/>
                <a:gd name="T55" fmla="*/ 107 h 140"/>
                <a:gd name="T56" fmla="*/ 72 w 138"/>
                <a:gd name="T57" fmla="*/ 109 h 140"/>
                <a:gd name="T58" fmla="*/ 87 w 138"/>
                <a:gd name="T59" fmla="*/ 69 h 140"/>
                <a:gd name="T60" fmla="*/ 101 w 138"/>
                <a:gd name="T61" fmla="*/ 44 h 140"/>
                <a:gd name="T62" fmla="*/ 93 w 138"/>
                <a:gd name="T63" fmla="*/ 37 h 140"/>
                <a:gd name="T64" fmla="*/ 104 w 138"/>
                <a:gd name="T65" fmla="*/ 36 h 140"/>
                <a:gd name="T66" fmla="*/ 107 w 138"/>
                <a:gd name="T67" fmla="*/ 24 h 140"/>
                <a:gd name="T68" fmla="*/ 78 w 138"/>
                <a:gd name="T69" fmla="*/ 1 h 140"/>
                <a:gd name="T70" fmla="*/ 77 w 138"/>
                <a:gd name="T71" fmla="*/ 1 h 140"/>
                <a:gd name="T72" fmla="*/ 103 w 138"/>
                <a:gd name="T73" fmla="*/ 26 h 140"/>
                <a:gd name="T74" fmla="*/ 83 w 138"/>
                <a:gd name="T75" fmla="*/ 19 h 140"/>
                <a:gd name="T76" fmla="*/ 76 w 138"/>
                <a:gd name="T77" fmla="*/ 56 h 140"/>
                <a:gd name="T78" fmla="*/ 68 w 138"/>
                <a:gd name="T79" fmla="*/ 106 h 140"/>
                <a:gd name="T80" fmla="*/ 65 w 138"/>
                <a:gd name="T81" fmla="*/ 106 h 140"/>
                <a:gd name="T82" fmla="*/ 72 w 138"/>
                <a:gd name="T83" fmla="*/ 58 h 140"/>
                <a:gd name="T84" fmla="*/ 81 w 138"/>
                <a:gd name="T85" fmla="*/ 11 h 140"/>
                <a:gd name="T86" fmla="*/ 103 w 138"/>
                <a:gd name="T87" fmla="*/ 26 h 140"/>
                <a:gd name="T88" fmla="*/ 28 w 138"/>
                <a:gd name="T89" fmla="*/ 6 h 140"/>
                <a:gd name="T90" fmla="*/ 28 w 138"/>
                <a:gd name="T91" fmla="*/ 11 h 140"/>
                <a:gd name="T92" fmla="*/ 5 w 138"/>
                <a:gd name="T93" fmla="*/ 31 h 140"/>
                <a:gd name="T94" fmla="*/ 3 w 138"/>
                <a:gd name="T95" fmla="*/ 28 h 140"/>
                <a:gd name="T96" fmla="*/ 28 w 138"/>
                <a:gd name="T97" fmla="*/ 6 h 140"/>
                <a:gd name="T98" fmla="*/ 21 w 138"/>
                <a:gd name="T99" fmla="*/ 38 h 140"/>
                <a:gd name="T100" fmla="*/ 18 w 138"/>
                <a:gd name="T101" fmla="*/ 48 h 140"/>
                <a:gd name="T102" fmla="*/ 48 w 138"/>
                <a:gd name="T103" fmla="*/ 107 h 140"/>
                <a:gd name="T104" fmla="*/ 45 w 138"/>
                <a:gd name="T105" fmla="*/ 107 h 140"/>
                <a:gd name="T106" fmla="*/ 13 w 138"/>
                <a:gd name="T107" fmla="*/ 46 h 140"/>
                <a:gd name="T108" fmla="*/ 21 w 138"/>
                <a:gd name="T109" fmla="*/ 38 h 140"/>
                <a:gd name="T110" fmla="*/ 47 w 138"/>
                <a:gd name="T111" fmla="*/ 117 h 140"/>
                <a:gd name="T112" fmla="*/ 47 w 138"/>
                <a:gd name="T113" fmla="*/ 112 h 140"/>
                <a:gd name="T114" fmla="*/ 133 w 138"/>
                <a:gd name="T115" fmla="*/ 108 h 140"/>
                <a:gd name="T116" fmla="*/ 130 w 138"/>
                <a:gd name="T117" fmla="*/ 112 h 140"/>
                <a:gd name="T118" fmla="*/ 47 w 138"/>
                <a:gd name="T119" fmla="*/ 11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8" h="140">
                  <a:moveTo>
                    <a:pt x="77" y="1"/>
                  </a:moveTo>
                  <a:cubicBezTo>
                    <a:pt x="77" y="14"/>
                    <a:pt x="77" y="14"/>
                    <a:pt x="77" y="14"/>
                  </a:cubicBezTo>
                  <a:cubicBezTo>
                    <a:pt x="76" y="23"/>
                    <a:pt x="75" y="32"/>
                    <a:pt x="73" y="41"/>
                  </a:cubicBezTo>
                  <a:cubicBezTo>
                    <a:pt x="72" y="44"/>
                    <a:pt x="72" y="46"/>
                    <a:pt x="71" y="49"/>
                  </a:cubicBezTo>
                  <a:cubicBezTo>
                    <a:pt x="70" y="52"/>
                    <a:pt x="70" y="54"/>
                    <a:pt x="69" y="57"/>
                  </a:cubicBezTo>
                  <a:cubicBezTo>
                    <a:pt x="69" y="58"/>
                    <a:pt x="68" y="59"/>
                    <a:pt x="68" y="60"/>
                  </a:cubicBezTo>
                  <a:cubicBezTo>
                    <a:pt x="64" y="78"/>
                    <a:pt x="62" y="94"/>
                    <a:pt x="62" y="109"/>
                  </a:cubicBezTo>
                  <a:cubicBezTo>
                    <a:pt x="53" y="110"/>
                    <a:pt x="53" y="110"/>
                    <a:pt x="53" y="110"/>
                  </a:cubicBezTo>
                  <a:cubicBezTo>
                    <a:pt x="51" y="102"/>
                    <a:pt x="50" y="94"/>
                    <a:pt x="48" y="86"/>
                  </a:cubicBezTo>
                  <a:cubicBezTo>
                    <a:pt x="47" y="80"/>
                    <a:pt x="46" y="74"/>
                    <a:pt x="44" y="68"/>
                  </a:cubicBezTo>
                  <a:cubicBezTo>
                    <a:pt x="43" y="62"/>
                    <a:pt x="42" y="56"/>
                    <a:pt x="40" y="50"/>
                  </a:cubicBezTo>
                  <a:cubicBezTo>
                    <a:pt x="39" y="48"/>
                    <a:pt x="39" y="46"/>
                    <a:pt x="38" y="43"/>
                  </a:cubicBezTo>
                  <a:cubicBezTo>
                    <a:pt x="37" y="38"/>
                    <a:pt x="35" y="33"/>
                    <a:pt x="33" y="27"/>
                  </a:cubicBezTo>
                  <a:cubicBezTo>
                    <a:pt x="30" y="19"/>
                    <a:pt x="29" y="11"/>
                    <a:pt x="29" y="2"/>
                  </a:cubicBezTo>
                  <a:cubicBezTo>
                    <a:pt x="29" y="2"/>
                    <a:pt x="29" y="1"/>
                    <a:pt x="29" y="0"/>
                  </a:cubicBezTo>
                  <a:cubicBezTo>
                    <a:pt x="22" y="11"/>
                    <a:pt x="13" y="20"/>
                    <a:pt x="0" y="26"/>
                  </a:cubicBezTo>
                  <a:cubicBezTo>
                    <a:pt x="6" y="38"/>
                    <a:pt x="6" y="38"/>
                    <a:pt x="6" y="38"/>
                  </a:cubicBezTo>
                  <a:cubicBezTo>
                    <a:pt x="18" y="38"/>
                    <a:pt x="18" y="38"/>
                    <a:pt x="18" y="38"/>
                  </a:cubicBezTo>
                  <a:cubicBezTo>
                    <a:pt x="10" y="46"/>
                    <a:pt x="10" y="46"/>
                    <a:pt x="10" y="46"/>
                  </a:cubicBezTo>
                  <a:cubicBezTo>
                    <a:pt x="44" y="110"/>
                    <a:pt x="44" y="110"/>
                    <a:pt x="44" y="110"/>
                  </a:cubicBezTo>
                  <a:cubicBezTo>
                    <a:pt x="44" y="132"/>
                    <a:pt x="44" y="132"/>
                    <a:pt x="44" y="132"/>
                  </a:cubicBezTo>
                  <a:cubicBezTo>
                    <a:pt x="44" y="140"/>
                    <a:pt x="44" y="140"/>
                    <a:pt x="44" y="140"/>
                  </a:cubicBezTo>
                  <a:cubicBezTo>
                    <a:pt x="126" y="139"/>
                    <a:pt x="126" y="139"/>
                    <a:pt x="126" y="139"/>
                  </a:cubicBezTo>
                  <a:cubicBezTo>
                    <a:pt x="135" y="132"/>
                    <a:pt x="138" y="119"/>
                    <a:pt x="136" y="101"/>
                  </a:cubicBezTo>
                  <a:cubicBezTo>
                    <a:pt x="131" y="104"/>
                    <a:pt x="124" y="106"/>
                    <a:pt x="116" y="104"/>
                  </a:cubicBezTo>
                  <a:cubicBezTo>
                    <a:pt x="116" y="104"/>
                    <a:pt x="115" y="104"/>
                    <a:pt x="115" y="104"/>
                  </a:cubicBezTo>
                  <a:cubicBezTo>
                    <a:pt x="110" y="105"/>
                    <a:pt x="110" y="105"/>
                    <a:pt x="110" y="105"/>
                  </a:cubicBezTo>
                  <a:cubicBezTo>
                    <a:pt x="100" y="107"/>
                    <a:pt x="100" y="107"/>
                    <a:pt x="100" y="107"/>
                  </a:cubicBezTo>
                  <a:cubicBezTo>
                    <a:pt x="72" y="109"/>
                    <a:pt x="72" y="109"/>
                    <a:pt x="72" y="109"/>
                  </a:cubicBezTo>
                  <a:cubicBezTo>
                    <a:pt x="74" y="97"/>
                    <a:pt x="79" y="84"/>
                    <a:pt x="87" y="69"/>
                  </a:cubicBezTo>
                  <a:cubicBezTo>
                    <a:pt x="93" y="61"/>
                    <a:pt x="98" y="53"/>
                    <a:pt x="101" y="44"/>
                  </a:cubicBezTo>
                  <a:cubicBezTo>
                    <a:pt x="93" y="37"/>
                    <a:pt x="93" y="37"/>
                    <a:pt x="93" y="37"/>
                  </a:cubicBezTo>
                  <a:cubicBezTo>
                    <a:pt x="104" y="36"/>
                    <a:pt x="104" y="36"/>
                    <a:pt x="104" y="36"/>
                  </a:cubicBezTo>
                  <a:cubicBezTo>
                    <a:pt x="105" y="32"/>
                    <a:pt x="106" y="28"/>
                    <a:pt x="107" y="24"/>
                  </a:cubicBezTo>
                  <a:cubicBezTo>
                    <a:pt x="92" y="19"/>
                    <a:pt x="83" y="11"/>
                    <a:pt x="78" y="1"/>
                  </a:cubicBezTo>
                  <a:cubicBezTo>
                    <a:pt x="77" y="1"/>
                    <a:pt x="77" y="1"/>
                    <a:pt x="77" y="1"/>
                  </a:cubicBezTo>
                  <a:close/>
                  <a:moveTo>
                    <a:pt x="103" y="26"/>
                  </a:moveTo>
                  <a:cubicBezTo>
                    <a:pt x="83" y="19"/>
                    <a:pt x="83" y="19"/>
                    <a:pt x="83" y="19"/>
                  </a:cubicBezTo>
                  <a:cubicBezTo>
                    <a:pt x="76" y="56"/>
                    <a:pt x="76" y="56"/>
                    <a:pt x="76" y="56"/>
                  </a:cubicBezTo>
                  <a:cubicBezTo>
                    <a:pt x="71" y="73"/>
                    <a:pt x="69" y="90"/>
                    <a:pt x="68" y="106"/>
                  </a:cubicBezTo>
                  <a:cubicBezTo>
                    <a:pt x="65" y="106"/>
                    <a:pt x="65" y="106"/>
                    <a:pt x="65" y="106"/>
                  </a:cubicBezTo>
                  <a:cubicBezTo>
                    <a:pt x="65" y="90"/>
                    <a:pt x="67" y="74"/>
                    <a:pt x="72" y="58"/>
                  </a:cubicBezTo>
                  <a:cubicBezTo>
                    <a:pt x="81" y="11"/>
                    <a:pt x="81" y="11"/>
                    <a:pt x="81" y="11"/>
                  </a:cubicBezTo>
                  <a:cubicBezTo>
                    <a:pt x="103" y="26"/>
                    <a:pt x="103" y="26"/>
                    <a:pt x="103" y="26"/>
                  </a:cubicBezTo>
                  <a:close/>
                  <a:moveTo>
                    <a:pt x="28" y="6"/>
                  </a:moveTo>
                  <a:cubicBezTo>
                    <a:pt x="28" y="11"/>
                    <a:pt x="28" y="11"/>
                    <a:pt x="28" y="11"/>
                  </a:cubicBezTo>
                  <a:cubicBezTo>
                    <a:pt x="20" y="18"/>
                    <a:pt x="13" y="25"/>
                    <a:pt x="5" y="31"/>
                  </a:cubicBezTo>
                  <a:cubicBezTo>
                    <a:pt x="3" y="28"/>
                    <a:pt x="3" y="28"/>
                    <a:pt x="3" y="28"/>
                  </a:cubicBezTo>
                  <a:cubicBezTo>
                    <a:pt x="12" y="22"/>
                    <a:pt x="20" y="14"/>
                    <a:pt x="28" y="6"/>
                  </a:cubicBezTo>
                  <a:close/>
                  <a:moveTo>
                    <a:pt x="21" y="38"/>
                  </a:moveTo>
                  <a:cubicBezTo>
                    <a:pt x="18" y="48"/>
                    <a:pt x="18" y="48"/>
                    <a:pt x="18" y="48"/>
                  </a:cubicBezTo>
                  <a:cubicBezTo>
                    <a:pt x="48" y="107"/>
                    <a:pt x="48" y="107"/>
                    <a:pt x="48" y="107"/>
                  </a:cubicBezTo>
                  <a:cubicBezTo>
                    <a:pt x="45" y="107"/>
                    <a:pt x="45" y="107"/>
                    <a:pt x="45" y="107"/>
                  </a:cubicBezTo>
                  <a:cubicBezTo>
                    <a:pt x="13" y="46"/>
                    <a:pt x="13" y="46"/>
                    <a:pt x="13" y="46"/>
                  </a:cubicBezTo>
                  <a:cubicBezTo>
                    <a:pt x="21" y="38"/>
                    <a:pt x="21" y="38"/>
                    <a:pt x="21" y="38"/>
                  </a:cubicBezTo>
                  <a:close/>
                  <a:moveTo>
                    <a:pt x="47" y="117"/>
                  </a:moveTo>
                  <a:cubicBezTo>
                    <a:pt x="47" y="112"/>
                    <a:pt x="47" y="112"/>
                    <a:pt x="47" y="112"/>
                  </a:cubicBezTo>
                  <a:cubicBezTo>
                    <a:pt x="133" y="108"/>
                    <a:pt x="133" y="108"/>
                    <a:pt x="133" y="108"/>
                  </a:cubicBezTo>
                  <a:cubicBezTo>
                    <a:pt x="130" y="112"/>
                    <a:pt x="130" y="112"/>
                    <a:pt x="130" y="112"/>
                  </a:cubicBezTo>
                  <a:cubicBezTo>
                    <a:pt x="47" y="117"/>
                    <a:pt x="47" y="117"/>
                    <a:pt x="47" y="117"/>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1" name="Freeform 125"/>
            <p:cNvSpPr/>
            <p:nvPr/>
          </p:nvSpPr>
          <p:spPr bwMode="auto">
            <a:xfrm>
              <a:off x="2117119" y="3401701"/>
              <a:ext cx="51568" cy="122616"/>
            </a:xfrm>
            <a:custGeom>
              <a:avLst/>
              <a:gdLst>
                <a:gd name="T0" fmla="*/ 18 w 38"/>
                <a:gd name="T1" fmla="*/ 8 h 95"/>
                <a:gd name="T2" fmla="*/ 38 w 38"/>
                <a:gd name="T3" fmla="*/ 15 h 95"/>
                <a:gd name="T4" fmla="*/ 16 w 38"/>
                <a:gd name="T5" fmla="*/ 0 h 95"/>
                <a:gd name="T6" fmla="*/ 7 w 38"/>
                <a:gd name="T7" fmla="*/ 47 h 95"/>
                <a:gd name="T8" fmla="*/ 0 w 38"/>
                <a:gd name="T9" fmla="*/ 95 h 95"/>
                <a:gd name="T10" fmla="*/ 3 w 38"/>
                <a:gd name="T11" fmla="*/ 95 h 95"/>
                <a:gd name="T12" fmla="*/ 11 w 38"/>
                <a:gd name="T13" fmla="*/ 45 h 95"/>
                <a:gd name="T14" fmla="*/ 18 w 38"/>
                <a:gd name="T15" fmla="*/ 8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95">
                  <a:moveTo>
                    <a:pt x="18" y="8"/>
                  </a:moveTo>
                  <a:cubicBezTo>
                    <a:pt x="38" y="15"/>
                    <a:pt x="38" y="15"/>
                    <a:pt x="38" y="15"/>
                  </a:cubicBezTo>
                  <a:cubicBezTo>
                    <a:pt x="16" y="0"/>
                    <a:pt x="16" y="0"/>
                    <a:pt x="16" y="0"/>
                  </a:cubicBezTo>
                  <a:cubicBezTo>
                    <a:pt x="7" y="47"/>
                    <a:pt x="7" y="47"/>
                    <a:pt x="7" y="47"/>
                  </a:cubicBezTo>
                  <a:cubicBezTo>
                    <a:pt x="2" y="63"/>
                    <a:pt x="0" y="79"/>
                    <a:pt x="0" y="95"/>
                  </a:cubicBezTo>
                  <a:cubicBezTo>
                    <a:pt x="3" y="95"/>
                    <a:pt x="3" y="95"/>
                    <a:pt x="3" y="95"/>
                  </a:cubicBezTo>
                  <a:cubicBezTo>
                    <a:pt x="4" y="79"/>
                    <a:pt x="6" y="62"/>
                    <a:pt x="11" y="45"/>
                  </a:cubicBezTo>
                  <a:cubicBezTo>
                    <a:pt x="18" y="8"/>
                    <a:pt x="18" y="8"/>
                    <a:pt x="18" y="8"/>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2" name="Freeform 126"/>
            <p:cNvSpPr/>
            <p:nvPr/>
          </p:nvSpPr>
          <p:spPr bwMode="auto">
            <a:xfrm>
              <a:off x="2031173" y="3394825"/>
              <a:ext cx="34378" cy="32086"/>
            </a:xfrm>
            <a:custGeom>
              <a:avLst/>
              <a:gdLst>
                <a:gd name="T0" fmla="*/ 25 w 25"/>
                <a:gd name="T1" fmla="*/ 5 h 25"/>
                <a:gd name="T2" fmla="*/ 25 w 25"/>
                <a:gd name="T3" fmla="*/ 0 h 25"/>
                <a:gd name="T4" fmla="*/ 0 w 25"/>
                <a:gd name="T5" fmla="*/ 22 h 25"/>
                <a:gd name="T6" fmla="*/ 2 w 25"/>
                <a:gd name="T7" fmla="*/ 25 h 25"/>
                <a:gd name="T8" fmla="*/ 25 w 25"/>
                <a:gd name="T9" fmla="*/ 5 h 25"/>
              </a:gdLst>
              <a:ahLst/>
              <a:cxnLst>
                <a:cxn ang="0">
                  <a:pos x="T0" y="T1"/>
                </a:cxn>
                <a:cxn ang="0">
                  <a:pos x="T2" y="T3"/>
                </a:cxn>
                <a:cxn ang="0">
                  <a:pos x="T4" y="T5"/>
                </a:cxn>
                <a:cxn ang="0">
                  <a:pos x="T6" y="T7"/>
                </a:cxn>
                <a:cxn ang="0">
                  <a:pos x="T8" y="T9"/>
                </a:cxn>
              </a:cxnLst>
              <a:rect l="0" t="0" r="r" b="b"/>
              <a:pathLst>
                <a:path w="25" h="25">
                  <a:moveTo>
                    <a:pt x="25" y="5"/>
                  </a:moveTo>
                  <a:cubicBezTo>
                    <a:pt x="25" y="0"/>
                    <a:pt x="25" y="0"/>
                    <a:pt x="25" y="0"/>
                  </a:cubicBezTo>
                  <a:cubicBezTo>
                    <a:pt x="17" y="8"/>
                    <a:pt x="9" y="16"/>
                    <a:pt x="0" y="22"/>
                  </a:cubicBezTo>
                  <a:cubicBezTo>
                    <a:pt x="2" y="25"/>
                    <a:pt x="2" y="25"/>
                    <a:pt x="2" y="25"/>
                  </a:cubicBezTo>
                  <a:cubicBezTo>
                    <a:pt x="10" y="19"/>
                    <a:pt x="17" y="12"/>
                    <a:pt x="25" y="5"/>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3" name="Freeform 127"/>
            <p:cNvSpPr/>
            <p:nvPr/>
          </p:nvSpPr>
          <p:spPr bwMode="auto">
            <a:xfrm>
              <a:off x="2044924" y="3436079"/>
              <a:ext cx="48130" cy="89383"/>
            </a:xfrm>
            <a:custGeom>
              <a:avLst/>
              <a:gdLst>
                <a:gd name="T0" fmla="*/ 6 w 42"/>
                <a:gd name="T1" fmla="*/ 12 h 78"/>
                <a:gd name="T2" fmla="*/ 10 w 42"/>
                <a:gd name="T3" fmla="*/ 0 h 78"/>
                <a:gd name="T4" fmla="*/ 0 w 42"/>
                <a:gd name="T5" fmla="*/ 9 h 78"/>
                <a:gd name="T6" fmla="*/ 39 w 42"/>
                <a:gd name="T7" fmla="*/ 78 h 78"/>
                <a:gd name="T8" fmla="*/ 42 w 42"/>
                <a:gd name="T9" fmla="*/ 78 h 78"/>
                <a:gd name="T10" fmla="*/ 6 w 42"/>
                <a:gd name="T11" fmla="*/ 12 h 78"/>
                <a:gd name="T12" fmla="*/ 6 w 42"/>
                <a:gd name="T13" fmla="*/ 12 h 78"/>
              </a:gdLst>
              <a:ahLst/>
              <a:cxnLst>
                <a:cxn ang="0">
                  <a:pos x="T0" y="T1"/>
                </a:cxn>
                <a:cxn ang="0">
                  <a:pos x="T2" y="T3"/>
                </a:cxn>
                <a:cxn ang="0">
                  <a:pos x="T4" y="T5"/>
                </a:cxn>
                <a:cxn ang="0">
                  <a:pos x="T6" y="T7"/>
                </a:cxn>
                <a:cxn ang="0">
                  <a:pos x="T8" y="T9"/>
                </a:cxn>
                <a:cxn ang="0">
                  <a:pos x="T10" y="T11"/>
                </a:cxn>
                <a:cxn ang="0">
                  <a:pos x="T12" y="T13"/>
                </a:cxn>
              </a:cxnLst>
              <a:rect l="0" t="0" r="r" b="b"/>
              <a:pathLst>
                <a:path w="42" h="78">
                  <a:moveTo>
                    <a:pt x="6" y="12"/>
                  </a:moveTo>
                  <a:lnTo>
                    <a:pt x="10" y="0"/>
                  </a:lnTo>
                  <a:lnTo>
                    <a:pt x="0" y="9"/>
                  </a:lnTo>
                  <a:lnTo>
                    <a:pt x="39" y="78"/>
                  </a:lnTo>
                  <a:lnTo>
                    <a:pt x="42" y="78"/>
                  </a:lnTo>
                  <a:lnTo>
                    <a:pt x="6" y="12"/>
                  </a:lnTo>
                  <a:lnTo>
                    <a:pt x="6" y="12"/>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4" name="Freeform 128"/>
            <p:cNvSpPr/>
            <p:nvPr/>
          </p:nvSpPr>
          <p:spPr bwMode="auto">
            <a:xfrm>
              <a:off x="2091908" y="3527756"/>
              <a:ext cx="118032" cy="11459"/>
            </a:xfrm>
            <a:custGeom>
              <a:avLst/>
              <a:gdLst>
                <a:gd name="T0" fmla="*/ 0 w 103"/>
                <a:gd name="T1" fmla="*/ 4 h 10"/>
                <a:gd name="T2" fmla="*/ 0 w 103"/>
                <a:gd name="T3" fmla="*/ 10 h 10"/>
                <a:gd name="T4" fmla="*/ 99 w 103"/>
                <a:gd name="T5" fmla="*/ 4 h 10"/>
                <a:gd name="T6" fmla="*/ 103 w 103"/>
                <a:gd name="T7" fmla="*/ 0 h 10"/>
                <a:gd name="T8" fmla="*/ 0 w 103"/>
                <a:gd name="T9" fmla="*/ 4 h 10"/>
                <a:gd name="T10" fmla="*/ 0 w 103"/>
                <a:gd name="T11" fmla="*/ 4 h 10"/>
              </a:gdLst>
              <a:ahLst/>
              <a:cxnLst>
                <a:cxn ang="0">
                  <a:pos x="T0" y="T1"/>
                </a:cxn>
                <a:cxn ang="0">
                  <a:pos x="T2" y="T3"/>
                </a:cxn>
                <a:cxn ang="0">
                  <a:pos x="T4" y="T5"/>
                </a:cxn>
                <a:cxn ang="0">
                  <a:pos x="T6" y="T7"/>
                </a:cxn>
                <a:cxn ang="0">
                  <a:pos x="T8" y="T9"/>
                </a:cxn>
                <a:cxn ang="0">
                  <a:pos x="T10" y="T11"/>
                </a:cxn>
              </a:cxnLst>
              <a:rect l="0" t="0" r="r" b="b"/>
              <a:pathLst>
                <a:path w="103" h="10">
                  <a:moveTo>
                    <a:pt x="0" y="4"/>
                  </a:moveTo>
                  <a:lnTo>
                    <a:pt x="0" y="10"/>
                  </a:lnTo>
                  <a:lnTo>
                    <a:pt x="99" y="4"/>
                  </a:lnTo>
                  <a:lnTo>
                    <a:pt x="103" y="0"/>
                  </a:lnTo>
                  <a:lnTo>
                    <a:pt x="0" y="4"/>
                  </a:lnTo>
                  <a:lnTo>
                    <a:pt x="0" y="4"/>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5" name="Freeform 129"/>
            <p:cNvSpPr/>
            <p:nvPr/>
          </p:nvSpPr>
          <p:spPr bwMode="auto">
            <a:xfrm>
              <a:off x="2105660" y="3387950"/>
              <a:ext cx="27503" cy="52713"/>
            </a:xfrm>
            <a:custGeom>
              <a:avLst/>
              <a:gdLst>
                <a:gd name="T0" fmla="*/ 20 w 20"/>
                <a:gd name="T1" fmla="*/ 13 h 40"/>
                <a:gd name="T2" fmla="*/ 20 w 20"/>
                <a:gd name="T3" fmla="*/ 0 h 40"/>
                <a:gd name="T4" fmla="*/ 9 w 20"/>
                <a:gd name="T5" fmla="*/ 14 h 40"/>
                <a:gd name="T6" fmla="*/ 0 w 20"/>
                <a:gd name="T7" fmla="*/ 23 h 40"/>
                <a:gd name="T8" fmla="*/ 8 w 20"/>
                <a:gd name="T9" fmla="*/ 32 h 40"/>
                <a:gd name="T10" fmla="*/ 16 w 20"/>
                <a:gd name="T11" fmla="*/ 40 h 40"/>
                <a:gd name="T12" fmla="*/ 20 w 20"/>
                <a:gd name="T13" fmla="*/ 13 h 40"/>
              </a:gdLst>
              <a:ahLst/>
              <a:cxnLst>
                <a:cxn ang="0">
                  <a:pos x="T0" y="T1"/>
                </a:cxn>
                <a:cxn ang="0">
                  <a:pos x="T2" y="T3"/>
                </a:cxn>
                <a:cxn ang="0">
                  <a:pos x="T4" y="T5"/>
                </a:cxn>
                <a:cxn ang="0">
                  <a:pos x="T6" y="T7"/>
                </a:cxn>
                <a:cxn ang="0">
                  <a:pos x="T8" y="T9"/>
                </a:cxn>
                <a:cxn ang="0">
                  <a:pos x="T10" y="T11"/>
                </a:cxn>
                <a:cxn ang="0">
                  <a:pos x="T12" y="T13"/>
                </a:cxn>
              </a:cxnLst>
              <a:rect l="0" t="0" r="r" b="b"/>
              <a:pathLst>
                <a:path w="20" h="40">
                  <a:moveTo>
                    <a:pt x="20" y="13"/>
                  </a:moveTo>
                  <a:cubicBezTo>
                    <a:pt x="20" y="0"/>
                    <a:pt x="20" y="0"/>
                    <a:pt x="20" y="0"/>
                  </a:cubicBezTo>
                  <a:cubicBezTo>
                    <a:pt x="17" y="5"/>
                    <a:pt x="13" y="10"/>
                    <a:pt x="9" y="14"/>
                  </a:cubicBezTo>
                  <a:cubicBezTo>
                    <a:pt x="6" y="17"/>
                    <a:pt x="3" y="20"/>
                    <a:pt x="0" y="23"/>
                  </a:cubicBezTo>
                  <a:cubicBezTo>
                    <a:pt x="8" y="32"/>
                    <a:pt x="8" y="32"/>
                    <a:pt x="8" y="32"/>
                  </a:cubicBezTo>
                  <a:cubicBezTo>
                    <a:pt x="16" y="40"/>
                    <a:pt x="16" y="40"/>
                    <a:pt x="16" y="40"/>
                  </a:cubicBezTo>
                  <a:cubicBezTo>
                    <a:pt x="18" y="31"/>
                    <a:pt x="19" y="22"/>
                    <a:pt x="20" y="13"/>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6" name="Freeform 130"/>
            <p:cNvSpPr/>
            <p:nvPr/>
          </p:nvSpPr>
          <p:spPr bwMode="auto">
            <a:xfrm>
              <a:off x="2113681" y="3430351"/>
              <a:ext cx="13751" cy="20627"/>
            </a:xfrm>
            <a:custGeom>
              <a:avLst/>
              <a:gdLst>
                <a:gd name="T0" fmla="*/ 8 w 10"/>
                <a:gd name="T1" fmla="*/ 16 h 16"/>
                <a:gd name="T2" fmla="*/ 10 w 10"/>
                <a:gd name="T3" fmla="*/ 8 h 16"/>
                <a:gd name="T4" fmla="*/ 2 w 10"/>
                <a:gd name="T5" fmla="*/ 0 h 16"/>
                <a:gd name="T6" fmla="*/ 0 w 10"/>
                <a:gd name="T7" fmla="*/ 3 h 16"/>
                <a:gd name="T8" fmla="*/ 8 w 10"/>
                <a:gd name="T9" fmla="*/ 16 h 16"/>
              </a:gdLst>
              <a:ahLst/>
              <a:cxnLst>
                <a:cxn ang="0">
                  <a:pos x="T0" y="T1"/>
                </a:cxn>
                <a:cxn ang="0">
                  <a:pos x="T2" y="T3"/>
                </a:cxn>
                <a:cxn ang="0">
                  <a:pos x="T4" y="T5"/>
                </a:cxn>
                <a:cxn ang="0">
                  <a:pos x="T6" y="T7"/>
                </a:cxn>
                <a:cxn ang="0">
                  <a:pos x="T8" y="T9"/>
                </a:cxn>
              </a:cxnLst>
              <a:rect l="0" t="0" r="r" b="b"/>
              <a:pathLst>
                <a:path w="10" h="16">
                  <a:moveTo>
                    <a:pt x="8" y="16"/>
                  </a:moveTo>
                  <a:cubicBezTo>
                    <a:pt x="9" y="13"/>
                    <a:pt x="9" y="11"/>
                    <a:pt x="10" y="8"/>
                  </a:cubicBezTo>
                  <a:cubicBezTo>
                    <a:pt x="2" y="0"/>
                    <a:pt x="2" y="0"/>
                    <a:pt x="2" y="0"/>
                  </a:cubicBezTo>
                  <a:cubicBezTo>
                    <a:pt x="0" y="3"/>
                    <a:pt x="0" y="3"/>
                    <a:pt x="0" y="3"/>
                  </a:cubicBezTo>
                  <a:cubicBezTo>
                    <a:pt x="8" y="16"/>
                    <a:pt x="8" y="16"/>
                    <a:pt x="8" y="16"/>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7" name="Freeform 131"/>
            <p:cNvSpPr/>
            <p:nvPr/>
          </p:nvSpPr>
          <p:spPr bwMode="auto">
            <a:xfrm>
              <a:off x="2087325" y="3430351"/>
              <a:ext cx="148972" cy="846850"/>
            </a:xfrm>
            <a:custGeom>
              <a:avLst/>
              <a:gdLst>
                <a:gd name="T0" fmla="*/ 95 w 108"/>
                <a:gd name="T1" fmla="*/ 51 h 653"/>
                <a:gd name="T2" fmla="*/ 90 w 108"/>
                <a:gd name="T3" fmla="*/ 55 h 653"/>
                <a:gd name="T4" fmla="*/ 98 w 108"/>
                <a:gd name="T5" fmla="*/ 55 h 653"/>
                <a:gd name="T6" fmla="*/ 99 w 108"/>
                <a:gd name="T7" fmla="*/ 58 h 653"/>
                <a:gd name="T8" fmla="*/ 97 w 108"/>
                <a:gd name="T9" fmla="*/ 61 h 653"/>
                <a:gd name="T10" fmla="*/ 101 w 108"/>
                <a:gd name="T11" fmla="*/ 60 h 653"/>
                <a:gd name="T12" fmla="*/ 100 w 108"/>
                <a:gd name="T13" fmla="*/ 63 h 653"/>
                <a:gd name="T14" fmla="*/ 94 w 108"/>
                <a:gd name="T15" fmla="*/ 66 h 653"/>
                <a:gd name="T16" fmla="*/ 93 w 108"/>
                <a:gd name="T17" fmla="*/ 67 h 653"/>
                <a:gd name="T18" fmla="*/ 92 w 108"/>
                <a:gd name="T19" fmla="*/ 68 h 653"/>
                <a:gd name="T20" fmla="*/ 82 w 108"/>
                <a:gd name="T21" fmla="*/ 106 h 653"/>
                <a:gd name="T22" fmla="*/ 0 w 108"/>
                <a:gd name="T23" fmla="*/ 107 h 653"/>
                <a:gd name="T24" fmla="*/ 0 w 108"/>
                <a:gd name="T25" fmla="*/ 117 h 653"/>
                <a:gd name="T26" fmla="*/ 0 w 108"/>
                <a:gd name="T27" fmla="*/ 121 h 653"/>
                <a:gd name="T28" fmla="*/ 42 w 108"/>
                <a:gd name="T29" fmla="*/ 123 h 653"/>
                <a:gd name="T30" fmla="*/ 47 w 108"/>
                <a:gd name="T31" fmla="*/ 123 h 653"/>
                <a:gd name="T32" fmla="*/ 47 w 108"/>
                <a:gd name="T33" fmla="*/ 132 h 653"/>
                <a:gd name="T34" fmla="*/ 64 w 108"/>
                <a:gd name="T35" fmla="*/ 201 h 653"/>
                <a:gd name="T36" fmla="*/ 74 w 108"/>
                <a:gd name="T37" fmla="*/ 252 h 653"/>
                <a:gd name="T38" fmla="*/ 25 w 108"/>
                <a:gd name="T39" fmla="*/ 226 h 653"/>
                <a:gd name="T40" fmla="*/ 29 w 108"/>
                <a:gd name="T41" fmla="*/ 248 h 653"/>
                <a:gd name="T42" fmla="*/ 68 w 108"/>
                <a:gd name="T43" fmla="*/ 290 h 653"/>
                <a:gd name="T44" fmla="*/ 75 w 108"/>
                <a:gd name="T45" fmla="*/ 288 h 653"/>
                <a:gd name="T46" fmla="*/ 66 w 108"/>
                <a:gd name="T47" fmla="*/ 370 h 653"/>
                <a:gd name="T48" fmla="*/ 66 w 108"/>
                <a:gd name="T49" fmla="*/ 463 h 653"/>
                <a:gd name="T50" fmla="*/ 79 w 108"/>
                <a:gd name="T51" fmla="*/ 564 h 653"/>
                <a:gd name="T52" fmla="*/ 79 w 108"/>
                <a:gd name="T53" fmla="*/ 595 h 653"/>
                <a:gd name="T54" fmla="*/ 56 w 108"/>
                <a:gd name="T55" fmla="*/ 614 h 653"/>
                <a:gd name="T56" fmla="*/ 55 w 108"/>
                <a:gd name="T57" fmla="*/ 614 h 653"/>
                <a:gd name="T58" fmla="*/ 52 w 108"/>
                <a:gd name="T59" fmla="*/ 631 h 653"/>
                <a:gd name="T60" fmla="*/ 65 w 108"/>
                <a:gd name="T61" fmla="*/ 637 h 653"/>
                <a:gd name="T62" fmla="*/ 65 w 108"/>
                <a:gd name="T63" fmla="*/ 648 h 653"/>
                <a:gd name="T64" fmla="*/ 98 w 108"/>
                <a:gd name="T65" fmla="*/ 652 h 653"/>
                <a:gd name="T66" fmla="*/ 106 w 108"/>
                <a:gd name="T67" fmla="*/ 645 h 653"/>
                <a:gd name="T68" fmla="*/ 102 w 108"/>
                <a:gd name="T69" fmla="*/ 630 h 653"/>
                <a:gd name="T70" fmla="*/ 93 w 108"/>
                <a:gd name="T71" fmla="*/ 604 h 653"/>
                <a:gd name="T72" fmla="*/ 93 w 108"/>
                <a:gd name="T73" fmla="*/ 544 h 653"/>
                <a:gd name="T74" fmla="*/ 84 w 108"/>
                <a:gd name="T75" fmla="*/ 450 h 653"/>
                <a:gd name="T76" fmla="*/ 84 w 108"/>
                <a:gd name="T77" fmla="*/ 351 h 653"/>
                <a:gd name="T78" fmla="*/ 88 w 108"/>
                <a:gd name="T79" fmla="*/ 283 h 653"/>
                <a:gd name="T80" fmla="*/ 108 w 108"/>
                <a:gd name="T81" fmla="*/ 276 h 653"/>
                <a:gd name="T82" fmla="*/ 93 w 108"/>
                <a:gd name="T83" fmla="*/ 211 h 653"/>
                <a:gd name="T84" fmla="*/ 78 w 108"/>
                <a:gd name="T85" fmla="*/ 121 h 653"/>
                <a:gd name="T86" fmla="*/ 101 w 108"/>
                <a:gd name="T87" fmla="*/ 112 h 653"/>
                <a:gd name="T88" fmla="*/ 101 w 108"/>
                <a:gd name="T89" fmla="*/ 101 h 653"/>
                <a:gd name="T90" fmla="*/ 104 w 108"/>
                <a:gd name="T91" fmla="*/ 94 h 653"/>
                <a:gd name="T92" fmla="*/ 104 w 108"/>
                <a:gd name="T93" fmla="*/ 57 h 653"/>
                <a:gd name="T94" fmla="*/ 97 w 108"/>
                <a:gd name="T95" fmla="*/ 21 h 653"/>
                <a:gd name="T96" fmla="*/ 90 w 108"/>
                <a:gd name="T97" fmla="*/ 0 h 653"/>
                <a:gd name="T98" fmla="*/ 95 w 108"/>
                <a:gd name="T99" fmla="*/ 48 h 653"/>
                <a:gd name="T100" fmla="*/ 95 w 108"/>
                <a:gd name="T101" fmla="*/ 5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 h="653">
                  <a:moveTo>
                    <a:pt x="95" y="51"/>
                  </a:moveTo>
                  <a:cubicBezTo>
                    <a:pt x="94" y="52"/>
                    <a:pt x="93" y="54"/>
                    <a:pt x="90" y="55"/>
                  </a:cubicBezTo>
                  <a:cubicBezTo>
                    <a:pt x="98" y="55"/>
                    <a:pt x="98" y="55"/>
                    <a:pt x="98" y="55"/>
                  </a:cubicBezTo>
                  <a:cubicBezTo>
                    <a:pt x="99" y="56"/>
                    <a:pt x="99" y="57"/>
                    <a:pt x="99" y="58"/>
                  </a:cubicBezTo>
                  <a:cubicBezTo>
                    <a:pt x="98" y="59"/>
                    <a:pt x="98" y="60"/>
                    <a:pt x="97" y="61"/>
                  </a:cubicBezTo>
                  <a:cubicBezTo>
                    <a:pt x="101" y="60"/>
                    <a:pt x="101" y="60"/>
                    <a:pt x="101" y="60"/>
                  </a:cubicBezTo>
                  <a:cubicBezTo>
                    <a:pt x="101" y="61"/>
                    <a:pt x="100" y="62"/>
                    <a:pt x="100" y="63"/>
                  </a:cubicBezTo>
                  <a:cubicBezTo>
                    <a:pt x="99" y="65"/>
                    <a:pt x="97" y="66"/>
                    <a:pt x="94" y="66"/>
                  </a:cubicBezTo>
                  <a:cubicBezTo>
                    <a:pt x="94" y="67"/>
                    <a:pt x="93" y="67"/>
                    <a:pt x="93" y="67"/>
                  </a:cubicBezTo>
                  <a:cubicBezTo>
                    <a:pt x="92" y="68"/>
                    <a:pt x="92" y="68"/>
                    <a:pt x="92" y="68"/>
                  </a:cubicBezTo>
                  <a:cubicBezTo>
                    <a:pt x="94" y="86"/>
                    <a:pt x="91" y="99"/>
                    <a:pt x="82" y="106"/>
                  </a:cubicBezTo>
                  <a:cubicBezTo>
                    <a:pt x="0" y="107"/>
                    <a:pt x="0" y="107"/>
                    <a:pt x="0" y="107"/>
                  </a:cubicBezTo>
                  <a:cubicBezTo>
                    <a:pt x="0" y="117"/>
                    <a:pt x="0" y="117"/>
                    <a:pt x="0" y="117"/>
                  </a:cubicBezTo>
                  <a:cubicBezTo>
                    <a:pt x="0" y="121"/>
                    <a:pt x="0" y="121"/>
                    <a:pt x="0" y="121"/>
                  </a:cubicBezTo>
                  <a:cubicBezTo>
                    <a:pt x="14" y="122"/>
                    <a:pt x="29" y="123"/>
                    <a:pt x="42" y="123"/>
                  </a:cubicBezTo>
                  <a:cubicBezTo>
                    <a:pt x="44" y="123"/>
                    <a:pt x="46" y="123"/>
                    <a:pt x="47" y="123"/>
                  </a:cubicBezTo>
                  <a:cubicBezTo>
                    <a:pt x="47" y="132"/>
                    <a:pt x="47" y="132"/>
                    <a:pt x="47" y="132"/>
                  </a:cubicBezTo>
                  <a:cubicBezTo>
                    <a:pt x="64" y="201"/>
                    <a:pt x="64" y="201"/>
                    <a:pt x="64" y="201"/>
                  </a:cubicBezTo>
                  <a:cubicBezTo>
                    <a:pt x="71" y="219"/>
                    <a:pt x="74" y="236"/>
                    <a:pt x="74" y="252"/>
                  </a:cubicBezTo>
                  <a:cubicBezTo>
                    <a:pt x="55" y="270"/>
                    <a:pt x="39" y="262"/>
                    <a:pt x="25" y="226"/>
                  </a:cubicBezTo>
                  <a:cubicBezTo>
                    <a:pt x="29" y="248"/>
                    <a:pt x="29" y="248"/>
                    <a:pt x="29" y="248"/>
                  </a:cubicBezTo>
                  <a:cubicBezTo>
                    <a:pt x="35" y="282"/>
                    <a:pt x="49" y="296"/>
                    <a:pt x="68" y="290"/>
                  </a:cubicBezTo>
                  <a:cubicBezTo>
                    <a:pt x="75" y="288"/>
                    <a:pt x="75" y="288"/>
                    <a:pt x="75" y="288"/>
                  </a:cubicBezTo>
                  <a:cubicBezTo>
                    <a:pt x="66" y="370"/>
                    <a:pt x="66" y="370"/>
                    <a:pt x="66" y="370"/>
                  </a:cubicBezTo>
                  <a:cubicBezTo>
                    <a:pt x="66" y="463"/>
                    <a:pt x="66" y="463"/>
                    <a:pt x="66" y="463"/>
                  </a:cubicBezTo>
                  <a:cubicBezTo>
                    <a:pt x="79" y="564"/>
                    <a:pt x="79" y="564"/>
                    <a:pt x="79" y="564"/>
                  </a:cubicBezTo>
                  <a:cubicBezTo>
                    <a:pt x="79" y="595"/>
                    <a:pt x="79" y="595"/>
                    <a:pt x="79" y="595"/>
                  </a:cubicBezTo>
                  <a:cubicBezTo>
                    <a:pt x="56" y="614"/>
                    <a:pt x="56" y="614"/>
                    <a:pt x="56" y="614"/>
                  </a:cubicBezTo>
                  <a:cubicBezTo>
                    <a:pt x="56" y="614"/>
                    <a:pt x="56" y="614"/>
                    <a:pt x="55" y="614"/>
                  </a:cubicBezTo>
                  <a:cubicBezTo>
                    <a:pt x="52" y="631"/>
                    <a:pt x="52" y="631"/>
                    <a:pt x="52" y="631"/>
                  </a:cubicBezTo>
                  <a:cubicBezTo>
                    <a:pt x="65" y="637"/>
                    <a:pt x="65" y="637"/>
                    <a:pt x="65" y="637"/>
                  </a:cubicBezTo>
                  <a:cubicBezTo>
                    <a:pt x="65" y="648"/>
                    <a:pt x="65" y="648"/>
                    <a:pt x="65" y="648"/>
                  </a:cubicBezTo>
                  <a:cubicBezTo>
                    <a:pt x="98" y="652"/>
                    <a:pt x="98" y="652"/>
                    <a:pt x="98" y="652"/>
                  </a:cubicBezTo>
                  <a:cubicBezTo>
                    <a:pt x="103" y="653"/>
                    <a:pt x="106" y="650"/>
                    <a:pt x="106" y="645"/>
                  </a:cubicBezTo>
                  <a:cubicBezTo>
                    <a:pt x="106" y="641"/>
                    <a:pt x="105" y="636"/>
                    <a:pt x="102" y="630"/>
                  </a:cubicBezTo>
                  <a:cubicBezTo>
                    <a:pt x="93" y="604"/>
                    <a:pt x="93" y="604"/>
                    <a:pt x="93" y="604"/>
                  </a:cubicBezTo>
                  <a:cubicBezTo>
                    <a:pt x="95" y="586"/>
                    <a:pt x="95" y="566"/>
                    <a:pt x="93" y="544"/>
                  </a:cubicBezTo>
                  <a:cubicBezTo>
                    <a:pt x="84" y="450"/>
                    <a:pt x="84" y="450"/>
                    <a:pt x="84" y="450"/>
                  </a:cubicBezTo>
                  <a:cubicBezTo>
                    <a:pt x="84" y="351"/>
                    <a:pt x="84" y="351"/>
                    <a:pt x="84" y="351"/>
                  </a:cubicBezTo>
                  <a:cubicBezTo>
                    <a:pt x="88" y="283"/>
                    <a:pt x="88" y="283"/>
                    <a:pt x="88" y="283"/>
                  </a:cubicBezTo>
                  <a:cubicBezTo>
                    <a:pt x="108" y="276"/>
                    <a:pt x="108" y="276"/>
                    <a:pt x="108" y="276"/>
                  </a:cubicBezTo>
                  <a:cubicBezTo>
                    <a:pt x="93" y="211"/>
                    <a:pt x="93" y="211"/>
                    <a:pt x="93" y="211"/>
                  </a:cubicBezTo>
                  <a:cubicBezTo>
                    <a:pt x="78" y="121"/>
                    <a:pt x="78" y="121"/>
                    <a:pt x="78" y="121"/>
                  </a:cubicBezTo>
                  <a:cubicBezTo>
                    <a:pt x="90" y="123"/>
                    <a:pt x="98" y="120"/>
                    <a:pt x="101" y="112"/>
                  </a:cubicBezTo>
                  <a:cubicBezTo>
                    <a:pt x="101" y="101"/>
                    <a:pt x="101" y="101"/>
                    <a:pt x="101" y="101"/>
                  </a:cubicBezTo>
                  <a:cubicBezTo>
                    <a:pt x="104" y="94"/>
                    <a:pt x="104" y="94"/>
                    <a:pt x="104" y="94"/>
                  </a:cubicBezTo>
                  <a:cubicBezTo>
                    <a:pt x="104" y="57"/>
                    <a:pt x="104" y="57"/>
                    <a:pt x="104" y="57"/>
                  </a:cubicBezTo>
                  <a:cubicBezTo>
                    <a:pt x="97" y="21"/>
                    <a:pt x="97" y="21"/>
                    <a:pt x="97" y="21"/>
                  </a:cubicBezTo>
                  <a:cubicBezTo>
                    <a:pt x="96" y="11"/>
                    <a:pt x="93" y="3"/>
                    <a:pt x="90" y="0"/>
                  </a:cubicBezTo>
                  <a:cubicBezTo>
                    <a:pt x="93" y="16"/>
                    <a:pt x="94" y="32"/>
                    <a:pt x="95" y="48"/>
                  </a:cubicBezTo>
                  <a:cubicBezTo>
                    <a:pt x="95" y="49"/>
                    <a:pt x="95" y="50"/>
                    <a:pt x="95" y="5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8" name="Freeform 132"/>
            <p:cNvSpPr/>
            <p:nvPr/>
          </p:nvSpPr>
          <p:spPr bwMode="auto">
            <a:xfrm>
              <a:off x="2175562" y="3495668"/>
              <a:ext cx="42400" cy="22919"/>
            </a:xfrm>
            <a:custGeom>
              <a:avLst/>
              <a:gdLst>
                <a:gd name="T0" fmla="*/ 26 w 31"/>
                <a:gd name="T1" fmla="*/ 4 h 17"/>
                <a:gd name="T2" fmla="*/ 31 w 31"/>
                <a:gd name="T3" fmla="*/ 0 h 17"/>
                <a:gd name="T4" fmla="*/ 9 w 31"/>
                <a:gd name="T5" fmla="*/ 3 h 17"/>
                <a:gd name="T6" fmla="*/ 0 w 31"/>
                <a:gd name="T7" fmla="*/ 17 h 17"/>
                <a:gd name="T8" fmla="*/ 12 w 31"/>
                <a:gd name="T9" fmla="*/ 5 h 17"/>
                <a:gd name="T10" fmla="*/ 26 w 31"/>
                <a:gd name="T11" fmla="*/ 4 h 17"/>
              </a:gdLst>
              <a:ahLst/>
              <a:cxnLst>
                <a:cxn ang="0">
                  <a:pos x="T0" y="T1"/>
                </a:cxn>
                <a:cxn ang="0">
                  <a:pos x="T2" y="T3"/>
                </a:cxn>
                <a:cxn ang="0">
                  <a:pos x="T4" y="T5"/>
                </a:cxn>
                <a:cxn ang="0">
                  <a:pos x="T6" y="T7"/>
                </a:cxn>
                <a:cxn ang="0">
                  <a:pos x="T8" y="T9"/>
                </a:cxn>
                <a:cxn ang="0">
                  <a:pos x="T10" y="T11"/>
                </a:cxn>
              </a:cxnLst>
              <a:rect l="0" t="0" r="r" b="b"/>
              <a:pathLst>
                <a:path w="31" h="17">
                  <a:moveTo>
                    <a:pt x="26" y="4"/>
                  </a:moveTo>
                  <a:cubicBezTo>
                    <a:pt x="29" y="3"/>
                    <a:pt x="30" y="1"/>
                    <a:pt x="31" y="0"/>
                  </a:cubicBezTo>
                  <a:cubicBezTo>
                    <a:pt x="9" y="3"/>
                    <a:pt x="9" y="3"/>
                    <a:pt x="9" y="3"/>
                  </a:cubicBezTo>
                  <a:cubicBezTo>
                    <a:pt x="0" y="17"/>
                    <a:pt x="0" y="17"/>
                    <a:pt x="0" y="17"/>
                  </a:cubicBezTo>
                  <a:cubicBezTo>
                    <a:pt x="12" y="5"/>
                    <a:pt x="12" y="5"/>
                    <a:pt x="12" y="5"/>
                  </a:cubicBezTo>
                  <a:cubicBezTo>
                    <a:pt x="26" y="4"/>
                    <a:pt x="26" y="4"/>
                    <a:pt x="26" y="4"/>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9" name="Freeform 133"/>
            <p:cNvSpPr/>
            <p:nvPr/>
          </p:nvSpPr>
          <p:spPr bwMode="auto">
            <a:xfrm>
              <a:off x="2165249" y="3492232"/>
              <a:ext cx="58443" cy="33233"/>
            </a:xfrm>
            <a:custGeom>
              <a:avLst/>
              <a:gdLst>
                <a:gd name="T0" fmla="*/ 42 w 43"/>
                <a:gd name="T1" fmla="*/ 7 h 26"/>
                <a:gd name="T2" fmla="*/ 34 w 43"/>
                <a:gd name="T3" fmla="*/ 7 h 26"/>
                <a:gd name="T4" fmla="*/ 20 w 43"/>
                <a:gd name="T5" fmla="*/ 8 h 26"/>
                <a:gd name="T6" fmla="*/ 8 w 43"/>
                <a:gd name="T7" fmla="*/ 20 h 26"/>
                <a:gd name="T8" fmla="*/ 17 w 43"/>
                <a:gd name="T9" fmla="*/ 6 h 26"/>
                <a:gd name="T10" fmla="*/ 39 w 43"/>
                <a:gd name="T11" fmla="*/ 3 h 26"/>
                <a:gd name="T12" fmla="*/ 39 w 43"/>
                <a:gd name="T13" fmla="*/ 0 h 26"/>
                <a:gd name="T14" fmla="*/ 17 w 43"/>
                <a:gd name="T15" fmla="*/ 1 h 26"/>
                <a:gd name="T16" fmla="*/ 14 w 43"/>
                <a:gd name="T17" fmla="*/ 3 h 26"/>
                <a:gd name="T18" fmla="*/ 0 w 43"/>
                <a:gd name="T19" fmla="*/ 26 h 26"/>
                <a:gd name="T20" fmla="*/ 10 w 43"/>
                <a:gd name="T21" fmla="*/ 24 h 26"/>
                <a:gd name="T22" fmla="*/ 22 w 43"/>
                <a:gd name="T23" fmla="*/ 10 h 26"/>
                <a:gd name="T24" fmla="*/ 43 w 43"/>
                <a:gd name="T25" fmla="*/ 10 h 26"/>
                <a:gd name="T26" fmla="*/ 42 w 43"/>
                <a:gd name="T27"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26">
                  <a:moveTo>
                    <a:pt x="42" y="7"/>
                  </a:moveTo>
                  <a:cubicBezTo>
                    <a:pt x="34" y="7"/>
                    <a:pt x="34" y="7"/>
                    <a:pt x="34" y="7"/>
                  </a:cubicBezTo>
                  <a:cubicBezTo>
                    <a:pt x="20" y="8"/>
                    <a:pt x="20" y="8"/>
                    <a:pt x="20" y="8"/>
                  </a:cubicBezTo>
                  <a:cubicBezTo>
                    <a:pt x="8" y="20"/>
                    <a:pt x="8" y="20"/>
                    <a:pt x="8" y="20"/>
                  </a:cubicBezTo>
                  <a:cubicBezTo>
                    <a:pt x="17" y="6"/>
                    <a:pt x="17" y="6"/>
                    <a:pt x="17" y="6"/>
                  </a:cubicBezTo>
                  <a:cubicBezTo>
                    <a:pt x="39" y="3"/>
                    <a:pt x="39" y="3"/>
                    <a:pt x="39" y="3"/>
                  </a:cubicBezTo>
                  <a:cubicBezTo>
                    <a:pt x="39" y="2"/>
                    <a:pt x="39" y="1"/>
                    <a:pt x="39" y="0"/>
                  </a:cubicBezTo>
                  <a:cubicBezTo>
                    <a:pt x="17" y="1"/>
                    <a:pt x="17" y="1"/>
                    <a:pt x="17" y="1"/>
                  </a:cubicBezTo>
                  <a:cubicBezTo>
                    <a:pt x="16" y="2"/>
                    <a:pt x="15" y="3"/>
                    <a:pt x="14" y="3"/>
                  </a:cubicBezTo>
                  <a:cubicBezTo>
                    <a:pt x="7" y="10"/>
                    <a:pt x="3" y="18"/>
                    <a:pt x="0" y="26"/>
                  </a:cubicBezTo>
                  <a:cubicBezTo>
                    <a:pt x="10" y="24"/>
                    <a:pt x="10" y="24"/>
                    <a:pt x="10" y="24"/>
                  </a:cubicBezTo>
                  <a:cubicBezTo>
                    <a:pt x="22" y="10"/>
                    <a:pt x="22" y="10"/>
                    <a:pt x="22" y="10"/>
                  </a:cubicBezTo>
                  <a:cubicBezTo>
                    <a:pt x="43" y="10"/>
                    <a:pt x="43" y="10"/>
                    <a:pt x="43" y="10"/>
                  </a:cubicBezTo>
                  <a:cubicBezTo>
                    <a:pt x="43" y="9"/>
                    <a:pt x="43" y="8"/>
                    <a:pt x="42" y="7"/>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0" name="Freeform 134"/>
            <p:cNvSpPr/>
            <p:nvPr/>
          </p:nvSpPr>
          <p:spPr bwMode="auto">
            <a:xfrm>
              <a:off x="2183584" y="3430351"/>
              <a:ext cx="34378" cy="65319"/>
            </a:xfrm>
            <a:custGeom>
              <a:avLst/>
              <a:gdLst>
                <a:gd name="T0" fmla="*/ 3 w 25"/>
                <a:gd name="T1" fmla="*/ 49 h 51"/>
                <a:gd name="T2" fmla="*/ 25 w 25"/>
                <a:gd name="T3" fmla="*/ 48 h 51"/>
                <a:gd name="T4" fmla="*/ 20 w 25"/>
                <a:gd name="T5" fmla="*/ 0 h 51"/>
                <a:gd name="T6" fmla="*/ 1 w 25"/>
                <a:gd name="T7" fmla="*/ 36 h 51"/>
                <a:gd name="T8" fmla="*/ 0 w 25"/>
                <a:gd name="T9" fmla="*/ 51 h 51"/>
                <a:gd name="T10" fmla="*/ 3 w 25"/>
                <a:gd name="T11" fmla="*/ 49 h 51"/>
              </a:gdLst>
              <a:ahLst/>
              <a:cxnLst>
                <a:cxn ang="0">
                  <a:pos x="T0" y="T1"/>
                </a:cxn>
                <a:cxn ang="0">
                  <a:pos x="T2" y="T3"/>
                </a:cxn>
                <a:cxn ang="0">
                  <a:pos x="T4" y="T5"/>
                </a:cxn>
                <a:cxn ang="0">
                  <a:pos x="T6" y="T7"/>
                </a:cxn>
                <a:cxn ang="0">
                  <a:pos x="T8" y="T9"/>
                </a:cxn>
                <a:cxn ang="0">
                  <a:pos x="T10" y="T11"/>
                </a:cxn>
              </a:cxnLst>
              <a:rect l="0" t="0" r="r" b="b"/>
              <a:pathLst>
                <a:path w="25" h="51">
                  <a:moveTo>
                    <a:pt x="3" y="49"/>
                  </a:moveTo>
                  <a:cubicBezTo>
                    <a:pt x="25" y="48"/>
                    <a:pt x="25" y="48"/>
                    <a:pt x="25" y="48"/>
                  </a:cubicBezTo>
                  <a:cubicBezTo>
                    <a:pt x="24" y="32"/>
                    <a:pt x="23" y="16"/>
                    <a:pt x="20" y="0"/>
                  </a:cubicBezTo>
                  <a:cubicBezTo>
                    <a:pt x="1" y="36"/>
                    <a:pt x="1" y="36"/>
                    <a:pt x="1" y="36"/>
                  </a:cubicBezTo>
                  <a:cubicBezTo>
                    <a:pt x="0" y="51"/>
                    <a:pt x="0" y="51"/>
                    <a:pt x="0" y="51"/>
                  </a:cubicBezTo>
                  <a:cubicBezTo>
                    <a:pt x="1" y="51"/>
                    <a:pt x="2" y="50"/>
                    <a:pt x="3" y="49"/>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135"/>
            <p:cNvSpPr/>
            <p:nvPr/>
          </p:nvSpPr>
          <p:spPr bwMode="auto">
            <a:xfrm>
              <a:off x="2051800" y="3324924"/>
              <a:ext cx="5730" cy="25211"/>
            </a:xfrm>
            <a:custGeom>
              <a:avLst/>
              <a:gdLst>
                <a:gd name="T0" fmla="*/ 0 w 4"/>
                <a:gd name="T1" fmla="*/ 0 h 19"/>
                <a:gd name="T2" fmla="*/ 0 w 4"/>
                <a:gd name="T3" fmla="*/ 5 h 19"/>
                <a:gd name="T4" fmla="*/ 2 w 4"/>
                <a:gd name="T5" fmla="*/ 19 h 19"/>
                <a:gd name="T6" fmla="*/ 2 w 4"/>
                <a:gd name="T7" fmla="*/ 5 h 19"/>
                <a:gd name="T8" fmla="*/ 0 w 4"/>
                <a:gd name="T9" fmla="*/ 0 h 19"/>
              </a:gdLst>
              <a:ahLst/>
              <a:cxnLst>
                <a:cxn ang="0">
                  <a:pos x="T0" y="T1"/>
                </a:cxn>
                <a:cxn ang="0">
                  <a:pos x="T2" y="T3"/>
                </a:cxn>
                <a:cxn ang="0">
                  <a:pos x="T4" y="T5"/>
                </a:cxn>
                <a:cxn ang="0">
                  <a:pos x="T6" y="T7"/>
                </a:cxn>
                <a:cxn ang="0">
                  <a:pos x="T8" y="T9"/>
                </a:cxn>
              </a:cxnLst>
              <a:rect l="0" t="0" r="r" b="b"/>
              <a:pathLst>
                <a:path w="4" h="19">
                  <a:moveTo>
                    <a:pt x="0" y="0"/>
                  </a:moveTo>
                  <a:cubicBezTo>
                    <a:pt x="0" y="5"/>
                    <a:pt x="0" y="5"/>
                    <a:pt x="0" y="5"/>
                  </a:cubicBezTo>
                  <a:cubicBezTo>
                    <a:pt x="0" y="12"/>
                    <a:pt x="1" y="17"/>
                    <a:pt x="2" y="19"/>
                  </a:cubicBezTo>
                  <a:cubicBezTo>
                    <a:pt x="4" y="17"/>
                    <a:pt x="4" y="12"/>
                    <a:pt x="2" y="5"/>
                  </a:cubicBezTo>
                  <a:cubicBezTo>
                    <a:pt x="0" y="0"/>
                    <a:pt x="0" y="0"/>
                    <a:pt x="0" y="0"/>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136"/>
            <p:cNvSpPr/>
            <p:nvPr/>
          </p:nvSpPr>
          <p:spPr bwMode="auto">
            <a:xfrm>
              <a:off x="2055238" y="3331800"/>
              <a:ext cx="5730" cy="20627"/>
            </a:xfrm>
            <a:custGeom>
              <a:avLst/>
              <a:gdLst>
                <a:gd name="T0" fmla="*/ 4 w 4"/>
                <a:gd name="T1" fmla="*/ 16 h 16"/>
                <a:gd name="T2" fmla="*/ 4 w 4"/>
                <a:gd name="T3" fmla="*/ 11 h 16"/>
                <a:gd name="T4" fmla="*/ 0 w 4"/>
                <a:gd name="T5" fmla="*/ 0 h 16"/>
                <a:gd name="T6" fmla="*/ 0 w 4"/>
                <a:gd name="T7" fmla="*/ 14 h 16"/>
                <a:gd name="T8" fmla="*/ 4 w 4"/>
                <a:gd name="T9" fmla="*/ 16 h 16"/>
              </a:gdLst>
              <a:ahLst/>
              <a:cxnLst>
                <a:cxn ang="0">
                  <a:pos x="T0" y="T1"/>
                </a:cxn>
                <a:cxn ang="0">
                  <a:pos x="T2" y="T3"/>
                </a:cxn>
                <a:cxn ang="0">
                  <a:pos x="T4" y="T5"/>
                </a:cxn>
                <a:cxn ang="0">
                  <a:pos x="T6" y="T7"/>
                </a:cxn>
                <a:cxn ang="0">
                  <a:pos x="T8" y="T9"/>
                </a:cxn>
              </a:cxnLst>
              <a:rect l="0" t="0" r="r" b="b"/>
              <a:pathLst>
                <a:path w="4" h="16">
                  <a:moveTo>
                    <a:pt x="4" y="16"/>
                  </a:moveTo>
                  <a:cubicBezTo>
                    <a:pt x="4" y="11"/>
                    <a:pt x="4" y="11"/>
                    <a:pt x="4" y="11"/>
                  </a:cubicBezTo>
                  <a:cubicBezTo>
                    <a:pt x="0" y="0"/>
                    <a:pt x="0" y="0"/>
                    <a:pt x="0" y="0"/>
                  </a:cubicBezTo>
                  <a:cubicBezTo>
                    <a:pt x="2" y="7"/>
                    <a:pt x="2" y="12"/>
                    <a:pt x="0" y="14"/>
                  </a:cubicBezTo>
                  <a:cubicBezTo>
                    <a:pt x="1" y="16"/>
                    <a:pt x="3" y="16"/>
                    <a:pt x="4" y="16"/>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137"/>
            <p:cNvSpPr/>
            <p:nvPr/>
          </p:nvSpPr>
          <p:spPr bwMode="auto">
            <a:xfrm>
              <a:off x="1992211" y="3439518"/>
              <a:ext cx="41254" cy="81362"/>
            </a:xfrm>
            <a:custGeom>
              <a:avLst/>
              <a:gdLst>
                <a:gd name="T0" fmla="*/ 3 w 30"/>
                <a:gd name="T1" fmla="*/ 0 h 63"/>
                <a:gd name="T2" fmla="*/ 0 w 30"/>
                <a:gd name="T3" fmla="*/ 3 h 63"/>
                <a:gd name="T4" fmla="*/ 15 w 30"/>
                <a:gd name="T5" fmla="*/ 60 h 63"/>
                <a:gd name="T6" fmla="*/ 30 w 30"/>
                <a:gd name="T7" fmla="*/ 63 h 63"/>
                <a:gd name="T8" fmla="*/ 3 w 30"/>
                <a:gd name="T9" fmla="*/ 0 h 63"/>
              </a:gdLst>
              <a:ahLst/>
              <a:cxnLst>
                <a:cxn ang="0">
                  <a:pos x="T0" y="T1"/>
                </a:cxn>
                <a:cxn ang="0">
                  <a:pos x="T2" y="T3"/>
                </a:cxn>
                <a:cxn ang="0">
                  <a:pos x="T4" y="T5"/>
                </a:cxn>
                <a:cxn ang="0">
                  <a:pos x="T6" y="T7"/>
                </a:cxn>
                <a:cxn ang="0">
                  <a:pos x="T8" y="T9"/>
                </a:cxn>
              </a:cxnLst>
              <a:rect l="0" t="0" r="r" b="b"/>
              <a:pathLst>
                <a:path w="30" h="63">
                  <a:moveTo>
                    <a:pt x="3" y="0"/>
                  </a:moveTo>
                  <a:cubicBezTo>
                    <a:pt x="2" y="1"/>
                    <a:pt x="1" y="2"/>
                    <a:pt x="0" y="3"/>
                  </a:cubicBezTo>
                  <a:cubicBezTo>
                    <a:pt x="10" y="17"/>
                    <a:pt x="15" y="36"/>
                    <a:pt x="15" y="60"/>
                  </a:cubicBezTo>
                  <a:cubicBezTo>
                    <a:pt x="20" y="61"/>
                    <a:pt x="25" y="62"/>
                    <a:pt x="30" y="63"/>
                  </a:cubicBezTo>
                  <a:cubicBezTo>
                    <a:pt x="24" y="40"/>
                    <a:pt x="15" y="19"/>
                    <a:pt x="3"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138"/>
            <p:cNvSpPr>
              <a:spLocks noEditPoints="1"/>
            </p:cNvSpPr>
            <p:nvPr/>
          </p:nvSpPr>
          <p:spPr bwMode="auto">
            <a:xfrm>
              <a:off x="1985335" y="3442956"/>
              <a:ext cx="27503" cy="91675"/>
            </a:xfrm>
            <a:custGeom>
              <a:avLst/>
              <a:gdLst>
                <a:gd name="T0" fmla="*/ 5 w 20"/>
                <a:gd name="T1" fmla="*/ 0 h 71"/>
                <a:gd name="T2" fmla="*/ 1 w 20"/>
                <a:gd name="T3" fmla="*/ 24 h 71"/>
                <a:gd name="T4" fmla="*/ 3 w 20"/>
                <a:gd name="T5" fmla="*/ 71 h 71"/>
                <a:gd name="T6" fmla="*/ 14 w 20"/>
                <a:gd name="T7" fmla="*/ 66 h 71"/>
                <a:gd name="T8" fmla="*/ 20 w 20"/>
                <a:gd name="T9" fmla="*/ 66 h 71"/>
                <a:gd name="T10" fmla="*/ 14 w 20"/>
                <a:gd name="T11" fmla="*/ 57 h 71"/>
                <a:gd name="T12" fmla="*/ 15 w 20"/>
                <a:gd name="T13" fmla="*/ 55 h 71"/>
                <a:gd name="T14" fmla="*/ 20 w 20"/>
                <a:gd name="T15" fmla="*/ 57 h 71"/>
                <a:gd name="T16" fmla="*/ 5 w 20"/>
                <a:gd name="T17" fmla="*/ 0 h 71"/>
                <a:gd name="T18" fmla="*/ 6 w 20"/>
                <a:gd name="T19" fmla="*/ 6 h 71"/>
                <a:gd name="T20" fmla="*/ 9 w 20"/>
                <a:gd name="T21" fmla="*/ 13 h 71"/>
                <a:gd name="T22" fmla="*/ 9 w 20"/>
                <a:gd name="T23" fmla="*/ 64 h 71"/>
                <a:gd name="T24" fmla="*/ 6 w 20"/>
                <a:gd name="T25" fmla="*/ 66 h 71"/>
                <a:gd name="T26" fmla="*/ 6 w 20"/>
                <a:gd name="T27" fmla="*/ 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71">
                  <a:moveTo>
                    <a:pt x="5" y="0"/>
                  </a:moveTo>
                  <a:cubicBezTo>
                    <a:pt x="1" y="6"/>
                    <a:pt x="0" y="13"/>
                    <a:pt x="1" y="24"/>
                  </a:cubicBezTo>
                  <a:cubicBezTo>
                    <a:pt x="3" y="71"/>
                    <a:pt x="3" y="71"/>
                    <a:pt x="3" y="71"/>
                  </a:cubicBezTo>
                  <a:cubicBezTo>
                    <a:pt x="5" y="69"/>
                    <a:pt x="9" y="67"/>
                    <a:pt x="14" y="66"/>
                  </a:cubicBezTo>
                  <a:cubicBezTo>
                    <a:pt x="20" y="66"/>
                    <a:pt x="20" y="66"/>
                    <a:pt x="20" y="66"/>
                  </a:cubicBezTo>
                  <a:cubicBezTo>
                    <a:pt x="15" y="63"/>
                    <a:pt x="13" y="60"/>
                    <a:pt x="14" y="57"/>
                  </a:cubicBezTo>
                  <a:cubicBezTo>
                    <a:pt x="14" y="56"/>
                    <a:pt x="15" y="55"/>
                    <a:pt x="15" y="55"/>
                  </a:cubicBezTo>
                  <a:cubicBezTo>
                    <a:pt x="17" y="55"/>
                    <a:pt x="18" y="56"/>
                    <a:pt x="20" y="57"/>
                  </a:cubicBezTo>
                  <a:cubicBezTo>
                    <a:pt x="20" y="33"/>
                    <a:pt x="15" y="14"/>
                    <a:pt x="5" y="0"/>
                  </a:cubicBezTo>
                  <a:close/>
                  <a:moveTo>
                    <a:pt x="6" y="6"/>
                  </a:moveTo>
                  <a:cubicBezTo>
                    <a:pt x="9" y="13"/>
                    <a:pt x="9" y="13"/>
                    <a:pt x="9" y="13"/>
                  </a:cubicBezTo>
                  <a:cubicBezTo>
                    <a:pt x="7" y="26"/>
                    <a:pt x="7" y="43"/>
                    <a:pt x="9" y="64"/>
                  </a:cubicBezTo>
                  <a:cubicBezTo>
                    <a:pt x="6" y="66"/>
                    <a:pt x="6" y="66"/>
                    <a:pt x="6" y="66"/>
                  </a:cubicBezTo>
                  <a:cubicBezTo>
                    <a:pt x="3" y="40"/>
                    <a:pt x="3" y="20"/>
                    <a:pt x="6" y="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139"/>
            <p:cNvSpPr/>
            <p:nvPr/>
          </p:nvSpPr>
          <p:spPr bwMode="auto">
            <a:xfrm>
              <a:off x="1988774" y="3450978"/>
              <a:ext cx="8022" cy="77924"/>
            </a:xfrm>
            <a:custGeom>
              <a:avLst/>
              <a:gdLst>
                <a:gd name="T0" fmla="*/ 6 w 6"/>
                <a:gd name="T1" fmla="*/ 7 h 60"/>
                <a:gd name="T2" fmla="*/ 3 w 6"/>
                <a:gd name="T3" fmla="*/ 0 h 60"/>
                <a:gd name="T4" fmla="*/ 3 w 6"/>
                <a:gd name="T5" fmla="*/ 60 h 60"/>
                <a:gd name="T6" fmla="*/ 6 w 6"/>
                <a:gd name="T7" fmla="*/ 58 h 60"/>
                <a:gd name="T8" fmla="*/ 6 w 6"/>
                <a:gd name="T9" fmla="*/ 7 h 60"/>
              </a:gdLst>
              <a:ahLst/>
              <a:cxnLst>
                <a:cxn ang="0">
                  <a:pos x="T0" y="T1"/>
                </a:cxn>
                <a:cxn ang="0">
                  <a:pos x="T2" y="T3"/>
                </a:cxn>
                <a:cxn ang="0">
                  <a:pos x="T4" y="T5"/>
                </a:cxn>
                <a:cxn ang="0">
                  <a:pos x="T6" y="T7"/>
                </a:cxn>
                <a:cxn ang="0">
                  <a:pos x="T8" y="T9"/>
                </a:cxn>
              </a:cxnLst>
              <a:rect l="0" t="0" r="r" b="b"/>
              <a:pathLst>
                <a:path w="6" h="60">
                  <a:moveTo>
                    <a:pt x="6" y="7"/>
                  </a:moveTo>
                  <a:cubicBezTo>
                    <a:pt x="3" y="0"/>
                    <a:pt x="3" y="0"/>
                    <a:pt x="3" y="0"/>
                  </a:cubicBezTo>
                  <a:cubicBezTo>
                    <a:pt x="0" y="14"/>
                    <a:pt x="0" y="34"/>
                    <a:pt x="3" y="60"/>
                  </a:cubicBezTo>
                  <a:cubicBezTo>
                    <a:pt x="6" y="58"/>
                    <a:pt x="6" y="58"/>
                    <a:pt x="6" y="58"/>
                  </a:cubicBezTo>
                  <a:cubicBezTo>
                    <a:pt x="4" y="37"/>
                    <a:pt x="4" y="20"/>
                    <a:pt x="6" y="7"/>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140"/>
            <p:cNvSpPr>
              <a:spLocks noEditPoints="1"/>
            </p:cNvSpPr>
            <p:nvPr/>
          </p:nvSpPr>
          <p:spPr bwMode="auto">
            <a:xfrm>
              <a:off x="2067843" y="3375346"/>
              <a:ext cx="50421" cy="43546"/>
            </a:xfrm>
            <a:custGeom>
              <a:avLst/>
              <a:gdLst>
                <a:gd name="T0" fmla="*/ 13 w 37"/>
                <a:gd name="T1" fmla="*/ 11 h 33"/>
                <a:gd name="T2" fmla="*/ 4 w 37"/>
                <a:gd name="T3" fmla="*/ 3 h 33"/>
                <a:gd name="T4" fmla="*/ 2 w 37"/>
                <a:gd name="T5" fmla="*/ 0 h 33"/>
                <a:gd name="T6" fmla="*/ 0 w 37"/>
                <a:gd name="T7" fmla="*/ 11 h 33"/>
                <a:gd name="T8" fmla="*/ 28 w 37"/>
                <a:gd name="T9" fmla="*/ 33 h 33"/>
                <a:gd name="T10" fmla="*/ 37 w 37"/>
                <a:gd name="T11" fmla="*/ 24 h 33"/>
                <a:gd name="T12" fmla="*/ 36 w 37"/>
                <a:gd name="T13" fmla="*/ 10 h 33"/>
                <a:gd name="T14" fmla="*/ 13 w 37"/>
                <a:gd name="T15" fmla="*/ 11 h 33"/>
                <a:gd name="T16" fmla="*/ 6 w 37"/>
                <a:gd name="T17" fmla="*/ 7 h 33"/>
                <a:gd name="T18" fmla="*/ 8 w 37"/>
                <a:gd name="T19" fmla="*/ 17 h 33"/>
                <a:gd name="T20" fmla="*/ 3 w 37"/>
                <a:gd name="T21" fmla="*/ 11 h 33"/>
                <a:gd name="T22" fmla="*/ 3 w 37"/>
                <a:gd name="T23" fmla="*/ 4 h 33"/>
                <a:gd name="T24" fmla="*/ 6 w 37"/>
                <a:gd name="T25" fmla="*/ 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3">
                  <a:moveTo>
                    <a:pt x="13" y="11"/>
                  </a:moveTo>
                  <a:cubicBezTo>
                    <a:pt x="4" y="3"/>
                    <a:pt x="4" y="3"/>
                    <a:pt x="4" y="3"/>
                  </a:cubicBezTo>
                  <a:cubicBezTo>
                    <a:pt x="3" y="2"/>
                    <a:pt x="2" y="1"/>
                    <a:pt x="2" y="0"/>
                  </a:cubicBezTo>
                  <a:cubicBezTo>
                    <a:pt x="0" y="11"/>
                    <a:pt x="0" y="11"/>
                    <a:pt x="0" y="11"/>
                  </a:cubicBezTo>
                  <a:cubicBezTo>
                    <a:pt x="8" y="20"/>
                    <a:pt x="17" y="27"/>
                    <a:pt x="28" y="33"/>
                  </a:cubicBezTo>
                  <a:cubicBezTo>
                    <a:pt x="31" y="30"/>
                    <a:pt x="34" y="27"/>
                    <a:pt x="37" y="24"/>
                  </a:cubicBezTo>
                  <a:cubicBezTo>
                    <a:pt x="36" y="10"/>
                    <a:pt x="36" y="10"/>
                    <a:pt x="36" y="10"/>
                  </a:cubicBezTo>
                  <a:cubicBezTo>
                    <a:pt x="28" y="15"/>
                    <a:pt x="20" y="16"/>
                    <a:pt x="13" y="11"/>
                  </a:cubicBezTo>
                  <a:close/>
                  <a:moveTo>
                    <a:pt x="6" y="7"/>
                  </a:moveTo>
                  <a:cubicBezTo>
                    <a:pt x="8" y="17"/>
                    <a:pt x="8" y="17"/>
                    <a:pt x="8" y="17"/>
                  </a:cubicBezTo>
                  <a:cubicBezTo>
                    <a:pt x="3" y="11"/>
                    <a:pt x="3" y="11"/>
                    <a:pt x="3" y="11"/>
                  </a:cubicBezTo>
                  <a:cubicBezTo>
                    <a:pt x="3" y="4"/>
                    <a:pt x="3" y="4"/>
                    <a:pt x="3" y="4"/>
                  </a:cubicBezTo>
                  <a:cubicBezTo>
                    <a:pt x="6" y="7"/>
                    <a:pt x="6" y="7"/>
                    <a:pt x="6" y="7"/>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141"/>
            <p:cNvSpPr/>
            <p:nvPr/>
          </p:nvSpPr>
          <p:spPr bwMode="auto">
            <a:xfrm>
              <a:off x="2071281" y="3381074"/>
              <a:ext cx="6876" cy="16043"/>
            </a:xfrm>
            <a:custGeom>
              <a:avLst/>
              <a:gdLst>
                <a:gd name="T0" fmla="*/ 6 w 6"/>
                <a:gd name="T1" fmla="*/ 14 h 14"/>
                <a:gd name="T2" fmla="*/ 4 w 6"/>
                <a:gd name="T3" fmla="*/ 3 h 14"/>
                <a:gd name="T4" fmla="*/ 0 w 6"/>
                <a:gd name="T5" fmla="*/ 0 h 14"/>
                <a:gd name="T6" fmla="*/ 0 w 6"/>
                <a:gd name="T7" fmla="*/ 8 h 14"/>
                <a:gd name="T8" fmla="*/ 6 w 6"/>
                <a:gd name="T9" fmla="*/ 14 h 14"/>
                <a:gd name="T10" fmla="*/ 6 w 6"/>
                <a:gd name="T11" fmla="*/ 14 h 14"/>
              </a:gdLst>
              <a:ahLst/>
              <a:cxnLst>
                <a:cxn ang="0">
                  <a:pos x="T0" y="T1"/>
                </a:cxn>
                <a:cxn ang="0">
                  <a:pos x="T2" y="T3"/>
                </a:cxn>
                <a:cxn ang="0">
                  <a:pos x="T4" y="T5"/>
                </a:cxn>
                <a:cxn ang="0">
                  <a:pos x="T6" y="T7"/>
                </a:cxn>
                <a:cxn ang="0">
                  <a:pos x="T8" y="T9"/>
                </a:cxn>
                <a:cxn ang="0">
                  <a:pos x="T10" y="T11"/>
                </a:cxn>
              </a:cxnLst>
              <a:rect l="0" t="0" r="r" b="b"/>
              <a:pathLst>
                <a:path w="6" h="14">
                  <a:moveTo>
                    <a:pt x="6" y="14"/>
                  </a:moveTo>
                  <a:lnTo>
                    <a:pt x="4" y="3"/>
                  </a:lnTo>
                  <a:lnTo>
                    <a:pt x="0" y="0"/>
                  </a:lnTo>
                  <a:lnTo>
                    <a:pt x="0" y="8"/>
                  </a:lnTo>
                  <a:lnTo>
                    <a:pt x="6" y="14"/>
                  </a:lnTo>
                  <a:lnTo>
                    <a:pt x="6" y="14"/>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142"/>
            <p:cNvSpPr/>
            <p:nvPr/>
          </p:nvSpPr>
          <p:spPr bwMode="auto">
            <a:xfrm>
              <a:off x="2079303" y="3431496"/>
              <a:ext cx="17189" cy="20627"/>
            </a:xfrm>
            <a:custGeom>
              <a:avLst/>
              <a:gdLst>
                <a:gd name="T0" fmla="*/ 12 w 12"/>
                <a:gd name="T1" fmla="*/ 3 h 16"/>
                <a:gd name="T2" fmla="*/ 9 w 12"/>
                <a:gd name="T3" fmla="*/ 0 h 16"/>
                <a:gd name="T4" fmla="*/ 0 w 12"/>
                <a:gd name="T5" fmla="*/ 9 h 16"/>
                <a:gd name="T6" fmla="*/ 2 w 12"/>
                <a:gd name="T7" fmla="*/ 16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9" y="0"/>
                    <a:pt x="9" y="0"/>
                  </a:cubicBezTo>
                  <a:cubicBezTo>
                    <a:pt x="0" y="9"/>
                    <a:pt x="0" y="9"/>
                    <a:pt x="0" y="9"/>
                  </a:cubicBezTo>
                  <a:cubicBezTo>
                    <a:pt x="1" y="12"/>
                    <a:pt x="1" y="14"/>
                    <a:pt x="2" y="16"/>
                  </a:cubicBezTo>
                  <a:cubicBezTo>
                    <a:pt x="12" y="3"/>
                    <a:pt x="12" y="3"/>
                    <a:pt x="12" y="3"/>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143"/>
            <p:cNvSpPr/>
            <p:nvPr/>
          </p:nvSpPr>
          <p:spPr bwMode="auto">
            <a:xfrm>
              <a:off x="2091908" y="3421182"/>
              <a:ext cx="14898" cy="19481"/>
            </a:xfrm>
            <a:custGeom>
              <a:avLst/>
              <a:gdLst>
                <a:gd name="T0" fmla="*/ 0 w 13"/>
                <a:gd name="T1" fmla="*/ 9 h 17"/>
                <a:gd name="T2" fmla="*/ 4 w 13"/>
                <a:gd name="T3" fmla="*/ 12 h 17"/>
                <a:gd name="T4" fmla="*/ 7 w 13"/>
                <a:gd name="T5" fmla="*/ 17 h 17"/>
                <a:gd name="T6" fmla="*/ 13 w 13"/>
                <a:gd name="T7" fmla="*/ 7 h 17"/>
                <a:gd name="T8" fmla="*/ 8 w 13"/>
                <a:gd name="T9" fmla="*/ 0 h 17"/>
                <a:gd name="T10" fmla="*/ 0 w 13"/>
                <a:gd name="T11" fmla="*/ 9 h 17"/>
                <a:gd name="T12" fmla="*/ 0 w 13"/>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9"/>
                  </a:moveTo>
                  <a:lnTo>
                    <a:pt x="4" y="12"/>
                  </a:lnTo>
                  <a:lnTo>
                    <a:pt x="7" y="17"/>
                  </a:lnTo>
                  <a:lnTo>
                    <a:pt x="13" y="7"/>
                  </a:lnTo>
                  <a:lnTo>
                    <a:pt x="8" y="0"/>
                  </a:lnTo>
                  <a:lnTo>
                    <a:pt x="0" y="9"/>
                  </a:lnTo>
                  <a:lnTo>
                    <a:pt x="0" y="9"/>
                  </a:ln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144"/>
            <p:cNvSpPr/>
            <p:nvPr/>
          </p:nvSpPr>
          <p:spPr bwMode="auto">
            <a:xfrm>
              <a:off x="2093054" y="3418892"/>
              <a:ext cx="27503" cy="111157"/>
            </a:xfrm>
            <a:custGeom>
              <a:avLst/>
              <a:gdLst>
                <a:gd name="T0" fmla="*/ 15 w 20"/>
                <a:gd name="T1" fmla="*/ 12 h 86"/>
                <a:gd name="T2" fmla="*/ 17 w 20"/>
                <a:gd name="T3" fmla="*/ 9 h 86"/>
                <a:gd name="T4" fmla="*/ 9 w 20"/>
                <a:gd name="T5" fmla="*/ 0 h 86"/>
                <a:gd name="T6" fmla="*/ 6 w 20"/>
                <a:gd name="T7" fmla="*/ 2 h 86"/>
                <a:gd name="T8" fmla="*/ 10 w 20"/>
                <a:gd name="T9" fmla="*/ 8 h 86"/>
                <a:gd name="T10" fmla="*/ 5 w 20"/>
                <a:gd name="T11" fmla="*/ 17 h 86"/>
                <a:gd name="T12" fmla="*/ 15 w 20"/>
                <a:gd name="T13" fmla="*/ 37 h 86"/>
                <a:gd name="T14" fmla="*/ 0 w 20"/>
                <a:gd name="T15" fmla="*/ 62 h 86"/>
                <a:gd name="T16" fmla="*/ 5 w 20"/>
                <a:gd name="T17" fmla="*/ 86 h 86"/>
                <a:gd name="T18" fmla="*/ 14 w 20"/>
                <a:gd name="T19" fmla="*/ 85 h 86"/>
                <a:gd name="T20" fmla="*/ 20 w 20"/>
                <a:gd name="T21" fmla="*/ 36 h 86"/>
                <a:gd name="T22" fmla="*/ 12 w 20"/>
                <a:gd name="T23" fmla="*/ 16 h 86"/>
                <a:gd name="T24" fmla="*/ 15 w 20"/>
                <a:gd name="T25"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86">
                  <a:moveTo>
                    <a:pt x="15" y="12"/>
                  </a:moveTo>
                  <a:cubicBezTo>
                    <a:pt x="17" y="9"/>
                    <a:pt x="17" y="9"/>
                    <a:pt x="17" y="9"/>
                  </a:cubicBezTo>
                  <a:cubicBezTo>
                    <a:pt x="9" y="0"/>
                    <a:pt x="9" y="0"/>
                    <a:pt x="9" y="0"/>
                  </a:cubicBezTo>
                  <a:cubicBezTo>
                    <a:pt x="6" y="2"/>
                    <a:pt x="6" y="2"/>
                    <a:pt x="6" y="2"/>
                  </a:cubicBezTo>
                  <a:cubicBezTo>
                    <a:pt x="10" y="8"/>
                    <a:pt x="10" y="8"/>
                    <a:pt x="10" y="8"/>
                  </a:cubicBezTo>
                  <a:cubicBezTo>
                    <a:pt x="5" y="17"/>
                    <a:pt x="5" y="17"/>
                    <a:pt x="5" y="17"/>
                  </a:cubicBezTo>
                  <a:cubicBezTo>
                    <a:pt x="15" y="37"/>
                    <a:pt x="15" y="37"/>
                    <a:pt x="15" y="37"/>
                  </a:cubicBezTo>
                  <a:cubicBezTo>
                    <a:pt x="8" y="44"/>
                    <a:pt x="3" y="52"/>
                    <a:pt x="0" y="62"/>
                  </a:cubicBezTo>
                  <a:cubicBezTo>
                    <a:pt x="2" y="70"/>
                    <a:pt x="3" y="78"/>
                    <a:pt x="5" y="86"/>
                  </a:cubicBezTo>
                  <a:cubicBezTo>
                    <a:pt x="14" y="85"/>
                    <a:pt x="14" y="85"/>
                    <a:pt x="14" y="85"/>
                  </a:cubicBezTo>
                  <a:cubicBezTo>
                    <a:pt x="14" y="70"/>
                    <a:pt x="16" y="54"/>
                    <a:pt x="20" y="36"/>
                  </a:cubicBezTo>
                  <a:cubicBezTo>
                    <a:pt x="12" y="16"/>
                    <a:pt x="12" y="16"/>
                    <a:pt x="12" y="16"/>
                  </a:cubicBezTo>
                  <a:cubicBezTo>
                    <a:pt x="15" y="12"/>
                    <a:pt x="15" y="12"/>
                    <a:pt x="15" y="12"/>
                  </a:cubicBezTo>
                  <a:close/>
                </a:path>
              </a:pathLst>
            </a:custGeom>
            <a:solidFill>
              <a:srgbClr val="6F6F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145"/>
            <p:cNvSpPr/>
            <p:nvPr/>
          </p:nvSpPr>
          <p:spPr bwMode="auto">
            <a:xfrm>
              <a:off x="2067843" y="3390244"/>
              <a:ext cx="37816" cy="52713"/>
            </a:xfrm>
            <a:custGeom>
              <a:avLst/>
              <a:gdLst>
                <a:gd name="T0" fmla="*/ 25 w 28"/>
                <a:gd name="T1" fmla="*/ 24 h 41"/>
                <a:gd name="T2" fmla="*/ 28 w 28"/>
                <a:gd name="T3" fmla="*/ 22 h 41"/>
                <a:gd name="T4" fmla="*/ 0 w 28"/>
                <a:gd name="T5" fmla="*/ 0 h 41"/>
                <a:gd name="T6" fmla="*/ 4 w 28"/>
                <a:gd name="T7" fmla="*/ 25 h 41"/>
                <a:gd name="T8" fmla="*/ 9 w 28"/>
                <a:gd name="T9" fmla="*/ 41 h 41"/>
                <a:gd name="T10" fmla="*/ 18 w 28"/>
                <a:gd name="T11" fmla="*/ 32 h 41"/>
                <a:gd name="T12" fmla="*/ 25 w 28"/>
                <a:gd name="T13" fmla="*/ 24 h 41"/>
              </a:gdLst>
              <a:ahLst/>
              <a:cxnLst>
                <a:cxn ang="0">
                  <a:pos x="T0" y="T1"/>
                </a:cxn>
                <a:cxn ang="0">
                  <a:pos x="T2" y="T3"/>
                </a:cxn>
                <a:cxn ang="0">
                  <a:pos x="T4" y="T5"/>
                </a:cxn>
                <a:cxn ang="0">
                  <a:pos x="T6" y="T7"/>
                </a:cxn>
                <a:cxn ang="0">
                  <a:pos x="T8" y="T9"/>
                </a:cxn>
                <a:cxn ang="0">
                  <a:pos x="T10" y="T11"/>
                </a:cxn>
                <a:cxn ang="0">
                  <a:pos x="T12" y="T13"/>
                </a:cxn>
              </a:cxnLst>
              <a:rect l="0" t="0" r="r" b="b"/>
              <a:pathLst>
                <a:path w="28" h="41">
                  <a:moveTo>
                    <a:pt x="25" y="24"/>
                  </a:moveTo>
                  <a:cubicBezTo>
                    <a:pt x="28" y="22"/>
                    <a:pt x="28" y="22"/>
                    <a:pt x="28" y="22"/>
                  </a:cubicBezTo>
                  <a:cubicBezTo>
                    <a:pt x="17" y="16"/>
                    <a:pt x="8" y="9"/>
                    <a:pt x="0" y="0"/>
                  </a:cubicBezTo>
                  <a:cubicBezTo>
                    <a:pt x="0" y="9"/>
                    <a:pt x="1" y="17"/>
                    <a:pt x="4" y="25"/>
                  </a:cubicBezTo>
                  <a:cubicBezTo>
                    <a:pt x="6" y="31"/>
                    <a:pt x="8" y="36"/>
                    <a:pt x="9" y="41"/>
                  </a:cubicBezTo>
                  <a:cubicBezTo>
                    <a:pt x="18" y="32"/>
                    <a:pt x="18" y="32"/>
                    <a:pt x="18" y="32"/>
                  </a:cubicBezTo>
                  <a:cubicBezTo>
                    <a:pt x="25" y="24"/>
                    <a:pt x="25" y="24"/>
                    <a:pt x="25" y="24"/>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146"/>
            <p:cNvSpPr/>
            <p:nvPr/>
          </p:nvSpPr>
          <p:spPr bwMode="auto">
            <a:xfrm>
              <a:off x="2020860" y="3421182"/>
              <a:ext cx="66465" cy="110010"/>
            </a:xfrm>
            <a:custGeom>
              <a:avLst/>
              <a:gdLst>
                <a:gd name="T0" fmla="*/ 6 w 58"/>
                <a:gd name="T1" fmla="*/ 0 h 96"/>
                <a:gd name="T2" fmla="*/ 0 w 58"/>
                <a:gd name="T3" fmla="*/ 3 h 96"/>
                <a:gd name="T4" fmla="*/ 8 w 58"/>
                <a:gd name="T5" fmla="*/ 19 h 96"/>
                <a:gd name="T6" fmla="*/ 15 w 58"/>
                <a:gd name="T7" fmla="*/ 19 h 96"/>
                <a:gd name="T8" fmla="*/ 12 w 58"/>
                <a:gd name="T9" fmla="*/ 27 h 96"/>
                <a:gd name="T10" fmla="*/ 27 w 58"/>
                <a:gd name="T11" fmla="*/ 54 h 96"/>
                <a:gd name="T12" fmla="*/ 49 w 58"/>
                <a:gd name="T13" fmla="*/ 96 h 96"/>
                <a:gd name="T14" fmla="*/ 58 w 58"/>
                <a:gd name="T15" fmla="*/ 95 h 96"/>
                <a:gd name="T16" fmla="*/ 18 w 58"/>
                <a:gd name="T17" fmla="*/ 22 h 96"/>
                <a:gd name="T18" fmla="*/ 27 w 58"/>
                <a:gd name="T19" fmla="*/ 13 h 96"/>
                <a:gd name="T20" fmla="*/ 13 w 58"/>
                <a:gd name="T21" fmla="*/ 13 h 96"/>
                <a:gd name="T22" fmla="*/ 6 w 58"/>
                <a:gd name="T23" fmla="*/ 0 h 96"/>
                <a:gd name="T24" fmla="*/ 6 w 58"/>
                <a:gd name="T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 h="96">
                  <a:moveTo>
                    <a:pt x="6" y="0"/>
                  </a:moveTo>
                  <a:lnTo>
                    <a:pt x="0" y="3"/>
                  </a:lnTo>
                  <a:lnTo>
                    <a:pt x="8" y="19"/>
                  </a:lnTo>
                  <a:lnTo>
                    <a:pt x="15" y="19"/>
                  </a:lnTo>
                  <a:lnTo>
                    <a:pt x="12" y="27"/>
                  </a:lnTo>
                  <a:lnTo>
                    <a:pt x="27" y="54"/>
                  </a:lnTo>
                  <a:lnTo>
                    <a:pt x="49" y="96"/>
                  </a:lnTo>
                  <a:lnTo>
                    <a:pt x="58" y="95"/>
                  </a:lnTo>
                  <a:lnTo>
                    <a:pt x="18" y="22"/>
                  </a:lnTo>
                  <a:lnTo>
                    <a:pt x="27" y="13"/>
                  </a:lnTo>
                  <a:lnTo>
                    <a:pt x="13" y="13"/>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147"/>
            <p:cNvSpPr>
              <a:spLocks noEditPoints="1"/>
            </p:cNvSpPr>
            <p:nvPr/>
          </p:nvSpPr>
          <p:spPr bwMode="auto">
            <a:xfrm>
              <a:off x="1995649" y="3424621"/>
              <a:ext cx="81362" cy="106573"/>
            </a:xfrm>
            <a:custGeom>
              <a:avLst/>
              <a:gdLst>
                <a:gd name="T0" fmla="*/ 31 w 59"/>
                <a:gd name="T1" fmla="*/ 14 h 82"/>
                <a:gd name="T2" fmla="*/ 25 w 59"/>
                <a:gd name="T3" fmla="*/ 14 h 82"/>
                <a:gd name="T4" fmla="*/ 18 w 59"/>
                <a:gd name="T5" fmla="*/ 0 h 82"/>
                <a:gd name="T6" fmla="*/ 0 w 59"/>
                <a:gd name="T7" fmla="*/ 11 h 82"/>
                <a:gd name="T8" fmla="*/ 27 w 59"/>
                <a:gd name="T9" fmla="*/ 74 h 82"/>
                <a:gd name="T10" fmla="*/ 32 w 59"/>
                <a:gd name="T11" fmla="*/ 74 h 82"/>
                <a:gd name="T12" fmla="*/ 44 w 59"/>
                <a:gd name="T13" fmla="*/ 82 h 82"/>
                <a:gd name="T14" fmla="*/ 59 w 59"/>
                <a:gd name="T15" fmla="*/ 82 h 82"/>
                <a:gd name="T16" fmla="*/ 41 w 59"/>
                <a:gd name="T17" fmla="*/ 45 h 82"/>
                <a:gd name="T18" fmla="*/ 28 w 59"/>
                <a:gd name="T19" fmla="*/ 21 h 82"/>
                <a:gd name="T20" fmla="*/ 31 w 59"/>
                <a:gd name="T21" fmla="*/ 14 h 82"/>
                <a:gd name="T22" fmla="*/ 5 w 59"/>
                <a:gd name="T23" fmla="*/ 14 h 82"/>
                <a:gd name="T24" fmla="*/ 3 w 59"/>
                <a:gd name="T25" fmla="*/ 11 h 82"/>
                <a:gd name="T26" fmla="*/ 18 w 59"/>
                <a:gd name="T27" fmla="*/ 3 h 82"/>
                <a:gd name="T28" fmla="*/ 19 w 59"/>
                <a:gd name="T29" fmla="*/ 5 h 82"/>
                <a:gd name="T30" fmla="*/ 5 w 59"/>
                <a:gd name="T31"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 h="82">
                  <a:moveTo>
                    <a:pt x="31" y="14"/>
                  </a:moveTo>
                  <a:cubicBezTo>
                    <a:pt x="25" y="14"/>
                    <a:pt x="25" y="14"/>
                    <a:pt x="25" y="14"/>
                  </a:cubicBezTo>
                  <a:cubicBezTo>
                    <a:pt x="18" y="0"/>
                    <a:pt x="18" y="0"/>
                    <a:pt x="18" y="0"/>
                  </a:cubicBezTo>
                  <a:cubicBezTo>
                    <a:pt x="0" y="11"/>
                    <a:pt x="0" y="11"/>
                    <a:pt x="0" y="11"/>
                  </a:cubicBezTo>
                  <a:cubicBezTo>
                    <a:pt x="12" y="30"/>
                    <a:pt x="21" y="51"/>
                    <a:pt x="27" y="74"/>
                  </a:cubicBezTo>
                  <a:cubicBezTo>
                    <a:pt x="28" y="74"/>
                    <a:pt x="30" y="74"/>
                    <a:pt x="32" y="74"/>
                  </a:cubicBezTo>
                  <a:cubicBezTo>
                    <a:pt x="44" y="82"/>
                    <a:pt x="44" y="82"/>
                    <a:pt x="44" y="82"/>
                  </a:cubicBezTo>
                  <a:cubicBezTo>
                    <a:pt x="59" y="82"/>
                    <a:pt x="59" y="82"/>
                    <a:pt x="59" y="82"/>
                  </a:cubicBezTo>
                  <a:cubicBezTo>
                    <a:pt x="41" y="45"/>
                    <a:pt x="41" y="45"/>
                    <a:pt x="41" y="45"/>
                  </a:cubicBezTo>
                  <a:cubicBezTo>
                    <a:pt x="28" y="21"/>
                    <a:pt x="28" y="21"/>
                    <a:pt x="28" y="21"/>
                  </a:cubicBezTo>
                  <a:cubicBezTo>
                    <a:pt x="31" y="14"/>
                    <a:pt x="31" y="14"/>
                    <a:pt x="31" y="14"/>
                  </a:cubicBezTo>
                  <a:close/>
                  <a:moveTo>
                    <a:pt x="5" y="14"/>
                  </a:moveTo>
                  <a:cubicBezTo>
                    <a:pt x="3" y="11"/>
                    <a:pt x="3" y="11"/>
                    <a:pt x="3" y="11"/>
                  </a:cubicBezTo>
                  <a:cubicBezTo>
                    <a:pt x="18" y="3"/>
                    <a:pt x="18" y="3"/>
                    <a:pt x="18" y="3"/>
                  </a:cubicBezTo>
                  <a:cubicBezTo>
                    <a:pt x="19" y="5"/>
                    <a:pt x="19" y="5"/>
                    <a:pt x="19" y="5"/>
                  </a:cubicBezTo>
                  <a:cubicBezTo>
                    <a:pt x="5" y="14"/>
                    <a:pt x="5" y="14"/>
                    <a:pt x="5" y="14"/>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148"/>
            <p:cNvSpPr/>
            <p:nvPr/>
          </p:nvSpPr>
          <p:spPr bwMode="auto">
            <a:xfrm>
              <a:off x="2000233" y="3429204"/>
              <a:ext cx="21773" cy="13751"/>
            </a:xfrm>
            <a:custGeom>
              <a:avLst/>
              <a:gdLst>
                <a:gd name="T0" fmla="*/ 0 w 19"/>
                <a:gd name="T1" fmla="*/ 9 h 12"/>
                <a:gd name="T2" fmla="*/ 2 w 19"/>
                <a:gd name="T3" fmla="*/ 12 h 12"/>
                <a:gd name="T4" fmla="*/ 19 w 19"/>
                <a:gd name="T5" fmla="*/ 2 h 12"/>
                <a:gd name="T6" fmla="*/ 18 w 19"/>
                <a:gd name="T7" fmla="*/ 0 h 12"/>
                <a:gd name="T8" fmla="*/ 0 w 19"/>
                <a:gd name="T9" fmla="*/ 9 h 12"/>
                <a:gd name="T10" fmla="*/ 0 w 19"/>
                <a:gd name="T11" fmla="*/ 9 h 12"/>
              </a:gdLst>
              <a:ahLst/>
              <a:cxnLst>
                <a:cxn ang="0">
                  <a:pos x="T0" y="T1"/>
                </a:cxn>
                <a:cxn ang="0">
                  <a:pos x="T2" y="T3"/>
                </a:cxn>
                <a:cxn ang="0">
                  <a:pos x="T4" y="T5"/>
                </a:cxn>
                <a:cxn ang="0">
                  <a:pos x="T6" y="T7"/>
                </a:cxn>
                <a:cxn ang="0">
                  <a:pos x="T8" y="T9"/>
                </a:cxn>
                <a:cxn ang="0">
                  <a:pos x="T10" y="T11"/>
                </a:cxn>
              </a:cxnLst>
              <a:rect l="0" t="0" r="r" b="b"/>
              <a:pathLst>
                <a:path w="19" h="12">
                  <a:moveTo>
                    <a:pt x="0" y="9"/>
                  </a:moveTo>
                  <a:lnTo>
                    <a:pt x="2" y="12"/>
                  </a:lnTo>
                  <a:lnTo>
                    <a:pt x="19" y="2"/>
                  </a:lnTo>
                  <a:lnTo>
                    <a:pt x="18" y="0"/>
                  </a:lnTo>
                  <a:lnTo>
                    <a:pt x="0" y="9"/>
                  </a:lnTo>
                  <a:lnTo>
                    <a:pt x="0" y="9"/>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149"/>
            <p:cNvSpPr/>
            <p:nvPr/>
          </p:nvSpPr>
          <p:spPr bwMode="auto">
            <a:xfrm>
              <a:off x="2110243" y="3433788"/>
              <a:ext cx="14898" cy="30941"/>
            </a:xfrm>
            <a:custGeom>
              <a:avLst/>
              <a:gdLst>
                <a:gd name="T0" fmla="*/ 8 w 11"/>
                <a:gd name="T1" fmla="*/ 24 h 24"/>
                <a:gd name="T2" fmla="*/ 9 w 11"/>
                <a:gd name="T3" fmla="*/ 21 h 24"/>
                <a:gd name="T4" fmla="*/ 11 w 11"/>
                <a:gd name="T5" fmla="*/ 13 h 24"/>
                <a:gd name="T6" fmla="*/ 3 w 11"/>
                <a:gd name="T7" fmla="*/ 0 h 24"/>
                <a:gd name="T8" fmla="*/ 0 w 11"/>
                <a:gd name="T9" fmla="*/ 4 h 24"/>
                <a:gd name="T10" fmla="*/ 8 w 11"/>
                <a:gd name="T11" fmla="*/ 24 h 24"/>
              </a:gdLst>
              <a:ahLst/>
              <a:cxnLst>
                <a:cxn ang="0">
                  <a:pos x="T0" y="T1"/>
                </a:cxn>
                <a:cxn ang="0">
                  <a:pos x="T2" y="T3"/>
                </a:cxn>
                <a:cxn ang="0">
                  <a:pos x="T4" y="T5"/>
                </a:cxn>
                <a:cxn ang="0">
                  <a:pos x="T6" y="T7"/>
                </a:cxn>
                <a:cxn ang="0">
                  <a:pos x="T8" y="T9"/>
                </a:cxn>
                <a:cxn ang="0">
                  <a:pos x="T10" y="T11"/>
                </a:cxn>
              </a:cxnLst>
              <a:rect l="0" t="0" r="r" b="b"/>
              <a:pathLst>
                <a:path w="11" h="24">
                  <a:moveTo>
                    <a:pt x="8" y="24"/>
                  </a:moveTo>
                  <a:cubicBezTo>
                    <a:pt x="8" y="23"/>
                    <a:pt x="9" y="22"/>
                    <a:pt x="9" y="21"/>
                  </a:cubicBezTo>
                  <a:cubicBezTo>
                    <a:pt x="10" y="18"/>
                    <a:pt x="10" y="16"/>
                    <a:pt x="11" y="13"/>
                  </a:cubicBezTo>
                  <a:cubicBezTo>
                    <a:pt x="3" y="0"/>
                    <a:pt x="3" y="0"/>
                    <a:pt x="3" y="0"/>
                  </a:cubicBezTo>
                  <a:cubicBezTo>
                    <a:pt x="0" y="4"/>
                    <a:pt x="0" y="4"/>
                    <a:pt x="0" y="4"/>
                  </a:cubicBezTo>
                  <a:cubicBezTo>
                    <a:pt x="8" y="24"/>
                    <a:pt x="8" y="24"/>
                    <a:pt x="8" y="24"/>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150"/>
            <p:cNvSpPr/>
            <p:nvPr/>
          </p:nvSpPr>
          <p:spPr bwMode="auto">
            <a:xfrm>
              <a:off x="2087325" y="3440664"/>
              <a:ext cx="26357" cy="58443"/>
            </a:xfrm>
            <a:custGeom>
              <a:avLst/>
              <a:gdLst>
                <a:gd name="T0" fmla="*/ 19 w 19"/>
                <a:gd name="T1" fmla="*/ 20 h 45"/>
                <a:gd name="T2" fmla="*/ 9 w 19"/>
                <a:gd name="T3" fmla="*/ 0 h 45"/>
                <a:gd name="T4" fmla="*/ 3 w 19"/>
                <a:gd name="T5" fmla="*/ 11 h 45"/>
                <a:gd name="T6" fmla="*/ 0 w 19"/>
                <a:gd name="T7" fmla="*/ 27 h 45"/>
                <a:gd name="T8" fmla="*/ 4 w 19"/>
                <a:gd name="T9" fmla="*/ 45 h 45"/>
                <a:gd name="T10" fmla="*/ 19 w 19"/>
                <a:gd name="T11" fmla="*/ 20 h 45"/>
              </a:gdLst>
              <a:ahLst/>
              <a:cxnLst>
                <a:cxn ang="0">
                  <a:pos x="T0" y="T1"/>
                </a:cxn>
                <a:cxn ang="0">
                  <a:pos x="T2" y="T3"/>
                </a:cxn>
                <a:cxn ang="0">
                  <a:pos x="T4" y="T5"/>
                </a:cxn>
                <a:cxn ang="0">
                  <a:pos x="T6" y="T7"/>
                </a:cxn>
                <a:cxn ang="0">
                  <a:pos x="T8" y="T9"/>
                </a:cxn>
                <a:cxn ang="0">
                  <a:pos x="T10" y="T11"/>
                </a:cxn>
              </a:cxnLst>
              <a:rect l="0" t="0" r="r" b="b"/>
              <a:pathLst>
                <a:path w="19" h="45">
                  <a:moveTo>
                    <a:pt x="19" y="20"/>
                  </a:moveTo>
                  <a:cubicBezTo>
                    <a:pt x="9" y="0"/>
                    <a:pt x="9" y="0"/>
                    <a:pt x="9" y="0"/>
                  </a:cubicBezTo>
                  <a:cubicBezTo>
                    <a:pt x="3" y="11"/>
                    <a:pt x="3" y="11"/>
                    <a:pt x="3" y="11"/>
                  </a:cubicBezTo>
                  <a:cubicBezTo>
                    <a:pt x="0" y="27"/>
                    <a:pt x="0" y="27"/>
                    <a:pt x="0" y="27"/>
                  </a:cubicBezTo>
                  <a:cubicBezTo>
                    <a:pt x="2" y="33"/>
                    <a:pt x="3" y="39"/>
                    <a:pt x="4" y="45"/>
                  </a:cubicBezTo>
                  <a:cubicBezTo>
                    <a:pt x="7" y="35"/>
                    <a:pt x="12" y="27"/>
                    <a:pt x="19" y="20"/>
                  </a:cubicBez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151"/>
            <p:cNvSpPr/>
            <p:nvPr/>
          </p:nvSpPr>
          <p:spPr bwMode="auto">
            <a:xfrm>
              <a:off x="2082741" y="3434936"/>
              <a:ext cx="17189" cy="40108"/>
            </a:xfrm>
            <a:custGeom>
              <a:avLst/>
              <a:gdLst>
                <a:gd name="T0" fmla="*/ 0 w 13"/>
                <a:gd name="T1" fmla="*/ 13 h 31"/>
                <a:gd name="T2" fmla="*/ 4 w 13"/>
                <a:gd name="T3" fmla="*/ 31 h 31"/>
                <a:gd name="T4" fmla="*/ 7 w 13"/>
                <a:gd name="T5" fmla="*/ 15 h 31"/>
                <a:gd name="T6" fmla="*/ 13 w 13"/>
                <a:gd name="T7" fmla="*/ 4 h 31"/>
                <a:gd name="T8" fmla="*/ 10 w 13"/>
                <a:gd name="T9" fmla="*/ 0 h 31"/>
                <a:gd name="T10" fmla="*/ 0 w 13"/>
                <a:gd name="T11" fmla="*/ 13 h 31"/>
              </a:gdLst>
              <a:ahLst/>
              <a:cxnLst>
                <a:cxn ang="0">
                  <a:pos x="T0" y="T1"/>
                </a:cxn>
                <a:cxn ang="0">
                  <a:pos x="T2" y="T3"/>
                </a:cxn>
                <a:cxn ang="0">
                  <a:pos x="T4" y="T5"/>
                </a:cxn>
                <a:cxn ang="0">
                  <a:pos x="T6" y="T7"/>
                </a:cxn>
                <a:cxn ang="0">
                  <a:pos x="T8" y="T9"/>
                </a:cxn>
                <a:cxn ang="0">
                  <a:pos x="T10" y="T11"/>
                </a:cxn>
              </a:cxnLst>
              <a:rect l="0" t="0" r="r" b="b"/>
              <a:pathLst>
                <a:path w="13" h="31">
                  <a:moveTo>
                    <a:pt x="0" y="13"/>
                  </a:moveTo>
                  <a:cubicBezTo>
                    <a:pt x="2" y="19"/>
                    <a:pt x="3" y="25"/>
                    <a:pt x="4" y="31"/>
                  </a:cubicBezTo>
                  <a:cubicBezTo>
                    <a:pt x="7" y="15"/>
                    <a:pt x="7" y="15"/>
                    <a:pt x="7" y="15"/>
                  </a:cubicBezTo>
                  <a:cubicBezTo>
                    <a:pt x="13" y="4"/>
                    <a:pt x="13" y="4"/>
                    <a:pt x="13" y="4"/>
                  </a:cubicBezTo>
                  <a:cubicBezTo>
                    <a:pt x="10" y="0"/>
                    <a:pt x="10" y="0"/>
                    <a:pt x="10" y="0"/>
                  </a:cubicBezTo>
                  <a:cubicBezTo>
                    <a:pt x="0" y="13"/>
                    <a:pt x="0" y="13"/>
                    <a:pt x="0" y="13"/>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152"/>
            <p:cNvSpPr/>
            <p:nvPr/>
          </p:nvSpPr>
          <p:spPr bwMode="auto">
            <a:xfrm>
              <a:off x="2077011" y="3530049"/>
              <a:ext cx="10314" cy="28649"/>
            </a:xfrm>
            <a:custGeom>
              <a:avLst/>
              <a:gdLst>
                <a:gd name="T0" fmla="*/ 9 w 9"/>
                <a:gd name="T1" fmla="*/ 0 h 25"/>
                <a:gd name="T2" fmla="*/ 0 w 9"/>
                <a:gd name="T3" fmla="*/ 1 h 25"/>
                <a:gd name="T4" fmla="*/ 0 w 9"/>
                <a:gd name="T5" fmla="*/ 25 h 25"/>
                <a:gd name="T6" fmla="*/ 9 w 9"/>
                <a:gd name="T7" fmla="*/ 25 h 25"/>
                <a:gd name="T8" fmla="*/ 9 w 9"/>
                <a:gd name="T9" fmla="*/ 0 h 25"/>
                <a:gd name="T10" fmla="*/ 9 w 9"/>
                <a:gd name="T11" fmla="*/ 0 h 25"/>
              </a:gdLst>
              <a:ahLst/>
              <a:cxnLst>
                <a:cxn ang="0">
                  <a:pos x="T0" y="T1"/>
                </a:cxn>
                <a:cxn ang="0">
                  <a:pos x="T2" y="T3"/>
                </a:cxn>
                <a:cxn ang="0">
                  <a:pos x="T4" y="T5"/>
                </a:cxn>
                <a:cxn ang="0">
                  <a:pos x="T6" y="T7"/>
                </a:cxn>
                <a:cxn ang="0">
                  <a:pos x="T8" y="T9"/>
                </a:cxn>
                <a:cxn ang="0">
                  <a:pos x="T10" y="T11"/>
                </a:cxn>
              </a:cxnLst>
              <a:rect l="0" t="0" r="r" b="b"/>
              <a:pathLst>
                <a:path w="9" h="25">
                  <a:moveTo>
                    <a:pt x="9" y="0"/>
                  </a:moveTo>
                  <a:lnTo>
                    <a:pt x="0" y="1"/>
                  </a:lnTo>
                  <a:lnTo>
                    <a:pt x="0" y="25"/>
                  </a:lnTo>
                  <a:lnTo>
                    <a:pt x="9" y="25"/>
                  </a:lnTo>
                  <a:lnTo>
                    <a:pt x="9" y="0"/>
                  </a:lnTo>
                  <a:lnTo>
                    <a:pt x="9"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153"/>
            <p:cNvSpPr/>
            <p:nvPr/>
          </p:nvSpPr>
          <p:spPr bwMode="auto">
            <a:xfrm>
              <a:off x="2077011" y="3558697"/>
              <a:ext cx="10314" cy="22919"/>
            </a:xfrm>
            <a:custGeom>
              <a:avLst/>
              <a:gdLst>
                <a:gd name="T0" fmla="*/ 9 w 9"/>
                <a:gd name="T1" fmla="*/ 9 h 20"/>
                <a:gd name="T2" fmla="*/ 9 w 9"/>
                <a:gd name="T3" fmla="*/ 0 h 20"/>
                <a:gd name="T4" fmla="*/ 0 w 9"/>
                <a:gd name="T5" fmla="*/ 0 h 20"/>
                <a:gd name="T6" fmla="*/ 0 w 9"/>
                <a:gd name="T7" fmla="*/ 7 h 20"/>
                <a:gd name="T8" fmla="*/ 0 w 9"/>
                <a:gd name="T9" fmla="*/ 20 h 20"/>
                <a:gd name="T10" fmla="*/ 9 w 9"/>
                <a:gd name="T11" fmla="*/ 20 h 20"/>
                <a:gd name="T12" fmla="*/ 9 w 9"/>
                <a:gd name="T13" fmla="*/ 9 h 20"/>
                <a:gd name="T14" fmla="*/ 9 w 9"/>
                <a:gd name="T15" fmla="*/ 9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20">
                  <a:moveTo>
                    <a:pt x="9" y="9"/>
                  </a:moveTo>
                  <a:lnTo>
                    <a:pt x="9" y="0"/>
                  </a:lnTo>
                  <a:lnTo>
                    <a:pt x="0" y="0"/>
                  </a:lnTo>
                  <a:lnTo>
                    <a:pt x="0" y="7"/>
                  </a:lnTo>
                  <a:lnTo>
                    <a:pt x="0" y="20"/>
                  </a:lnTo>
                  <a:lnTo>
                    <a:pt x="9" y="20"/>
                  </a:lnTo>
                  <a:lnTo>
                    <a:pt x="9" y="9"/>
                  </a:lnTo>
                  <a:lnTo>
                    <a:pt x="9" y="9"/>
                  </a:ln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154"/>
            <p:cNvSpPr/>
            <p:nvPr/>
          </p:nvSpPr>
          <p:spPr bwMode="auto">
            <a:xfrm>
              <a:off x="1986482" y="3531195"/>
              <a:ext cx="90530" cy="51568"/>
            </a:xfrm>
            <a:custGeom>
              <a:avLst/>
              <a:gdLst>
                <a:gd name="T0" fmla="*/ 66 w 66"/>
                <a:gd name="T1" fmla="*/ 27 h 40"/>
                <a:gd name="T2" fmla="*/ 66 w 66"/>
                <a:gd name="T3" fmla="*/ 21 h 40"/>
                <a:gd name="T4" fmla="*/ 66 w 66"/>
                <a:gd name="T5" fmla="*/ 0 h 40"/>
                <a:gd name="T6" fmla="*/ 55 w 66"/>
                <a:gd name="T7" fmla="*/ 22 h 40"/>
                <a:gd name="T8" fmla="*/ 19 w 66"/>
                <a:gd name="T9" fmla="*/ 28 h 40"/>
                <a:gd name="T10" fmla="*/ 0 w 66"/>
                <a:gd name="T11" fmla="*/ 36 h 40"/>
                <a:gd name="T12" fmla="*/ 4 w 66"/>
                <a:gd name="T13" fmla="*/ 40 h 40"/>
                <a:gd name="T14" fmla="*/ 11 w 66"/>
                <a:gd name="T15" fmla="*/ 36 h 40"/>
                <a:gd name="T16" fmla="*/ 19 w 66"/>
                <a:gd name="T17" fmla="*/ 35 h 40"/>
                <a:gd name="T18" fmla="*/ 52 w 66"/>
                <a:gd name="T19" fmla="*/ 28 h 40"/>
                <a:gd name="T20" fmla="*/ 66 w 66"/>
                <a:gd name="T21"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40">
                  <a:moveTo>
                    <a:pt x="66" y="27"/>
                  </a:moveTo>
                  <a:cubicBezTo>
                    <a:pt x="66" y="21"/>
                    <a:pt x="66" y="21"/>
                    <a:pt x="66" y="21"/>
                  </a:cubicBezTo>
                  <a:cubicBezTo>
                    <a:pt x="66" y="0"/>
                    <a:pt x="66" y="0"/>
                    <a:pt x="66" y="0"/>
                  </a:cubicBezTo>
                  <a:cubicBezTo>
                    <a:pt x="55" y="22"/>
                    <a:pt x="55" y="22"/>
                    <a:pt x="55" y="22"/>
                  </a:cubicBezTo>
                  <a:cubicBezTo>
                    <a:pt x="19" y="28"/>
                    <a:pt x="19" y="28"/>
                    <a:pt x="19" y="28"/>
                  </a:cubicBezTo>
                  <a:cubicBezTo>
                    <a:pt x="0" y="36"/>
                    <a:pt x="0" y="36"/>
                    <a:pt x="0" y="36"/>
                  </a:cubicBezTo>
                  <a:cubicBezTo>
                    <a:pt x="0" y="39"/>
                    <a:pt x="1" y="40"/>
                    <a:pt x="4" y="40"/>
                  </a:cubicBezTo>
                  <a:cubicBezTo>
                    <a:pt x="5" y="39"/>
                    <a:pt x="8" y="38"/>
                    <a:pt x="11" y="36"/>
                  </a:cubicBezTo>
                  <a:cubicBezTo>
                    <a:pt x="19" y="35"/>
                    <a:pt x="19" y="35"/>
                    <a:pt x="19" y="35"/>
                  </a:cubicBezTo>
                  <a:cubicBezTo>
                    <a:pt x="32" y="35"/>
                    <a:pt x="43" y="33"/>
                    <a:pt x="52" y="28"/>
                  </a:cubicBezTo>
                  <a:cubicBezTo>
                    <a:pt x="66" y="27"/>
                    <a:pt x="66" y="27"/>
                    <a:pt x="66" y="27"/>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155"/>
            <p:cNvSpPr>
              <a:spLocks noEditPoints="1"/>
            </p:cNvSpPr>
            <p:nvPr/>
          </p:nvSpPr>
          <p:spPr bwMode="auto">
            <a:xfrm>
              <a:off x="1980752" y="3514005"/>
              <a:ext cx="96259" cy="64173"/>
            </a:xfrm>
            <a:custGeom>
              <a:avLst/>
              <a:gdLst>
                <a:gd name="T0" fmla="*/ 55 w 70"/>
                <a:gd name="T1" fmla="*/ 13 h 49"/>
                <a:gd name="T2" fmla="*/ 43 w 70"/>
                <a:gd name="T3" fmla="*/ 5 h 49"/>
                <a:gd name="T4" fmla="*/ 38 w 70"/>
                <a:gd name="T5" fmla="*/ 5 h 49"/>
                <a:gd name="T6" fmla="*/ 23 w 70"/>
                <a:gd name="T7" fmla="*/ 2 h 49"/>
                <a:gd name="T8" fmla="*/ 18 w 70"/>
                <a:gd name="T9" fmla="*/ 0 h 49"/>
                <a:gd name="T10" fmla="*/ 17 w 70"/>
                <a:gd name="T11" fmla="*/ 2 h 49"/>
                <a:gd name="T12" fmla="*/ 34 w 70"/>
                <a:gd name="T13" fmla="*/ 10 h 49"/>
                <a:gd name="T14" fmla="*/ 23 w 70"/>
                <a:gd name="T15" fmla="*/ 11 h 49"/>
                <a:gd name="T16" fmla="*/ 17 w 70"/>
                <a:gd name="T17" fmla="*/ 11 h 49"/>
                <a:gd name="T18" fmla="*/ 6 w 70"/>
                <a:gd name="T19" fmla="*/ 16 h 49"/>
                <a:gd name="T20" fmla="*/ 0 w 70"/>
                <a:gd name="T21" fmla="*/ 24 h 49"/>
                <a:gd name="T22" fmla="*/ 15 w 70"/>
                <a:gd name="T23" fmla="*/ 18 h 49"/>
                <a:gd name="T24" fmla="*/ 20 w 70"/>
                <a:gd name="T25" fmla="*/ 21 h 49"/>
                <a:gd name="T26" fmla="*/ 0 w 70"/>
                <a:gd name="T27" fmla="*/ 31 h 49"/>
                <a:gd name="T28" fmla="*/ 0 w 70"/>
                <a:gd name="T29" fmla="*/ 35 h 49"/>
                <a:gd name="T30" fmla="*/ 16 w 70"/>
                <a:gd name="T31" fmla="*/ 26 h 49"/>
                <a:gd name="T32" fmla="*/ 20 w 70"/>
                <a:gd name="T33" fmla="*/ 28 h 49"/>
                <a:gd name="T34" fmla="*/ 3 w 70"/>
                <a:gd name="T35" fmla="*/ 39 h 49"/>
                <a:gd name="T36" fmla="*/ 2 w 70"/>
                <a:gd name="T37" fmla="*/ 42 h 49"/>
                <a:gd name="T38" fmla="*/ 1 w 70"/>
                <a:gd name="T39" fmla="*/ 47 h 49"/>
                <a:gd name="T40" fmla="*/ 19 w 70"/>
                <a:gd name="T41" fmla="*/ 33 h 49"/>
                <a:gd name="T42" fmla="*/ 23 w 70"/>
                <a:gd name="T43" fmla="*/ 36 h 49"/>
                <a:gd name="T44" fmla="*/ 4 w 70"/>
                <a:gd name="T45" fmla="*/ 49 h 49"/>
                <a:gd name="T46" fmla="*/ 23 w 70"/>
                <a:gd name="T47" fmla="*/ 41 h 49"/>
                <a:gd name="T48" fmla="*/ 59 w 70"/>
                <a:gd name="T49" fmla="*/ 35 h 49"/>
                <a:gd name="T50" fmla="*/ 70 w 70"/>
                <a:gd name="T51" fmla="*/ 13 h 49"/>
                <a:gd name="T52" fmla="*/ 55 w 70"/>
                <a:gd name="T53" fmla="*/ 13 h 49"/>
                <a:gd name="T54" fmla="*/ 38 w 70"/>
                <a:gd name="T55" fmla="*/ 11 h 49"/>
                <a:gd name="T56" fmla="*/ 35 w 70"/>
                <a:gd name="T57" fmla="*/ 7 h 49"/>
                <a:gd name="T58" fmla="*/ 42 w 70"/>
                <a:gd name="T59" fmla="*/ 8 h 49"/>
                <a:gd name="T60" fmla="*/ 53 w 70"/>
                <a:gd name="T61" fmla="*/ 16 h 49"/>
                <a:gd name="T62" fmla="*/ 66 w 70"/>
                <a:gd name="T63" fmla="*/ 16 h 49"/>
                <a:gd name="T64" fmla="*/ 52 w 70"/>
                <a:gd name="T65" fmla="*/ 19 h 49"/>
                <a:gd name="T66" fmla="*/ 40 w 70"/>
                <a:gd name="T67" fmla="*/ 13 h 49"/>
                <a:gd name="T68" fmla="*/ 19 w 70"/>
                <a:gd name="T69" fmla="*/ 16 h 49"/>
                <a:gd name="T70" fmla="*/ 21 w 70"/>
                <a:gd name="T71" fmla="*/ 13 h 49"/>
                <a:gd name="T72" fmla="*/ 38 w 70"/>
                <a:gd name="T73"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49">
                  <a:moveTo>
                    <a:pt x="55" y="13"/>
                  </a:moveTo>
                  <a:cubicBezTo>
                    <a:pt x="43" y="5"/>
                    <a:pt x="43" y="5"/>
                    <a:pt x="43" y="5"/>
                  </a:cubicBezTo>
                  <a:cubicBezTo>
                    <a:pt x="41" y="5"/>
                    <a:pt x="39" y="5"/>
                    <a:pt x="38" y="5"/>
                  </a:cubicBezTo>
                  <a:cubicBezTo>
                    <a:pt x="33" y="4"/>
                    <a:pt x="28" y="3"/>
                    <a:pt x="23" y="2"/>
                  </a:cubicBezTo>
                  <a:cubicBezTo>
                    <a:pt x="21" y="1"/>
                    <a:pt x="20" y="0"/>
                    <a:pt x="18" y="0"/>
                  </a:cubicBezTo>
                  <a:cubicBezTo>
                    <a:pt x="18" y="0"/>
                    <a:pt x="17" y="1"/>
                    <a:pt x="17" y="2"/>
                  </a:cubicBezTo>
                  <a:cubicBezTo>
                    <a:pt x="21" y="6"/>
                    <a:pt x="27" y="9"/>
                    <a:pt x="34" y="10"/>
                  </a:cubicBezTo>
                  <a:cubicBezTo>
                    <a:pt x="23" y="11"/>
                    <a:pt x="23" y="11"/>
                    <a:pt x="23" y="11"/>
                  </a:cubicBezTo>
                  <a:cubicBezTo>
                    <a:pt x="17" y="11"/>
                    <a:pt x="17" y="11"/>
                    <a:pt x="17" y="11"/>
                  </a:cubicBezTo>
                  <a:cubicBezTo>
                    <a:pt x="12" y="12"/>
                    <a:pt x="8" y="14"/>
                    <a:pt x="6" y="16"/>
                  </a:cubicBezTo>
                  <a:cubicBezTo>
                    <a:pt x="2" y="18"/>
                    <a:pt x="1" y="21"/>
                    <a:pt x="0" y="24"/>
                  </a:cubicBezTo>
                  <a:cubicBezTo>
                    <a:pt x="4" y="21"/>
                    <a:pt x="9" y="19"/>
                    <a:pt x="15" y="18"/>
                  </a:cubicBezTo>
                  <a:cubicBezTo>
                    <a:pt x="20" y="21"/>
                    <a:pt x="20" y="21"/>
                    <a:pt x="20" y="21"/>
                  </a:cubicBezTo>
                  <a:cubicBezTo>
                    <a:pt x="11" y="21"/>
                    <a:pt x="5" y="24"/>
                    <a:pt x="0" y="31"/>
                  </a:cubicBezTo>
                  <a:cubicBezTo>
                    <a:pt x="0" y="32"/>
                    <a:pt x="0" y="34"/>
                    <a:pt x="0" y="35"/>
                  </a:cubicBezTo>
                  <a:cubicBezTo>
                    <a:pt x="4" y="29"/>
                    <a:pt x="10" y="26"/>
                    <a:pt x="16" y="26"/>
                  </a:cubicBezTo>
                  <a:cubicBezTo>
                    <a:pt x="20" y="28"/>
                    <a:pt x="20" y="28"/>
                    <a:pt x="20" y="28"/>
                  </a:cubicBezTo>
                  <a:cubicBezTo>
                    <a:pt x="11" y="29"/>
                    <a:pt x="5" y="33"/>
                    <a:pt x="3" y="39"/>
                  </a:cubicBezTo>
                  <a:cubicBezTo>
                    <a:pt x="2" y="40"/>
                    <a:pt x="2" y="41"/>
                    <a:pt x="2" y="42"/>
                  </a:cubicBezTo>
                  <a:cubicBezTo>
                    <a:pt x="1" y="44"/>
                    <a:pt x="1" y="45"/>
                    <a:pt x="1" y="47"/>
                  </a:cubicBezTo>
                  <a:cubicBezTo>
                    <a:pt x="7" y="38"/>
                    <a:pt x="13" y="34"/>
                    <a:pt x="19" y="33"/>
                  </a:cubicBezTo>
                  <a:cubicBezTo>
                    <a:pt x="23" y="36"/>
                    <a:pt x="23" y="36"/>
                    <a:pt x="23" y="36"/>
                  </a:cubicBezTo>
                  <a:cubicBezTo>
                    <a:pt x="11" y="38"/>
                    <a:pt x="5" y="42"/>
                    <a:pt x="4" y="49"/>
                  </a:cubicBezTo>
                  <a:cubicBezTo>
                    <a:pt x="23" y="41"/>
                    <a:pt x="23" y="41"/>
                    <a:pt x="23" y="41"/>
                  </a:cubicBezTo>
                  <a:cubicBezTo>
                    <a:pt x="59" y="35"/>
                    <a:pt x="59" y="35"/>
                    <a:pt x="59" y="35"/>
                  </a:cubicBezTo>
                  <a:cubicBezTo>
                    <a:pt x="70" y="13"/>
                    <a:pt x="70" y="13"/>
                    <a:pt x="70" y="13"/>
                  </a:cubicBezTo>
                  <a:cubicBezTo>
                    <a:pt x="55" y="13"/>
                    <a:pt x="55" y="13"/>
                    <a:pt x="55" y="13"/>
                  </a:cubicBezTo>
                  <a:close/>
                  <a:moveTo>
                    <a:pt x="38" y="11"/>
                  </a:moveTo>
                  <a:cubicBezTo>
                    <a:pt x="35" y="7"/>
                    <a:pt x="35" y="7"/>
                    <a:pt x="35" y="7"/>
                  </a:cubicBezTo>
                  <a:cubicBezTo>
                    <a:pt x="42" y="8"/>
                    <a:pt x="42" y="8"/>
                    <a:pt x="42" y="8"/>
                  </a:cubicBezTo>
                  <a:cubicBezTo>
                    <a:pt x="53" y="16"/>
                    <a:pt x="53" y="16"/>
                    <a:pt x="53" y="16"/>
                  </a:cubicBezTo>
                  <a:cubicBezTo>
                    <a:pt x="66" y="16"/>
                    <a:pt x="66" y="16"/>
                    <a:pt x="66" y="16"/>
                  </a:cubicBezTo>
                  <a:cubicBezTo>
                    <a:pt x="52" y="19"/>
                    <a:pt x="52" y="19"/>
                    <a:pt x="52" y="19"/>
                  </a:cubicBezTo>
                  <a:cubicBezTo>
                    <a:pt x="40" y="13"/>
                    <a:pt x="40" y="13"/>
                    <a:pt x="40" y="13"/>
                  </a:cubicBezTo>
                  <a:cubicBezTo>
                    <a:pt x="19" y="16"/>
                    <a:pt x="19" y="16"/>
                    <a:pt x="19" y="16"/>
                  </a:cubicBezTo>
                  <a:cubicBezTo>
                    <a:pt x="21" y="13"/>
                    <a:pt x="21" y="13"/>
                    <a:pt x="21" y="13"/>
                  </a:cubicBezTo>
                  <a:cubicBezTo>
                    <a:pt x="38" y="11"/>
                    <a:pt x="38" y="11"/>
                    <a:pt x="38" y="11"/>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156"/>
            <p:cNvSpPr/>
            <p:nvPr/>
          </p:nvSpPr>
          <p:spPr bwMode="auto">
            <a:xfrm>
              <a:off x="2007109" y="3523173"/>
              <a:ext cx="64173" cy="16043"/>
            </a:xfrm>
            <a:custGeom>
              <a:avLst/>
              <a:gdLst>
                <a:gd name="T0" fmla="*/ 19 w 56"/>
                <a:gd name="T1" fmla="*/ 0 h 14"/>
                <a:gd name="T2" fmla="*/ 23 w 56"/>
                <a:gd name="T3" fmla="*/ 5 h 14"/>
                <a:gd name="T4" fmla="*/ 2 w 56"/>
                <a:gd name="T5" fmla="*/ 7 h 14"/>
                <a:gd name="T6" fmla="*/ 0 w 56"/>
                <a:gd name="T7" fmla="*/ 10 h 14"/>
                <a:gd name="T8" fmla="*/ 25 w 56"/>
                <a:gd name="T9" fmla="*/ 7 h 14"/>
                <a:gd name="T10" fmla="*/ 39 w 56"/>
                <a:gd name="T11" fmla="*/ 14 h 14"/>
                <a:gd name="T12" fmla="*/ 56 w 56"/>
                <a:gd name="T13" fmla="*/ 10 h 14"/>
                <a:gd name="T14" fmla="*/ 41 w 56"/>
                <a:gd name="T15" fmla="*/ 10 h 14"/>
                <a:gd name="T16" fmla="*/ 27 w 56"/>
                <a:gd name="T17" fmla="*/ 1 h 14"/>
                <a:gd name="T18" fmla="*/ 19 w 56"/>
                <a:gd name="T19" fmla="*/ 0 h 14"/>
                <a:gd name="T20" fmla="*/ 19 w 56"/>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4">
                  <a:moveTo>
                    <a:pt x="19" y="0"/>
                  </a:moveTo>
                  <a:lnTo>
                    <a:pt x="23" y="5"/>
                  </a:lnTo>
                  <a:lnTo>
                    <a:pt x="2" y="7"/>
                  </a:lnTo>
                  <a:lnTo>
                    <a:pt x="0" y="10"/>
                  </a:lnTo>
                  <a:lnTo>
                    <a:pt x="25" y="7"/>
                  </a:lnTo>
                  <a:lnTo>
                    <a:pt x="39" y="14"/>
                  </a:lnTo>
                  <a:lnTo>
                    <a:pt x="56" y="10"/>
                  </a:lnTo>
                  <a:lnTo>
                    <a:pt x="41" y="10"/>
                  </a:lnTo>
                  <a:lnTo>
                    <a:pt x="27" y="1"/>
                  </a:lnTo>
                  <a:lnTo>
                    <a:pt x="19" y="0"/>
                  </a:lnTo>
                  <a:lnTo>
                    <a:pt x="19" y="0"/>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157"/>
            <p:cNvSpPr/>
            <p:nvPr/>
          </p:nvSpPr>
          <p:spPr bwMode="auto">
            <a:xfrm>
              <a:off x="2107952" y="3601097"/>
              <a:ext cx="81362" cy="178767"/>
            </a:xfrm>
            <a:custGeom>
              <a:avLst/>
              <a:gdLst>
                <a:gd name="T0" fmla="*/ 0 w 59"/>
                <a:gd name="T1" fmla="*/ 12 h 138"/>
                <a:gd name="T2" fmla="*/ 0 w 59"/>
                <a:gd name="T3" fmla="*/ 17 h 138"/>
                <a:gd name="T4" fmla="*/ 8 w 59"/>
                <a:gd name="T5" fmla="*/ 16 h 138"/>
                <a:gd name="T6" fmla="*/ 42 w 59"/>
                <a:gd name="T7" fmla="*/ 122 h 138"/>
                <a:gd name="T8" fmla="*/ 16 w 59"/>
                <a:gd name="T9" fmla="*/ 90 h 138"/>
                <a:gd name="T10" fmla="*/ 0 w 59"/>
                <a:gd name="T11" fmla="*/ 17 h 138"/>
                <a:gd name="T12" fmla="*/ 0 w 59"/>
                <a:gd name="T13" fmla="*/ 29 h 138"/>
                <a:gd name="T14" fmla="*/ 6 w 59"/>
                <a:gd name="T15" fmla="*/ 75 h 138"/>
                <a:gd name="T16" fmla="*/ 10 w 59"/>
                <a:gd name="T17" fmla="*/ 94 h 138"/>
                <a:gd name="T18" fmla="*/ 59 w 59"/>
                <a:gd name="T19" fmla="*/ 120 h 138"/>
                <a:gd name="T20" fmla="*/ 49 w 59"/>
                <a:gd name="T21" fmla="*/ 69 h 138"/>
                <a:gd name="T22" fmla="*/ 32 w 59"/>
                <a:gd name="T23" fmla="*/ 0 h 138"/>
                <a:gd name="T24" fmla="*/ 27 w 59"/>
                <a:gd name="T25" fmla="*/ 0 h 138"/>
                <a:gd name="T26" fmla="*/ 27 w 59"/>
                <a:gd name="T27" fmla="*/ 10 h 138"/>
                <a:gd name="T28" fmla="*/ 0 w 59"/>
                <a:gd name="T29" fmla="*/ 1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138">
                  <a:moveTo>
                    <a:pt x="0" y="12"/>
                  </a:moveTo>
                  <a:cubicBezTo>
                    <a:pt x="0" y="17"/>
                    <a:pt x="0" y="17"/>
                    <a:pt x="0" y="17"/>
                  </a:cubicBezTo>
                  <a:cubicBezTo>
                    <a:pt x="8" y="16"/>
                    <a:pt x="8" y="16"/>
                    <a:pt x="8" y="16"/>
                  </a:cubicBezTo>
                  <a:cubicBezTo>
                    <a:pt x="14" y="66"/>
                    <a:pt x="25" y="101"/>
                    <a:pt x="42" y="122"/>
                  </a:cubicBezTo>
                  <a:cubicBezTo>
                    <a:pt x="32" y="121"/>
                    <a:pt x="23" y="110"/>
                    <a:pt x="16" y="90"/>
                  </a:cubicBezTo>
                  <a:cubicBezTo>
                    <a:pt x="0" y="17"/>
                    <a:pt x="0" y="17"/>
                    <a:pt x="0" y="17"/>
                  </a:cubicBezTo>
                  <a:cubicBezTo>
                    <a:pt x="0" y="29"/>
                    <a:pt x="0" y="29"/>
                    <a:pt x="0" y="29"/>
                  </a:cubicBezTo>
                  <a:cubicBezTo>
                    <a:pt x="6" y="75"/>
                    <a:pt x="6" y="75"/>
                    <a:pt x="6" y="75"/>
                  </a:cubicBezTo>
                  <a:cubicBezTo>
                    <a:pt x="10" y="94"/>
                    <a:pt x="10" y="94"/>
                    <a:pt x="10" y="94"/>
                  </a:cubicBezTo>
                  <a:cubicBezTo>
                    <a:pt x="24" y="130"/>
                    <a:pt x="40" y="138"/>
                    <a:pt x="59" y="120"/>
                  </a:cubicBezTo>
                  <a:cubicBezTo>
                    <a:pt x="59" y="104"/>
                    <a:pt x="56" y="87"/>
                    <a:pt x="49" y="69"/>
                  </a:cubicBezTo>
                  <a:cubicBezTo>
                    <a:pt x="32" y="0"/>
                    <a:pt x="32" y="0"/>
                    <a:pt x="32" y="0"/>
                  </a:cubicBezTo>
                  <a:cubicBezTo>
                    <a:pt x="27" y="0"/>
                    <a:pt x="27" y="0"/>
                    <a:pt x="27" y="0"/>
                  </a:cubicBezTo>
                  <a:cubicBezTo>
                    <a:pt x="27" y="10"/>
                    <a:pt x="27" y="10"/>
                    <a:pt x="27" y="10"/>
                  </a:cubicBezTo>
                  <a:cubicBezTo>
                    <a:pt x="18" y="11"/>
                    <a:pt x="9" y="11"/>
                    <a:pt x="0" y="12"/>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158"/>
            <p:cNvSpPr/>
            <p:nvPr/>
          </p:nvSpPr>
          <p:spPr bwMode="auto">
            <a:xfrm>
              <a:off x="1979606" y="3577032"/>
              <a:ext cx="166162" cy="237210"/>
            </a:xfrm>
            <a:custGeom>
              <a:avLst/>
              <a:gdLst>
                <a:gd name="T0" fmla="*/ 94 w 121"/>
                <a:gd name="T1" fmla="*/ 36 h 183"/>
                <a:gd name="T2" fmla="*/ 94 w 121"/>
                <a:gd name="T3" fmla="*/ 31 h 183"/>
                <a:gd name="T4" fmla="*/ 121 w 121"/>
                <a:gd name="T5" fmla="*/ 29 h 183"/>
                <a:gd name="T6" fmla="*/ 121 w 121"/>
                <a:gd name="T7" fmla="*/ 19 h 183"/>
                <a:gd name="T8" fmla="*/ 69 w 121"/>
                <a:gd name="T9" fmla="*/ 19 h 183"/>
                <a:gd name="T10" fmla="*/ 24 w 121"/>
                <a:gd name="T11" fmla="*/ 0 h 183"/>
                <a:gd name="T12" fmla="*/ 16 w 121"/>
                <a:gd name="T13" fmla="*/ 1 h 183"/>
                <a:gd name="T14" fmla="*/ 9 w 121"/>
                <a:gd name="T15" fmla="*/ 5 h 183"/>
                <a:gd name="T16" fmla="*/ 25 w 121"/>
                <a:gd name="T17" fmla="*/ 29 h 183"/>
                <a:gd name="T18" fmla="*/ 40 w 121"/>
                <a:gd name="T19" fmla="*/ 30 h 183"/>
                <a:gd name="T20" fmla="*/ 88 w 121"/>
                <a:gd name="T21" fmla="*/ 31 h 183"/>
                <a:gd name="T22" fmla="*/ 69 w 121"/>
                <a:gd name="T23" fmla="*/ 128 h 183"/>
                <a:gd name="T24" fmla="*/ 5 w 121"/>
                <a:gd name="T25" fmla="*/ 148 h 183"/>
                <a:gd name="T26" fmla="*/ 0 w 121"/>
                <a:gd name="T27" fmla="*/ 168 h 183"/>
                <a:gd name="T28" fmla="*/ 22 w 121"/>
                <a:gd name="T29" fmla="*/ 173 h 183"/>
                <a:gd name="T30" fmla="*/ 44 w 121"/>
                <a:gd name="T31" fmla="*/ 177 h 183"/>
                <a:gd name="T32" fmla="*/ 87 w 121"/>
                <a:gd name="T33" fmla="*/ 119 h 183"/>
                <a:gd name="T34" fmla="*/ 88 w 121"/>
                <a:gd name="T35" fmla="*/ 113 h 183"/>
                <a:gd name="T36" fmla="*/ 104 w 121"/>
                <a:gd name="T37" fmla="*/ 113 h 183"/>
                <a:gd name="T38" fmla="*/ 100 w 121"/>
                <a:gd name="T39" fmla="*/ 94 h 183"/>
                <a:gd name="T40" fmla="*/ 90 w 121"/>
                <a:gd name="T41" fmla="*/ 94 h 183"/>
                <a:gd name="T42" fmla="*/ 94 w 121"/>
                <a:gd name="T43" fmla="*/ 48 h 183"/>
                <a:gd name="T44" fmla="*/ 94 w 121"/>
                <a:gd name="T45" fmla="*/ 36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1" h="183">
                  <a:moveTo>
                    <a:pt x="94" y="36"/>
                  </a:moveTo>
                  <a:cubicBezTo>
                    <a:pt x="94" y="31"/>
                    <a:pt x="94" y="31"/>
                    <a:pt x="94" y="31"/>
                  </a:cubicBezTo>
                  <a:cubicBezTo>
                    <a:pt x="103" y="30"/>
                    <a:pt x="112" y="30"/>
                    <a:pt x="121" y="29"/>
                  </a:cubicBezTo>
                  <a:cubicBezTo>
                    <a:pt x="121" y="19"/>
                    <a:pt x="121" y="19"/>
                    <a:pt x="121" y="19"/>
                  </a:cubicBezTo>
                  <a:cubicBezTo>
                    <a:pt x="69" y="19"/>
                    <a:pt x="69" y="19"/>
                    <a:pt x="69" y="19"/>
                  </a:cubicBezTo>
                  <a:cubicBezTo>
                    <a:pt x="42" y="20"/>
                    <a:pt x="27" y="14"/>
                    <a:pt x="24" y="0"/>
                  </a:cubicBezTo>
                  <a:cubicBezTo>
                    <a:pt x="16" y="1"/>
                    <a:pt x="16" y="1"/>
                    <a:pt x="16" y="1"/>
                  </a:cubicBezTo>
                  <a:cubicBezTo>
                    <a:pt x="13" y="3"/>
                    <a:pt x="10" y="4"/>
                    <a:pt x="9" y="5"/>
                  </a:cubicBezTo>
                  <a:cubicBezTo>
                    <a:pt x="7" y="18"/>
                    <a:pt x="13" y="26"/>
                    <a:pt x="25" y="29"/>
                  </a:cubicBezTo>
                  <a:cubicBezTo>
                    <a:pt x="29" y="30"/>
                    <a:pt x="34" y="30"/>
                    <a:pt x="40" y="30"/>
                  </a:cubicBezTo>
                  <a:cubicBezTo>
                    <a:pt x="56" y="31"/>
                    <a:pt x="72" y="31"/>
                    <a:pt x="88" y="31"/>
                  </a:cubicBezTo>
                  <a:cubicBezTo>
                    <a:pt x="69" y="128"/>
                    <a:pt x="69" y="128"/>
                    <a:pt x="69" y="128"/>
                  </a:cubicBezTo>
                  <a:cubicBezTo>
                    <a:pt x="55" y="152"/>
                    <a:pt x="34" y="158"/>
                    <a:pt x="5" y="148"/>
                  </a:cubicBezTo>
                  <a:cubicBezTo>
                    <a:pt x="0" y="168"/>
                    <a:pt x="0" y="168"/>
                    <a:pt x="0" y="168"/>
                  </a:cubicBezTo>
                  <a:cubicBezTo>
                    <a:pt x="22" y="173"/>
                    <a:pt x="22" y="173"/>
                    <a:pt x="22" y="173"/>
                  </a:cubicBezTo>
                  <a:cubicBezTo>
                    <a:pt x="44" y="177"/>
                    <a:pt x="44" y="177"/>
                    <a:pt x="44" y="177"/>
                  </a:cubicBezTo>
                  <a:cubicBezTo>
                    <a:pt x="69" y="183"/>
                    <a:pt x="84" y="164"/>
                    <a:pt x="87" y="119"/>
                  </a:cubicBezTo>
                  <a:cubicBezTo>
                    <a:pt x="88" y="113"/>
                    <a:pt x="88" y="113"/>
                    <a:pt x="88" y="113"/>
                  </a:cubicBezTo>
                  <a:cubicBezTo>
                    <a:pt x="104" y="113"/>
                    <a:pt x="104" y="113"/>
                    <a:pt x="104" y="113"/>
                  </a:cubicBezTo>
                  <a:cubicBezTo>
                    <a:pt x="100" y="94"/>
                    <a:pt x="100" y="94"/>
                    <a:pt x="100" y="94"/>
                  </a:cubicBezTo>
                  <a:cubicBezTo>
                    <a:pt x="90" y="94"/>
                    <a:pt x="90" y="94"/>
                    <a:pt x="90" y="94"/>
                  </a:cubicBezTo>
                  <a:cubicBezTo>
                    <a:pt x="94" y="48"/>
                    <a:pt x="94" y="48"/>
                    <a:pt x="94" y="48"/>
                  </a:cubicBezTo>
                  <a:cubicBezTo>
                    <a:pt x="94" y="36"/>
                    <a:pt x="94" y="36"/>
                    <a:pt x="94" y="3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159"/>
            <p:cNvSpPr/>
            <p:nvPr/>
          </p:nvSpPr>
          <p:spPr bwMode="auto">
            <a:xfrm>
              <a:off x="2107952" y="3621724"/>
              <a:ext cx="58443" cy="137513"/>
            </a:xfrm>
            <a:custGeom>
              <a:avLst/>
              <a:gdLst>
                <a:gd name="T0" fmla="*/ 8 w 42"/>
                <a:gd name="T1" fmla="*/ 0 h 106"/>
                <a:gd name="T2" fmla="*/ 0 w 42"/>
                <a:gd name="T3" fmla="*/ 1 h 106"/>
                <a:gd name="T4" fmla="*/ 16 w 42"/>
                <a:gd name="T5" fmla="*/ 74 h 106"/>
                <a:gd name="T6" fmla="*/ 42 w 42"/>
                <a:gd name="T7" fmla="*/ 106 h 106"/>
                <a:gd name="T8" fmla="*/ 8 w 42"/>
                <a:gd name="T9" fmla="*/ 0 h 106"/>
              </a:gdLst>
              <a:ahLst/>
              <a:cxnLst>
                <a:cxn ang="0">
                  <a:pos x="T0" y="T1"/>
                </a:cxn>
                <a:cxn ang="0">
                  <a:pos x="T2" y="T3"/>
                </a:cxn>
                <a:cxn ang="0">
                  <a:pos x="T4" y="T5"/>
                </a:cxn>
                <a:cxn ang="0">
                  <a:pos x="T6" y="T7"/>
                </a:cxn>
                <a:cxn ang="0">
                  <a:pos x="T8" y="T9"/>
                </a:cxn>
              </a:cxnLst>
              <a:rect l="0" t="0" r="r" b="b"/>
              <a:pathLst>
                <a:path w="42" h="106">
                  <a:moveTo>
                    <a:pt x="8" y="0"/>
                  </a:moveTo>
                  <a:cubicBezTo>
                    <a:pt x="0" y="1"/>
                    <a:pt x="0" y="1"/>
                    <a:pt x="0" y="1"/>
                  </a:cubicBezTo>
                  <a:cubicBezTo>
                    <a:pt x="16" y="74"/>
                    <a:pt x="16" y="74"/>
                    <a:pt x="16" y="74"/>
                  </a:cubicBezTo>
                  <a:cubicBezTo>
                    <a:pt x="23" y="94"/>
                    <a:pt x="32" y="105"/>
                    <a:pt x="42" y="106"/>
                  </a:cubicBezTo>
                  <a:cubicBezTo>
                    <a:pt x="25" y="85"/>
                    <a:pt x="14" y="50"/>
                    <a:pt x="8" y="0"/>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160"/>
            <p:cNvSpPr/>
            <p:nvPr/>
          </p:nvSpPr>
          <p:spPr bwMode="auto">
            <a:xfrm>
              <a:off x="2012838" y="3566719"/>
              <a:ext cx="132929" cy="35525"/>
            </a:xfrm>
            <a:custGeom>
              <a:avLst/>
              <a:gdLst>
                <a:gd name="T0" fmla="*/ 55 w 97"/>
                <a:gd name="T1" fmla="*/ 12 h 28"/>
                <a:gd name="T2" fmla="*/ 47 w 97"/>
                <a:gd name="T3" fmla="*/ 12 h 28"/>
                <a:gd name="T4" fmla="*/ 47 w 97"/>
                <a:gd name="T5" fmla="*/ 0 h 28"/>
                <a:gd name="T6" fmla="*/ 33 w 97"/>
                <a:gd name="T7" fmla="*/ 1 h 28"/>
                <a:gd name="T8" fmla="*/ 0 w 97"/>
                <a:gd name="T9" fmla="*/ 8 h 28"/>
                <a:gd name="T10" fmla="*/ 45 w 97"/>
                <a:gd name="T11" fmla="*/ 27 h 28"/>
                <a:gd name="T12" fmla="*/ 97 w 97"/>
                <a:gd name="T13" fmla="*/ 27 h 28"/>
                <a:gd name="T14" fmla="*/ 97 w 97"/>
                <a:gd name="T15" fmla="*/ 18 h 28"/>
                <a:gd name="T16" fmla="*/ 55 w 97"/>
                <a:gd name="T17" fmla="*/ 16 h 28"/>
                <a:gd name="T18" fmla="*/ 55 w 97"/>
                <a:gd name="T19"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 h="28">
                  <a:moveTo>
                    <a:pt x="55" y="12"/>
                  </a:moveTo>
                  <a:cubicBezTo>
                    <a:pt x="47" y="12"/>
                    <a:pt x="47" y="12"/>
                    <a:pt x="47" y="12"/>
                  </a:cubicBezTo>
                  <a:cubicBezTo>
                    <a:pt x="47" y="0"/>
                    <a:pt x="47" y="0"/>
                    <a:pt x="47" y="0"/>
                  </a:cubicBezTo>
                  <a:cubicBezTo>
                    <a:pt x="33" y="1"/>
                    <a:pt x="33" y="1"/>
                    <a:pt x="33" y="1"/>
                  </a:cubicBezTo>
                  <a:cubicBezTo>
                    <a:pt x="24" y="6"/>
                    <a:pt x="13" y="8"/>
                    <a:pt x="0" y="8"/>
                  </a:cubicBezTo>
                  <a:cubicBezTo>
                    <a:pt x="3" y="22"/>
                    <a:pt x="18" y="28"/>
                    <a:pt x="45" y="27"/>
                  </a:cubicBezTo>
                  <a:cubicBezTo>
                    <a:pt x="97" y="27"/>
                    <a:pt x="97" y="27"/>
                    <a:pt x="97" y="27"/>
                  </a:cubicBezTo>
                  <a:cubicBezTo>
                    <a:pt x="97" y="18"/>
                    <a:pt x="97" y="18"/>
                    <a:pt x="97" y="18"/>
                  </a:cubicBezTo>
                  <a:cubicBezTo>
                    <a:pt x="84" y="18"/>
                    <a:pt x="69" y="17"/>
                    <a:pt x="55" y="16"/>
                  </a:cubicBezTo>
                  <a:cubicBezTo>
                    <a:pt x="55" y="12"/>
                    <a:pt x="55" y="12"/>
                    <a:pt x="55" y="12"/>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161"/>
            <p:cNvSpPr>
              <a:spLocks noEditPoints="1"/>
            </p:cNvSpPr>
            <p:nvPr/>
          </p:nvSpPr>
          <p:spPr bwMode="auto">
            <a:xfrm>
              <a:off x="1986482" y="3613703"/>
              <a:ext cx="113449" cy="167307"/>
            </a:xfrm>
            <a:custGeom>
              <a:avLst/>
              <a:gdLst>
                <a:gd name="T0" fmla="*/ 83 w 83"/>
                <a:gd name="T1" fmla="*/ 2 h 129"/>
                <a:gd name="T2" fmla="*/ 35 w 83"/>
                <a:gd name="T3" fmla="*/ 1 h 129"/>
                <a:gd name="T4" fmla="*/ 20 w 83"/>
                <a:gd name="T5" fmla="*/ 0 h 129"/>
                <a:gd name="T6" fmla="*/ 12 w 83"/>
                <a:gd name="T7" fmla="*/ 60 h 129"/>
                <a:gd name="T8" fmla="*/ 0 w 83"/>
                <a:gd name="T9" fmla="*/ 119 h 129"/>
                <a:gd name="T10" fmla="*/ 64 w 83"/>
                <a:gd name="T11" fmla="*/ 99 h 129"/>
                <a:gd name="T12" fmla="*/ 83 w 83"/>
                <a:gd name="T13" fmla="*/ 2 h 129"/>
                <a:gd name="T14" fmla="*/ 13 w 83"/>
                <a:gd name="T15" fmla="*/ 116 h 129"/>
                <a:gd name="T16" fmla="*/ 6 w 83"/>
                <a:gd name="T17" fmla="*/ 116 h 129"/>
                <a:gd name="T18" fmla="*/ 16 w 83"/>
                <a:gd name="T19" fmla="*/ 64 h 129"/>
                <a:gd name="T20" fmla="*/ 24 w 83"/>
                <a:gd name="T21" fmla="*/ 6 h 129"/>
                <a:gd name="T22" fmla="*/ 30 w 83"/>
                <a:gd name="T23" fmla="*/ 5 h 129"/>
                <a:gd name="T24" fmla="*/ 24 w 83"/>
                <a:gd name="T25" fmla="*/ 64 h 129"/>
                <a:gd name="T26" fmla="*/ 13 w 83"/>
                <a:gd name="T27" fmla="*/ 11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29">
                  <a:moveTo>
                    <a:pt x="83" y="2"/>
                  </a:moveTo>
                  <a:cubicBezTo>
                    <a:pt x="67" y="2"/>
                    <a:pt x="51" y="2"/>
                    <a:pt x="35" y="1"/>
                  </a:cubicBezTo>
                  <a:cubicBezTo>
                    <a:pt x="29" y="1"/>
                    <a:pt x="24" y="1"/>
                    <a:pt x="20" y="0"/>
                  </a:cubicBezTo>
                  <a:cubicBezTo>
                    <a:pt x="12" y="60"/>
                    <a:pt x="12" y="60"/>
                    <a:pt x="12" y="60"/>
                  </a:cubicBezTo>
                  <a:cubicBezTo>
                    <a:pt x="0" y="119"/>
                    <a:pt x="0" y="119"/>
                    <a:pt x="0" y="119"/>
                  </a:cubicBezTo>
                  <a:cubicBezTo>
                    <a:pt x="29" y="129"/>
                    <a:pt x="50" y="123"/>
                    <a:pt x="64" y="99"/>
                  </a:cubicBezTo>
                  <a:cubicBezTo>
                    <a:pt x="83" y="2"/>
                    <a:pt x="83" y="2"/>
                    <a:pt x="83" y="2"/>
                  </a:cubicBezTo>
                  <a:close/>
                  <a:moveTo>
                    <a:pt x="13" y="116"/>
                  </a:moveTo>
                  <a:cubicBezTo>
                    <a:pt x="6" y="116"/>
                    <a:pt x="6" y="116"/>
                    <a:pt x="6" y="116"/>
                  </a:cubicBezTo>
                  <a:cubicBezTo>
                    <a:pt x="16" y="64"/>
                    <a:pt x="16" y="64"/>
                    <a:pt x="16" y="64"/>
                  </a:cubicBezTo>
                  <a:cubicBezTo>
                    <a:pt x="24" y="6"/>
                    <a:pt x="24" y="6"/>
                    <a:pt x="24" y="6"/>
                  </a:cubicBezTo>
                  <a:cubicBezTo>
                    <a:pt x="30" y="5"/>
                    <a:pt x="30" y="5"/>
                    <a:pt x="30" y="5"/>
                  </a:cubicBezTo>
                  <a:cubicBezTo>
                    <a:pt x="24" y="64"/>
                    <a:pt x="24" y="64"/>
                    <a:pt x="24" y="64"/>
                  </a:cubicBezTo>
                  <a:cubicBezTo>
                    <a:pt x="13" y="116"/>
                    <a:pt x="13" y="116"/>
                    <a:pt x="13" y="11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162"/>
            <p:cNvSpPr/>
            <p:nvPr/>
          </p:nvSpPr>
          <p:spPr bwMode="auto">
            <a:xfrm>
              <a:off x="1994503" y="3620578"/>
              <a:ext cx="33233" cy="144389"/>
            </a:xfrm>
            <a:custGeom>
              <a:avLst/>
              <a:gdLst>
                <a:gd name="T0" fmla="*/ 0 w 29"/>
                <a:gd name="T1" fmla="*/ 126 h 126"/>
                <a:gd name="T2" fmla="*/ 8 w 29"/>
                <a:gd name="T3" fmla="*/ 126 h 126"/>
                <a:gd name="T4" fmla="*/ 22 w 29"/>
                <a:gd name="T5" fmla="*/ 67 h 126"/>
                <a:gd name="T6" fmla="*/ 29 w 29"/>
                <a:gd name="T7" fmla="*/ 0 h 126"/>
                <a:gd name="T8" fmla="*/ 22 w 29"/>
                <a:gd name="T9" fmla="*/ 1 h 126"/>
                <a:gd name="T10" fmla="*/ 12 w 29"/>
                <a:gd name="T11" fmla="*/ 67 h 126"/>
                <a:gd name="T12" fmla="*/ 0 w 29"/>
                <a:gd name="T13" fmla="*/ 126 h 126"/>
                <a:gd name="T14" fmla="*/ 0 w 29"/>
                <a:gd name="T15" fmla="*/ 126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26">
                  <a:moveTo>
                    <a:pt x="0" y="126"/>
                  </a:moveTo>
                  <a:lnTo>
                    <a:pt x="8" y="126"/>
                  </a:lnTo>
                  <a:lnTo>
                    <a:pt x="22" y="67"/>
                  </a:lnTo>
                  <a:lnTo>
                    <a:pt x="29" y="0"/>
                  </a:lnTo>
                  <a:lnTo>
                    <a:pt x="22" y="1"/>
                  </a:lnTo>
                  <a:lnTo>
                    <a:pt x="12" y="67"/>
                  </a:lnTo>
                  <a:lnTo>
                    <a:pt x="0" y="126"/>
                  </a:lnTo>
                  <a:lnTo>
                    <a:pt x="0" y="126"/>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163"/>
            <p:cNvSpPr/>
            <p:nvPr/>
          </p:nvSpPr>
          <p:spPr bwMode="auto">
            <a:xfrm>
              <a:off x="2002525" y="3517444"/>
              <a:ext cx="25211" cy="11459"/>
            </a:xfrm>
            <a:custGeom>
              <a:avLst/>
              <a:gdLst>
                <a:gd name="T0" fmla="*/ 1 w 18"/>
                <a:gd name="T1" fmla="*/ 0 h 9"/>
                <a:gd name="T2" fmla="*/ 7 w 18"/>
                <a:gd name="T3" fmla="*/ 9 h 9"/>
                <a:gd name="T4" fmla="*/ 18 w 18"/>
                <a:gd name="T5" fmla="*/ 8 h 9"/>
                <a:gd name="T6" fmla="*/ 1 w 18"/>
                <a:gd name="T7" fmla="*/ 0 h 9"/>
              </a:gdLst>
              <a:ahLst/>
              <a:cxnLst>
                <a:cxn ang="0">
                  <a:pos x="T0" y="T1"/>
                </a:cxn>
                <a:cxn ang="0">
                  <a:pos x="T2" y="T3"/>
                </a:cxn>
                <a:cxn ang="0">
                  <a:pos x="T4" y="T5"/>
                </a:cxn>
                <a:cxn ang="0">
                  <a:pos x="T6" y="T7"/>
                </a:cxn>
              </a:cxnLst>
              <a:rect l="0" t="0" r="r" b="b"/>
              <a:pathLst>
                <a:path w="18" h="9">
                  <a:moveTo>
                    <a:pt x="1" y="0"/>
                  </a:moveTo>
                  <a:cubicBezTo>
                    <a:pt x="0" y="3"/>
                    <a:pt x="2" y="6"/>
                    <a:pt x="7" y="9"/>
                  </a:cubicBezTo>
                  <a:cubicBezTo>
                    <a:pt x="18" y="8"/>
                    <a:pt x="18" y="8"/>
                    <a:pt x="18" y="8"/>
                  </a:cubicBezTo>
                  <a:cubicBezTo>
                    <a:pt x="11" y="7"/>
                    <a:pt x="5" y="4"/>
                    <a:pt x="1"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164"/>
            <p:cNvSpPr/>
            <p:nvPr/>
          </p:nvSpPr>
          <p:spPr bwMode="auto">
            <a:xfrm>
              <a:off x="1980752" y="3548384"/>
              <a:ext cx="27503" cy="16043"/>
            </a:xfrm>
            <a:custGeom>
              <a:avLst/>
              <a:gdLst>
                <a:gd name="T0" fmla="*/ 0 w 20"/>
                <a:gd name="T1" fmla="*/ 9 h 13"/>
                <a:gd name="T2" fmla="*/ 3 w 20"/>
                <a:gd name="T3" fmla="*/ 13 h 13"/>
                <a:gd name="T4" fmla="*/ 20 w 20"/>
                <a:gd name="T5" fmla="*/ 2 h 13"/>
                <a:gd name="T6" fmla="*/ 16 w 20"/>
                <a:gd name="T7" fmla="*/ 0 h 13"/>
                <a:gd name="T8" fmla="*/ 0 w 20"/>
                <a:gd name="T9" fmla="*/ 9 h 13"/>
              </a:gdLst>
              <a:ahLst/>
              <a:cxnLst>
                <a:cxn ang="0">
                  <a:pos x="T0" y="T1"/>
                </a:cxn>
                <a:cxn ang="0">
                  <a:pos x="T2" y="T3"/>
                </a:cxn>
                <a:cxn ang="0">
                  <a:pos x="T4" y="T5"/>
                </a:cxn>
                <a:cxn ang="0">
                  <a:pos x="T6" y="T7"/>
                </a:cxn>
                <a:cxn ang="0">
                  <a:pos x="T8" y="T9"/>
                </a:cxn>
              </a:cxnLst>
              <a:rect l="0" t="0" r="r" b="b"/>
              <a:pathLst>
                <a:path w="20" h="13">
                  <a:moveTo>
                    <a:pt x="0" y="9"/>
                  </a:moveTo>
                  <a:cubicBezTo>
                    <a:pt x="0" y="12"/>
                    <a:pt x="1" y="13"/>
                    <a:pt x="3" y="13"/>
                  </a:cubicBezTo>
                  <a:cubicBezTo>
                    <a:pt x="5" y="7"/>
                    <a:pt x="11" y="3"/>
                    <a:pt x="20" y="2"/>
                  </a:cubicBezTo>
                  <a:cubicBezTo>
                    <a:pt x="16" y="0"/>
                    <a:pt x="16" y="0"/>
                    <a:pt x="16" y="0"/>
                  </a:cubicBezTo>
                  <a:cubicBezTo>
                    <a:pt x="10" y="0"/>
                    <a:pt x="4" y="3"/>
                    <a:pt x="0" y="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165"/>
            <p:cNvSpPr/>
            <p:nvPr/>
          </p:nvSpPr>
          <p:spPr bwMode="auto">
            <a:xfrm>
              <a:off x="1980752" y="3538070"/>
              <a:ext cx="27503" cy="16043"/>
            </a:xfrm>
            <a:custGeom>
              <a:avLst/>
              <a:gdLst>
                <a:gd name="T0" fmla="*/ 0 w 20"/>
                <a:gd name="T1" fmla="*/ 9 h 13"/>
                <a:gd name="T2" fmla="*/ 0 w 20"/>
                <a:gd name="T3" fmla="*/ 13 h 13"/>
                <a:gd name="T4" fmla="*/ 20 w 20"/>
                <a:gd name="T5" fmla="*/ 3 h 13"/>
                <a:gd name="T6" fmla="*/ 15 w 20"/>
                <a:gd name="T7" fmla="*/ 0 h 13"/>
                <a:gd name="T8" fmla="*/ 0 w 20"/>
                <a:gd name="T9" fmla="*/ 6 h 13"/>
                <a:gd name="T10" fmla="*/ 0 w 20"/>
                <a:gd name="T11" fmla="*/ 9 h 13"/>
              </a:gdLst>
              <a:ahLst/>
              <a:cxnLst>
                <a:cxn ang="0">
                  <a:pos x="T0" y="T1"/>
                </a:cxn>
                <a:cxn ang="0">
                  <a:pos x="T2" y="T3"/>
                </a:cxn>
                <a:cxn ang="0">
                  <a:pos x="T4" y="T5"/>
                </a:cxn>
                <a:cxn ang="0">
                  <a:pos x="T6" y="T7"/>
                </a:cxn>
                <a:cxn ang="0">
                  <a:pos x="T8" y="T9"/>
                </a:cxn>
                <a:cxn ang="0">
                  <a:pos x="T10" y="T11"/>
                </a:cxn>
              </a:cxnLst>
              <a:rect l="0" t="0" r="r" b="b"/>
              <a:pathLst>
                <a:path w="20" h="13">
                  <a:moveTo>
                    <a:pt x="0" y="9"/>
                  </a:moveTo>
                  <a:cubicBezTo>
                    <a:pt x="0" y="10"/>
                    <a:pt x="0" y="11"/>
                    <a:pt x="0" y="13"/>
                  </a:cubicBezTo>
                  <a:cubicBezTo>
                    <a:pt x="5" y="6"/>
                    <a:pt x="11" y="3"/>
                    <a:pt x="20" y="3"/>
                  </a:cubicBezTo>
                  <a:cubicBezTo>
                    <a:pt x="15" y="0"/>
                    <a:pt x="15" y="0"/>
                    <a:pt x="15" y="0"/>
                  </a:cubicBezTo>
                  <a:cubicBezTo>
                    <a:pt x="9" y="1"/>
                    <a:pt x="4" y="3"/>
                    <a:pt x="0" y="6"/>
                  </a:cubicBezTo>
                  <a:cubicBezTo>
                    <a:pt x="0" y="7"/>
                    <a:pt x="0" y="8"/>
                    <a:pt x="0" y="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166"/>
            <p:cNvSpPr/>
            <p:nvPr/>
          </p:nvSpPr>
          <p:spPr bwMode="auto">
            <a:xfrm>
              <a:off x="1981898" y="3557551"/>
              <a:ext cx="30941" cy="20627"/>
            </a:xfrm>
            <a:custGeom>
              <a:avLst/>
              <a:gdLst>
                <a:gd name="T0" fmla="*/ 22 w 22"/>
                <a:gd name="T1" fmla="*/ 3 h 16"/>
                <a:gd name="T2" fmla="*/ 18 w 22"/>
                <a:gd name="T3" fmla="*/ 0 h 16"/>
                <a:gd name="T4" fmla="*/ 0 w 22"/>
                <a:gd name="T5" fmla="*/ 14 h 16"/>
                <a:gd name="T6" fmla="*/ 3 w 22"/>
                <a:gd name="T7" fmla="*/ 16 h 16"/>
                <a:gd name="T8" fmla="*/ 22 w 22"/>
                <a:gd name="T9" fmla="*/ 3 h 16"/>
              </a:gdLst>
              <a:ahLst/>
              <a:cxnLst>
                <a:cxn ang="0">
                  <a:pos x="T0" y="T1"/>
                </a:cxn>
                <a:cxn ang="0">
                  <a:pos x="T2" y="T3"/>
                </a:cxn>
                <a:cxn ang="0">
                  <a:pos x="T4" y="T5"/>
                </a:cxn>
                <a:cxn ang="0">
                  <a:pos x="T6" y="T7"/>
                </a:cxn>
                <a:cxn ang="0">
                  <a:pos x="T8" y="T9"/>
                </a:cxn>
              </a:cxnLst>
              <a:rect l="0" t="0" r="r" b="b"/>
              <a:pathLst>
                <a:path w="22" h="16">
                  <a:moveTo>
                    <a:pt x="22" y="3"/>
                  </a:moveTo>
                  <a:cubicBezTo>
                    <a:pt x="18" y="0"/>
                    <a:pt x="18" y="0"/>
                    <a:pt x="18" y="0"/>
                  </a:cubicBezTo>
                  <a:cubicBezTo>
                    <a:pt x="12" y="1"/>
                    <a:pt x="6" y="5"/>
                    <a:pt x="0" y="14"/>
                  </a:cubicBezTo>
                  <a:cubicBezTo>
                    <a:pt x="0" y="15"/>
                    <a:pt x="1" y="16"/>
                    <a:pt x="3" y="16"/>
                  </a:cubicBezTo>
                  <a:cubicBezTo>
                    <a:pt x="4" y="9"/>
                    <a:pt x="10" y="5"/>
                    <a:pt x="22"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167"/>
            <p:cNvSpPr/>
            <p:nvPr/>
          </p:nvSpPr>
          <p:spPr bwMode="auto">
            <a:xfrm>
              <a:off x="2103368" y="3638913"/>
              <a:ext cx="13751" cy="59589"/>
            </a:xfrm>
            <a:custGeom>
              <a:avLst/>
              <a:gdLst>
                <a:gd name="T0" fmla="*/ 0 w 12"/>
                <a:gd name="T1" fmla="*/ 52 h 52"/>
                <a:gd name="T2" fmla="*/ 12 w 12"/>
                <a:gd name="T3" fmla="*/ 52 h 52"/>
                <a:gd name="T4" fmla="*/ 4 w 12"/>
                <a:gd name="T5" fmla="*/ 0 h 52"/>
                <a:gd name="T6" fmla="*/ 0 w 12"/>
                <a:gd name="T7" fmla="*/ 52 h 52"/>
                <a:gd name="T8" fmla="*/ 0 w 12"/>
                <a:gd name="T9" fmla="*/ 52 h 52"/>
              </a:gdLst>
              <a:ahLst/>
              <a:cxnLst>
                <a:cxn ang="0">
                  <a:pos x="T0" y="T1"/>
                </a:cxn>
                <a:cxn ang="0">
                  <a:pos x="T2" y="T3"/>
                </a:cxn>
                <a:cxn ang="0">
                  <a:pos x="T4" y="T5"/>
                </a:cxn>
                <a:cxn ang="0">
                  <a:pos x="T6" y="T7"/>
                </a:cxn>
                <a:cxn ang="0">
                  <a:pos x="T8" y="T9"/>
                </a:cxn>
              </a:cxnLst>
              <a:rect l="0" t="0" r="r" b="b"/>
              <a:pathLst>
                <a:path w="12" h="52">
                  <a:moveTo>
                    <a:pt x="0" y="52"/>
                  </a:moveTo>
                  <a:lnTo>
                    <a:pt x="12" y="52"/>
                  </a:lnTo>
                  <a:lnTo>
                    <a:pt x="4" y="0"/>
                  </a:lnTo>
                  <a:lnTo>
                    <a:pt x="0" y="52"/>
                  </a:lnTo>
                  <a:lnTo>
                    <a:pt x="0" y="52"/>
                  </a:ln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168"/>
            <p:cNvSpPr>
              <a:spLocks noEditPoints="1"/>
            </p:cNvSpPr>
            <p:nvPr/>
          </p:nvSpPr>
          <p:spPr bwMode="auto">
            <a:xfrm>
              <a:off x="2009401" y="3723713"/>
              <a:ext cx="186789" cy="503069"/>
            </a:xfrm>
            <a:custGeom>
              <a:avLst/>
              <a:gdLst>
                <a:gd name="T0" fmla="*/ 66 w 136"/>
                <a:gd name="T1" fmla="*/ 0 h 388"/>
                <a:gd name="T2" fmla="*/ 65 w 136"/>
                <a:gd name="T3" fmla="*/ 6 h 388"/>
                <a:gd name="T4" fmla="*/ 22 w 136"/>
                <a:gd name="T5" fmla="*/ 64 h 388"/>
                <a:gd name="T6" fmla="*/ 0 w 136"/>
                <a:gd name="T7" fmla="*/ 60 h 388"/>
                <a:gd name="T8" fmla="*/ 7 w 136"/>
                <a:gd name="T9" fmla="*/ 122 h 388"/>
                <a:gd name="T10" fmla="*/ 13 w 136"/>
                <a:gd name="T11" fmla="*/ 213 h 388"/>
                <a:gd name="T12" fmla="*/ 9 w 136"/>
                <a:gd name="T13" fmla="*/ 293 h 388"/>
                <a:gd name="T14" fmla="*/ 9 w 136"/>
                <a:gd name="T15" fmla="*/ 348 h 388"/>
                <a:gd name="T16" fmla="*/ 2 w 136"/>
                <a:gd name="T17" fmla="*/ 356 h 388"/>
                <a:gd name="T18" fmla="*/ 7 w 136"/>
                <a:gd name="T19" fmla="*/ 380 h 388"/>
                <a:gd name="T20" fmla="*/ 28 w 136"/>
                <a:gd name="T21" fmla="*/ 355 h 388"/>
                <a:gd name="T22" fmla="*/ 46 w 136"/>
                <a:gd name="T23" fmla="*/ 170 h 388"/>
                <a:gd name="T24" fmla="*/ 55 w 136"/>
                <a:gd name="T25" fmla="*/ 95 h 388"/>
                <a:gd name="T26" fmla="*/ 77 w 136"/>
                <a:gd name="T27" fmla="*/ 8 h 388"/>
                <a:gd name="T28" fmla="*/ 77 w 136"/>
                <a:gd name="T29" fmla="*/ 80 h 388"/>
                <a:gd name="T30" fmla="*/ 82 w 136"/>
                <a:gd name="T31" fmla="*/ 105 h 388"/>
                <a:gd name="T32" fmla="*/ 91 w 136"/>
                <a:gd name="T33" fmla="*/ 207 h 388"/>
                <a:gd name="T34" fmla="*/ 101 w 136"/>
                <a:gd name="T35" fmla="*/ 296 h 388"/>
                <a:gd name="T36" fmla="*/ 106 w 136"/>
                <a:gd name="T37" fmla="*/ 329 h 388"/>
                <a:gd name="T38" fmla="*/ 112 w 136"/>
                <a:gd name="T39" fmla="*/ 340 h 388"/>
                <a:gd name="T40" fmla="*/ 102 w 136"/>
                <a:gd name="T41" fmla="*/ 358 h 388"/>
                <a:gd name="T42" fmla="*/ 112 w 136"/>
                <a:gd name="T43" fmla="*/ 388 h 388"/>
                <a:gd name="T44" fmla="*/ 113 w 136"/>
                <a:gd name="T45" fmla="*/ 388 h 388"/>
                <a:gd name="T46" fmla="*/ 136 w 136"/>
                <a:gd name="T47" fmla="*/ 369 h 388"/>
                <a:gd name="T48" fmla="*/ 136 w 136"/>
                <a:gd name="T49" fmla="*/ 338 h 388"/>
                <a:gd name="T50" fmla="*/ 123 w 136"/>
                <a:gd name="T51" fmla="*/ 237 h 388"/>
                <a:gd name="T52" fmla="*/ 123 w 136"/>
                <a:gd name="T53" fmla="*/ 144 h 388"/>
                <a:gd name="T54" fmla="*/ 132 w 136"/>
                <a:gd name="T55" fmla="*/ 62 h 388"/>
                <a:gd name="T56" fmla="*/ 125 w 136"/>
                <a:gd name="T57" fmla="*/ 64 h 388"/>
                <a:gd name="T58" fmla="*/ 86 w 136"/>
                <a:gd name="T59" fmla="*/ 22 h 388"/>
                <a:gd name="T60" fmla="*/ 82 w 136"/>
                <a:gd name="T61" fmla="*/ 0 h 388"/>
                <a:gd name="T62" fmla="*/ 66 w 136"/>
                <a:gd name="T63" fmla="*/ 0 h 388"/>
                <a:gd name="T64" fmla="*/ 91 w 136"/>
                <a:gd name="T65" fmla="*/ 101 h 388"/>
                <a:gd name="T66" fmla="*/ 91 w 136"/>
                <a:gd name="T67" fmla="*/ 121 h 388"/>
                <a:gd name="T68" fmla="*/ 102 w 136"/>
                <a:gd name="T69" fmla="*/ 226 h 388"/>
                <a:gd name="T70" fmla="*/ 117 w 136"/>
                <a:gd name="T71" fmla="*/ 320 h 388"/>
                <a:gd name="T72" fmla="*/ 123 w 136"/>
                <a:gd name="T73" fmla="*/ 333 h 388"/>
                <a:gd name="T74" fmla="*/ 118 w 136"/>
                <a:gd name="T75" fmla="*/ 380 h 388"/>
                <a:gd name="T76" fmla="*/ 115 w 136"/>
                <a:gd name="T77" fmla="*/ 380 h 388"/>
                <a:gd name="T78" fmla="*/ 109 w 136"/>
                <a:gd name="T79" fmla="*/ 360 h 388"/>
                <a:gd name="T80" fmla="*/ 119 w 136"/>
                <a:gd name="T81" fmla="*/ 336 h 388"/>
                <a:gd name="T82" fmla="*/ 111 w 136"/>
                <a:gd name="T83" fmla="*/ 323 h 388"/>
                <a:gd name="T84" fmla="*/ 98 w 136"/>
                <a:gd name="T85" fmla="*/ 228 h 388"/>
                <a:gd name="T86" fmla="*/ 86 w 136"/>
                <a:gd name="T87" fmla="*/ 122 h 388"/>
                <a:gd name="T88" fmla="*/ 86 w 136"/>
                <a:gd name="T89" fmla="*/ 105 h 388"/>
                <a:gd name="T90" fmla="*/ 79 w 136"/>
                <a:gd name="T91" fmla="*/ 77 h 388"/>
                <a:gd name="T92" fmla="*/ 79 w 136"/>
                <a:gd name="T93" fmla="*/ 52 h 388"/>
                <a:gd name="T94" fmla="*/ 84 w 136"/>
                <a:gd name="T95" fmla="*/ 80 h 388"/>
                <a:gd name="T96" fmla="*/ 91 w 136"/>
                <a:gd name="T97" fmla="*/ 101 h 388"/>
                <a:gd name="T98" fmla="*/ 8 w 136"/>
                <a:gd name="T99" fmla="*/ 65 h 388"/>
                <a:gd name="T100" fmla="*/ 13 w 136"/>
                <a:gd name="T101" fmla="*/ 99 h 388"/>
                <a:gd name="T102" fmla="*/ 24 w 136"/>
                <a:gd name="T103" fmla="*/ 214 h 388"/>
                <a:gd name="T104" fmla="*/ 19 w 136"/>
                <a:gd name="T105" fmla="*/ 346 h 388"/>
                <a:gd name="T106" fmla="*/ 9 w 136"/>
                <a:gd name="T107" fmla="*/ 368 h 388"/>
                <a:gd name="T108" fmla="*/ 9 w 136"/>
                <a:gd name="T109" fmla="*/ 358 h 388"/>
                <a:gd name="T110" fmla="*/ 13 w 136"/>
                <a:gd name="T111" fmla="*/ 346 h 388"/>
                <a:gd name="T112" fmla="*/ 19 w 136"/>
                <a:gd name="T113" fmla="*/ 215 h 388"/>
                <a:gd name="T114" fmla="*/ 8 w 136"/>
                <a:gd name="T115" fmla="*/ 100 h 388"/>
                <a:gd name="T116" fmla="*/ 4 w 136"/>
                <a:gd name="T117" fmla="*/ 65 h 388"/>
                <a:gd name="T118" fmla="*/ 8 w 136"/>
                <a:gd name="T119" fmla="*/ 65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6" h="388">
                  <a:moveTo>
                    <a:pt x="66" y="0"/>
                  </a:moveTo>
                  <a:cubicBezTo>
                    <a:pt x="65" y="6"/>
                    <a:pt x="65" y="6"/>
                    <a:pt x="65" y="6"/>
                  </a:cubicBezTo>
                  <a:cubicBezTo>
                    <a:pt x="62" y="51"/>
                    <a:pt x="47" y="70"/>
                    <a:pt x="22" y="64"/>
                  </a:cubicBezTo>
                  <a:cubicBezTo>
                    <a:pt x="0" y="60"/>
                    <a:pt x="0" y="60"/>
                    <a:pt x="0" y="60"/>
                  </a:cubicBezTo>
                  <a:cubicBezTo>
                    <a:pt x="7" y="122"/>
                    <a:pt x="7" y="122"/>
                    <a:pt x="7" y="122"/>
                  </a:cubicBezTo>
                  <a:cubicBezTo>
                    <a:pt x="13" y="213"/>
                    <a:pt x="13" y="213"/>
                    <a:pt x="13" y="213"/>
                  </a:cubicBezTo>
                  <a:cubicBezTo>
                    <a:pt x="9" y="293"/>
                    <a:pt x="9" y="293"/>
                    <a:pt x="9" y="293"/>
                  </a:cubicBezTo>
                  <a:cubicBezTo>
                    <a:pt x="9" y="348"/>
                    <a:pt x="9" y="348"/>
                    <a:pt x="9" y="348"/>
                  </a:cubicBezTo>
                  <a:cubicBezTo>
                    <a:pt x="2" y="356"/>
                    <a:pt x="2" y="356"/>
                    <a:pt x="2" y="356"/>
                  </a:cubicBezTo>
                  <a:cubicBezTo>
                    <a:pt x="7" y="380"/>
                    <a:pt x="7" y="380"/>
                    <a:pt x="7" y="380"/>
                  </a:cubicBezTo>
                  <a:cubicBezTo>
                    <a:pt x="28" y="355"/>
                    <a:pt x="28" y="355"/>
                    <a:pt x="28" y="355"/>
                  </a:cubicBezTo>
                  <a:cubicBezTo>
                    <a:pt x="40" y="303"/>
                    <a:pt x="46" y="241"/>
                    <a:pt x="46" y="170"/>
                  </a:cubicBezTo>
                  <a:cubicBezTo>
                    <a:pt x="55" y="95"/>
                    <a:pt x="55" y="95"/>
                    <a:pt x="55" y="95"/>
                  </a:cubicBezTo>
                  <a:cubicBezTo>
                    <a:pt x="77" y="8"/>
                    <a:pt x="77" y="8"/>
                    <a:pt x="77" y="8"/>
                  </a:cubicBezTo>
                  <a:cubicBezTo>
                    <a:pt x="77" y="80"/>
                    <a:pt x="77" y="80"/>
                    <a:pt x="77" y="80"/>
                  </a:cubicBezTo>
                  <a:cubicBezTo>
                    <a:pt x="82" y="105"/>
                    <a:pt x="82" y="105"/>
                    <a:pt x="82" y="105"/>
                  </a:cubicBezTo>
                  <a:cubicBezTo>
                    <a:pt x="91" y="207"/>
                    <a:pt x="91" y="207"/>
                    <a:pt x="91" y="207"/>
                  </a:cubicBezTo>
                  <a:cubicBezTo>
                    <a:pt x="101" y="296"/>
                    <a:pt x="101" y="296"/>
                    <a:pt x="101" y="296"/>
                  </a:cubicBezTo>
                  <a:cubicBezTo>
                    <a:pt x="106" y="329"/>
                    <a:pt x="106" y="329"/>
                    <a:pt x="106" y="329"/>
                  </a:cubicBezTo>
                  <a:cubicBezTo>
                    <a:pt x="112" y="340"/>
                    <a:pt x="112" y="340"/>
                    <a:pt x="112" y="340"/>
                  </a:cubicBezTo>
                  <a:cubicBezTo>
                    <a:pt x="102" y="358"/>
                    <a:pt x="102" y="358"/>
                    <a:pt x="102" y="358"/>
                  </a:cubicBezTo>
                  <a:cubicBezTo>
                    <a:pt x="102" y="370"/>
                    <a:pt x="105" y="380"/>
                    <a:pt x="112" y="388"/>
                  </a:cubicBezTo>
                  <a:cubicBezTo>
                    <a:pt x="113" y="388"/>
                    <a:pt x="113" y="388"/>
                    <a:pt x="113" y="388"/>
                  </a:cubicBezTo>
                  <a:cubicBezTo>
                    <a:pt x="136" y="369"/>
                    <a:pt x="136" y="369"/>
                    <a:pt x="136" y="369"/>
                  </a:cubicBezTo>
                  <a:cubicBezTo>
                    <a:pt x="136" y="338"/>
                    <a:pt x="136" y="338"/>
                    <a:pt x="136" y="338"/>
                  </a:cubicBezTo>
                  <a:cubicBezTo>
                    <a:pt x="123" y="237"/>
                    <a:pt x="123" y="237"/>
                    <a:pt x="123" y="237"/>
                  </a:cubicBezTo>
                  <a:cubicBezTo>
                    <a:pt x="123" y="144"/>
                    <a:pt x="123" y="144"/>
                    <a:pt x="123" y="144"/>
                  </a:cubicBezTo>
                  <a:cubicBezTo>
                    <a:pt x="132" y="62"/>
                    <a:pt x="132" y="62"/>
                    <a:pt x="132" y="62"/>
                  </a:cubicBezTo>
                  <a:cubicBezTo>
                    <a:pt x="125" y="64"/>
                    <a:pt x="125" y="64"/>
                    <a:pt x="125" y="64"/>
                  </a:cubicBezTo>
                  <a:cubicBezTo>
                    <a:pt x="106" y="70"/>
                    <a:pt x="92" y="56"/>
                    <a:pt x="86" y="22"/>
                  </a:cubicBezTo>
                  <a:cubicBezTo>
                    <a:pt x="82" y="0"/>
                    <a:pt x="82" y="0"/>
                    <a:pt x="82" y="0"/>
                  </a:cubicBezTo>
                  <a:cubicBezTo>
                    <a:pt x="66" y="0"/>
                    <a:pt x="66" y="0"/>
                    <a:pt x="66" y="0"/>
                  </a:cubicBezTo>
                  <a:close/>
                  <a:moveTo>
                    <a:pt x="91" y="101"/>
                  </a:moveTo>
                  <a:cubicBezTo>
                    <a:pt x="91" y="121"/>
                    <a:pt x="91" y="121"/>
                    <a:pt x="91" y="121"/>
                  </a:cubicBezTo>
                  <a:cubicBezTo>
                    <a:pt x="102" y="226"/>
                    <a:pt x="102" y="226"/>
                    <a:pt x="102" y="226"/>
                  </a:cubicBezTo>
                  <a:cubicBezTo>
                    <a:pt x="117" y="320"/>
                    <a:pt x="117" y="320"/>
                    <a:pt x="117" y="320"/>
                  </a:cubicBezTo>
                  <a:cubicBezTo>
                    <a:pt x="123" y="333"/>
                    <a:pt x="123" y="333"/>
                    <a:pt x="123" y="333"/>
                  </a:cubicBezTo>
                  <a:cubicBezTo>
                    <a:pt x="117" y="350"/>
                    <a:pt x="116" y="366"/>
                    <a:pt x="118" y="380"/>
                  </a:cubicBezTo>
                  <a:cubicBezTo>
                    <a:pt x="115" y="380"/>
                    <a:pt x="115" y="380"/>
                    <a:pt x="115" y="380"/>
                  </a:cubicBezTo>
                  <a:cubicBezTo>
                    <a:pt x="109" y="360"/>
                    <a:pt x="109" y="360"/>
                    <a:pt x="109" y="360"/>
                  </a:cubicBezTo>
                  <a:cubicBezTo>
                    <a:pt x="119" y="336"/>
                    <a:pt x="119" y="336"/>
                    <a:pt x="119" y="336"/>
                  </a:cubicBezTo>
                  <a:cubicBezTo>
                    <a:pt x="111" y="323"/>
                    <a:pt x="111" y="323"/>
                    <a:pt x="111" y="323"/>
                  </a:cubicBezTo>
                  <a:cubicBezTo>
                    <a:pt x="98" y="228"/>
                    <a:pt x="98" y="228"/>
                    <a:pt x="98" y="228"/>
                  </a:cubicBezTo>
                  <a:cubicBezTo>
                    <a:pt x="86" y="122"/>
                    <a:pt x="86" y="122"/>
                    <a:pt x="86" y="122"/>
                  </a:cubicBezTo>
                  <a:cubicBezTo>
                    <a:pt x="86" y="105"/>
                    <a:pt x="86" y="105"/>
                    <a:pt x="86" y="105"/>
                  </a:cubicBezTo>
                  <a:cubicBezTo>
                    <a:pt x="79" y="77"/>
                    <a:pt x="79" y="77"/>
                    <a:pt x="79" y="77"/>
                  </a:cubicBezTo>
                  <a:cubicBezTo>
                    <a:pt x="79" y="52"/>
                    <a:pt x="79" y="52"/>
                    <a:pt x="79" y="52"/>
                  </a:cubicBezTo>
                  <a:cubicBezTo>
                    <a:pt x="84" y="80"/>
                    <a:pt x="84" y="80"/>
                    <a:pt x="84" y="80"/>
                  </a:cubicBezTo>
                  <a:cubicBezTo>
                    <a:pt x="91" y="101"/>
                    <a:pt x="91" y="101"/>
                    <a:pt x="91" y="101"/>
                  </a:cubicBezTo>
                  <a:close/>
                  <a:moveTo>
                    <a:pt x="8" y="65"/>
                  </a:moveTo>
                  <a:cubicBezTo>
                    <a:pt x="13" y="99"/>
                    <a:pt x="13" y="99"/>
                    <a:pt x="13" y="99"/>
                  </a:cubicBezTo>
                  <a:cubicBezTo>
                    <a:pt x="24" y="214"/>
                    <a:pt x="24" y="214"/>
                    <a:pt x="24" y="214"/>
                  </a:cubicBezTo>
                  <a:cubicBezTo>
                    <a:pt x="19" y="346"/>
                    <a:pt x="19" y="346"/>
                    <a:pt x="19" y="346"/>
                  </a:cubicBezTo>
                  <a:cubicBezTo>
                    <a:pt x="9" y="368"/>
                    <a:pt x="9" y="368"/>
                    <a:pt x="9" y="368"/>
                  </a:cubicBezTo>
                  <a:cubicBezTo>
                    <a:pt x="9" y="358"/>
                    <a:pt x="9" y="358"/>
                    <a:pt x="9" y="358"/>
                  </a:cubicBezTo>
                  <a:cubicBezTo>
                    <a:pt x="13" y="346"/>
                    <a:pt x="13" y="346"/>
                    <a:pt x="13" y="346"/>
                  </a:cubicBezTo>
                  <a:cubicBezTo>
                    <a:pt x="19" y="215"/>
                    <a:pt x="19" y="215"/>
                    <a:pt x="19" y="215"/>
                  </a:cubicBezTo>
                  <a:cubicBezTo>
                    <a:pt x="8" y="100"/>
                    <a:pt x="8" y="100"/>
                    <a:pt x="8" y="100"/>
                  </a:cubicBezTo>
                  <a:cubicBezTo>
                    <a:pt x="4" y="65"/>
                    <a:pt x="4" y="65"/>
                    <a:pt x="4" y="65"/>
                  </a:cubicBezTo>
                  <a:cubicBezTo>
                    <a:pt x="8" y="65"/>
                    <a:pt x="8" y="65"/>
                    <a:pt x="8" y="65"/>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169"/>
            <p:cNvSpPr/>
            <p:nvPr/>
          </p:nvSpPr>
          <p:spPr bwMode="auto">
            <a:xfrm>
              <a:off x="2118265" y="3790178"/>
              <a:ext cx="60735" cy="426290"/>
            </a:xfrm>
            <a:custGeom>
              <a:avLst/>
              <a:gdLst>
                <a:gd name="T0" fmla="*/ 12 w 44"/>
                <a:gd name="T1" fmla="*/ 69 h 328"/>
                <a:gd name="T2" fmla="*/ 12 w 44"/>
                <a:gd name="T3" fmla="*/ 49 h 328"/>
                <a:gd name="T4" fmla="*/ 5 w 44"/>
                <a:gd name="T5" fmla="*/ 28 h 328"/>
                <a:gd name="T6" fmla="*/ 0 w 44"/>
                <a:gd name="T7" fmla="*/ 0 h 328"/>
                <a:gd name="T8" fmla="*/ 0 w 44"/>
                <a:gd name="T9" fmla="*/ 25 h 328"/>
                <a:gd name="T10" fmla="*/ 7 w 44"/>
                <a:gd name="T11" fmla="*/ 53 h 328"/>
                <a:gd name="T12" fmla="*/ 7 w 44"/>
                <a:gd name="T13" fmla="*/ 70 h 328"/>
                <a:gd name="T14" fmla="*/ 19 w 44"/>
                <a:gd name="T15" fmla="*/ 176 h 328"/>
                <a:gd name="T16" fmla="*/ 32 w 44"/>
                <a:gd name="T17" fmla="*/ 271 h 328"/>
                <a:gd name="T18" fmla="*/ 40 w 44"/>
                <a:gd name="T19" fmla="*/ 284 h 328"/>
                <a:gd name="T20" fmla="*/ 30 w 44"/>
                <a:gd name="T21" fmla="*/ 308 h 328"/>
                <a:gd name="T22" fmla="*/ 36 w 44"/>
                <a:gd name="T23" fmla="*/ 328 h 328"/>
                <a:gd name="T24" fmla="*/ 39 w 44"/>
                <a:gd name="T25" fmla="*/ 328 h 328"/>
                <a:gd name="T26" fmla="*/ 44 w 44"/>
                <a:gd name="T27" fmla="*/ 281 h 328"/>
                <a:gd name="T28" fmla="*/ 38 w 44"/>
                <a:gd name="T29" fmla="*/ 268 h 328"/>
                <a:gd name="T30" fmla="*/ 23 w 44"/>
                <a:gd name="T31" fmla="*/ 174 h 328"/>
                <a:gd name="T32" fmla="*/ 12 w 44"/>
                <a:gd name="T33" fmla="*/ 69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328">
                  <a:moveTo>
                    <a:pt x="12" y="69"/>
                  </a:moveTo>
                  <a:cubicBezTo>
                    <a:pt x="12" y="49"/>
                    <a:pt x="12" y="49"/>
                    <a:pt x="12" y="49"/>
                  </a:cubicBezTo>
                  <a:cubicBezTo>
                    <a:pt x="5" y="28"/>
                    <a:pt x="5" y="28"/>
                    <a:pt x="5" y="28"/>
                  </a:cubicBezTo>
                  <a:cubicBezTo>
                    <a:pt x="0" y="0"/>
                    <a:pt x="0" y="0"/>
                    <a:pt x="0" y="0"/>
                  </a:cubicBezTo>
                  <a:cubicBezTo>
                    <a:pt x="0" y="25"/>
                    <a:pt x="0" y="25"/>
                    <a:pt x="0" y="25"/>
                  </a:cubicBezTo>
                  <a:cubicBezTo>
                    <a:pt x="7" y="53"/>
                    <a:pt x="7" y="53"/>
                    <a:pt x="7" y="53"/>
                  </a:cubicBezTo>
                  <a:cubicBezTo>
                    <a:pt x="7" y="70"/>
                    <a:pt x="7" y="70"/>
                    <a:pt x="7" y="70"/>
                  </a:cubicBezTo>
                  <a:cubicBezTo>
                    <a:pt x="19" y="176"/>
                    <a:pt x="19" y="176"/>
                    <a:pt x="19" y="176"/>
                  </a:cubicBezTo>
                  <a:cubicBezTo>
                    <a:pt x="32" y="271"/>
                    <a:pt x="32" y="271"/>
                    <a:pt x="32" y="271"/>
                  </a:cubicBezTo>
                  <a:cubicBezTo>
                    <a:pt x="40" y="284"/>
                    <a:pt x="40" y="284"/>
                    <a:pt x="40" y="284"/>
                  </a:cubicBezTo>
                  <a:cubicBezTo>
                    <a:pt x="30" y="308"/>
                    <a:pt x="30" y="308"/>
                    <a:pt x="30" y="308"/>
                  </a:cubicBezTo>
                  <a:cubicBezTo>
                    <a:pt x="36" y="328"/>
                    <a:pt x="36" y="328"/>
                    <a:pt x="36" y="328"/>
                  </a:cubicBezTo>
                  <a:cubicBezTo>
                    <a:pt x="39" y="328"/>
                    <a:pt x="39" y="328"/>
                    <a:pt x="39" y="328"/>
                  </a:cubicBezTo>
                  <a:cubicBezTo>
                    <a:pt x="37" y="314"/>
                    <a:pt x="38" y="298"/>
                    <a:pt x="44" y="281"/>
                  </a:cubicBezTo>
                  <a:cubicBezTo>
                    <a:pt x="38" y="268"/>
                    <a:pt x="38" y="268"/>
                    <a:pt x="38" y="268"/>
                  </a:cubicBezTo>
                  <a:cubicBezTo>
                    <a:pt x="23" y="174"/>
                    <a:pt x="23" y="174"/>
                    <a:pt x="23" y="174"/>
                  </a:cubicBezTo>
                  <a:cubicBezTo>
                    <a:pt x="12" y="69"/>
                    <a:pt x="12" y="69"/>
                    <a:pt x="12" y="69"/>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170"/>
            <p:cNvSpPr/>
            <p:nvPr/>
          </p:nvSpPr>
          <p:spPr bwMode="auto">
            <a:xfrm>
              <a:off x="2015130" y="3807366"/>
              <a:ext cx="27503" cy="393058"/>
            </a:xfrm>
            <a:custGeom>
              <a:avLst/>
              <a:gdLst>
                <a:gd name="T0" fmla="*/ 11 w 24"/>
                <a:gd name="T1" fmla="*/ 39 h 343"/>
                <a:gd name="T2" fmla="*/ 5 w 24"/>
                <a:gd name="T3" fmla="*/ 0 h 343"/>
                <a:gd name="T4" fmla="*/ 0 w 24"/>
                <a:gd name="T5" fmla="*/ 0 h 343"/>
                <a:gd name="T6" fmla="*/ 5 w 24"/>
                <a:gd name="T7" fmla="*/ 40 h 343"/>
                <a:gd name="T8" fmla="*/ 18 w 24"/>
                <a:gd name="T9" fmla="*/ 170 h 343"/>
                <a:gd name="T10" fmla="*/ 11 w 24"/>
                <a:gd name="T11" fmla="*/ 318 h 343"/>
                <a:gd name="T12" fmla="*/ 6 w 24"/>
                <a:gd name="T13" fmla="*/ 332 h 343"/>
                <a:gd name="T14" fmla="*/ 6 w 24"/>
                <a:gd name="T15" fmla="*/ 343 h 343"/>
                <a:gd name="T16" fmla="*/ 18 w 24"/>
                <a:gd name="T17" fmla="*/ 318 h 343"/>
                <a:gd name="T18" fmla="*/ 24 w 24"/>
                <a:gd name="T19" fmla="*/ 169 h 343"/>
                <a:gd name="T20" fmla="*/ 11 w 24"/>
                <a:gd name="T21" fmla="*/ 39 h 343"/>
                <a:gd name="T22" fmla="*/ 11 w 24"/>
                <a:gd name="T23" fmla="*/ 3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43">
                  <a:moveTo>
                    <a:pt x="11" y="39"/>
                  </a:moveTo>
                  <a:lnTo>
                    <a:pt x="5" y="0"/>
                  </a:lnTo>
                  <a:lnTo>
                    <a:pt x="0" y="0"/>
                  </a:lnTo>
                  <a:lnTo>
                    <a:pt x="5" y="40"/>
                  </a:lnTo>
                  <a:lnTo>
                    <a:pt x="18" y="170"/>
                  </a:lnTo>
                  <a:lnTo>
                    <a:pt x="11" y="318"/>
                  </a:lnTo>
                  <a:lnTo>
                    <a:pt x="6" y="332"/>
                  </a:lnTo>
                  <a:lnTo>
                    <a:pt x="6" y="343"/>
                  </a:lnTo>
                  <a:lnTo>
                    <a:pt x="18" y="318"/>
                  </a:lnTo>
                  <a:lnTo>
                    <a:pt x="24" y="169"/>
                  </a:lnTo>
                  <a:lnTo>
                    <a:pt x="11" y="39"/>
                  </a:lnTo>
                  <a:lnTo>
                    <a:pt x="11" y="39"/>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171"/>
            <p:cNvSpPr/>
            <p:nvPr/>
          </p:nvSpPr>
          <p:spPr bwMode="auto">
            <a:xfrm>
              <a:off x="2179000" y="3504837"/>
              <a:ext cx="44692" cy="18335"/>
            </a:xfrm>
            <a:custGeom>
              <a:avLst/>
              <a:gdLst>
                <a:gd name="T0" fmla="*/ 31 w 33"/>
                <a:gd name="T1" fmla="*/ 3 h 14"/>
                <a:gd name="T2" fmla="*/ 33 w 33"/>
                <a:gd name="T3" fmla="*/ 0 h 14"/>
                <a:gd name="T4" fmla="*/ 12 w 33"/>
                <a:gd name="T5" fmla="*/ 0 h 14"/>
                <a:gd name="T6" fmla="*/ 0 w 33"/>
                <a:gd name="T7" fmla="*/ 14 h 14"/>
                <a:gd name="T8" fmla="*/ 12 w 33"/>
                <a:gd name="T9" fmla="*/ 4 h 14"/>
                <a:gd name="T10" fmla="*/ 31 w 33"/>
                <a:gd name="T11" fmla="*/ 3 h 14"/>
              </a:gdLst>
              <a:ahLst/>
              <a:cxnLst>
                <a:cxn ang="0">
                  <a:pos x="T0" y="T1"/>
                </a:cxn>
                <a:cxn ang="0">
                  <a:pos x="T2" y="T3"/>
                </a:cxn>
                <a:cxn ang="0">
                  <a:pos x="T4" y="T5"/>
                </a:cxn>
                <a:cxn ang="0">
                  <a:pos x="T6" y="T7"/>
                </a:cxn>
                <a:cxn ang="0">
                  <a:pos x="T8" y="T9"/>
                </a:cxn>
                <a:cxn ang="0">
                  <a:pos x="T10" y="T11"/>
                </a:cxn>
              </a:cxnLst>
              <a:rect l="0" t="0" r="r" b="b"/>
              <a:pathLst>
                <a:path w="33" h="14">
                  <a:moveTo>
                    <a:pt x="31" y="3"/>
                  </a:moveTo>
                  <a:cubicBezTo>
                    <a:pt x="32" y="2"/>
                    <a:pt x="32" y="1"/>
                    <a:pt x="33" y="0"/>
                  </a:cubicBezTo>
                  <a:cubicBezTo>
                    <a:pt x="12" y="0"/>
                    <a:pt x="12" y="0"/>
                    <a:pt x="12" y="0"/>
                  </a:cubicBezTo>
                  <a:cubicBezTo>
                    <a:pt x="0" y="14"/>
                    <a:pt x="0" y="14"/>
                    <a:pt x="0" y="14"/>
                  </a:cubicBezTo>
                  <a:cubicBezTo>
                    <a:pt x="12" y="4"/>
                    <a:pt x="12" y="4"/>
                    <a:pt x="12" y="4"/>
                  </a:cubicBezTo>
                  <a:cubicBezTo>
                    <a:pt x="31" y="3"/>
                    <a:pt x="31" y="3"/>
                    <a:pt x="31"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172"/>
            <p:cNvSpPr/>
            <p:nvPr/>
          </p:nvSpPr>
          <p:spPr bwMode="auto">
            <a:xfrm>
              <a:off x="2179000" y="3508275"/>
              <a:ext cx="46984" cy="14898"/>
            </a:xfrm>
            <a:custGeom>
              <a:avLst/>
              <a:gdLst>
                <a:gd name="T0" fmla="*/ 35 w 35"/>
                <a:gd name="T1" fmla="*/ 0 h 12"/>
                <a:gd name="T2" fmla="*/ 31 w 35"/>
                <a:gd name="T3" fmla="*/ 1 h 12"/>
                <a:gd name="T4" fmla="*/ 12 w 35"/>
                <a:gd name="T5" fmla="*/ 2 h 12"/>
                <a:gd name="T6" fmla="*/ 0 w 35"/>
                <a:gd name="T7" fmla="*/ 12 h 12"/>
                <a:gd name="T8" fmla="*/ 5 w 35"/>
                <a:gd name="T9" fmla="*/ 11 h 12"/>
                <a:gd name="T10" fmla="*/ 9 w 35"/>
                <a:gd name="T11" fmla="*/ 6 h 12"/>
                <a:gd name="T12" fmla="*/ 12 w 35"/>
                <a:gd name="T13" fmla="*/ 4 h 12"/>
                <a:gd name="T14" fmla="*/ 34 w 35"/>
                <a:gd name="T15" fmla="*/ 3 h 12"/>
                <a:gd name="T16" fmla="*/ 35 w 35"/>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12">
                  <a:moveTo>
                    <a:pt x="35" y="0"/>
                  </a:moveTo>
                  <a:cubicBezTo>
                    <a:pt x="31" y="1"/>
                    <a:pt x="31" y="1"/>
                    <a:pt x="31" y="1"/>
                  </a:cubicBezTo>
                  <a:cubicBezTo>
                    <a:pt x="12" y="2"/>
                    <a:pt x="12" y="2"/>
                    <a:pt x="12" y="2"/>
                  </a:cubicBezTo>
                  <a:cubicBezTo>
                    <a:pt x="0" y="12"/>
                    <a:pt x="0" y="12"/>
                    <a:pt x="0" y="12"/>
                  </a:cubicBezTo>
                  <a:cubicBezTo>
                    <a:pt x="5" y="11"/>
                    <a:pt x="5" y="11"/>
                    <a:pt x="5" y="11"/>
                  </a:cubicBezTo>
                  <a:cubicBezTo>
                    <a:pt x="9" y="6"/>
                    <a:pt x="9" y="6"/>
                    <a:pt x="9" y="6"/>
                  </a:cubicBezTo>
                  <a:cubicBezTo>
                    <a:pt x="12" y="4"/>
                    <a:pt x="12" y="4"/>
                    <a:pt x="12" y="4"/>
                  </a:cubicBezTo>
                  <a:cubicBezTo>
                    <a:pt x="34" y="3"/>
                    <a:pt x="34" y="3"/>
                    <a:pt x="34" y="3"/>
                  </a:cubicBezTo>
                  <a:cubicBezTo>
                    <a:pt x="34" y="2"/>
                    <a:pt x="35" y="1"/>
                    <a:pt x="35" y="0"/>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173"/>
            <p:cNvSpPr/>
            <p:nvPr/>
          </p:nvSpPr>
          <p:spPr bwMode="auto">
            <a:xfrm>
              <a:off x="2185875" y="3511711"/>
              <a:ext cx="38962" cy="10314"/>
            </a:xfrm>
            <a:custGeom>
              <a:avLst/>
              <a:gdLst>
                <a:gd name="T0" fmla="*/ 23 w 29"/>
                <a:gd name="T1" fmla="*/ 3 h 8"/>
                <a:gd name="T2" fmla="*/ 29 w 29"/>
                <a:gd name="T3" fmla="*/ 0 h 8"/>
                <a:gd name="T4" fmla="*/ 7 w 29"/>
                <a:gd name="T5" fmla="*/ 1 h 8"/>
                <a:gd name="T6" fmla="*/ 4 w 29"/>
                <a:gd name="T7" fmla="*/ 3 h 8"/>
                <a:gd name="T8" fmla="*/ 0 w 29"/>
                <a:gd name="T9" fmla="*/ 8 h 8"/>
                <a:gd name="T10" fmla="*/ 4 w 29"/>
                <a:gd name="T11" fmla="*/ 4 h 8"/>
                <a:gd name="T12" fmla="*/ 23 w 29"/>
                <a:gd name="T13" fmla="*/ 3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3" y="3"/>
                  </a:moveTo>
                  <a:cubicBezTo>
                    <a:pt x="26" y="3"/>
                    <a:pt x="28" y="2"/>
                    <a:pt x="29" y="0"/>
                  </a:cubicBezTo>
                  <a:cubicBezTo>
                    <a:pt x="7" y="1"/>
                    <a:pt x="7" y="1"/>
                    <a:pt x="7" y="1"/>
                  </a:cubicBezTo>
                  <a:cubicBezTo>
                    <a:pt x="4" y="3"/>
                    <a:pt x="4" y="3"/>
                    <a:pt x="4" y="3"/>
                  </a:cubicBezTo>
                  <a:cubicBezTo>
                    <a:pt x="0" y="8"/>
                    <a:pt x="0" y="8"/>
                    <a:pt x="0" y="8"/>
                  </a:cubicBezTo>
                  <a:cubicBezTo>
                    <a:pt x="4" y="4"/>
                    <a:pt x="4" y="4"/>
                    <a:pt x="4" y="4"/>
                  </a:cubicBezTo>
                  <a:cubicBezTo>
                    <a:pt x="11" y="2"/>
                    <a:pt x="17" y="1"/>
                    <a:pt x="23"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174"/>
            <p:cNvSpPr/>
            <p:nvPr/>
          </p:nvSpPr>
          <p:spPr bwMode="auto">
            <a:xfrm>
              <a:off x="2185875" y="3512858"/>
              <a:ext cx="30941" cy="9168"/>
            </a:xfrm>
            <a:custGeom>
              <a:avLst/>
              <a:gdLst>
                <a:gd name="T0" fmla="*/ 22 w 23"/>
                <a:gd name="T1" fmla="*/ 3 h 7"/>
                <a:gd name="T2" fmla="*/ 23 w 23"/>
                <a:gd name="T3" fmla="*/ 2 h 7"/>
                <a:gd name="T4" fmla="*/ 4 w 23"/>
                <a:gd name="T5" fmla="*/ 3 h 7"/>
                <a:gd name="T6" fmla="*/ 0 w 23"/>
                <a:gd name="T7" fmla="*/ 7 h 7"/>
                <a:gd name="T8" fmla="*/ 1 w 23"/>
                <a:gd name="T9" fmla="*/ 7 h 7"/>
                <a:gd name="T10" fmla="*/ 22 w 23"/>
                <a:gd name="T11" fmla="*/ 3 h 7"/>
              </a:gdLst>
              <a:ahLst/>
              <a:cxnLst>
                <a:cxn ang="0">
                  <a:pos x="T0" y="T1"/>
                </a:cxn>
                <a:cxn ang="0">
                  <a:pos x="T2" y="T3"/>
                </a:cxn>
                <a:cxn ang="0">
                  <a:pos x="T4" y="T5"/>
                </a:cxn>
                <a:cxn ang="0">
                  <a:pos x="T6" y="T7"/>
                </a:cxn>
                <a:cxn ang="0">
                  <a:pos x="T8" y="T9"/>
                </a:cxn>
                <a:cxn ang="0">
                  <a:pos x="T10" y="T11"/>
                </a:cxn>
              </a:cxnLst>
              <a:rect l="0" t="0" r="r" b="b"/>
              <a:pathLst>
                <a:path w="23" h="7">
                  <a:moveTo>
                    <a:pt x="22" y="3"/>
                  </a:moveTo>
                  <a:cubicBezTo>
                    <a:pt x="22" y="3"/>
                    <a:pt x="23" y="3"/>
                    <a:pt x="23" y="2"/>
                  </a:cubicBezTo>
                  <a:cubicBezTo>
                    <a:pt x="17" y="0"/>
                    <a:pt x="11" y="1"/>
                    <a:pt x="4" y="3"/>
                  </a:cubicBezTo>
                  <a:cubicBezTo>
                    <a:pt x="0" y="7"/>
                    <a:pt x="0" y="7"/>
                    <a:pt x="0" y="7"/>
                  </a:cubicBezTo>
                  <a:cubicBezTo>
                    <a:pt x="0" y="7"/>
                    <a:pt x="1" y="7"/>
                    <a:pt x="1" y="7"/>
                  </a:cubicBezTo>
                  <a:cubicBezTo>
                    <a:pt x="22" y="3"/>
                    <a:pt x="22" y="3"/>
                    <a:pt x="22" y="3"/>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175"/>
            <p:cNvSpPr/>
            <p:nvPr/>
          </p:nvSpPr>
          <p:spPr bwMode="auto">
            <a:xfrm>
              <a:off x="2187020" y="3517441"/>
              <a:ext cx="28649" cy="6876"/>
            </a:xfrm>
            <a:custGeom>
              <a:avLst/>
              <a:gdLst>
                <a:gd name="T0" fmla="*/ 20 w 21"/>
                <a:gd name="T1" fmla="*/ 1 h 6"/>
                <a:gd name="T2" fmla="*/ 21 w 21"/>
                <a:gd name="T3" fmla="*/ 0 h 6"/>
                <a:gd name="T4" fmla="*/ 0 w 21"/>
                <a:gd name="T5" fmla="*/ 4 h 6"/>
                <a:gd name="T6" fmla="*/ 20 w 21"/>
                <a:gd name="T7" fmla="*/ 1 h 6"/>
              </a:gdLst>
              <a:ahLst/>
              <a:cxnLst>
                <a:cxn ang="0">
                  <a:pos x="T0" y="T1"/>
                </a:cxn>
                <a:cxn ang="0">
                  <a:pos x="T2" y="T3"/>
                </a:cxn>
                <a:cxn ang="0">
                  <a:pos x="T4" y="T5"/>
                </a:cxn>
                <a:cxn ang="0">
                  <a:pos x="T6" y="T7"/>
                </a:cxn>
              </a:cxnLst>
              <a:rect l="0" t="0" r="r" b="b"/>
              <a:pathLst>
                <a:path w="21" h="6">
                  <a:moveTo>
                    <a:pt x="20" y="1"/>
                  </a:moveTo>
                  <a:cubicBezTo>
                    <a:pt x="20" y="1"/>
                    <a:pt x="20" y="1"/>
                    <a:pt x="21" y="0"/>
                  </a:cubicBezTo>
                  <a:cubicBezTo>
                    <a:pt x="0" y="4"/>
                    <a:pt x="0" y="4"/>
                    <a:pt x="0" y="4"/>
                  </a:cubicBezTo>
                  <a:cubicBezTo>
                    <a:pt x="8" y="6"/>
                    <a:pt x="15" y="4"/>
                    <a:pt x="20" y="1"/>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176"/>
            <p:cNvSpPr/>
            <p:nvPr/>
          </p:nvSpPr>
          <p:spPr bwMode="auto">
            <a:xfrm>
              <a:off x="2145766" y="3589634"/>
              <a:ext cx="6876" cy="11459"/>
            </a:xfrm>
            <a:custGeom>
              <a:avLst/>
              <a:gdLst>
                <a:gd name="T0" fmla="*/ 0 w 5"/>
                <a:gd name="T1" fmla="*/ 9 h 9"/>
                <a:gd name="T2" fmla="*/ 5 w 5"/>
                <a:gd name="T3" fmla="*/ 9 h 9"/>
                <a:gd name="T4" fmla="*/ 5 w 5"/>
                <a:gd name="T5" fmla="*/ 0 h 9"/>
                <a:gd name="T6" fmla="*/ 0 w 5"/>
                <a:gd name="T7" fmla="*/ 0 h 9"/>
                <a:gd name="T8" fmla="*/ 0 w 5"/>
                <a:gd name="T9" fmla="*/ 9 h 9"/>
              </a:gdLst>
              <a:ahLst/>
              <a:cxnLst>
                <a:cxn ang="0">
                  <a:pos x="T0" y="T1"/>
                </a:cxn>
                <a:cxn ang="0">
                  <a:pos x="T2" y="T3"/>
                </a:cxn>
                <a:cxn ang="0">
                  <a:pos x="T4" y="T5"/>
                </a:cxn>
                <a:cxn ang="0">
                  <a:pos x="T6" y="T7"/>
                </a:cxn>
                <a:cxn ang="0">
                  <a:pos x="T8" y="T9"/>
                </a:cxn>
              </a:cxnLst>
              <a:rect l="0" t="0" r="r" b="b"/>
              <a:pathLst>
                <a:path w="5" h="9">
                  <a:moveTo>
                    <a:pt x="0" y="9"/>
                  </a:moveTo>
                  <a:cubicBezTo>
                    <a:pt x="5" y="9"/>
                    <a:pt x="5" y="9"/>
                    <a:pt x="5" y="9"/>
                  </a:cubicBezTo>
                  <a:cubicBezTo>
                    <a:pt x="5" y="0"/>
                    <a:pt x="5" y="0"/>
                    <a:pt x="5" y="0"/>
                  </a:cubicBezTo>
                  <a:cubicBezTo>
                    <a:pt x="4" y="0"/>
                    <a:pt x="2" y="0"/>
                    <a:pt x="0" y="0"/>
                  </a:cubicBezTo>
                  <a:cubicBezTo>
                    <a:pt x="0" y="9"/>
                    <a:pt x="0" y="9"/>
                    <a:pt x="0" y="9"/>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177"/>
            <p:cNvSpPr/>
            <p:nvPr/>
          </p:nvSpPr>
          <p:spPr bwMode="auto">
            <a:xfrm>
              <a:off x="1999086" y="3734023"/>
              <a:ext cx="115740" cy="537446"/>
            </a:xfrm>
            <a:custGeom>
              <a:avLst/>
              <a:gdLst>
                <a:gd name="T0" fmla="*/ 77 w 85"/>
                <a:gd name="T1" fmla="*/ 104 h 415"/>
                <a:gd name="T2" fmla="*/ 85 w 85"/>
                <a:gd name="T3" fmla="*/ 72 h 415"/>
                <a:gd name="T4" fmla="*/ 85 w 85"/>
                <a:gd name="T5" fmla="*/ 0 h 415"/>
                <a:gd name="T6" fmla="*/ 63 w 85"/>
                <a:gd name="T7" fmla="*/ 87 h 415"/>
                <a:gd name="T8" fmla="*/ 54 w 85"/>
                <a:gd name="T9" fmla="*/ 162 h 415"/>
                <a:gd name="T10" fmla="*/ 36 w 85"/>
                <a:gd name="T11" fmla="*/ 347 h 415"/>
                <a:gd name="T12" fmla="*/ 15 w 85"/>
                <a:gd name="T13" fmla="*/ 372 h 415"/>
                <a:gd name="T14" fmla="*/ 8 w 85"/>
                <a:gd name="T15" fmla="*/ 388 h 415"/>
                <a:gd name="T16" fmla="*/ 3 w 85"/>
                <a:gd name="T17" fmla="*/ 413 h 415"/>
                <a:gd name="T18" fmla="*/ 16 w 85"/>
                <a:gd name="T19" fmla="*/ 415 h 415"/>
                <a:gd name="T20" fmla="*/ 43 w 85"/>
                <a:gd name="T21" fmla="*/ 405 h 415"/>
                <a:gd name="T22" fmla="*/ 43 w 85"/>
                <a:gd name="T23" fmla="*/ 395 h 415"/>
                <a:gd name="T24" fmla="*/ 53 w 85"/>
                <a:gd name="T25" fmla="*/ 395 h 415"/>
                <a:gd name="T26" fmla="*/ 52 w 85"/>
                <a:gd name="T27" fmla="*/ 355 h 415"/>
                <a:gd name="T28" fmla="*/ 67 w 85"/>
                <a:gd name="T29" fmla="*/ 310 h 415"/>
                <a:gd name="T30" fmla="*/ 66 w 85"/>
                <a:gd name="T31" fmla="*/ 306 h 415"/>
                <a:gd name="T32" fmla="*/ 67 w 85"/>
                <a:gd name="T33" fmla="*/ 203 h 415"/>
                <a:gd name="T34" fmla="*/ 77 w 85"/>
                <a:gd name="T35" fmla="*/ 104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415">
                  <a:moveTo>
                    <a:pt x="77" y="104"/>
                  </a:moveTo>
                  <a:cubicBezTo>
                    <a:pt x="85" y="72"/>
                    <a:pt x="85" y="72"/>
                    <a:pt x="85" y="72"/>
                  </a:cubicBezTo>
                  <a:cubicBezTo>
                    <a:pt x="85" y="0"/>
                    <a:pt x="85" y="0"/>
                    <a:pt x="85" y="0"/>
                  </a:cubicBezTo>
                  <a:cubicBezTo>
                    <a:pt x="63" y="87"/>
                    <a:pt x="63" y="87"/>
                    <a:pt x="63" y="87"/>
                  </a:cubicBezTo>
                  <a:cubicBezTo>
                    <a:pt x="54" y="162"/>
                    <a:pt x="54" y="162"/>
                    <a:pt x="54" y="162"/>
                  </a:cubicBezTo>
                  <a:cubicBezTo>
                    <a:pt x="54" y="233"/>
                    <a:pt x="48" y="295"/>
                    <a:pt x="36" y="347"/>
                  </a:cubicBezTo>
                  <a:cubicBezTo>
                    <a:pt x="15" y="372"/>
                    <a:pt x="15" y="372"/>
                    <a:pt x="15" y="372"/>
                  </a:cubicBezTo>
                  <a:cubicBezTo>
                    <a:pt x="8" y="388"/>
                    <a:pt x="8" y="388"/>
                    <a:pt x="8" y="388"/>
                  </a:cubicBezTo>
                  <a:cubicBezTo>
                    <a:pt x="2" y="397"/>
                    <a:pt x="0" y="405"/>
                    <a:pt x="3" y="413"/>
                  </a:cubicBezTo>
                  <a:cubicBezTo>
                    <a:pt x="7" y="414"/>
                    <a:pt x="12" y="415"/>
                    <a:pt x="16" y="415"/>
                  </a:cubicBezTo>
                  <a:cubicBezTo>
                    <a:pt x="25" y="415"/>
                    <a:pt x="34" y="411"/>
                    <a:pt x="43" y="405"/>
                  </a:cubicBezTo>
                  <a:cubicBezTo>
                    <a:pt x="43" y="395"/>
                    <a:pt x="43" y="395"/>
                    <a:pt x="43" y="395"/>
                  </a:cubicBezTo>
                  <a:cubicBezTo>
                    <a:pt x="53" y="395"/>
                    <a:pt x="53" y="395"/>
                    <a:pt x="53" y="395"/>
                  </a:cubicBezTo>
                  <a:cubicBezTo>
                    <a:pt x="52" y="355"/>
                    <a:pt x="52" y="355"/>
                    <a:pt x="52" y="355"/>
                  </a:cubicBezTo>
                  <a:cubicBezTo>
                    <a:pt x="61" y="346"/>
                    <a:pt x="66" y="331"/>
                    <a:pt x="67" y="310"/>
                  </a:cubicBezTo>
                  <a:cubicBezTo>
                    <a:pt x="66" y="308"/>
                    <a:pt x="66" y="307"/>
                    <a:pt x="66" y="306"/>
                  </a:cubicBezTo>
                  <a:cubicBezTo>
                    <a:pt x="64" y="272"/>
                    <a:pt x="64" y="238"/>
                    <a:pt x="67" y="203"/>
                  </a:cubicBezTo>
                  <a:cubicBezTo>
                    <a:pt x="77" y="104"/>
                    <a:pt x="77" y="104"/>
                    <a:pt x="77" y="10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14:presetBounceEnd="57000">
                                      <p:stCondLst>
                                        <p:cond delay="0"/>
                                      </p:stCondLst>
                                      <p:childTnLst>
                                        <p:set>
                                          <p:cBhvr>
                                            <p:cTn id="19" dur="1" fill="hold">
                                              <p:stCondLst>
                                                <p:cond delay="0"/>
                                              </p:stCondLst>
                                            </p:cTn>
                                            <p:tgtEl>
                                              <p:spTgt spid="91"/>
                                            </p:tgtEl>
                                            <p:attrNameLst>
                                              <p:attrName>style.visibility</p:attrName>
                                            </p:attrNameLst>
                                          </p:cBhvr>
                                          <p:to>
                                            <p:strVal val="visible"/>
                                          </p:to>
                                        </p:set>
                                        <p:anim calcmode="lin" valueType="num" p14:bounceEnd="57000">
                                          <p:cBhvr additive="base">
                                            <p:cTn id="20" dur="400" fill="hold"/>
                                            <p:tgtEl>
                                              <p:spTgt spid="91"/>
                                            </p:tgtEl>
                                            <p:attrNameLst>
                                              <p:attrName>ppt_x</p:attrName>
                                            </p:attrNameLst>
                                          </p:cBhvr>
                                          <p:tavLst>
                                            <p:tav tm="0">
                                              <p:val>
                                                <p:strVal val="#ppt_x"/>
                                              </p:val>
                                            </p:tav>
                                            <p:tav tm="100000">
                                              <p:val>
                                                <p:strVal val="#ppt_x"/>
                                              </p:val>
                                            </p:tav>
                                          </p:tavLst>
                                        </p:anim>
                                        <p:anim calcmode="lin" valueType="num" p14:bounceEnd="57000">
                                          <p:cBhvr additive="base">
                                            <p:cTn id="21" dur="400" fill="hold"/>
                                            <p:tgtEl>
                                              <p:spTgt spid="91"/>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 fill="hold" nodeType="afterEffect" p14:presetBounceEnd="57000">
                                      <p:stCondLst>
                                        <p:cond delay="0"/>
                                      </p:stCondLst>
                                      <p:childTnLst>
                                        <p:set>
                                          <p:cBhvr>
                                            <p:cTn id="24" dur="1" fill="hold">
                                              <p:stCondLst>
                                                <p:cond delay="0"/>
                                              </p:stCondLst>
                                            </p:cTn>
                                            <p:tgtEl>
                                              <p:spTgt spid="114"/>
                                            </p:tgtEl>
                                            <p:attrNameLst>
                                              <p:attrName>style.visibility</p:attrName>
                                            </p:attrNameLst>
                                          </p:cBhvr>
                                          <p:to>
                                            <p:strVal val="visible"/>
                                          </p:to>
                                        </p:set>
                                        <p:anim calcmode="lin" valueType="num" p14:bounceEnd="57000">
                                          <p:cBhvr additive="base">
                                            <p:cTn id="25" dur="400" fill="hold"/>
                                            <p:tgtEl>
                                              <p:spTgt spid="114"/>
                                            </p:tgtEl>
                                            <p:attrNameLst>
                                              <p:attrName>ppt_x</p:attrName>
                                            </p:attrNameLst>
                                          </p:cBhvr>
                                          <p:tavLst>
                                            <p:tav tm="0">
                                              <p:val>
                                                <p:strVal val="#ppt_x"/>
                                              </p:val>
                                            </p:tav>
                                            <p:tav tm="100000">
                                              <p:val>
                                                <p:strVal val="#ppt_x"/>
                                              </p:val>
                                            </p:tav>
                                          </p:tavLst>
                                        </p:anim>
                                        <p:anim calcmode="lin" valueType="num" p14:bounceEnd="57000">
                                          <p:cBhvr additive="base">
                                            <p:cTn id="26" dur="400" fill="hold"/>
                                            <p:tgtEl>
                                              <p:spTgt spid="114"/>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 presetClass="entr" presetSubtype="1" fill="hold" nodeType="afterEffect" p14:presetBounceEnd="57000">
                                      <p:stCondLst>
                                        <p:cond delay="0"/>
                                      </p:stCondLst>
                                      <p:childTnLst>
                                        <p:set>
                                          <p:cBhvr>
                                            <p:cTn id="29" dur="1" fill="hold">
                                              <p:stCondLst>
                                                <p:cond delay="0"/>
                                              </p:stCondLst>
                                            </p:cTn>
                                            <p:tgtEl>
                                              <p:spTgt spid="109"/>
                                            </p:tgtEl>
                                            <p:attrNameLst>
                                              <p:attrName>style.visibility</p:attrName>
                                            </p:attrNameLst>
                                          </p:cBhvr>
                                          <p:to>
                                            <p:strVal val="visible"/>
                                          </p:to>
                                        </p:set>
                                        <p:anim calcmode="lin" valueType="num" p14:bounceEnd="57000">
                                          <p:cBhvr additive="base">
                                            <p:cTn id="30" dur="400" fill="hold"/>
                                            <p:tgtEl>
                                              <p:spTgt spid="109"/>
                                            </p:tgtEl>
                                            <p:attrNameLst>
                                              <p:attrName>ppt_x</p:attrName>
                                            </p:attrNameLst>
                                          </p:cBhvr>
                                          <p:tavLst>
                                            <p:tav tm="0">
                                              <p:val>
                                                <p:strVal val="#ppt_x"/>
                                              </p:val>
                                            </p:tav>
                                            <p:tav tm="100000">
                                              <p:val>
                                                <p:strVal val="#ppt_x"/>
                                              </p:val>
                                            </p:tav>
                                          </p:tavLst>
                                        </p:anim>
                                        <p:anim calcmode="lin" valueType="num" p14:bounceEnd="57000">
                                          <p:cBhvr additive="base">
                                            <p:cTn id="31" dur="400" fill="hold"/>
                                            <p:tgtEl>
                                              <p:spTgt spid="109"/>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3" decel="52500" fill="hold" grpId="0" nodeType="afterEffect">
                                      <p:stCondLst>
                                        <p:cond delay="0"/>
                                      </p:stCondLst>
                                      <p:childTnLst>
                                        <p:set>
                                          <p:cBhvr>
                                            <p:cTn id="34" dur="1" fill="hold">
                                              <p:stCondLst>
                                                <p:cond delay="0"/>
                                              </p:stCondLst>
                                            </p:cTn>
                                            <p:tgtEl>
                                              <p:spTgt spid="118"/>
                                            </p:tgtEl>
                                            <p:attrNameLst>
                                              <p:attrName>style.visibility</p:attrName>
                                            </p:attrNameLst>
                                          </p:cBhvr>
                                          <p:to>
                                            <p:strVal val="visible"/>
                                          </p:to>
                                        </p:set>
                                        <p:anim calcmode="lin" valueType="num">
                                          <p:cBhvr additive="base">
                                            <p:cTn id="35" dur="400" fill="hold"/>
                                            <p:tgtEl>
                                              <p:spTgt spid="118"/>
                                            </p:tgtEl>
                                            <p:attrNameLst>
                                              <p:attrName>ppt_x</p:attrName>
                                            </p:attrNameLst>
                                          </p:cBhvr>
                                          <p:tavLst>
                                            <p:tav tm="0">
                                              <p:val>
                                                <p:strVal val="1+#ppt_w/2"/>
                                              </p:val>
                                            </p:tav>
                                            <p:tav tm="100000">
                                              <p:val>
                                                <p:strVal val="#ppt_x"/>
                                              </p:val>
                                            </p:tav>
                                          </p:tavLst>
                                        </p:anim>
                                        <p:anim calcmode="lin" valueType="num">
                                          <p:cBhvr additive="base">
                                            <p:cTn id="36" dur="400" fill="hold"/>
                                            <p:tgtEl>
                                              <p:spTgt spid="118"/>
                                            </p:tgtEl>
                                            <p:attrNameLst>
                                              <p:attrName>ppt_y</p:attrName>
                                            </p:attrNameLst>
                                          </p:cBhvr>
                                          <p:tavLst>
                                            <p:tav tm="0">
                                              <p:val>
                                                <p:strVal val="0-#ppt_h/2"/>
                                              </p:val>
                                            </p:tav>
                                            <p:tav tm="100000">
                                              <p:val>
                                                <p:strVal val="#ppt_y"/>
                                              </p:val>
                                            </p:tav>
                                          </p:tavLst>
                                        </p:anim>
                                      </p:childTnLst>
                                    </p:cTn>
                                  </p:par>
                                </p:childTnLst>
                              </p:cTn>
                            </p:par>
                            <p:par>
                              <p:cTn id="37" fill="hold">
                                <p:stCondLst>
                                  <p:cond delay="3000"/>
                                </p:stCondLst>
                                <p:childTnLst>
                                  <p:par>
                                    <p:cTn id="38" presetID="2" presetClass="entr" presetSubtype="9" decel="52500" fill="hold" grpId="0" nodeType="afterEffect">
                                      <p:stCondLst>
                                        <p:cond delay="0"/>
                                      </p:stCondLst>
                                      <p:childTnLst>
                                        <p:set>
                                          <p:cBhvr>
                                            <p:cTn id="39" dur="1" fill="hold">
                                              <p:stCondLst>
                                                <p:cond delay="0"/>
                                              </p:stCondLst>
                                            </p:cTn>
                                            <p:tgtEl>
                                              <p:spTgt spid="119"/>
                                            </p:tgtEl>
                                            <p:attrNameLst>
                                              <p:attrName>style.visibility</p:attrName>
                                            </p:attrNameLst>
                                          </p:cBhvr>
                                          <p:to>
                                            <p:strVal val="visible"/>
                                          </p:to>
                                        </p:set>
                                        <p:anim calcmode="lin" valueType="num">
                                          <p:cBhvr additive="base">
                                            <p:cTn id="40" dur="400" fill="hold"/>
                                            <p:tgtEl>
                                              <p:spTgt spid="119"/>
                                            </p:tgtEl>
                                            <p:attrNameLst>
                                              <p:attrName>ppt_x</p:attrName>
                                            </p:attrNameLst>
                                          </p:cBhvr>
                                          <p:tavLst>
                                            <p:tav tm="0">
                                              <p:val>
                                                <p:strVal val="0-#ppt_w/2"/>
                                              </p:val>
                                            </p:tav>
                                            <p:tav tm="100000">
                                              <p:val>
                                                <p:strVal val="#ppt_x"/>
                                              </p:val>
                                            </p:tav>
                                          </p:tavLst>
                                        </p:anim>
                                        <p:anim calcmode="lin" valueType="num">
                                          <p:cBhvr additive="base">
                                            <p:cTn id="41" dur="400" fill="hold"/>
                                            <p:tgtEl>
                                              <p:spTgt spid="119"/>
                                            </p:tgtEl>
                                            <p:attrNameLst>
                                              <p:attrName>ppt_y</p:attrName>
                                            </p:attrNameLst>
                                          </p:cBhvr>
                                          <p:tavLst>
                                            <p:tav tm="0">
                                              <p:val>
                                                <p:strVal val="0-#ppt_h/2"/>
                                              </p:val>
                                            </p:tav>
                                            <p:tav tm="100000">
                                              <p:val>
                                                <p:strVal val="#ppt_y"/>
                                              </p:val>
                                            </p:tav>
                                          </p:tavLst>
                                        </p:anim>
                                      </p:childTnLst>
                                    </p:cTn>
                                  </p:par>
                                </p:childTnLst>
                              </p:cTn>
                            </p:par>
                            <p:par>
                              <p:cTn id="42" fill="hold">
                                <p:stCondLst>
                                  <p:cond delay="3500"/>
                                </p:stCondLst>
                                <p:childTnLst>
                                  <p:par>
                                    <p:cTn id="43" presetID="2" presetClass="entr" presetSubtype="2" decel="52500" fill="hold" grpId="0" nodeType="afterEffect">
                                      <p:stCondLst>
                                        <p:cond delay="0"/>
                                      </p:stCondLst>
                                      <p:childTnLst>
                                        <p:set>
                                          <p:cBhvr>
                                            <p:cTn id="44" dur="1" fill="hold">
                                              <p:stCondLst>
                                                <p:cond delay="0"/>
                                              </p:stCondLst>
                                            </p:cTn>
                                            <p:tgtEl>
                                              <p:spTgt spid="120"/>
                                            </p:tgtEl>
                                            <p:attrNameLst>
                                              <p:attrName>style.visibility</p:attrName>
                                            </p:attrNameLst>
                                          </p:cBhvr>
                                          <p:to>
                                            <p:strVal val="visible"/>
                                          </p:to>
                                        </p:set>
                                        <p:anim calcmode="lin" valueType="num">
                                          <p:cBhvr additive="base">
                                            <p:cTn id="45" dur="400" fill="hold"/>
                                            <p:tgtEl>
                                              <p:spTgt spid="120"/>
                                            </p:tgtEl>
                                            <p:attrNameLst>
                                              <p:attrName>ppt_x</p:attrName>
                                            </p:attrNameLst>
                                          </p:cBhvr>
                                          <p:tavLst>
                                            <p:tav tm="0">
                                              <p:val>
                                                <p:strVal val="1+#ppt_w/2"/>
                                              </p:val>
                                            </p:tav>
                                            <p:tav tm="100000">
                                              <p:val>
                                                <p:strVal val="#ppt_x"/>
                                              </p:val>
                                            </p:tav>
                                          </p:tavLst>
                                        </p:anim>
                                        <p:anim calcmode="lin" valueType="num">
                                          <p:cBhvr additive="base">
                                            <p:cTn id="46" dur="400" fill="hold"/>
                                            <p:tgtEl>
                                              <p:spTgt spid="120"/>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2" fill="hold" nodeType="afterEffect">
                                      <p:stCondLst>
                                        <p:cond delay="0"/>
                                      </p:stCondLst>
                                      <p:childTnLst>
                                        <p:set>
                                          <p:cBhvr>
                                            <p:cTn id="49" dur="1" fill="hold">
                                              <p:stCondLst>
                                                <p:cond delay="0"/>
                                              </p:stCondLst>
                                            </p:cTn>
                                            <p:tgtEl>
                                              <p:spTgt spid="121"/>
                                            </p:tgtEl>
                                            <p:attrNameLst>
                                              <p:attrName>style.visibility</p:attrName>
                                            </p:attrNameLst>
                                          </p:cBhvr>
                                          <p:to>
                                            <p:strVal val="visible"/>
                                          </p:to>
                                        </p:set>
                                        <p:animEffect transition="in" filter="wipe(right)">
                                          <p:cBhvr>
                                            <p:cTn id="50" dur="500"/>
                                            <p:tgtEl>
                                              <p:spTgt spid="121"/>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22"/>
                                            </p:tgtEl>
                                            <p:attrNameLst>
                                              <p:attrName>style.visibility</p:attrName>
                                            </p:attrNameLst>
                                          </p:cBhvr>
                                          <p:to>
                                            <p:strVal val="visible"/>
                                          </p:to>
                                        </p:set>
                                        <p:animEffect transition="in" filter="fade">
                                          <p:cBhvr>
                                            <p:cTn id="54" dur="400"/>
                                            <p:tgtEl>
                                              <p:spTgt spid="122"/>
                                            </p:tgtEl>
                                          </p:cBhvr>
                                        </p:animEffect>
                                        <p:anim calcmode="lin" valueType="num">
                                          <p:cBhvr>
                                            <p:cTn id="55" dur="400" fill="hold"/>
                                            <p:tgtEl>
                                              <p:spTgt spid="122"/>
                                            </p:tgtEl>
                                            <p:attrNameLst>
                                              <p:attrName>ppt_x</p:attrName>
                                            </p:attrNameLst>
                                          </p:cBhvr>
                                          <p:tavLst>
                                            <p:tav tm="0">
                                              <p:val>
                                                <p:strVal val="#ppt_x"/>
                                              </p:val>
                                            </p:tav>
                                            <p:tav tm="100000">
                                              <p:val>
                                                <p:strVal val="#ppt_x"/>
                                              </p:val>
                                            </p:tav>
                                          </p:tavLst>
                                        </p:anim>
                                        <p:anim calcmode="lin" valueType="num">
                                          <p:cBhvr>
                                            <p:cTn id="56" dur="400" fill="hold"/>
                                            <p:tgtEl>
                                              <p:spTgt spid="12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400"/>
                                            <p:tgtEl>
                                              <p:spTgt spid="123"/>
                                            </p:tgtEl>
                                          </p:cBhvr>
                                        </p:animEffect>
                                        <p:anim calcmode="lin" valueType="num">
                                          <p:cBhvr>
                                            <p:cTn id="60" dur="400" fill="hold"/>
                                            <p:tgtEl>
                                              <p:spTgt spid="123"/>
                                            </p:tgtEl>
                                            <p:attrNameLst>
                                              <p:attrName>ppt_x</p:attrName>
                                            </p:attrNameLst>
                                          </p:cBhvr>
                                          <p:tavLst>
                                            <p:tav tm="0">
                                              <p:val>
                                                <p:strVal val="#ppt_x"/>
                                              </p:val>
                                            </p:tav>
                                            <p:tav tm="100000">
                                              <p:val>
                                                <p:strVal val="#ppt_x"/>
                                              </p:val>
                                            </p:tav>
                                          </p:tavLst>
                                        </p:anim>
                                        <p:anim calcmode="lin" valueType="num">
                                          <p:cBhvr>
                                            <p:cTn id="61" dur="400" fill="hold"/>
                                            <p:tgtEl>
                                              <p:spTgt spid="123"/>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22" presetClass="entr" presetSubtype="2" fill="hold" nodeType="afterEffect">
                                      <p:stCondLst>
                                        <p:cond delay="0"/>
                                      </p:stCondLst>
                                      <p:childTnLst>
                                        <p:set>
                                          <p:cBhvr>
                                            <p:cTn id="64" dur="1" fill="hold">
                                              <p:stCondLst>
                                                <p:cond delay="0"/>
                                              </p:stCondLst>
                                            </p:cTn>
                                            <p:tgtEl>
                                              <p:spTgt spid="124"/>
                                            </p:tgtEl>
                                            <p:attrNameLst>
                                              <p:attrName>style.visibility</p:attrName>
                                            </p:attrNameLst>
                                          </p:cBhvr>
                                          <p:to>
                                            <p:strVal val="visible"/>
                                          </p:to>
                                        </p:set>
                                        <p:animEffect transition="in" filter="wipe(right)">
                                          <p:cBhvr>
                                            <p:cTn id="65" dur="500"/>
                                            <p:tgtEl>
                                              <p:spTgt spid="124"/>
                                            </p:tgtEl>
                                          </p:cBhvr>
                                        </p:animEffect>
                                      </p:childTnLst>
                                    </p:cTn>
                                  </p:par>
                                </p:childTnLst>
                              </p:cTn>
                            </p:par>
                            <p:par>
                              <p:cTn id="66" fill="hold">
                                <p:stCondLst>
                                  <p:cond delay="5500"/>
                                </p:stCondLst>
                                <p:childTnLst>
                                  <p:par>
                                    <p:cTn id="67" presetID="42" presetClass="entr" presetSubtype="0" fill="hold" grpId="0" nodeType="after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400"/>
                                            <p:tgtEl>
                                              <p:spTgt spid="125"/>
                                            </p:tgtEl>
                                          </p:cBhvr>
                                        </p:animEffect>
                                        <p:anim calcmode="lin" valueType="num">
                                          <p:cBhvr>
                                            <p:cTn id="70" dur="400" fill="hold"/>
                                            <p:tgtEl>
                                              <p:spTgt spid="125"/>
                                            </p:tgtEl>
                                            <p:attrNameLst>
                                              <p:attrName>ppt_x</p:attrName>
                                            </p:attrNameLst>
                                          </p:cBhvr>
                                          <p:tavLst>
                                            <p:tav tm="0">
                                              <p:val>
                                                <p:strVal val="#ppt_x"/>
                                              </p:val>
                                            </p:tav>
                                            <p:tav tm="100000">
                                              <p:val>
                                                <p:strVal val="#ppt_x"/>
                                              </p:val>
                                            </p:tav>
                                          </p:tavLst>
                                        </p:anim>
                                        <p:anim calcmode="lin" valueType="num">
                                          <p:cBhvr>
                                            <p:cTn id="71" dur="400" fill="hold"/>
                                            <p:tgtEl>
                                              <p:spTgt spid="12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fade">
                                          <p:cBhvr>
                                            <p:cTn id="74" dur="400"/>
                                            <p:tgtEl>
                                              <p:spTgt spid="126"/>
                                            </p:tgtEl>
                                          </p:cBhvr>
                                        </p:animEffect>
                                        <p:anim calcmode="lin" valueType="num">
                                          <p:cBhvr>
                                            <p:cTn id="75" dur="400" fill="hold"/>
                                            <p:tgtEl>
                                              <p:spTgt spid="126"/>
                                            </p:tgtEl>
                                            <p:attrNameLst>
                                              <p:attrName>ppt_x</p:attrName>
                                            </p:attrNameLst>
                                          </p:cBhvr>
                                          <p:tavLst>
                                            <p:tav tm="0">
                                              <p:val>
                                                <p:strVal val="#ppt_x"/>
                                              </p:val>
                                            </p:tav>
                                            <p:tav tm="100000">
                                              <p:val>
                                                <p:strVal val="#ppt_x"/>
                                              </p:val>
                                            </p:tav>
                                          </p:tavLst>
                                        </p:anim>
                                        <p:anim calcmode="lin" valueType="num">
                                          <p:cBhvr>
                                            <p:cTn id="76" dur="400" fill="hold"/>
                                            <p:tgtEl>
                                              <p:spTgt spid="126"/>
                                            </p:tgtEl>
                                            <p:attrNameLst>
                                              <p:attrName>ppt_y</p:attrName>
                                            </p:attrNameLst>
                                          </p:cBhvr>
                                          <p:tavLst>
                                            <p:tav tm="0">
                                              <p:val>
                                                <p:strVal val="#ppt_y-.1"/>
                                              </p:val>
                                            </p:tav>
                                            <p:tav tm="100000">
                                              <p:val>
                                                <p:strVal val="#ppt_y"/>
                                              </p:val>
                                            </p:tav>
                                          </p:tavLst>
                                        </p:anim>
                                      </p:childTnLst>
                                    </p:cTn>
                                  </p:par>
                                </p:childTnLst>
                              </p:cTn>
                            </p:par>
                            <p:par>
                              <p:cTn id="77" fill="hold">
                                <p:stCondLst>
                                  <p:cond delay="6000"/>
                                </p:stCondLst>
                                <p:childTnLst>
                                  <p:par>
                                    <p:cTn id="78" presetID="22" presetClass="entr" presetSubtype="8" fill="hold" nodeType="afterEffect">
                                      <p:stCondLst>
                                        <p:cond delay="0"/>
                                      </p:stCondLst>
                                      <p:childTnLst>
                                        <p:set>
                                          <p:cBhvr>
                                            <p:cTn id="79" dur="1" fill="hold">
                                              <p:stCondLst>
                                                <p:cond delay="0"/>
                                              </p:stCondLst>
                                            </p:cTn>
                                            <p:tgtEl>
                                              <p:spTgt spid="127"/>
                                            </p:tgtEl>
                                            <p:attrNameLst>
                                              <p:attrName>style.visibility</p:attrName>
                                            </p:attrNameLst>
                                          </p:cBhvr>
                                          <p:to>
                                            <p:strVal val="visible"/>
                                          </p:to>
                                        </p:set>
                                        <p:animEffect transition="in" filter="wipe(left)">
                                          <p:cBhvr>
                                            <p:cTn id="80" dur="500"/>
                                            <p:tgtEl>
                                              <p:spTgt spid="127"/>
                                            </p:tgtEl>
                                          </p:cBhvr>
                                        </p:animEffect>
                                      </p:childTnLst>
                                    </p:cTn>
                                  </p:par>
                                </p:childTnLst>
                              </p:cTn>
                            </p:par>
                            <p:par>
                              <p:cTn id="81" fill="hold">
                                <p:stCondLst>
                                  <p:cond delay="6500"/>
                                </p:stCondLst>
                                <p:childTnLst>
                                  <p:par>
                                    <p:cTn id="82" presetID="42" presetClass="entr" presetSubtype="0" fill="hold" grpId="0" nodeType="after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fade">
                                          <p:cBhvr>
                                            <p:cTn id="84" dur="400"/>
                                            <p:tgtEl>
                                              <p:spTgt spid="129"/>
                                            </p:tgtEl>
                                          </p:cBhvr>
                                        </p:animEffect>
                                        <p:anim calcmode="lin" valueType="num">
                                          <p:cBhvr>
                                            <p:cTn id="85" dur="400" fill="hold"/>
                                            <p:tgtEl>
                                              <p:spTgt spid="129"/>
                                            </p:tgtEl>
                                            <p:attrNameLst>
                                              <p:attrName>ppt_x</p:attrName>
                                            </p:attrNameLst>
                                          </p:cBhvr>
                                          <p:tavLst>
                                            <p:tav tm="0">
                                              <p:val>
                                                <p:strVal val="#ppt_x"/>
                                              </p:val>
                                            </p:tav>
                                            <p:tav tm="100000">
                                              <p:val>
                                                <p:strVal val="#ppt_x"/>
                                              </p:val>
                                            </p:tav>
                                          </p:tavLst>
                                        </p:anim>
                                        <p:anim calcmode="lin" valueType="num">
                                          <p:cBhvr>
                                            <p:cTn id="86" dur="400" fill="hold"/>
                                            <p:tgtEl>
                                              <p:spTgt spid="129"/>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128"/>
                                            </p:tgtEl>
                                            <p:attrNameLst>
                                              <p:attrName>style.visibility</p:attrName>
                                            </p:attrNameLst>
                                          </p:cBhvr>
                                          <p:to>
                                            <p:strVal val="visible"/>
                                          </p:to>
                                        </p:set>
                                        <p:animEffect transition="in" filter="fade">
                                          <p:cBhvr>
                                            <p:cTn id="89" dur="400"/>
                                            <p:tgtEl>
                                              <p:spTgt spid="128"/>
                                            </p:tgtEl>
                                          </p:cBhvr>
                                        </p:animEffect>
                                        <p:anim calcmode="lin" valueType="num">
                                          <p:cBhvr>
                                            <p:cTn id="90" dur="400" fill="hold"/>
                                            <p:tgtEl>
                                              <p:spTgt spid="128"/>
                                            </p:tgtEl>
                                            <p:attrNameLst>
                                              <p:attrName>ppt_x</p:attrName>
                                            </p:attrNameLst>
                                          </p:cBhvr>
                                          <p:tavLst>
                                            <p:tav tm="0">
                                              <p:val>
                                                <p:strVal val="#ppt_x"/>
                                              </p:val>
                                            </p:tav>
                                            <p:tav tm="100000">
                                              <p:val>
                                                <p:strVal val="#ppt_x"/>
                                              </p:val>
                                            </p:tav>
                                          </p:tavLst>
                                        </p:anim>
                                        <p:anim calcmode="lin" valueType="num">
                                          <p:cBhvr>
                                            <p:cTn id="91" dur="400" fill="hold"/>
                                            <p:tgtEl>
                                              <p:spTgt spid="128"/>
                                            </p:tgtEl>
                                            <p:attrNameLst>
                                              <p:attrName>ppt_y</p:attrName>
                                            </p:attrNameLst>
                                          </p:cBhvr>
                                          <p:tavLst>
                                            <p:tav tm="0">
                                              <p:val>
                                                <p:strVal val="#ppt_y-.1"/>
                                              </p:val>
                                            </p:tav>
                                            <p:tav tm="100000">
                                              <p:val>
                                                <p:strVal val="#ppt_y"/>
                                              </p:val>
                                            </p:tav>
                                          </p:tavLst>
                                        </p:anim>
                                      </p:childTnLst>
                                    </p:cTn>
                                  </p:par>
                                </p:childTnLst>
                              </p:cTn>
                            </p:par>
                            <p:par>
                              <p:cTn id="92" fill="hold">
                                <p:stCondLst>
                                  <p:cond delay="7000"/>
                                </p:stCondLst>
                                <p:childTnLst>
                                  <p:par>
                                    <p:cTn id="93" presetID="12" presetClass="entr" presetSubtype="4" fill="hold" nodeType="afterEffect">
                                      <p:stCondLst>
                                        <p:cond delay="0"/>
                                      </p:stCondLst>
                                      <p:childTnLst>
                                        <p:set>
                                          <p:cBhvr>
                                            <p:cTn id="94" dur="1" fill="hold">
                                              <p:stCondLst>
                                                <p:cond delay="0"/>
                                              </p:stCondLst>
                                            </p:cTn>
                                            <p:tgtEl>
                                              <p:spTgt spid="131"/>
                                            </p:tgtEl>
                                            <p:attrNameLst>
                                              <p:attrName>style.visibility</p:attrName>
                                            </p:attrNameLst>
                                          </p:cBhvr>
                                          <p:to>
                                            <p:strVal val="visible"/>
                                          </p:to>
                                        </p:set>
                                        <p:anim calcmode="lin" valueType="num">
                                          <p:cBhvr additive="base">
                                            <p:cTn id="95" dur="400"/>
                                            <p:tgtEl>
                                              <p:spTgt spid="131"/>
                                            </p:tgtEl>
                                            <p:attrNameLst>
                                              <p:attrName>ppt_y</p:attrName>
                                            </p:attrNameLst>
                                          </p:cBhvr>
                                          <p:tavLst>
                                            <p:tav tm="0">
                                              <p:val>
                                                <p:strVal val="#ppt_y+#ppt_h*1.125000"/>
                                              </p:val>
                                            </p:tav>
                                            <p:tav tm="100000">
                                              <p:val>
                                                <p:strVal val="#ppt_y"/>
                                              </p:val>
                                            </p:tav>
                                          </p:tavLst>
                                        </p:anim>
                                        <p:animEffect transition="in" filter="wipe(up)">
                                          <p:cBhvr>
                                            <p:cTn id="96" dur="400"/>
                                            <p:tgtEl>
                                              <p:spTgt spid="131"/>
                                            </p:tgtEl>
                                          </p:cBhvr>
                                        </p:animEffect>
                                      </p:childTnLst>
                                    </p:cTn>
                                  </p:par>
                                  <p:par>
                                    <p:cTn id="97" presetID="6" presetClass="entr" presetSubtype="32" fill="hold" grpId="0" nodeType="withEffect">
                                      <p:stCondLst>
                                        <p:cond delay="200"/>
                                      </p:stCondLst>
                                      <p:childTnLst>
                                        <p:set>
                                          <p:cBhvr>
                                            <p:cTn id="98" dur="1" fill="hold">
                                              <p:stCondLst>
                                                <p:cond delay="0"/>
                                              </p:stCondLst>
                                            </p:cTn>
                                            <p:tgtEl>
                                              <p:spTgt spid="130"/>
                                            </p:tgtEl>
                                            <p:attrNameLst>
                                              <p:attrName>style.visibility</p:attrName>
                                            </p:attrNameLst>
                                          </p:cBhvr>
                                          <p:to>
                                            <p:strVal val="visible"/>
                                          </p:to>
                                        </p:set>
                                        <p:animEffect transition="in" filter="circle(out)">
                                          <p:cBhvr>
                                            <p:cTn id="99"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2" grpId="0"/>
          <p:bldP spid="123" grpId="0"/>
          <p:bldP spid="125" grpId="0"/>
          <p:bldP spid="126" grpId="0"/>
          <p:bldP spid="128" grpId="0"/>
          <p:bldP spid="129" grpId="0"/>
          <p:bldP spid="130" grpId="0" animBg="1"/>
          <p:bldP spid="194" grpId="0" animBg="1"/>
          <p:bldP spid="195" grpId="0"/>
          <p:bldP spid="19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stCondLst>
                                        <p:cond delay="0"/>
                                      </p:stCondLst>
                                      <p:childTnLst>
                                        <p:set>
                                          <p:cBhvr>
                                            <p:cTn id="19" dur="1" fill="hold">
                                              <p:stCondLst>
                                                <p:cond delay="0"/>
                                              </p:stCondLst>
                                            </p:cTn>
                                            <p:tgtEl>
                                              <p:spTgt spid="91"/>
                                            </p:tgtEl>
                                            <p:attrNameLst>
                                              <p:attrName>style.visibility</p:attrName>
                                            </p:attrNameLst>
                                          </p:cBhvr>
                                          <p:to>
                                            <p:strVal val="visible"/>
                                          </p:to>
                                        </p:set>
                                        <p:anim calcmode="lin" valueType="num">
                                          <p:cBhvr additive="base">
                                            <p:cTn id="20" dur="400" fill="hold"/>
                                            <p:tgtEl>
                                              <p:spTgt spid="91"/>
                                            </p:tgtEl>
                                            <p:attrNameLst>
                                              <p:attrName>ppt_x</p:attrName>
                                            </p:attrNameLst>
                                          </p:cBhvr>
                                          <p:tavLst>
                                            <p:tav tm="0">
                                              <p:val>
                                                <p:strVal val="#ppt_x"/>
                                              </p:val>
                                            </p:tav>
                                            <p:tav tm="100000">
                                              <p:val>
                                                <p:strVal val="#ppt_x"/>
                                              </p:val>
                                            </p:tav>
                                          </p:tavLst>
                                        </p:anim>
                                        <p:anim calcmode="lin" valueType="num">
                                          <p:cBhvr additive="base">
                                            <p:cTn id="21" dur="400" fill="hold"/>
                                            <p:tgtEl>
                                              <p:spTgt spid="91"/>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 fill="hold" nodeType="afterEffect">
                                      <p:stCondLst>
                                        <p:cond delay="0"/>
                                      </p:stCondLst>
                                      <p:childTnLst>
                                        <p:set>
                                          <p:cBhvr>
                                            <p:cTn id="24" dur="1" fill="hold">
                                              <p:stCondLst>
                                                <p:cond delay="0"/>
                                              </p:stCondLst>
                                            </p:cTn>
                                            <p:tgtEl>
                                              <p:spTgt spid="114"/>
                                            </p:tgtEl>
                                            <p:attrNameLst>
                                              <p:attrName>style.visibility</p:attrName>
                                            </p:attrNameLst>
                                          </p:cBhvr>
                                          <p:to>
                                            <p:strVal val="visible"/>
                                          </p:to>
                                        </p:set>
                                        <p:anim calcmode="lin" valueType="num">
                                          <p:cBhvr additive="base">
                                            <p:cTn id="25" dur="400" fill="hold"/>
                                            <p:tgtEl>
                                              <p:spTgt spid="114"/>
                                            </p:tgtEl>
                                            <p:attrNameLst>
                                              <p:attrName>ppt_x</p:attrName>
                                            </p:attrNameLst>
                                          </p:cBhvr>
                                          <p:tavLst>
                                            <p:tav tm="0">
                                              <p:val>
                                                <p:strVal val="#ppt_x"/>
                                              </p:val>
                                            </p:tav>
                                            <p:tav tm="100000">
                                              <p:val>
                                                <p:strVal val="#ppt_x"/>
                                              </p:val>
                                            </p:tav>
                                          </p:tavLst>
                                        </p:anim>
                                        <p:anim calcmode="lin" valueType="num">
                                          <p:cBhvr additive="base">
                                            <p:cTn id="26" dur="400" fill="hold"/>
                                            <p:tgtEl>
                                              <p:spTgt spid="114"/>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 presetClass="entr" presetSubtype="1" fill="hold" nodeType="afterEffect">
                                      <p:stCondLst>
                                        <p:cond delay="0"/>
                                      </p:stCondLst>
                                      <p:childTnLst>
                                        <p:set>
                                          <p:cBhvr>
                                            <p:cTn id="29" dur="1" fill="hold">
                                              <p:stCondLst>
                                                <p:cond delay="0"/>
                                              </p:stCondLst>
                                            </p:cTn>
                                            <p:tgtEl>
                                              <p:spTgt spid="109"/>
                                            </p:tgtEl>
                                            <p:attrNameLst>
                                              <p:attrName>style.visibility</p:attrName>
                                            </p:attrNameLst>
                                          </p:cBhvr>
                                          <p:to>
                                            <p:strVal val="visible"/>
                                          </p:to>
                                        </p:set>
                                        <p:anim calcmode="lin" valueType="num">
                                          <p:cBhvr additive="base">
                                            <p:cTn id="30" dur="400" fill="hold"/>
                                            <p:tgtEl>
                                              <p:spTgt spid="109"/>
                                            </p:tgtEl>
                                            <p:attrNameLst>
                                              <p:attrName>ppt_x</p:attrName>
                                            </p:attrNameLst>
                                          </p:cBhvr>
                                          <p:tavLst>
                                            <p:tav tm="0">
                                              <p:val>
                                                <p:strVal val="#ppt_x"/>
                                              </p:val>
                                            </p:tav>
                                            <p:tav tm="100000">
                                              <p:val>
                                                <p:strVal val="#ppt_x"/>
                                              </p:val>
                                            </p:tav>
                                          </p:tavLst>
                                        </p:anim>
                                        <p:anim calcmode="lin" valueType="num">
                                          <p:cBhvr additive="base">
                                            <p:cTn id="31" dur="400" fill="hold"/>
                                            <p:tgtEl>
                                              <p:spTgt spid="109"/>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3" decel="52500" fill="hold" grpId="0" nodeType="afterEffect">
                                      <p:stCondLst>
                                        <p:cond delay="0"/>
                                      </p:stCondLst>
                                      <p:childTnLst>
                                        <p:set>
                                          <p:cBhvr>
                                            <p:cTn id="34" dur="1" fill="hold">
                                              <p:stCondLst>
                                                <p:cond delay="0"/>
                                              </p:stCondLst>
                                            </p:cTn>
                                            <p:tgtEl>
                                              <p:spTgt spid="118"/>
                                            </p:tgtEl>
                                            <p:attrNameLst>
                                              <p:attrName>style.visibility</p:attrName>
                                            </p:attrNameLst>
                                          </p:cBhvr>
                                          <p:to>
                                            <p:strVal val="visible"/>
                                          </p:to>
                                        </p:set>
                                        <p:anim calcmode="lin" valueType="num">
                                          <p:cBhvr additive="base">
                                            <p:cTn id="35" dur="400" fill="hold"/>
                                            <p:tgtEl>
                                              <p:spTgt spid="118"/>
                                            </p:tgtEl>
                                            <p:attrNameLst>
                                              <p:attrName>ppt_x</p:attrName>
                                            </p:attrNameLst>
                                          </p:cBhvr>
                                          <p:tavLst>
                                            <p:tav tm="0">
                                              <p:val>
                                                <p:strVal val="1+#ppt_w/2"/>
                                              </p:val>
                                            </p:tav>
                                            <p:tav tm="100000">
                                              <p:val>
                                                <p:strVal val="#ppt_x"/>
                                              </p:val>
                                            </p:tav>
                                          </p:tavLst>
                                        </p:anim>
                                        <p:anim calcmode="lin" valueType="num">
                                          <p:cBhvr additive="base">
                                            <p:cTn id="36" dur="400" fill="hold"/>
                                            <p:tgtEl>
                                              <p:spTgt spid="118"/>
                                            </p:tgtEl>
                                            <p:attrNameLst>
                                              <p:attrName>ppt_y</p:attrName>
                                            </p:attrNameLst>
                                          </p:cBhvr>
                                          <p:tavLst>
                                            <p:tav tm="0">
                                              <p:val>
                                                <p:strVal val="0-#ppt_h/2"/>
                                              </p:val>
                                            </p:tav>
                                            <p:tav tm="100000">
                                              <p:val>
                                                <p:strVal val="#ppt_y"/>
                                              </p:val>
                                            </p:tav>
                                          </p:tavLst>
                                        </p:anim>
                                      </p:childTnLst>
                                    </p:cTn>
                                  </p:par>
                                </p:childTnLst>
                              </p:cTn>
                            </p:par>
                            <p:par>
                              <p:cTn id="37" fill="hold">
                                <p:stCondLst>
                                  <p:cond delay="3000"/>
                                </p:stCondLst>
                                <p:childTnLst>
                                  <p:par>
                                    <p:cTn id="38" presetID="2" presetClass="entr" presetSubtype="9" decel="52500" fill="hold" grpId="0" nodeType="afterEffect">
                                      <p:stCondLst>
                                        <p:cond delay="0"/>
                                      </p:stCondLst>
                                      <p:childTnLst>
                                        <p:set>
                                          <p:cBhvr>
                                            <p:cTn id="39" dur="1" fill="hold">
                                              <p:stCondLst>
                                                <p:cond delay="0"/>
                                              </p:stCondLst>
                                            </p:cTn>
                                            <p:tgtEl>
                                              <p:spTgt spid="119"/>
                                            </p:tgtEl>
                                            <p:attrNameLst>
                                              <p:attrName>style.visibility</p:attrName>
                                            </p:attrNameLst>
                                          </p:cBhvr>
                                          <p:to>
                                            <p:strVal val="visible"/>
                                          </p:to>
                                        </p:set>
                                        <p:anim calcmode="lin" valueType="num">
                                          <p:cBhvr additive="base">
                                            <p:cTn id="40" dur="400" fill="hold"/>
                                            <p:tgtEl>
                                              <p:spTgt spid="119"/>
                                            </p:tgtEl>
                                            <p:attrNameLst>
                                              <p:attrName>ppt_x</p:attrName>
                                            </p:attrNameLst>
                                          </p:cBhvr>
                                          <p:tavLst>
                                            <p:tav tm="0">
                                              <p:val>
                                                <p:strVal val="0-#ppt_w/2"/>
                                              </p:val>
                                            </p:tav>
                                            <p:tav tm="100000">
                                              <p:val>
                                                <p:strVal val="#ppt_x"/>
                                              </p:val>
                                            </p:tav>
                                          </p:tavLst>
                                        </p:anim>
                                        <p:anim calcmode="lin" valueType="num">
                                          <p:cBhvr additive="base">
                                            <p:cTn id="41" dur="400" fill="hold"/>
                                            <p:tgtEl>
                                              <p:spTgt spid="119"/>
                                            </p:tgtEl>
                                            <p:attrNameLst>
                                              <p:attrName>ppt_y</p:attrName>
                                            </p:attrNameLst>
                                          </p:cBhvr>
                                          <p:tavLst>
                                            <p:tav tm="0">
                                              <p:val>
                                                <p:strVal val="0-#ppt_h/2"/>
                                              </p:val>
                                            </p:tav>
                                            <p:tav tm="100000">
                                              <p:val>
                                                <p:strVal val="#ppt_y"/>
                                              </p:val>
                                            </p:tav>
                                          </p:tavLst>
                                        </p:anim>
                                      </p:childTnLst>
                                    </p:cTn>
                                  </p:par>
                                </p:childTnLst>
                              </p:cTn>
                            </p:par>
                            <p:par>
                              <p:cTn id="42" fill="hold">
                                <p:stCondLst>
                                  <p:cond delay="3500"/>
                                </p:stCondLst>
                                <p:childTnLst>
                                  <p:par>
                                    <p:cTn id="43" presetID="2" presetClass="entr" presetSubtype="2" decel="52500" fill="hold" grpId="0" nodeType="afterEffect">
                                      <p:stCondLst>
                                        <p:cond delay="0"/>
                                      </p:stCondLst>
                                      <p:childTnLst>
                                        <p:set>
                                          <p:cBhvr>
                                            <p:cTn id="44" dur="1" fill="hold">
                                              <p:stCondLst>
                                                <p:cond delay="0"/>
                                              </p:stCondLst>
                                            </p:cTn>
                                            <p:tgtEl>
                                              <p:spTgt spid="120"/>
                                            </p:tgtEl>
                                            <p:attrNameLst>
                                              <p:attrName>style.visibility</p:attrName>
                                            </p:attrNameLst>
                                          </p:cBhvr>
                                          <p:to>
                                            <p:strVal val="visible"/>
                                          </p:to>
                                        </p:set>
                                        <p:anim calcmode="lin" valueType="num">
                                          <p:cBhvr additive="base">
                                            <p:cTn id="45" dur="400" fill="hold"/>
                                            <p:tgtEl>
                                              <p:spTgt spid="120"/>
                                            </p:tgtEl>
                                            <p:attrNameLst>
                                              <p:attrName>ppt_x</p:attrName>
                                            </p:attrNameLst>
                                          </p:cBhvr>
                                          <p:tavLst>
                                            <p:tav tm="0">
                                              <p:val>
                                                <p:strVal val="1+#ppt_w/2"/>
                                              </p:val>
                                            </p:tav>
                                            <p:tav tm="100000">
                                              <p:val>
                                                <p:strVal val="#ppt_x"/>
                                              </p:val>
                                            </p:tav>
                                          </p:tavLst>
                                        </p:anim>
                                        <p:anim calcmode="lin" valueType="num">
                                          <p:cBhvr additive="base">
                                            <p:cTn id="46" dur="400" fill="hold"/>
                                            <p:tgtEl>
                                              <p:spTgt spid="120"/>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2" presetClass="entr" presetSubtype="2" fill="hold" nodeType="afterEffect">
                                      <p:stCondLst>
                                        <p:cond delay="0"/>
                                      </p:stCondLst>
                                      <p:childTnLst>
                                        <p:set>
                                          <p:cBhvr>
                                            <p:cTn id="49" dur="1" fill="hold">
                                              <p:stCondLst>
                                                <p:cond delay="0"/>
                                              </p:stCondLst>
                                            </p:cTn>
                                            <p:tgtEl>
                                              <p:spTgt spid="121"/>
                                            </p:tgtEl>
                                            <p:attrNameLst>
                                              <p:attrName>style.visibility</p:attrName>
                                            </p:attrNameLst>
                                          </p:cBhvr>
                                          <p:to>
                                            <p:strVal val="visible"/>
                                          </p:to>
                                        </p:set>
                                        <p:animEffect transition="in" filter="wipe(right)">
                                          <p:cBhvr>
                                            <p:cTn id="50" dur="500"/>
                                            <p:tgtEl>
                                              <p:spTgt spid="121"/>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22"/>
                                            </p:tgtEl>
                                            <p:attrNameLst>
                                              <p:attrName>style.visibility</p:attrName>
                                            </p:attrNameLst>
                                          </p:cBhvr>
                                          <p:to>
                                            <p:strVal val="visible"/>
                                          </p:to>
                                        </p:set>
                                        <p:animEffect transition="in" filter="fade">
                                          <p:cBhvr>
                                            <p:cTn id="54" dur="400"/>
                                            <p:tgtEl>
                                              <p:spTgt spid="122"/>
                                            </p:tgtEl>
                                          </p:cBhvr>
                                        </p:animEffect>
                                        <p:anim calcmode="lin" valueType="num">
                                          <p:cBhvr>
                                            <p:cTn id="55" dur="400" fill="hold"/>
                                            <p:tgtEl>
                                              <p:spTgt spid="122"/>
                                            </p:tgtEl>
                                            <p:attrNameLst>
                                              <p:attrName>ppt_x</p:attrName>
                                            </p:attrNameLst>
                                          </p:cBhvr>
                                          <p:tavLst>
                                            <p:tav tm="0">
                                              <p:val>
                                                <p:strVal val="#ppt_x"/>
                                              </p:val>
                                            </p:tav>
                                            <p:tav tm="100000">
                                              <p:val>
                                                <p:strVal val="#ppt_x"/>
                                              </p:val>
                                            </p:tav>
                                          </p:tavLst>
                                        </p:anim>
                                        <p:anim calcmode="lin" valueType="num">
                                          <p:cBhvr>
                                            <p:cTn id="56" dur="400" fill="hold"/>
                                            <p:tgtEl>
                                              <p:spTgt spid="12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400"/>
                                            <p:tgtEl>
                                              <p:spTgt spid="123"/>
                                            </p:tgtEl>
                                          </p:cBhvr>
                                        </p:animEffect>
                                        <p:anim calcmode="lin" valueType="num">
                                          <p:cBhvr>
                                            <p:cTn id="60" dur="400" fill="hold"/>
                                            <p:tgtEl>
                                              <p:spTgt spid="123"/>
                                            </p:tgtEl>
                                            <p:attrNameLst>
                                              <p:attrName>ppt_x</p:attrName>
                                            </p:attrNameLst>
                                          </p:cBhvr>
                                          <p:tavLst>
                                            <p:tav tm="0">
                                              <p:val>
                                                <p:strVal val="#ppt_x"/>
                                              </p:val>
                                            </p:tav>
                                            <p:tav tm="100000">
                                              <p:val>
                                                <p:strVal val="#ppt_x"/>
                                              </p:val>
                                            </p:tav>
                                          </p:tavLst>
                                        </p:anim>
                                        <p:anim calcmode="lin" valueType="num">
                                          <p:cBhvr>
                                            <p:cTn id="61" dur="400" fill="hold"/>
                                            <p:tgtEl>
                                              <p:spTgt spid="123"/>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22" presetClass="entr" presetSubtype="2" fill="hold" nodeType="afterEffect">
                                      <p:stCondLst>
                                        <p:cond delay="0"/>
                                      </p:stCondLst>
                                      <p:childTnLst>
                                        <p:set>
                                          <p:cBhvr>
                                            <p:cTn id="64" dur="1" fill="hold">
                                              <p:stCondLst>
                                                <p:cond delay="0"/>
                                              </p:stCondLst>
                                            </p:cTn>
                                            <p:tgtEl>
                                              <p:spTgt spid="124"/>
                                            </p:tgtEl>
                                            <p:attrNameLst>
                                              <p:attrName>style.visibility</p:attrName>
                                            </p:attrNameLst>
                                          </p:cBhvr>
                                          <p:to>
                                            <p:strVal val="visible"/>
                                          </p:to>
                                        </p:set>
                                        <p:animEffect transition="in" filter="wipe(right)">
                                          <p:cBhvr>
                                            <p:cTn id="65" dur="500"/>
                                            <p:tgtEl>
                                              <p:spTgt spid="124"/>
                                            </p:tgtEl>
                                          </p:cBhvr>
                                        </p:animEffect>
                                      </p:childTnLst>
                                    </p:cTn>
                                  </p:par>
                                </p:childTnLst>
                              </p:cTn>
                            </p:par>
                            <p:par>
                              <p:cTn id="66" fill="hold">
                                <p:stCondLst>
                                  <p:cond delay="5500"/>
                                </p:stCondLst>
                                <p:childTnLst>
                                  <p:par>
                                    <p:cTn id="67" presetID="42" presetClass="entr" presetSubtype="0" fill="hold" grpId="0" nodeType="afterEffect">
                                      <p:stCondLst>
                                        <p:cond delay="0"/>
                                      </p:stCondLst>
                                      <p:childTnLst>
                                        <p:set>
                                          <p:cBhvr>
                                            <p:cTn id="68" dur="1" fill="hold">
                                              <p:stCondLst>
                                                <p:cond delay="0"/>
                                              </p:stCondLst>
                                            </p:cTn>
                                            <p:tgtEl>
                                              <p:spTgt spid="125"/>
                                            </p:tgtEl>
                                            <p:attrNameLst>
                                              <p:attrName>style.visibility</p:attrName>
                                            </p:attrNameLst>
                                          </p:cBhvr>
                                          <p:to>
                                            <p:strVal val="visible"/>
                                          </p:to>
                                        </p:set>
                                        <p:animEffect transition="in" filter="fade">
                                          <p:cBhvr>
                                            <p:cTn id="69" dur="400"/>
                                            <p:tgtEl>
                                              <p:spTgt spid="125"/>
                                            </p:tgtEl>
                                          </p:cBhvr>
                                        </p:animEffect>
                                        <p:anim calcmode="lin" valueType="num">
                                          <p:cBhvr>
                                            <p:cTn id="70" dur="400" fill="hold"/>
                                            <p:tgtEl>
                                              <p:spTgt spid="125"/>
                                            </p:tgtEl>
                                            <p:attrNameLst>
                                              <p:attrName>ppt_x</p:attrName>
                                            </p:attrNameLst>
                                          </p:cBhvr>
                                          <p:tavLst>
                                            <p:tav tm="0">
                                              <p:val>
                                                <p:strVal val="#ppt_x"/>
                                              </p:val>
                                            </p:tav>
                                            <p:tav tm="100000">
                                              <p:val>
                                                <p:strVal val="#ppt_x"/>
                                              </p:val>
                                            </p:tav>
                                          </p:tavLst>
                                        </p:anim>
                                        <p:anim calcmode="lin" valueType="num">
                                          <p:cBhvr>
                                            <p:cTn id="71" dur="400" fill="hold"/>
                                            <p:tgtEl>
                                              <p:spTgt spid="12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fade">
                                          <p:cBhvr>
                                            <p:cTn id="74" dur="400"/>
                                            <p:tgtEl>
                                              <p:spTgt spid="126"/>
                                            </p:tgtEl>
                                          </p:cBhvr>
                                        </p:animEffect>
                                        <p:anim calcmode="lin" valueType="num">
                                          <p:cBhvr>
                                            <p:cTn id="75" dur="400" fill="hold"/>
                                            <p:tgtEl>
                                              <p:spTgt spid="126"/>
                                            </p:tgtEl>
                                            <p:attrNameLst>
                                              <p:attrName>ppt_x</p:attrName>
                                            </p:attrNameLst>
                                          </p:cBhvr>
                                          <p:tavLst>
                                            <p:tav tm="0">
                                              <p:val>
                                                <p:strVal val="#ppt_x"/>
                                              </p:val>
                                            </p:tav>
                                            <p:tav tm="100000">
                                              <p:val>
                                                <p:strVal val="#ppt_x"/>
                                              </p:val>
                                            </p:tav>
                                          </p:tavLst>
                                        </p:anim>
                                        <p:anim calcmode="lin" valueType="num">
                                          <p:cBhvr>
                                            <p:cTn id="76" dur="400" fill="hold"/>
                                            <p:tgtEl>
                                              <p:spTgt spid="126"/>
                                            </p:tgtEl>
                                            <p:attrNameLst>
                                              <p:attrName>ppt_y</p:attrName>
                                            </p:attrNameLst>
                                          </p:cBhvr>
                                          <p:tavLst>
                                            <p:tav tm="0">
                                              <p:val>
                                                <p:strVal val="#ppt_y-.1"/>
                                              </p:val>
                                            </p:tav>
                                            <p:tav tm="100000">
                                              <p:val>
                                                <p:strVal val="#ppt_y"/>
                                              </p:val>
                                            </p:tav>
                                          </p:tavLst>
                                        </p:anim>
                                      </p:childTnLst>
                                    </p:cTn>
                                  </p:par>
                                </p:childTnLst>
                              </p:cTn>
                            </p:par>
                            <p:par>
                              <p:cTn id="77" fill="hold">
                                <p:stCondLst>
                                  <p:cond delay="6000"/>
                                </p:stCondLst>
                                <p:childTnLst>
                                  <p:par>
                                    <p:cTn id="78" presetID="22" presetClass="entr" presetSubtype="8" fill="hold" nodeType="afterEffect">
                                      <p:stCondLst>
                                        <p:cond delay="0"/>
                                      </p:stCondLst>
                                      <p:childTnLst>
                                        <p:set>
                                          <p:cBhvr>
                                            <p:cTn id="79" dur="1" fill="hold">
                                              <p:stCondLst>
                                                <p:cond delay="0"/>
                                              </p:stCondLst>
                                            </p:cTn>
                                            <p:tgtEl>
                                              <p:spTgt spid="127"/>
                                            </p:tgtEl>
                                            <p:attrNameLst>
                                              <p:attrName>style.visibility</p:attrName>
                                            </p:attrNameLst>
                                          </p:cBhvr>
                                          <p:to>
                                            <p:strVal val="visible"/>
                                          </p:to>
                                        </p:set>
                                        <p:animEffect transition="in" filter="wipe(left)">
                                          <p:cBhvr>
                                            <p:cTn id="80" dur="500"/>
                                            <p:tgtEl>
                                              <p:spTgt spid="127"/>
                                            </p:tgtEl>
                                          </p:cBhvr>
                                        </p:animEffect>
                                      </p:childTnLst>
                                    </p:cTn>
                                  </p:par>
                                </p:childTnLst>
                              </p:cTn>
                            </p:par>
                            <p:par>
                              <p:cTn id="81" fill="hold">
                                <p:stCondLst>
                                  <p:cond delay="6500"/>
                                </p:stCondLst>
                                <p:childTnLst>
                                  <p:par>
                                    <p:cTn id="82" presetID="42" presetClass="entr" presetSubtype="0" fill="hold" grpId="0" nodeType="after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fade">
                                          <p:cBhvr>
                                            <p:cTn id="84" dur="400"/>
                                            <p:tgtEl>
                                              <p:spTgt spid="129"/>
                                            </p:tgtEl>
                                          </p:cBhvr>
                                        </p:animEffect>
                                        <p:anim calcmode="lin" valueType="num">
                                          <p:cBhvr>
                                            <p:cTn id="85" dur="400" fill="hold"/>
                                            <p:tgtEl>
                                              <p:spTgt spid="129"/>
                                            </p:tgtEl>
                                            <p:attrNameLst>
                                              <p:attrName>ppt_x</p:attrName>
                                            </p:attrNameLst>
                                          </p:cBhvr>
                                          <p:tavLst>
                                            <p:tav tm="0">
                                              <p:val>
                                                <p:strVal val="#ppt_x"/>
                                              </p:val>
                                            </p:tav>
                                            <p:tav tm="100000">
                                              <p:val>
                                                <p:strVal val="#ppt_x"/>
                                              </p:val>
                                            </p:tav>
                                          </p:tavLst>
                                        </p:anim>
                                        <p:anim calcmode="lin" valueType="num">
                                          <p:cBhvr>
                                            <p:cTn id="86" dur="400" fill="hold"/>
                                            <p:tgtEl>
                                              <p:spTgt spid="129"/>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128"/>
                                            </p:tgtEl>
                                            <p:attrNameLst>
                                              <p:attrName>style.visibility</p:attrName>
                                            </p:attrNameLst>
                                          </p:cBhvr>
                                          <p:to>
                                            <p:strVal val="visible"/>
                                          </p:to>
                                        </p:set>
                                        <p:animEffect transition="in" filter="fade">
                                          <p:cBhvr>
                                            <p:cTn id="89" dur="400"/>
                                            <p:tgtEl>
                                              <p:spTgt spid="128"/>
                                            </p:tgtEl>
                                          </p:cBhvr>
                                        </p:animEffect>
                                        <p:anim calcmode="lin" valueType="num">
                                          <p:cBhvr>
                                            <p:cTn id="90" dur="400" fill="hold"/>
                                            <p:tgtEl>
                                              <p:spTgt spid="128"/>
                                            </p:tgtEl>
                                            <p:attrNameLst>
                                              <p:attrName>ppt_x</p:attrName>
                                            </p:attrNameLst>
                                          </p:cBhvr>
                                          <p:tavLst>
                                            <p:tav tm="0">
                                              <p:val>
                                                <p:strVal val="#ppt_x"/>
                                              </p:val>
                                            </p:tav>
                                            <p:tav tm="100000">
                                              <p:val>
                                                <p:strVal val="#ppt_x"/>
                                              </p:val>
                                            </p:tav>
                                          </p:tavLst>
                                        </p:anim>
                                        <p:anim calcmode="lin" valueType="num">
                                          <p:cBhvr>
                                            <p:cTn id="91" dur="400" fill="hold"/>
                                            <p:tgtEl>
                                              <p:spTgt spid="128"/>
                                            </p:tgtEl>
                                            <p:attrNameLst>
                                              <p:attrName>ppt_y</p:attrName>
                                            </p:attrNameLst>
                                          </p:cBhvr>
                                          <p:tavLst>
                                            <p:tav tm="0">
                                              <p:val>
                                                <p:strVal val="#ppt_y-.1"/>
                                              </p:val>
                                            </p:tav>
                                            <p:tav tm="100000">
                                              <p:val>
                                                <p:strVal val="#ppt_y"/>
                                              </p:val>
                                            </p:tav>
                                          </p:tavLst>
                                        </p:anim>
                                      </p:childTnLst>
                                    </p:cTn>
                                  </p:par>
                                </p:childTnLst>
                              </p:cTn>
                            </p:par>
                            <p:par>
                              <p:cTn id="92" fill="hold">
                                <p:stCondLst>
                                  <p:cond delay="7000"/>
                                </p:stCondLst>
                                <p:childTnLst>
                                  <p:par>
                                    <p:cTn id="93" presetID="12" presetClass="entr" presetSubtype="4" fill="hold" nodeType="afterEffect">
                                      <p:stCondLst>
                                        <p:cond delay="0"/>
                                      </p:stCondLst>
                                      <p:childTnLst>
                                        <p:set>
                                          <p:cBhvr>
                                            <p:cTn id="94" dur="1" fill="hold">
                                              <p:stCondLst>
                                                <p:cond delay="0"/>
                                              </p:stCondLst>
                                            </p:cTn>
                                            <p:tgtEl>
                                              <p:spTgt spid="131"/>
                                            </p:tgtEl>
                                            <p:attrNameLst>
                                              <p:attrName>style.visibility</p:attrName>
                                            </p:attrNameLst>
                                          </p:cBhvr>
                                          <p:to>
                                            <p:strVal val="visible"/>
                                          </p:to>
                                        </p:set>
                                        <p:anim calcmode="lin" valueType="num">
                                          <p:cBhvr additive="base">
                                            <p:cTn id="95" dur="400"/>
                                            <p:tgtEl>
                                              <p:spTgt spid="131"/>
                                            </p:tgtEl>
                                            <p:attrNameLst>
                                              <p:attrName>ppt_y</p:attrName>
                                            </p:attrNameLst>
                                          </p:cBhvr>
                                          <p:tavLst>
                                            <p:tav tm="0">
                                              <p:val>
                                                <p:strVal val="#ppt_y+#ppt_h*1.125000"/>
                                              </p:val>
                                            </p:tav>
                                            <p:tav tm="100000">
                                              <p:val>
                                                <p:strVal val="#ppt_y"/>
                                              </p:val>
                                            </p:tav>
                                          </p:tavLst>
                                        </p:anim>
                                        <p:animEffect transition="in" filter="wipe(up)">
                                          <p:cBhvr>
                                            <p:cTn id="96" dur="400"/>
                                            <p:tgtEl>
                                              <p:spTgt spid="131"/>
                                            </p:tgtEl>
                                          </p:cBhvr>
                                        </p:animEffect>
                                      </p:childTnLst>
                                    </p:cTn>
                                  </p:par>
                                  <p:par>
                                    <p:cTn id="97" presetID="6" presetClass="entr" presetSubtype="32" fill="hold" grpId="0" nodeType="withEffect">
                                      <p:stCondLst>
                                        <p:cond delay="200"/>
                                      </p:stCondLst>
                                      <p:childTnLst>
                                        <p:set>
                                          <p:cBhvr>
                                            <p:cTn id="98" dur="1" fill="hold">
                                              <p:stCondLst>
                                                <p:cond delay="0"/>
                                              </p:stCondLst>
                                            </p:cTn>
                                            <p:tgtEl>
                                              <p:spTgt spid="130"/>
                                            </p:tgtEl>
                                            <p:attrNameLst>
                                              <p:attrName>style.visibility</p:attrName>
                                            </p:attrNameLst>
                                          </p:cBhvr>
                                          <p:to>
                                            <p:strVal val="visible"/>
                                          </p:to>
                                        </p:set>
                                        <p:animEffect transition="in" filter="circle(out)">
                                          <p:cBhvr>
                                            <p:cTn id="99" dur="3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2" grpId="0"/>
          <p:bldP spid="123" grpId="0"/>
          <p:bldP spid="125" grpId="0"/>
          <p:bldP spid="126" grpId="0"/>
          <p:bldP spid="128" grpId="0"/>
          <p:bldP spid="129" grpId="0"/>
          <p:bldP spid="130" grpId="0" animBg="1"/>
          <p:bldP spid="194" grpId="0" animBg="1"/>
          <p:bldP spid="195" grpId="0"/>
          <p:bldP spid="196"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grpSp>
        <p:nvGrpSpPr>
          <p:cNvPr id="293" name="组合 292"/>
          <p:cNvGrpSpPr/>
          <p:nvPr/>
        </p:nvGrpSpPr>
        <p:grpSpPr>
          <a:xfrm>
            <a:off x="3548526" y="2190195"/>
            <a:ext cx="1533962" cy="642882"/>
            <a:chOff x="3326751" y="2376208"/>
            <a:chExt cx="1661787" cy="696453"/>
          </a:xfrm>
        </p:grpSpPr>
        <p:grpSp>
          <p:nvGrpSpPr>
            <p:cNvPr id="294" name="组合 293"/>
            <p:cNvGrpSpPr/>
            <p:nvPr/>
          </p:nvGrpSpPr>
          <p:grpSpPr>
            <a:xfrm>
              <a:off x="3326751" y="2376208"/>
              <a:ext cx="1661787" cy="696453"/>
              <a:chOff x="3326751" y="2376208"/>
              <a:chExt cx="1661787" cy="696453"/>
            </a:xfrm>
          </p:grpSpPr>
          <p:grpSp>
            <p:nvGrpSpPr>
              <p:cNvPr id="296" name="组合 295"/>
              <p:cNvGrpSpPr/>
              <p:nvPr/>
            </p:nvGrpSpPr>
            <p:grpSpPr>
              <a:xfrm>
                <a:off x="3328062" y="2376208"/>
                <a:ext cx="1660476" cy="696453"/>
                <a:chOff x="2402655" y="2641427"/>
                <a:chExt cx="2044380" cy="857473"/>
              </a:xfrm>
              <a:effectLst>
                <a:outerShdw blurRad="292100" dist="419100" dir="6540000" algn="tl" rotWithShape="0">
                  <a:prstClr val="black">
                    <a:alpha val="40000"/>
                  </a:prstClr>
                </a:outerShdw>
              </a:effectLst>
            </p:grpSpPr>
            <p:sp>
              <p:nvSpPr>
                <p:cNvPr id="298" name="矩形 2"/>
                <p:cNvSpPr/>
                <p:nvPr/>
              </p:nvSpPr>
              <p:spPr>
                <a:xfrm>
                  <a:off x="2403013" y="2921205"/>
                  <a:ext cx="1412226" cy="575985"/>
                </a:xfrm>
                <a:custGeom>
                  <a:avLst/>
                  <a:gdLst>
                    <a:gd name="connsiteX0" fmla="*/ 0 w 576064"/>
                    <a:gd name="connsiteY0" fmla="*/ 0 h 124398"/>
                    <a:gd name="connsiteX1" fmla="*/ 576064 w 576064"/>
                    <a:gd name="connsiteY1" fmla="*/ 0 h 124398"/>
                    <a:gd name="connsiteX2" fmla="*/ 576064 w 576064"/>
                    <a:gd name="connsiteY2" fmla="*/ 124398 h 124398"/>
                    <a:gd name="connsiteX3" fmla="*/ 0 w 576064"/>
                    <a:gd name="connsiteY3" fmla="*/ 124398 h 124398"/>
                    <a:gd name="connsiteX4" fmla="*/ 0 w 576064"/>
                    <a:gd name="connsiteY4" fmla="*/ 0 h 124398"/>
                    <a:gd name="connsiteX0-1" fmla="*/ 0 w 726083"/>
                    <a:gd name="connsiteY0-2" fmla="*/ 0 h 488730"/>
                    <a:gd name="connsiteX1-3" fmla="*/ 726083 w 726083"/>
                    <a:gd name="connsiteY1-4" fmla="*/ 364332 h 488730"/>
                    <a:gd name="connsiteX2-5" fmla="*/ 726083 w 726083"/>
                    <a:gd name="connsiteY2-6" fmla="*/ 488730 h 488730"/>
                    <a:gd name="connsiteX3-7" fmla="*/ 150019 w 726083"/>
                    <a:gd name="connsiteY3-8" fmla="*/ 488730 h 488730"/>
                    <a:gd name="connsiteX4-9" fmla="*/ 0 w 726083"/>
                    <a:gd name="connsiteY4-10" fmla="*/ 0 h 488730"/>
                    <a:gd name="connsiteX0-11" fmla="*/ 0 w 726083"/>
                    <a:gd name="connsiteY0-12" fmla="*/ 0 h 488730"/>
                    <a:gd name="connsiteX1-13" fmla="*/ 726083 w 726083"/>
                    <a:gd name="connsiteY1-14" fmla="*/ 364332 h 488730"/>
                    <a:gd name="connsiteX2-15" fmla="*/ 726083 w 726083"/>
                    <a:gd name="connsiteY2-16" fmla="*/ 488730 h 488730"/>
                    <a:gd name="connsiteX3-17" fmla="*/ 4763 w 726083"/>
                    <a:gd name="connsiteY3-18" fmla="*/ 110111 h 488730"/>
                    <a:gd name="connsiteX4-19" fmla="*/ 0 w 726083"/>
                    <a:gd name="connsiteY4-20" fmla="*/ 0 h 488730"/>
                    <a:gd name="connsiteX0-21" fmla="*/ 0 w 1478558"/>
                    <a:gd name="connsiteY0-22" fmla="*/ 0 h 488730"/>
                    <a:gd name="connsiteX1-23" fmla="*/ 1478558 w 1478558"/>
                    <a:gd name="connsiteY1-24" fmla="*/ 481014 h 488730"/>
                    <a:gd name="connsiteX2-25" fmla="*/ 726083 w 1478558"/>
                    <a:gd name="connsiteY2-26" fmla="*/ 488730 h 488730"/>
                    <a:gd name="connsiteX3-27" fmla="*/ 4763 w 1478558"/>
                    <a:gd name="connsiteY3-28" fmla="*/ 110111 h 488730"/>
                    <a:gd name="connsiteX4-29" fmla="*/ 0 w 1478558"/>
                    <a:gd name="connsiteY4-30" fmla="*/ 0 h 488730"/>
                    <a:gd name="connsiteX0-31" fmla="*/ 0 w 1483321"/>
                    <a:gd name="connsiteY0-32" fmla="*/ 0 h 562549"/>
                    <a:gd name="connsiteX1-33" fmla="*/ 1478558 w 1483321"/>
                    <a:gd name="connsiteY1-34" fmla="*/ 481014 h 562549"/>
                    <a:gd name="connsiteX2-35" fmla="*/ 1483321 w 1483321"/>
                    <a:gd name="connsiteY2-36" fmla="*/ 562549 h 562549"/>
                    <a:gd name="connsiteX3-37" fmla="*/ 4763 w 1483321"/>
                    <a:gd name="connsiteY3-38" fmla="*/ 110111 h 562549"/>
                    <a:gd name="connsiteX4-39" fmla="*/ 0 w 1483321"/>
                    <a:gd name="connsiteY4-40" fmla="*/ 0 h 562549"/>
                    <a:gd name="connsiteX0-41" fmla="*/ 0 w 1483321"/>
                    <a:gd name="connsiteY0-42" fmla="*/ 0 h 562549"/>
                    <a:gd name="connsiteX1-43" fmla="*/ 1478558 w 1483321"/>
                    <a:gd name="connsiteY1-44" fmla="*/ 481014 h 562549"/>
                    <a:gd name="connsiteX2-45" fmla="*/ 1483321 w 1483321"/>
                    <a:gd name="connsiteY2-46" fmla="*/ 562549 h 562549"/>
                    <a:gd name="connsiteX3-47" fmla="*/ 4763 w 1483321"/>
                    <a:gd name="connsiteY3-48" fmla="*/ 110111 h 562549"/>
                    <a:gd name="connsiteX4-49" fmla="*/ 0 w 1483321"/>
                    <a:gd name="connsiteY4-50" fmla="*/ 0 h 562549"/>
                    <a:gd name="connsiteX0-51" fmla="*/ 0 w 1483321"/>
                    <a:gd name="connsiteY0-52" fmla="*/ 0 h 562549"/>
                    <a:gd name="connsiteX1-53" fmla="*/ 1478558 w 1483321"/>
                    <a:gd name="connsiteY1-54" fmla="*/ 481014 h 562549"/>
                    <a:gd name="connsiteX2-55" fmla="*/ 1483321 w 1483321"/>
                    <a:gd name="connsiteY2-56" fmla="*/ 562549 h 562549"/>
                    <a:gd name="connsiteX3-57" fmla="*/ 4763 w 1483321"/>
                    <a:gd name="connsiteY3-58" fmla="*/ 110111 h 562549"/>
                    <a:gd name="connsiteX4-59" fmla="*/ 0 w 1483321"/>
                    <a:gd name="connsiteY4-60" fmla="*/ 0 h 562549"/>
                    <a:gd name="connsiteX0-61" fmla="*/ 0 w 1483321"/>
                    <a:gd name="connsiteY0-62" fmla="*/ 0 h 562549"/>
                    <a:gd name="connsiteX1-63" fmla="*/ 1478558 w 1483321"/>
                    <a:gd name="connsiteY1-64" fmla="*/ 481014 h 562549"/>
                    <a:gd name="connsiteX2-65" fmla="*/ 1483321 w 1483321"/>
                    <a:gd name="connsiteY2-66" fmla="*/ 562549 h 562549"/>
                    <a:gd name="connsiteX3-67" fmla="*/ 4763 w 1483321"/>
                    <a:gd name="connsiteY3-68" fmla="*/ 110111 h 562549"/>
                    <a:gd name="connsiteX4-69" fmla="*/ 0 w 1483321"/>
                    <a:gd name="connsiteY4-70" fmla="*/ 0 h 562549"/>
                    <a:gd name="connsiteX0-71" fmla="*/ 0 w 1483321"/>
                    <a:gd name="connsiteY0-72" fmla="*/ 6683 h 569232"/>
                    <a:gd name="connsiteX1-73" fmla="*/ 1478558 w 1483321"/>
                    <a:gd name="connsiteY1-74" fmla="*/ 487697 h 569232"/>
                    <a:gd name="connsiteX2-75" fmla="*/ 1483321 w 1483321"/>
                    <a:gd name="connsiteY2-76" fmla="*/ 569232 h 569232"/>
                    <a:gd name="connsiteX3-77" fmla="*/ 4763 w 1483321"/>
                    <a:gd name="connsiteY3-78" fmla="*/ 116794 h 569232"/>
                    <a:gd name="connsiteX4-79" fmla="*/ 0 w 1483321"/>
                    <a:gd name="connsiteY4-80" fmla="*/ 6683 h 569232"/>
                    <a:gd name="connsiteX0-81" fmla="*/ 0 w 1478558"/>
                    <a:gd name="connsiteY0-82" fmla="*/ 6683 h 559707"/>
                    <a:gd name="connsiteX1-83" fmla="*/ 1478558 w 1478558"/>
                    <a:gd name="connsiteY1-84" fmla="*/ 487697 h 559707"/>
                    <a:gd name="connsiteX2-85" fmla="*/ 1440459 w 1478558"/>
                    <a:gd name="connsiteY2-86" fmla="*/ 559707 h 559707"/>
                    <a:gd name="connsiteX3-87" fmla="*/ 4763 w 1478558"/>
                    <a:gd name="connsiteY3-88" fmla="*/ 116794 h 559707"/>
                    <a:gd name="connsiteX4-89" fmla="*/ 0 w 1478558"/>
                    <a:gd name="connsiteY4-90" fmla="*/ 6683 h 559707"/>
                    <a:gd name="connsiteX0-91" fmla="*/ 0 w 1478558"/>
                    <a:gd name="connsiteY0-92" fmla="*/ 6683 h 559707"/>
                    <a:gd name="connsiteX1-93" fmla="*/ 1478558 w 1478558"/>
                    <a:gd name="connsiteY1-94" fmla="*/ 487697 h 559707"/>
                    <a:gd name="connsiteX2-95" fmla="*/ 1440459 w 1478558"/>
                    <a:gd name="connsiteY2-96" fmla="*/ 559707 h 559707"/>
                    <a:gd name="connsiteX3-97" fmla="*/ 4763 w 1478558"/>
                    <a:gd name="connsiteY3-98" fmla="*/ 116794 h 559707"/>
                    <a:gd name="connsiteX4-99" fmla="*/ 0 w 1478558"/>
                    <a:gd name="connsiteY4-100" fmla="*/ 6683 h 559707"/>
                    <a:gd name="connsiteX0-101" fmla="*/ 0 w 1478558"/>
                    <a:gd name="connsiteY0-102" fmla="*/ 6683 h 559707"/>
                    <a:gd name="connsiteX1-103" fmla="*/ 1478558 w 1478558"/>
                    <a:gd name="connsiteY1-104" fmla="*/ 487697 h 559707"/>
                    <a:gd name="connsiteX2-105" fmla="*/ 1440459 w 1478558"/>
                    <a:gd name="connsiteY2-106" fmla="*/ 559707 h 559707"/>
                    <a:gd name="connsiteX3-107" fmla="*/ 4763 w 1478558"/>
                    <a:gd name="connsiteY3-108" fmla="*/ 116794 h 559707"/>
                    <a:gd name="connsiteX4-109" fmla="*/ 0 w 1478558"/>
                    <a:gd name="connsiteY4-110" fmla="*/ 6683 h 559707"/>
                    <a:gd name="connsiteX0-111" fmla="*/ 0 w 1478558"/>
                    <a:gd name="connsiteY0-112" fmla="*/ 6683 h 559707"/>
                    <a:gd name="connsiteX1-113" fmla="*/ 1478558 w 1478558"/>
                    <a:gd name="connsiteY1-114" fmla="*/ 487697 h 559707"/>
                    <a:gd name="connsiteX2-115" fmla="*/ 1440459 w 1478558"/>
                    <a:gd name="connsiteY2-116" fmla="*/ 559707 h 559707"/>
                    <a:gd name="connsiteX3-117" fmla="*/ 4763 w 1478558"/>
                    <a:gd name="connsiteY3-118" fmla="*/ 116794 h 559707"/>
                    <a:gd name="connsiteX4-119" fmla="*/ 0 w 1478558"/>
                    <a:gd name="connsiteY4-120" fmla="*/ 6683 h 559707"/>
                    <a:gd name="connsiteX0-121" fmla="*/ 0 w 1478558"/>
                    <a:gd name="connsiteY0-122" fmla="*/ 6683 h 559707"/>
                    <a:gd name="connsiteX1-123" fmla="*/ 1478558 w 1478558"/>
                    <a:gd name="connsiteY1-124" fmla="*/ 487697 h 559707"/>
                    <a:gd name="connsiteX2-125" fmla="*/ 1440459 w 1478558"/>
                    <a:gd name="connsiteY2-126" fmla="*/ 559707 h 559707"/>
                    <a:gd name="connsiteX3-127" fmla="*/ 4763 w 1478558"/>
                    <a:gd name="connsiteY3-128" fmla="*/ 116794 h 559707"/>
                    <a:gd name="connsiteX4-129" fmla="*/ 0 w 1478558"/>
                    <a:gd name="connsiteY4-130" fmla="*/ 6683 h 559707"/>
                    <a:gd name="connsiteX0-131" fmla="*/ 0 w 1478558"/>
                    <a:gd name="connsiteY0-132" fmla="*/ 6683 h 559707"/>
                    <a:gd name="connsiteX1-133" fmla="*/ 1478558 w 1478558"/>
                    <a:gd name="connsiteY1-134" fmla="*/ 487697 h 559707"/>
                    <a:gd name="connsiteX2-135" fmla="*/ 1440459 w 1478558"/>
                    <a:gd name="connsiteY2-136" fmla="*/ 559707 h 559707"/>
                    <a:gd name="connsiteX3-137" fmla="*/ 4763 w 1478558"/>
                    <a:gd name="connsiteY3-138" fmla="*/ 116794 h 559707"/>
                    <a:gd name="connsiteX4-139" fmla="*/ 0 w 1478558"/>
                    <a:gd name="connsiteY4-140" fmla="*/ 6683 h 559707"/>
                    <a:gd name="connsiteX0-141" fmla="*/ 0 w 1478558"/>
                    <a:gd name="connsiteY0-142" fmla="*/ 6683 h 573994"/>
                    <a:gd name="connsiteX1-143" fmla="*/ 1478558 w 1478558"/>
                    <a:gd name="connsiteY1-144" fmla="*/ 487697 h 573994"/>
                    <a:gd name="connsiteX2-145" fmla="*/ 1445221 w 1478558"/>
                    <a:gd name="connsiteY2-146" fmla="*/ 573994 h 573994"/>
                    <a:gd name="connsiteX3-147" fmla="*/ 4763 w 1478558"/>
                    <a:gd name="connsiteY3-148" fmla="*/ 116794 h 573994"/>
                    <a:gd name="connsiteX4-149" fmla="*/ 0 w 1478558"/>
                    <a:gd name="connsiteY4-150" fmla="*/ 6683 h 573994"/>
                    <a:gd name="connsiteX0-151" fmla="*/ 0 w 1478558"/>
                    <a:gd name="connsiteY0-152" fmla="*/ 6683 h 573994"/>
                    <a:gd name="connsiteX1-153" fmla="*/ 1478558 w 1478558"/>
                    <a:gd name="connsiteY1-154" fmla="*/ 487697 h 573994"/>
                    <a:gd name="connsiteX2-155" fmla="*/ 1445221 w 1478558"/>
                    <a:gd name="connsiteY2-156" fmla="*/ 573994 h 573994"/>
                    <a:gd name="connsiteX3-157" fmla="*/ 4763 w 1478558"/>
                    <a:gd name="connsiteY3-158" fmla="*/ 116794 h 573994"/>
                    <a:gd name="connsiteX4-159" fmla="*/ 0 w 1478558"/>
                    <a:gd name="connsiteY4-160" fmla="*/ 6683 h 573994"/>
                    <a:gd name="connsiteX0-161" fmla="*/ 0 w 1478558"/>
                    <a:gd name="connsiteY0-162" fmla="*/ 7185 h 574496"/>
                    <a:gd name="connsiteX1-163" fmla="*/ 1478558 w 1478558"/>
                    <a:gd name="connsiteY1-164" fmla="*/ 488199 h 574496"/>
                    <a:gd name="connsiteX2-165" fmla="*/ 1445221 w 1478558"/>
                    <a:gd name="connsiteY2-166" fmla="*/ 574496 h 574496"/>
                    <a:gd name="connsiteX3-167" fmla="*/ 4763 w 1478558"/>
                    <a:gd name="connsiteY3-168" fmla="*/ 117296 h 574496"/>
                    <a:gd name="connsiteX4-169" fmla="*/ 0 w 1478558"/>
                    <a:gd name="connsiteY4-170" fmla="*/ 7185 h 574496"/>
                    <a:gd name="connsiteX0-171" fmla="*/ 0 w 1478558"/>
                    <a:gd name="connsiteY0-172" fmla="*/ 7185 h 576878"/>
                    <a:gd name="connsiteX1-173" fmla="*/ 1478558 w 1478558"/>
                    <a:gd name="connsiteY1-174" fmla="*/ 488199 h 576878"/>
                    <a:gd name="connsiteX2-175" fmla="*/ 1464271 w 1478558"/>
                    <a:gd name="connsiteY2-176" fmla="*/ 576878 h 576878"/>
                    <a:gd name="connsiteX3-177" fmla="*/ 4763 w 1478558"/>
                    <a:gd name="connsiteY3-178" fmla="*/ 117296 h 576878"/>
                    <a:gd name="connsiteX4-179" fmla="*/ 0 w 1478558"/>
                    <a:gd name="connsiteY4-180" fmla="*/ 7185 h 576878"/>
                    <a:gd name="connsiteX0-181" fmla="*/ 0 w 1478558"/>
                    <a:gd name="connsiteY0-182" fmla="*/ 7376 h 577069"/>
                    <a:gd name="connsiteX1-183" fmla="*/ 1478558 w 1478558"/>
                    <a:gd name="connsiteY1-184" fmla="*/ 483627 h 577069"/>
                    <a:gd name="connsiteX2-185" fmla="*/ 1464271 w 1478558"/>
                    <a:gd name="connsiteY2-186" fmla="*/ 577069 h 577069"/>
                    <a:gd name="connsiteX3-187" fmla="*/ 4763 w 1478558"/>
                    <a:gd name="connsiteY3-188" fmla="*/ 117487 h 577069"/>
                    <a:gd name="connsiteX4-189" fmla="*/ 0 w 1478558"/>
                    <a:gd name="connsiteY4-190" fmla="*/ 7376 h 577069"/>
                    <a:gd name="connsiteX0-191" fmla="*/ 0 w 1478558"/>
                    <a:gd name="connsiteY0-192" fmla="*/ 6934 h 576627"/>
                    <a:gd name="connsiteX1-193" fmla="*/ 1478558 w 1478558"/>
                    <a:gd name="connsiteY1-194" fmla="*/ 483185 h 576627"/>
                    <a:gd name="connsiteX2-195" fmla="*/ 1464271 w 1478558"/>
                    <a:gd name="connsiteY2-196" fmla="*/ 576627 h 576627"/>
                    <a:gd name="connsiteX3-197" fmla="*/ 4763 w 1478558"/>
                    <a:gd name="connsiteY3-198" fmla="*/ 117045 h 576627"/>
                    <a:gd name="connsiteX4-199" fmla="*/ 0 w 1478558"/>
                    <a:gd name="connsiteY4-200" fmla="*/ 6934 h 576627"/>
                    <a:gd name="connsiteX0-201" fmla="*/ 0 w 1478558"/>
                    <a:gd name="connsiteY0-202" fmla="*/ 6934 h 576627"/>
                    <a:gd name="connsiteX1-203" fmla="*/ 1478558 w 1478558"/>
                    <a:gd name="connsiteY1-204" fmla="*/ 483185 h 576627"/>
                    <a:gd name="connsiteX2-205" fmla="*/ 1464271 w 1478558"/>
                    <a:gd name="connsiteY2-206" fmla="*/ 576627 h 576627"/>
                    <a:gd name="connsiteX3-207" fmla="*/ 23813 w 1478558"/>
                    <a:gd name="connsiteY3-208" fmla="*/ 112283 h 576627"/>
                    <a:gd name="connsiteX4-209" fmla="*/ 0 w 1478558"/>
                    <a:gd name="connsiteY4-210" fmla="*/ 6934 h 576627"/>
                    <a:gd name="connsiteX0-211" fmla="*/ 0 w 1473795"/>
                    <a:gd name="connsiteY0-212" fmla="*/ 6934 h 576627"/>
                    <a:gd name="connsiteX1-213" fmla="*/ 1473795 w 1473795"/>
                    <a:gd name="connsiteY1-214" fmla="*/ 483185 h 576627"/>
                    <a:gd name="connsiteX2-215" fmla="*/ 1459508 w 1473795"/>
                    <a:gd name="connsiteY2-216" fmla="*/ 576627 h 576627"/>
                    <a:gd name="connsiteX3-217" fmla="*/ 19050 w 1473795"/>
                    <a:gd name="connsiteY3-218" fmla="*/ 112283 h 576627"/>
                    <a:gd name="connsiteX4-219" fmla="*/ 0 w 1473795"/>
                    <a:gd name="connsiteY4-220" fmla="*/ 6934 h 576627"/>
                    <a:gd name="connsiteX0-221" fmla="*/ 0 w 1473795"/>
                    <a:gd name="connsiteY0-222" fmla="*/ 7206 h 569755"/>
                    <a:gd name="connsiteX1-223" fmla="*/ 1473795 w 1473795"/>
                    <a:gd name="connsiteY1-224" fmla="*/ 476313 h 569755"/>
                    <a:gd name="connsiteX2-225" fmla="*/ 1459508 w 1473795"/>
                    <a:gd name="connsiteY2-226" fmla="*/ 569755 h 569755"/>
                    <a:gd name="connsiteX3-227" fmla="*/ 19050 w 1473795"/>
                    <a:gd name="connsiteY3-228" fmla="*/ 105411 h 569755"/>
                    <a:gd name="connsiteX4-229" fmla="*/ 0 w 1473795"/>
                    <a:gd name="connsiteY4-230" fmla="*/ 7206 h 569755"/>
                    <a:gd name="connsiteX0-231" fmla="*/ 0 w 1473795"/>
                    <a:gd name="connsiteY0-232" fmla="*/ 12924 h 575473"/>
                    <a:gd name="connsiteX1-233" fmla="*/ 1473795 w 1473795"/>
                    <a:gd name="connsiteY1-234" fmla="*/ 482031 h 575473"/>
                    <a:gd name="connsiteX2-235" fmla="*/ 1459508 w 1473795"/>
                    <a:gd name="connsiteY2-236" fmla="*/ 575473 h 575473"/>
                    <a:gd name="connsiteX3-237" fmla="*/ 19050 w 1473795"/>
                    <a:gd name="connsiteY3-238" fmla="*/ 111129 h 575473"/>
                    <a:gd name="connsiteX4-239" fmla="*/ 0 w 1473795"/>
                    <a:gd name="connsiteY4-240" fmla="*/ 12924 h 575473"/>
                    <a:gd name="connsiteX0-241" fmla="*/ 0 w 1473795"/>
                    <a:gd name="connsiteY0-242" fmla="*/ 17766 h 580315"/>
                    <a:gd name="connsiteX1-243" fmla="*/ 1473795 w 1473795"/>
                    <a:gd name="connsiteY1-244" fmla="*/ 486873 h 580315"/>
                    <a:gd name="connsiteX2-245" fmla="*/ 1459508 w 1473795"/>
                    <a:gd name="connsiteY2-246" fmla="*/ 580315 h 580315"/>
                    <a:gd name="connsiteX3-247" fmla="*/ 19050 w 1473795"/>
                    <a:gd name="connsiteY3-248" fmla="*/ 115971 h 580315"/>
                    <a:gd name="connsiteX4-249" fmla="*/ 0 w 1473795"/>
                    <a:gd name="connsiteY4-250" fmla="*/ 17766 h 580315"/>
                    <a:gd name="connsiteX0-251" fmla="*/ 0 w 1473795"/>
                    <a:gd name="connsiteY0-252" fmla="*/ 19413 h 581962"/>
                    <a:gd name="connsiteX1-253" fmla="*/ 1473795 w 1473795"/>
                    <a:gd name="connsiteY1-254" fmla="*/ 488520 h 581962"/>
                    <a:gd name="connsiteX2-255" fmla="*/ 1459508 w 1473795"/>
                    <a:gd name="connsiteY2-256" fmla="*/ 581962 h 581962"/>
                    <a:gd name="connsiteX3-257" fmla="*/ 19050 w 1473795"/>
                    <a:gd name="connsiteY3-258" fmla="*/ 117618 h 581962"/>
                    <a:gd name="connsiteX4-259" fmla="*/ 0 w 1473795"/>
                    <a:gd name="connsiteY4-260" fmla="*/ 19413 h 581962"/>
                    <a:gd name="connsiteX0-261" fmla="*/ 0 w 1473795"/>
                    <a:gd name="connsiteY0-262" fmla="*/ 19413 h 581962"/>
                    <a:gd name="connsiteX1-263" fmla="*/ 1473795 w 1473795"/>
                    <a:gd name="connsiteY1-264" fmla="*/ 488520 h 581962"/>
                    <a:gd name="connsiteX2-265" fmla="*/ 1459508 w 1473795"/>
                    <a:gd name="connsiteY2-266" fmla="*/ 581962 h 581962"/>
                    <a:gd name="connsiteX3-267" fmla="*/ 19050 w 1473795"/>
                    <a:gd name="connsiteY3-268" fmla="*/ 117618 h 581962"/>
                    <a:gd name="connsiteX4-269" fmla="*/ 0 w 1473795"/>
                    <a:gd name="connsiteY4-270" fmla="*/ 19413 h 581962"/>
                    <a:gd name="connsiteX0-271" fmla="*/ 0 w 1473795"/>
                    <a:gd name="connsiteY0-272" fmla="*/ 19413 h 581962"/>
                    <a:gd name="connsiteX1-273" fmla="*/ 1473795 w 1473795"/>
                    <a:gd name="connsiteY1-274" fmla="*/ 488520 h 581962"/>
                    <a:gd name="connsiteX2-275" fmla="*/ 1459508 w 1473795"/>
                    <a:gd name="connsiteY2-276" fmla="*/ 581962 h 581962"/>
                    <a:gd name="connsiteX3-277" fmla="*/ 19050 w 1473795"/>
                    <a:gd name="connsiteY3-278" fmla="*/ 117618 h 581962"/>
                    <a:gd name="connsiteX4-279" fmla="*/ 0 w 1473795"/>
                    <a:gd name="connsiteY4-280" fmla="*/ 19413 h 581962"/>
                    <a:gd name="connsiteX0-281" fmla="*/ 0 w 1473795"/>
                    <a:gd name="connsiteY0-282" fmla="*/ 20094 h 582643"/>
                    <a:gd name="connsiteX1-283" fmla="*/ 1473795 w 1473795"/>
                    <a:gd name="connsiteY1-284" fmla="*/ 489201 h 582643"/>
                    <a:gd name="connsiteX2-285" fmla="*/ 1459508 w 1473795"/>
                    <a:gd name="connsiteY2-286" fmla="*/ 582643 h 582643"/>
                    <a:gd name="connsiteX3-287" fmla="*/ 19050 w 1473795"/>
                    <a:gd name="connsiteY3-288" fmla="*/ 118299 h 582643"/>
                    <a:gd name="connsiteX4-289" fmla="*/ 0 w 1473795"/>
                    <a:gd name="connsiteY4-290" fmla="*/ 20094 h 582643"/>
                    <a:gd name="connsiteX0-291" fmla="*/ 45450 w 1454745"/>
                    <a:gd name="connsiteY0-292" fmla="*/ 20348 h 579965"/>
                    <a:gd name="connsiteX1-293" fmla="*/ 1454745 w 1454745"/>
                    <a:gd name="connsiteY1-294" fmla="*/ 486523 h 579965"/>
                    <a:gd name="connsiteX2-295" fmla="*/ 1440458 w 1454745"/>
                    <a:gd name="connsiteY2-296" fmla="*/ 579965 h 579965"/>
                    <a:gd name="connsiteX3-297" fmla="*/ 0 w 1454745"/>
                    <a:gd name="connsiteY3-298" fmla="*/ 115621 h 579965"/>
                    <a:gd name="connsiteX4-299" fmla="*/ 45450 w 1454745"/>
                    <a:gd name="connsiteY4-300" fmla="*/ 20348 h 579965"/>
                    <a:gd name="connsiteX0-301" fmla="*/ 0 w 1409295"/>
                    <a:gd name="connsiteY0-302" fmla="*/ 20348 h 579965"/>
                    <a:gd name="connsiteX1-303" fmla="*/ 1409295 w 1409295"/>
                    <a:gd name="connsiteY1-304" fmla="*/ 486523 h 579965"/>
                    <a:gd name="connsiteX2-305" fmla="*/ 1395008 w 1409295"/>
                    <a:gd name="connsiteY2-306" fmla="*/ 579965 h 579965"/>
                    <a:gd name="connsiteX3-307" fmla="*/ 24913 w 1409295"/>
                    <a:gd name="connsiteY3-308" fmla="*/ 115621 h 579965"/>
                    <a:gd name="connsiteX4-309" fmla="*/ 0 w 1409295"/>
                    <a:gd name="connsiteY4-310" fmla="*/ 20348 h 579965"/>
                    <a:gd name="connsiteX0-311" fmla="*/ 0 w 1409295"/>
                    <a:gd name="connsiteY0-312" fmla="*/ 11135 h 570752"/>
                    <a:gd name="connsiteX1-313" fmla="*/ 1409295 w 1409295"/>
                    <a:gd name="connsiteY1-314" fmla="*/ 477310 h 570752"/>
                    <a:gd name="connsiteX2-315" fmla="*/ 1395008 w 1409295"/>
                    <a:gd name="connsiteY2-316" fmla="*/ 570752 h 570752"/>
                    <a:gd name="connsiteX3-317" fmla="*/ 24913 w 1409295"/>
                    <a:gd name="connsiteY3-318" fmla="*/ 106408 h 570752"/>
                    <a:gd name="connsiteX4-319" fmla="*/ 0 w 1409295"/>
                    <a:gd name="connsiteY4-320" fmla="*/ 11135 h 570752"/>
                    <a:gd name="connsiteX0-321" fmla="*/ 0 w 1409295"/>
                    <a:gd name="connsiteY0-322" fmla="*/ 11135 h 570752"/>
                    <a:gd name="connsiteX1-323" fmla="*/ 1409295 w 1409295"/>
                    <a:gd name="connsiteY1-324" fmla="*/ 477310 h 570752"/>
                    <a:gd name="connsiteX2-325" fmla="*/ 1395008 w 1409295"/>
                    <a:gd name="connsiteY2-326" fmla="*/ 570752 h 570752"/>
                    <a:gd name="connsiteX3-327" fmla="*/ 24913 w 1409295"/>
                    <a:gd name="connsiteY3-328" fmla="*/ 106408 h 570752"/>
                    <a:gd name="connsiteX4-329" fmla="*/ 0 w 1409295"/>
                    <a:gd name="connsiteY4-330" fmla="*/ 11135 h 570752"/>
                    <a:gd name="connsiteX0-331" fmla="*/ 0 w 1409295"/>
                    <a:gd name="connsiteY0-332" fmla="*/ 16139 h 575756"/>
                    <a:gd name="connsiteX1-333" fmla="*/ 1409295 w 1409295"/>
                    <a:gd name="connsiteY1-334" fmla="*/ 482314 h 575756"/>
                    <a:gd name="connsiteX2-335" fmla="*/ 1395008 w 1409295"/>
                    <a:gd name="connsiteY2-336" fmla="*/ 575756 h 575756"/>
                    <a:gd name="connsiteX3-337" fmla="*/ 24913 w 1409295"/>
                    <a:gd name="connsiteY3-338" fmla="*/ 111412 h 575756"/>
                    <a:gd name="connsiteX4-339" fmla="*/ 0 w 1409295"/>
                    <a:gd name="connsiteY4-340" fmla="*/ 16139 h 575756"/>
                    <a:gd name="connsiteX0-341" fmla="*/ 0 w 1412226"/>
                    <a:gd name="connsiteY0-342" fmla="*/ 16368 h 575985"/>
                    <a:gd name="connsiteX1-343" fmla="*/ 1412226 w 1412226"/>
                    <a:gd name="connsiteY1-344" fmla="*/ 479612 h 575985"/>
                    <a:gd name="connsiteX2-345" fmla="*/ 1395008 w 1412226"/>
                    <a:gd name="connsiteY2-346" fmla="*/ 575985 h 575985"/>
                    <a:gd name="connsiteX3-347" fmla="*/ 24913 w 1412226"/>
                    <a:gd name="connsiteY3-348" fmla="*/ 111641 h 575985"/>
                    <a:gd name="connsiteX4-349" fmla="*/ 0 w 1412226"/>
                    <a:gd name="connsiteY4-350" fmla="*/ 16368 h 5759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2226" h="575985">
                      <a:moveTo>
                        <a:pt x="0" y="16368"/>
                      </a:moveTo>
                      <a:cubicBezTo>
                        <a:pt x="629905" y="-45300"/>
                        <a:pt x="977447" y="58424"/>
                        <a:pt x="1412226" y="479612"/>
                      </a:cubicBezTo>
                      <a:lnTo>
                        <a:pt x="1395008" y="575985"/>
                      </a:lnTo>
                      <a:cubicBezTo>
                        <a:pt x="885858" y="110898"/>
                        <a:pt x="559017" y="54492"/>
                        <a:pt x="24913" y="111641"/>
                      </a:cubicBezTo>
                      <a:lnTo>
                        <a:pt x="0" y="16368"/>
                      </a:lnTo>
                      <a:close/>
                    </a:path>
                  </a:pathLst>
                </a:custGeom>
                <a:gradFill>
                  <a:gsLst>
                    <a:gs pos="24000">
                      <a:schemeClr val="accent4"/>
                    </a:gs>
                    <a:gs pos="100000">
                      <a:schemeClr val="accent3">
                        <a:lumMod val="62000"/>
                      </a:schemeClr>
                    </a:gs>
                  </a:gsLst>
                  <a:lin ang="16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9" name="矩形 3"/>
                <p:cNvSpPr/>
                <p:nvPr/>
              </p:nvSpPr>
              <p:spPr>
                <a:xfrm>
                  <a:off x="3796779" y="3026840"/>
                  <a:ext cx="648642" cy="472060"/>
                </a:xfrm>
                <a:custGeom>
                  <a:avLst/>
                  <a:gdLst>
                    <a:gd name="connsiteX0" fmla="*/ 0 w 720080"/>
                    <a:gd name="connsiteY0" fmla="*/ 0 h 72008"/>
                    <a:gd name="connsiteX1" fmla="*/ 720080 w 720080"/>
                    <a:gd name="connsiteY1" fmla="*/ 0 h 72008"/>
                    <a:gd name="connsiteX2" fmla="*/ 720080 w 720080"/>
                    <a:gd name="connsiteY2" fmla="*/ 72008 h 72008"/>
                    <a:gd name="connsiteX3" fmla="*/ 0 w 720080"/>
                    <a:gd name="connsiteY3" fmla="*/ 72008 h 72008"/>
                    <a:gd name="connsiteX4" fmla="*/ 0 w 720080"/>
                    <a:gd name="connsiteY4" fmla="*/ 0 h 72008"/>
                    <a:gd name="connsiteX0-1" fmla="*/ 0 w 1241573"/>
                    <a:gd name="connsiteY0-2" fmla="*/ 481013 h 553021"/>
                    <a:gd name="connsiteX1-3" fmla="*/ 1241573 w 1241573"/>
                    <a:gd name="connsiteY1-4" fmla="*/ 0 h 553021"/>
                    <a:gd name="connsiteX2-5" fmla="*/ 720080 w 1241573"/>
                    <a:gd name="connsiteY2-6" fmla="*/ 553021 h 553021"/>
                    <a:gd name="connsiteX3-7" fmla="*/ 0 w 1241573"/>
                    <a:gd name="connsiteY3-8" fmla="*/ 553021 h 553021"/>
                    <a:gd name="connsiteX4-9" fmla="*/ 0 w 1241573"/>
                    <a:gd name="connsiteY4-10" fmla="*/ 481013 h 553021"/>
                    <a:gd name="connsiteX0-11" fmla="*/ 0 w 1246336"/>
                    <a:gd name="connsiteY0-12" fmla="*/ 481013 h 553021"/>
                    <a:gd name="connsiteX1-13" fmla="*/ 1241573 w 1246336"/>
                    <a:gd name="connsiteY1-14" fmla="*/ 0 h 553021"/>
                    <a:gd name="connsiteX2-15" fmla="*/ 1246336 w 1246336"/>
                    <a:gd name="connsiteY2-16" fmla="*/ 81533 h 553021"/>
                    <a:gd name="connsiteX3-17" fmla="*/ 0 w 1246336"/>
                    <a:gd name="connsiteY3-18" fmla="*/ 553021 h 553021"/>
                    <a:gd name="connsiteX4-19" fmla="*/ 0 w 1246336"/>
                    <a:gd name="connsiteY4-20" fmla="*/ 481013 h 553021"/>
                    <a:gd name="connsiteX0-21" fmla="*/ 0 w 1246336"/>
                    <a:gd name="connsiteY0-22" fmla="*/ 481013 h 595884"/>
                    <a:gd name="connsiteX1-23" fmla="*/ 1241573 w 1246336"/>
                    <a:gd name="connsiteY1-24" fmla="*/ 0 h 595884"/>
                    <a:gd name="connsiteX2-25" fmla="*/ 1246336 w 1246336"/>
                    <a:gd name="connsiteY2-26" fmla="*/ 81533 h 595884"/>
                    <a:gd name="connsiteX3-27" fmla="*/ 19050 w 1246336"/>
                    <a:gd name="connsiteY3-28" fmla="*/ 595884 h 595884"/>
                    <a:gd name="connsiteX4-29" fmla="*/ 0 w 1246336"/>
                    <a:gd name="connsiteY4-30" fmla="*/ 481013 h 595884"/>
                    <a:gd name="connsiteX0-31" fmla="*/ 0 w 1246336"/>
                    <a:gd name="connsiteY0-32" fmla="*/ 481013 h 481013"/>
                    <a:gd name="connsiteX1-33" fmla="*/ 1241573 w 1246336"/>
                    <a:gd name="connsiteY1-34" fmla="*/ 0 h 481013"/>
                    <a:gd name="connsiteX2-35" fmla="*/ 1246336 w 1246336"/>
                    <a:gd name="connsiteY2-36" fmla="*/ 81533 h 481013"/>
                    <a:gd name="connsiteX3-37" fmla="*/ 585788 w 1246336"/>
                    <a:gd name="connsiteY3-38" fmla="*/ 462534 h 481013"/>
                    <a:gd name="connsiteX4-39" fmla="*/ 0 w 1246336"/>
                    <a:gd name="connsiteY4-40" fmla="*/ 481013 h 481013"/>
                    <a:gd name="connsiteX0-41" fmla="*/ 26193 w 660548"/>
                    <a:gd name="connsiteY0-42" fmla="*/ 373856 h 462534"/>
                    <a:gd name="connsiteX1-43" fmla="*/ 655785 w 660548"/>
                    <a:gd name="connsiteY1-44" fmla="*/ 0 h 462534"/>
                    <a:gd name="connsiteX2-45" fmla="*/ 660548 w 660548"/>
                    <a:gd name="connsiteY2-46" fmla="*/ 81533 h 462534"/>
                    <a:gd name="connsiteX3-47" fmla="*/ 0 w 660548"/>
                    <a:gd name="connsiteY3-48" fmla="*/ 462534 h 462534"/>
                    <a:gd name="connsiteX4-49" fmla="*/ 26193 w 660548"/>
                    <a:gd name="connsiteY4-50" fmla="*/ 373856 h 462534"/>
                    <a:gd name="connsiteX0-51" fmla="*/ 38099 w 672454"/>
                    <a:gd name="connsiteY0-52" fmla="*/ 373856 h 460153"/>
                    <a:gd name="connsiteX1-53" fmla="*/ 667691 w 672454"/>
                    <a:gd name="connsiteY1-54" fmla="*/ 0 h 460153"/>
                    <a:gd name="connsiteX2-55" fmla="*/ 672454 w 672454"/>
                    <a:gd name="connsiteY2-56" fmla="*/ 81533 h 460153"/>
                    <a:gd name="connsiteX3-57" fmla="*/ 0 w 672454"/>
                    <a:gd name="connsiteY3-58" fmla="*/ 460153 h 460153"/>
                    <a:gd name="connsiteX4-59" fmla="*/ 38099 w 672454"/>
                    <a:gd name="connsiteY4-60" fmla="*/ 373856 h 460153"/>
                    <a:gd name="connsiteX0-61" fmla="*/ 14287 w 648642"/>
                    <a:gd name="connsiteY0-62" fmla="*/ 373856 h 460153"/>
                    <a:gd name="connsiteX1-63" fmla="*/ 643879 w 648642"/>
                    <a:gd name="connsiteY1-64" fmla="*/ 0 h 460153"/>
                    <a:gd name="connsiteX2-65" fmla="*/ 648642 w 648642"/>
                    <a:gd name="connsiteY2-66" fmla="*/ 81533 h 460153"/>
                    <a:gd name="connsiteX3-67" fmla="*/ 0 w 648642"/>
                    <a:gd name="connsiteY3-68" fmla="*/ 460153 h 460153"/>
                    <a:gd name="connsiteX4-69" fmla="*/ 14287 w 648642"/>
                    <a:gd name="connsiteY4-70" fmla="*/ 373856 h 460153"/>
                    <a:gd name="connsiteX0-71" fmla="*/ 19050 w 653405"/>
                    <a:gd name="connsiteY0-72" fmla="*/ 373856 h 472060"/>
                    <a:gd name="connsiteX1-73" fmla="*/ 648642 w 653405"/>
                    <a:gd name="connsiteY1-74" fmla="*/ 0 h 472060"/>
                    <a:gd name="connsiteX2-75" fmla="*/ 653405 w 653405"/>
                    <a:gd name="connsiteY2-76" fmla="*/ 81533 h 472060"/>
                    <a:gd name="connsiteX3-77" fmla="*/ 0 w 653405"/>
                    <a:gd name="connsiteY3-78" fmla="*/ 472060 h 472060"/>
                    <a:gd name="connsiteX4-79" fmla="*/ 19050 w 653405"/>
                    <a:gd name="connsiteY4-80" fmla="*/ 373856 h 472060"/>
                    <a:gd name="connsiteX0-81" fmla="*/ 19050 w 648642"/>
                    <a:gd name="connsiteY0-82" fmla="*/ 373856 h 472060"/>
                    <a:gd name="connsiteX1-83" fmla="*/ 648642 w 648642"/>
                    <a:gd name="connsiteY1-84" fmla="*/ 0 h 472060"/>
                    <a:gd name="connsiteX2-85" fmla="*/ 620068 w 648642"/>
                    <a:gd name="connsiteY2-86" fmla="*/ 83915 h 472060"/>
                    <a:gd name="connsiteX3-87" fmla="*/ 0 w 648642"/>
                    <a:gd name="connsiteY3-88" fmla="*/ 472060 h 472060"/>
                    <a:gd name="connsiteX4-89" fmla="*/ 19050 w 648642"/>
                    <a:gd name="connsiteY4-90" fmla="*/ 373856 h 472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8642" h="472060">
                      <a:moveTo>
                        <a:pt x="19050" y="373856"/>
                      </a:moveTo>
                      <a:lnTo>
                        <a:pt x="648642" y="0"/>
                      </a:lnTo>
                      <a:lnTo>
                        <a:pt x="620068" y="83915"/>
                      </a:lnTo>
                      <a:lnTo>
                        <a:pt x="0" y="472060"/>
                      </a:lnTo>
                      <a:lnTo>
                        <a:pt x="19050" y="373856"/>
                      </a:lnTo>
                      <a:close/>
                    </a:path>
                  </a:pathLst>
                </a:custGeom>
                <a:gradFill>
                  <a:gsLst>
                    <a:gs pos="0">
                      <a:schemeClr val="accent4"/>
                    </a:gs>
                    <a:gs pos="31000">
                      <a:schemeClr val="accent3">
                        <a:lumMod val="69000"/>
                        <a:lumOff val="31000"/>
                      </a:schemeClr>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0" name="矩形 1"/>
                <p:cNvSpPr/>
                <p:nvPr/>
              </p:nvSpPr>
              <p:spPr>
                <a:xfrm>
                  <a:off x="2402655" y="2641427"/>
                  <a:ext cx="2044380" cy="774800"/>
                </a:xfrm>
                <a:custGeom>
                  <a:avLst/>
                  <a:gdLst>
                    <a:gd name="connsiteX0" fmla="*/ 0 w 1296144"/>
                    <a:gd name="connsiteY0" fmla="*/ 0 h 648072"/>
                    <a:gd name="connsiteX1" fmla="*/ 1296144 w 1296144"/>
                    <a:gd name="connsiteY1" fmla="*/ 0 h 648072"/>
                    <a:gd name="connsiteX2" fmla="*/ 1296144 w 1296144"/>
                    <a:gd name="connsiteY2" fmla="*/ 648072 h 648072"/>
                    <a:gd name="connsiteX3" fmla="*/ 0 w 1296144"/>
                    <a:gd name="connsiteY3" fmla="*/ 648072 h 648072"/>
                    <a:gd name="connsiteX4" fmla="*/ 0 w 1296144"/>
                    <a:gd name="connsiteY4" fmla="*/ 0 h 648072"/>
                    <a:gd name="connsiteX0-1" fmla="*/ 802481 w 2098625"/>
                    <a:gd name="connsiteY0-2" fmla="*/ 0 h 648072"/>
                    <a:gd name="connsiteX1-3" fmla="*/ 2098625 w 2098625"/>
                    <a:gd name="connsiteY1-4" fmla="*/ 0 h 648072"/>
                    <a:gd name="connsiteX2-5" fmla="*/ 2098625 w 2098625"/>
                    <a:gd name="connsiteY2-6" fmla="*/ 648072 h 648072"/>
                    <a:gd name="connsiteX3-7" fmla="*/ 0 w 2098625"/>
                    <a:gd name="connsiteY3-8" fmla="*/ 219447 h 648072"/>
                    <a:gd name="connsiteX4-9" fmla="*/ 802481 w 2098625"/>
                    <a:gd name="connsiteY4-10" fmla="*/ 0 h 648072"/>
                    <a:gd name="connsiteX0-11" fmla="*/ 969169 w 2098625"/>
                    <a:gd name="connsiteY0-12" fmla="*/ 0 h 721891"/>
                    <a:gd name="connsiteX1-13" fmla="*/ 2098625 w 2098625"/>
                    <a:gd name="connsiteY1-14" fmla="*/ 73819 h 721891"/>
                    <a:gd name="connsiteX2-15" fmla="*/ 2098625 w 2098625"/>
                    <a:gd name="connsiteY2-16" fmla="*/ 721891 h 721891"/>
                    <a:gd name="connsiteX3-17" fmla="*/ 0 w 2098625"/>
                    <a:gd name="connsiteY3-18" fmla="*/ 293266 h 721891"/>
                    <a:gd name="connsiteX4-19" fmla="*/ 969169 w 2098625"/>
                    <a:gd name="connsiteY4-20" fmla="*/ 0 h 721891"/>
                    <a:gd name="connsiteX0-21" fmla="*/ 969169 w 2098625"/>
                    <a:gd name="connsiteY0-22" fmla="*/ 0 h 764754"/>
                    <a:gd name="connsiteX1-23" fmla="*/ 2098625 w 2098625"/>
                    <a:gd name="connsiteY1-24" fmla="*/ 73819 h 764754"/>
                    <a:gd name="connsiteX2-25" fmla="*/ 1491407 w 2098625"/>
                    <a:gd name="connsiteY2-26" fmla="*/ 764754 h 764754"/>
                    <a:gd name="connsiteX3-27" fmla="*/ 0 w 2098625"/>
                    <a:gd name="connsiteY3-28" fmla="*/ 293266 h 764754"/>
                    <a:gd name="connsiteX4-29" fmla="*/ 969169 w 2098625"/>
                    <a:gd name="connsiteY4-30" fmla="*/ 0 h 764754"/>
                    <a:gd name="connsiteX0-31" fmla="*/ 969169 w 2101006"/>
                    <a:gd name="connsiteY0-32" fmla="*/ 0 h 764754"/>
                    <a:gd name="connsiteX1-33" fmla="*/ 2101006 w 2101006"/>
                    <a:gd name="connsiteY1-34" fmla="*/ 390526 h 764754"/>
                    <a:gd name="connsiteX2-35" fmla="*/ 1491407 w 2101006"/>
                    <a:gd name="connsiteY2-36" fmla="*/ 764754 h 764754"/>
                    <a:gd name="connsiteX3-37" fmla="*/ 0 w 2101006"/>
                    <a:gd name="connsiteY3-38" fmla="*/ 293266 h 764754"/>
                    <a:gd name="connsiteX4-39" fmla="*/ 969169 w 2101006"/>
                    <a:gd name="connsiteY4-40" fmla="*/ 0 h 764754"/>
                    <a:gd name="connsiteX0-41" fmla="*/ 969169 w 2101006"/>
                    <a:gd name="connsiteY0-42" fmla="*/ 0 h 764754"/>
                    <a:gd name="connsiteX1-43" fmla="*/ 2101006 w 2101006"/>
                    <a:gd name="connsiteY1-44" fmla="*/ 390526 h 764754"/>
                    <a:gd name="connsiteX2-45" fmla="*/ 1491407 w 2101006"/>
                    <a:gd name="connsiteY2-46" fmla="*/ 764754 h 764754"/>
                    <a:gd name="connsiteX3-47" fmla="*/ 0 w 2101006"/>
                    <a:gd name="connsiteY3-48" fmla="*/ 293266 h 764754"/>
                    <a:gd name="connsiteX4-49" fmla="*/ 969169 w 2101006"/>
                    <a:gd name="connsiteY4-50" fmla="*/ 0 h 764754"/>
                    <a:gd name="connsiteX0-51" fmla="*/ 969169 w 2101006"/>
                    <a:gd name="connsiteY0-52" fmla="*/ 2072 h 766826"/>
                    <a:gd name="connsiteX1-53" fmla="*/ 2101006 w 2101006"/>
                    <a:gd name="connsiteY1-54" fmla="*/ 392598 h 766826"/>
                    <a:gd name="connsiteX2-55" fmla="*/ 1491407 w 2101006"/>
                    <a:gd name="connsiteY2-56" fmla="*/ 766826 h 766826"/>
                    <a:gd name="connsiteX3-57" fmla="*/ 0 w 2101006"/>
                    <a:gd name="connsiteY3-58" fmla="*/ 295338 h 766826"/>
                    <a:gd name="connsiteX4-59" fmla="*/ 969169 w 2101006"/>
                    <a:gd name="connsiteY4-60" fmla="*/ 2072 h 766826"/>
                    <a:gd name="connsiteX0-61" fmla="*/ 969169 w 2117675"/>
                    <a:gd name="connsiteY0-62" fmla="*/ 2158 h 766912"/>
                    <a:gd name="connsiteX1-63" fmla="*/ 2117675 w 2117675"/>
                    <a:gd name="connsiteY1-64" fmla="*/ 387922 h 766912"/>
                    <a:gd name="connsiteX2-65" fmla="*/ 1491407 w 2117675"/>
                    <a:gd name="connsiteY2-66" fmla="*/ 766912 h 766912"/>
                    <a:gd name="connsiteX3-67" fmla="*/ 0 w 2117675"/>
                    <a:gd name="connsiteY3-68" fmla="*/ 295424 h 766912"/>
                    <a:gd name="connsiteX4-69" fmla="*/ 969169 w 2117675"/>
                    <a:gd name="connsiteY4-70" fmla="*/ 2158 h 766912"/>
                    <a:gd name="connsiteX0-71" fmla="*/ 969169 w 2117675"/>
                    <a:gd name="connsiteY0-72" fmla="*/ 2158 h 771675"/>
                    <a:gd name="connsiteX1-73" fmla="*/ 2117675 w 2117675"/>
                    <a:gd name="connsiteY1-74" fmla="*/ 387922 h 771675"/>
                    <a:gd name="connsiteX2-75" fmla="*/ 1481882 w 2117675"/>
                    <a:gd name="connsiteY2-76" fmla="*/ 771675 h 771675"/>
                    <a:gd name="connsiteX3-77" fmla="*/ 0 w 2117675"/>
                    <a:gd name="connsiteY3-78" fmla="*/ 295424 h 771675"/>
                    <a:gd name="connsiteX4-79" fmla="*/ 969169 w 2117675"/>
                    <a:gd name="connsiteY4-80" fmla="*/ 2158 h 771675"/>
                    <a:gd name="connsiteX0-81" fmla="*/ 969169 w 2117675"/>
                    <a:gd name="connsiteY0-82" fmla="*/ 2158 h 771675"/>
                    <a:gd name="connsiteX1-83" fmla="*/ 2117675 w 2117675"/>
                    <a:gd name="connsiteY1-84" fmla="*/ 387922 h 771675"/>
                    <a:gd name="connsiteX2-85" fmla="*/ 1481882 w 2117675"/>
                    <a:gd name="connsiteY2-86" fmla="*/ 771675 h 771675"/>
                    <a:gd name="connsiteX3-87" fmla="*/ 0 w 2117675"/>
                    <a:gd name="connsiteY3-88" fmla="*/ 295424 h 771675"/>
                    <a:gd name="connsiteX4-89" fmla="*/ 969169 w 2117675"/>
                    <a:gd name="connsiteY4-90" fmla="*/ 2158 h 771675"/>
                    <a:gd name="connsiteX0-91" fmla="*/ 969169 w 2117675"/>
                    <a:gd name="connsiteY0-92" fmla="*/ 2158 h 771675"/>
                    <a:gd name="connsiteX1-93" fmla="*/ 2117675 w 2117675"/>
                    <a:gd name="connsiteY1-94" fmla="*/ 387922 h 771675"/>
                    <a:gd name="connsiteX2-95" fmla="*/ 1481882 w 2117675"/>
                    <a:gd name="connsiteY2-96" fmla="*/ 771675 h 771675"/>
                    <a:gd name="connsiteX3-97" fmla="*/ 0 w 2117675"/>
                    <a:gd name="connsiteY3-98" fmla="*/ 295424 h 771675"/>
                    <a:gd name="connsiteX4-99" fmla="*/ 969169 w 2117675"/>
                    <a:gd name="connsiteY4-100" fmla="*/ 2158 h 771675"/>
                    <a:gd name="connsiteX0-101" fmla="*/ 969169 w 2117675"/>
                    <a:gd name="connsiteY0-102" fmla="*/ 2158 h 776438"/>
                    <a:gd name="connsiteX1-103" fmla="*/ 2117675 w 2117675"/>
                    <a:gd name="connsiteY1-104" fmla="*/ 387922 h 776438"/>
                    <a:gd name="connsiteX2-105" fmla="*/ 1477119 w 2117675"/>
                    <a:gd name="connsiteY2-106" fmla="*/ 776438 h 776438"/>
                    <a:gd name="connsiteX3-107" fmla="*/ 0 w 2117675"/>
                    <a:gd name="connsiteY3-108" fmla="*/ 295424 h 776438"/>
                    <a:gd name="connsiteX4-109" fmla="*/ 969169 w 2117675"/>
                    <a:gd name="connsiteY4-110" fmla="*/ 2158 h 776438"/>
                    <a:gd name="connsiteX0-111" fmla="*/ 969169 w 2117675"/>
                    <a:gd name="connsiteY0-112" fmla="*/ 2158 h 776438"/>
                    <a:gd name="connsiteX1-113" fmla="*/ 2117675 w 2117675"/>
                    <a:gd name="connsiteY1-114" fmla="*/ 387922 h 776438"/>
                    <a:gd name="connsiteX2-115" fmla="*/ 1477119 w 2117675"/>
                    <a:gd name="connsiteY2-116" fmla="*/ 776438 h 776438"/>
                    <a:gd name="connsiteX3-117" fmla="*/ 0 w 2117675"/>
                    <a:gd name="connsiteY3-118" fmla="*/ 295424 h 776438"/>
                    <a:gd name="connsiteX4-119" fmla="*/ 969169 w 2117675"/>
                    <a:gd name="connsiteY4-120" fmla="*/ 2158 h 776438"/>
                    <a:gd name="connsiteX0-121" fmla="*/ 969169 w 2117675"/>
                    <a:gd name="connsiteY0-122" fmla="*/ 2158 h 776438"/>
                    <a:gd name="connsiteX1-123" fmla="*/ 2117675 w 2117675"/>
                    <a:gd name="connsiteY1-124" fmla="*/ 387922 h 776438"/>
                    <a:gd name="connsiteX2-125" fmla="*/ 1477119 w 2117675"/>
                    <a:gd name="connsiteY2-126" fmla="*/ 776438 h 776438"/>
                    <a:gd name="connsiteX3-127" fmla="*/ 0 w 2117675"/>
                    <a:gd name="connsiteY3-128" fmla="*/ 295424 h 776438"/>
                    <a:gd name="connsiteX4-129" fmla="*/ 969169 w 2117675"/>
                    <a:gd name="connsiteY4-130" fmla="*/ 2158 h 776438"/>
                    <a:gd name="connsiteX0-131" fmla="*/ 969169 w 2117675"/>
                    <a:gd name="connsiteY0-132" fmla="*/ 5624 h 779904"/>
                    <a:gd name="connsiteX1-133" fmla="*/ 2117675 w 2117675"/>
                    <a:gd name="connsiteY1-134" fmla="*/ 391388 h 779904"/>
                    <a:gd name="connsiteX2-135" fmla="*/ 1477119 w 2117675"/>
                    <a:gd name="connsiteY2-136" fmla="*/ 779904 h 779904"/>
                    <a:gd name="connsiteX3-137" fmla="*/ 0 w 2117675"/>
                    <a:gd name="connsiteY3-138" fmla="*/ 298890 h 779904"/>
                    <a:gd name="connsiteX4-139" fmla="*/ 969169 w 2117675"/>
                    <a:gd name="connsiteY4-140" fmla="*/ 5624 h 779904"/>
                    <a:gd name="connsiteX0-141" fmla="*/ 969169 w 2117675"/>
                    <a:gd name="connsiteY0-142" fmla="*/ 5624 h 779904"/>
                    <a:gd name="connsiteX1-143" fmla="*/ 2117675 w 2117675"/>
                    <a:gd name="connsiteY1-144" fmla="*/ 391388 h 779904"/>
                    <a:gd name="connsiteX2-145" fmla="*/ 1477119 w 2117675"/>
                    <a:gd name="connsiteY2-146" fmla="*/ 779904 h 779904"/>
                    <a:gd name="connsiteX3-147" fmla="*/ 0 w 2117675"/>
                    <a:gd name="connsiteY3-148" fmla="*/ 298890 h 779904"/>
                    <a:gd name="connsiteX4-149" fmla="*/ 969169 w 2117675"/>
                    <a:gd name="connsiteY4-150" fmla="*/ 5624 h 779904"/>
                    <a:gd name="connsiteX0-151" fmla="*/ 969169 w 2117675"/>
                    <a:gd name="connsiteY0-152" fmla="*/ 5624 h 779904"/>
                    <a:gd name="connsiteX1-153" fmla="*/ 2117675 w 2117675"/>
                    <a:gd name="connsiteY1-154" fmla="*/ 391388 h 779904"/>
                    <a:gd name="connsiteX2-155" fmla="*/ 1477119 w 2117675"/>
                    <a:gd name="connsiteY2-156" fmla="*/ 779904 h 779904"/>
                    <a:gd name="connsiteX3-157" fmla="*/ 0 w 2117675"/>
                    <a:gd name="connsiteY3-158" fmla="*/ 298890 h 779904"/>
                    <a:gd name="connsiteX4-159" fmla="*/ 969169 w 2117675"/>
                    <a:gd name="connsiteY4-160" fmla="*/ 5624 h 779904"/>
                    <a:gd name="connsiteX0-161" fmla="*/ 913466 w 2061972"/>
                    <a:gd name="connsiteY0-162" fmla="*/ 5624 h 779904"/>
                    <a:gd name="connsiteX1-163" fmla="*/ 2061972 w 2061972"/>
                    <a:gd name="connsiteY1-164" fmla="*/ 391388 h 779904"/>
                    <a:gd name="connsiteX2-165" fmla="*/ 1421416 w 2061972"/>
                    <a:gd name="connsiteY2-166" fmla="*/ 779904 h 779904"/>
                    <a:gd name="connsiteX3-167" fmla="*/ 0 w 2061972"/>
                    <a:gd name="connsiteY3-168" fmla="*/ 310617 h 779904"/>
                    <a:gd name="connsiteX4-169" fmla="*/ 913466 w 2061972"/>
                    <a:gd name="connsiteY4-170" fmla="*/ 5624 h 779904"/>
                    <a:gd name="connsiteX0-171" fmla="*/ 954511 w 2061972"/>
                    <a:gd name="connsiteY0-172" fmla="*/ 5737 h 777085"/>
                    <a:gd name="connsiteX1-173" fmla="*/ 2061972 w 2061972"/>
                    <a:gd name="connsiteY1-174" fmla="*/ 388569 h 777085"/>
                    <a:gd name="connsiteX2-175" fmla="*/ 1421416 w 2061972"/>
                    <a:gd name="connsiteY2-176" fmla="*/ 777085 h 777085"/>
                    <a:gd name="connsiteX3-177" fmla="*/ 0 w 2061972"/>
                    <a:gd name="connsiteY3-178" fmla="*/ 307798 h 777085"/>
                    <a:gd name="connsiteX4-179" fmla="*/ 954511 w 2061972"/>
                    <a:gd name="connsiteY4-180" fmla="*/ 5737 h 777085"/>
                    <a:gd name="connsiteX0-181" fmla="*/ 954511 w 2061972"/>
                    <a:gd name="connsiteY0-182" fmla="*/ 3453 h 774801"/>
                    <a:gd name="connsiteX1-183" fmla="*/ 2061972 w 2061972"/>
                    <a:gd name="connsiteY1-184" fmla="*/ 386285 h 774801"/>
                    <a:gd name="connsiteX2-185" fmla="*/ 1421416 w 2061972"/>
                    <a:gd name="connsiteY2-186" fmla="*/ 774801 h 774801"/>
                    <a:gd name="connsiteX3-187" fmla="*/ 0 w 2061972"/>
                    <a:gd name="connsiteY3-188" fmla="*/ 305514 h 774801"/>
                    <a:gd name="connsiteX4-189" fmla="*/ 954511 w 2061972"/>
                    <a:gd name="connsiteY4-190" fmla="*/ 3453 h 774801"/>
                    <a:gd name="connsiteX0-191" fmla="*/ 933988 w 2041449"/>
                    <a:gd name="connsiteY0-192" fmla="*/ 3453 h 774801"/>
                    <a:gd name="connsiteX1-193" fmla="*/ 2041449 w 2041449"/>
                    <a:gd name="connsiteY1-194" fmla="*/ 386285 h 774801"/>
                    <a:gd name="connsiteX2-195" fmla="*/ 1400893 w 2041449"/>
                    <a:gd name="connsiteY2-196" fmla="*/ 774801 h 774801"/>
                    <a:gd name="connsiteX3-197" fmla="*/ 0 w 2041449"/>
                    <a:gd name="connsiteY3-198" fmla="*/ 305514 h 774801"/>
                    <a:gd name="connsiteX4-199" fmla="*/ 933988 w 2041449"/>
                    <a:gd name="connsiteY4-200" fmla="*/ 3453 h 774801"/>
                    <a:gd name="connsiteX0-201" fmla="*/ 925192 w 2032653"/>
                    <a:gd name="connsiteY0-202" fmla="*/ 3453 h 774801"/>
                    <a:gd name="connsiteX1-203" fmla="*/ 2032653 w 2032653"/>
                    <a:gd name="connsiteY1-204" fmla="*/ 386285 h 774801"/>
                    <a:gd name="connsiteX2-205" fmla="*/ 1392097 w 2032653"/>
                    <a:gd name="connsiteY2-206" fmla="*/ 774801 h 774801"/>
                    <a:gd name="connsiteX3-207" fmla="*/ 0 w 2032653"/>
                    <a:gd name="connsiteY3-208" fmla="*/ 299650 h 774801"/>
                    <a:gd name="connsiteX4-209" fmla="*/ 925192 w 2032653"/>
                    <a:gd name="connsiteY4-210" fmla="*/ 3453 h 774801"/>
                    <a:gd name="connsiteX0-211" fmla="*/ 936919 w 2044380"/>
                    <a:gd name="connsiteY0-212" fmla="*/ 3453 h 774801"/>
                    <a:gd name="connsiteX1-213" fmla="*/ 2044380 w 2044380"/>
                    <a:gd name="connsiteY1-214" fmla="*/ 386285 h 774801"/>
                    <a:gd name="connsiteX2-215" fmla="*/ 1403824 w 2044380"/>
                    <a:gd name="connsiteY2-216" fmla="*/ 774801 h 774801"/>
                    <a:gd name="connsiteX3-217" fmla="*/ 0 w 2044380"/>
                    <a:gd name="connsiteY3-218" fmla="*/ 296718 h 774801"/>
                    <a:gd name="connsiteX4-219" fmla="*/ 936919 w 2044380"/>
                    <a:gd name="connsiteY4-220" fmla="*/ 3453 h 7748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044380" h="774801">
                      <a:moveTo>
                        <a:pt x="936919" y="3453"/>
                      </a:moveTo>
                      <a:cubicBezTo>
                        <a:pt x="1415284" y="-19500"/>
                        <a:pt x="1671864" y="67992"/>
                        <a:pt x="2044380" y="386285"/>
                      </a:cubicBezTo>
                      <a:lnTo>
                        <a:pt x="1403824" y="774801"/>
                      </a:lnTo>
                      <a:cubicBezTo>
                        <a:pt x="1016840" y="359414"/>
                        <a:pt x="580609" y="231810"/>
                        <a:pt x="0" y="296718"/>
                      </a:cubicBezTo>
                      <a:lnTo>
                        <a:pt x="936919" y="3453"/>
                      </a:lnTo>
                      <a:close/>
                    </a:path>
                  </a:pathLst>
                </a:custGeom>
                <a:gradFill>
                  <a:gsLst>
                    <a:gs pos="67000">
                      <a:schemeClr val="accent4"/>
                    </a:gs>
                    <a:gs pos="100000">
                      <a:schemeClr val="accent3"/>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grpSp>
          <p:sp>
            <p:nvSpPr>
              <p:cNvPr id="297" name="矩形 1"/>
              <p:cNvSpPr/>
              <p:nvPr/>
            </p:nvSpPr>
            <p:spPr>
              <a:xfrm>
                <a:off x="3326751" y="2378015"/>
                <a:ext cx="759006" cy="313966"/>
              </a:xfrm>
              <a:custGeom>
                <a:avLst/>
                <a:gdLst/>
                <a:ahLst/>
                <a:cxnLst/>
                <a:rect l="l" t="t" r="r" b="b"/>
                <a:pathLst>
                  <a:path w="759006" h="313966">
                    <a:moveTo>
                      <a:pt x="759006" y="0"/>
                    </a:moveTo>
                    <a:cubicBezTo>
                      <a:pt x="720023" y="99571"/>
                      <a:pt x="699689" y="205036"/>
                      <a:pt x="699379" y="313966"/>
                    </a:cubicBezTo>
                    <a:cubicBezTo>
                      <a:pt x="494976" y="227877"/>
                      <a:pt x="266166" y="207821"/>
                      <a:pt x="0" y="237577"/>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95" name="TextBox 294"/>
            <p:cNvSpPr txBox="1"/>
            <p:nvPr/>
          </p:nvSpPr>
          <p:spPr>
            <a:xfrm>
              <a:off x="4322812" y="2551422"/>
              <a:ext cx="324128" cy="369332"/>
            </a:xfrm>
            <a:prstGeom prst="rect">
              <a:avLst/>
            </a:prstGeom>
            <a:noFill/>
            <a:effectLst>
              <a:innerShdw blurRad="63500" dist="50800" dir="13500000">
                <a:prstClr val="black">
                  <a:alpha val="50000"/>
                </a:prstClr>
              </a:innerShdw>
            </a:effectLst>
          </p:spPr>
          <p:txBody>
            <a:bodyPr wrap="none" rtlCol="0">
              <a:spAutoFit/>
            </a:bodyPr>
            <a:lstStyle/>
            <a:p>
              <a:r>
                <a:rPr lang="en-US" altLang="zh-CN"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S</a:t>
              </a:r>
              <a:endParaRPr lang="zh-CN" altLang="en-US"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endParaRPr>
            </a:p>
          </p:txBody>
        </p:sp>
      </p:grpSp>
      <p:grpSp>
        <p:nvGrpSpPr>
          <p:cNvPr id="301" name="组合 300"/>
          <p:cNvGrpSpPr/>
          <p:nvPr/>
        </p:nvGrpSpPr>
        <p:grpSpPr>
          <a:xfrm>
            <a:off x="2622361" y="2430303"/>
            <a:ext cx="1960275" cy="796226"/>
            <a:chOff x="2323409" y="2636324"/>
            <a:chExt cx="2123625" cy="862576"/>
          </a:xfrm>
        </p:grpSpPr>
        <p:grpSp>
          <p:nvGrpSpPr>
            <p:cNvPr id="302" name="组合 301"/>
            <p:cNvGrpSpPr/>
            <p:nvPr/>
          </p:nvGrpSpPr>
          <p:grpSpPr>
            <a:xfrm>
              <a:off x="2323409" y="2636324"/>
              <a:ext cx="2123625" cy="862576"/>
              <a:chOff x="2323409" y="2636324"/>
              <a:chExt cx="2123625" cy="862576"/>
            </a:xfrm>
          </p:grpSpPr>
          <p:grpSp>
            <p:nvGrpSpPr>
              <p:cNvPr id="304" name="组合 303"/>
              <p:cNvGrpSpPr/>
              <p:nvPr/>
            </p:nvGrpSpPr>
            <p:grpSpPr>
              <a:xfrm>
                <a:off x="2329359" y="2636324"/>
                <a:ext cx="2117675" cy="862576"/>
                <a:chOff x="2329359" y="2636324"/>
                <a:chExt cx="2117675" cy="862576"/>
              </a:xfrm>
              <a:effectLst>
                <a:outerShdw blurRad="292100" dist="419100" dir="6540000" algn="tl" rotWithShape="0">
                  <a:prstClr val="black">
                    <a:alpha val="40000"/>
                  </a:prstClr>
                </a:outerShdw>
              </a:effectLst>
            </p:grpSpPr>
            <p:sp>
              <p:nvSpPr>
                <p:cNvPr id="306" name="矩形 2"/>
                <p:cNvSpPr/>
                <p:nvPr/>
              </p:nvSpPr>
              <p:spPr>
                <a:xfrm>
                  <a:off x="2338512" y="2921548"/>
                  <a:ext cx="1473795" cy="575642"/>
                </a:xfrm>
                <a:custGeom>
                  <a:avLst/>
                  <a:gdLst>
                    <a:gd name="connsiteX0" fmla="*/ 0 w 576064"/>
                    <a:gd name="connsiteY0" fmla="*/ 0 h 124398"/>
                    <a:gd name="connsiteX1" fmla="*/ 576064 w 576064"/>
                    <a:gd name="connsiteY1" fmla="*/ 0 h 124398"/>
                    <a:gd name="connsiteX2" fmla="*/ 576064 w 576064"/>
                    <a:gd name="connsiteY2" fmla="*/ 124398 h 124398"/>
                    <a:gd name="connsiteX3" fmla="*/ 0 w 576064"/>
                    <a:gd name="connsiteY3" fmla="*/ 124398 h 124398"/>
                    <a:gd name="connsiteX4" fmla="*/ 0 w 576064"/>
                    <a:gd name="connsiteY4" fmla="*/ 0 h 124398"/>
                    <a:gd name="connsiteX0-1" fmla="*/ 0 w 726083"/>
                    <a:gd name="connsiteY0-2" fmla="*/ 0 h 488730"/>
                    <a:gd name="connsiteX1-3" fmla="*/ 726083 w 726083"/>
                    <a:gd name="connsiteY1-4" fmla="*/ 364332 h 488730"/>
                    <a:gd name="connsiteX2-5" fmla="*/ 726083 w 726083"/>
                    <a:gd name="connsiteY2-6" fmla="*/ 488730 h 488730"/>
                    <a:gd name="connsiteX3-7" fmla="*/ 150019 w 726083"/>
                    <a:gd name="connsiteY3-8" fmla="*/ 488730 h 488730"/>
                    <a:gd name="connsiteX4-9" fmla="*/ 0 w 726083"/>
                    <a:gd name="connsiteY4-10" fmla="*/ 0 h 488730"/>
                    <a:gd name="connsiteX0-11" fmla="*/ 0 w 726083"/>
                    <a:gd name="connsiteY0-12" fmla="*/ 0 h 488730"/>
                    <a:gd name="connsiteX1-13" fmla="*/ 726083 w 726083"/>
                    <a:gd name="connsiteY1-14" fmla="*/ 364332 h 488730"/>
                    <a:gd name="connsiteX2-15" fmla="*/ 726083 w 726083"/>
                    <a:gd name="connsiteY2-16" fmla="*/ 488730 h 488730"/>
                    <a:gd name="connsiteX3-17" fmla="*/ 4763 w 726083"/>
                    <a:gd name="connsiteY3-18" fmla="*/ 110111 h 488730"/>
                    <a:gd name="connsiteX4-19" fmla="*/ 0 w 726083"/>
                    <a:gd name="connsiteY4-20" fmla="*/ 0 h 488730"/>
                    <a:gd name="connsiteX0-21" fmla="*/ 0 w 1478558"/>
                    <a:gd name="connsiteY0-22" fmla="*/ 0 h 488730"/>
                    <a:gd name="connsiteX1-23" fmla="*/ 1478558 w 1478558"/>
                    <a:gd name="connsiteY1-24" fmla="*/ 481014 h 488730"/>
                    <a:gd name="connsiteX2-25" fmla="*/ 726083 w 1478558"/>
                    <a:gd name="connsiteY2-26" fmla="*/ 488730 h 488730"/>
                    <a:gd name="connsiteX3-27" fmla="*/ 4763 w 1478558"/>
                    <a:gd name="connsiteY3-28" fmla="*/ 110111 h 488730"/>
                    <a:gd name="connsiteX4-29" fmla="*/ 0 w 1478558"/>
                    <a:gd name="connsiteY4-30" fmla="*/ 0 h 488730"/>
                    <a:gd name="connsiteX0-31" fmla="*/ 0 w 1483321"/>
                    <a:gd name="connsiteY0-32" fmla="*/ 0 h 562549"/>
                    <a:gd name="connsiteX1-33" fmla="*/ 1478558 w 1483321"/>
                    <a:gd name="connsiteY1-34" fmla="*/ 481014 h 562549"/>
                    <a:gd name="connsiteX2-35" fmla="*/ 1483321 w 1483321"/>
                    <a:gd name="connsiteY2-36" fmla="*/ 562549 h 562549"/>
                    <a:gd name="connsiteX3-37" fmla="*/ 4763 w 1483321"/>
                    <a:gd name="connsiteY3-38" fmla="*/ 110111 h 562549"/>
                    <a:gd name="connsiteX4-39" fmla="*/ 0 w 1483321"/>
                    <a:gd name="connsiteY4-40" fmla="*/ 0 h 562549"/>
                    <a:gd name="connsiteX0-41" fmla="*/ 0 w 1483321"/>
                    <a:gd name="connsiteY0-42" fmla="*/ 0 h 562549"/>
                    <a:gd name="connsiteX1-43" fmla="*/ 1478558 w 1483321"/>
                    <a:gd name="connsiteY1-44" fmla="*/ 481014 h 562549"/>
                    <a:gd name="connsiteX2-45" fmla="*/ 1483321 w 1483321"/>
                    <a:gd name="connsiteY2-46" fmla="*/ 562549 h 562549"/>
                    <a:gd name="connsiteX3-47" fmla="*/ 4763 w 1483321"/>
                    <a:gd name="connsiteY3-48" fmla="*/ 110111 h 562549"/>
                    <a:gd name="connsiteX4-49" fmla="*/ 0 w 1483321"/>
                    <a:gd name="connsiteY4-50" fmla="*/ 0 h 562549"/>
                    <a:gd name="connsiteX0-51" fmla="*/ 0 w 1483321"/>
                    <a:gd name="connsiteY0-52" fmla="*/ 0 h 562549"/>
                    <a:gd name="connsiteX1-53" fmla="*/ 1478558 w 1483321"/>
                    <a:gd name="connsiteY1-54" fmla="*/ 481014 h 562549"/>
                    <a:gd name="connsiteX2-55" fmla="*/ 1483321 w 1483321"/>
                    <a:gd name="connsiteY2-56" fmla="*/ 562549 h 562549"/>
                    <a:gd name="connsiteX3-57" fmla="*/ 4763 w 1483321"/>
                    <a:gd name="connsiteY3-58" fmla="*/ 110111 h 562549"/>
                    <a:gd name="connsiteX4-59" fmla="*/ 0 w 1483321"/>
                    <a:gd name="connsiteY4-60" fmla="*/ 0 h 562549"/>
                    <a:gd name="connsiteX0-61" fmla="*/ 0 w 1483321"/>
                    <a:gd name="connsiteY0-62" fmla="*/ 0 h 562549"/>
                    <a:gd name="connsiteX1-63" fmla="*/ 1478558 w 1483321"/>
                    <a:gd name="connsiteY1-64" fmla="*/ 481014 h 562549"/>
                    <a:gd name="connsiteX2-65" fmla="*/ 1483321 w 1483321"/>
                    <a:gd name="connsiteY2-66" fmla="*/ 562549 h 562549"/>
                    <a:gd name="connsiteX3-67" fmla="*/ 4763 w 1483321"/>
                    <a:gd name="connsiteY3-68" fmla="*/ 110111 h 562549"/>
                    <a:gd name="connsiteX4-69" fmla="*/ 0 w 1483321"/>
                    <a:gd name="connsiteY4-70" fmla="*/ 0 h 562549"/>
                    <a:gd name="connsiteX0-71" fmla="*/ 0 w 1483321"/>
                    <a:gd name="connsiteY0-72" fmla="*/ 6683 h 569232"/>
                    <a:gd name="connsiteX1-73" fmla="*/ 1478558 w 1483321"/>
                    <a:gd name="connsiteY1-74" fmla="*/ 487697 h 569232"/>
                    <a:gd name="connsiteX2-75" fmla="*/ 1483321 w 1483321"/>
                    <a:gd name="connsiteY2-76" fmla="*/ 569232 h 569232"/>
                    <a:gd name="connsiteX3-77" fmla="*/ 4763 w 1483321"/>
                    <a:gd name="connsiteY3-78" fmla="*/ 116794 h 569232"/>
                    <a:gd name="connsiteX4-79" fmla="*/ 0 w 1483321"/>
                    <a:gd name="connsiteY4-80" fmla="*/ 6683 h 569232"/>
                    <a:gd name="connsiteX0-81" fmla="*/ 0 w 1478558"/>
                    <a:gd name="connsiteY0-82" fmla="*/ 6683 h 559707"/>
                    <a:gd name="connsiteX1-83" fmla="*/ 1478558 w 1478558"/>
                    <a:gd name="connsiteY1-84" fmla="*/ 487697 h 559707"/>
                    <a:gd name="connsiteX2-85" fmla="*/ 1440459 w 1478558"/>
                    <a:gd name="connsiteY2-86" fmla="*/ 559707 h 559707"/>
                    <a:gd name="connsiteX3-87" fmla="*/ 4763 w 1478558"/>
                    <a:gd name="connsiteY3-88" fmla="*/ 116794 h 559707"/>
                    <a:gd name="connsiteX4-89" fmla="*/ 0 w 1478558"/>
                    <a:gd name="connsiteY4-90" fmla="*/ 6683 h 559707"/>
                    <a:gd name="connsiteX0-91" fmla="*/ 0 w 1478558"/>
                    <a:gd name="connsiteY0-92" fmla="*/ 6683 h 559707"/>
                    <a:gd name="connsiteX1-93" fmla="*/ 1478558 w 1478558"/>
                    <a:gd name="connsiteY1-94" fmla="*/ 487697 h 559707"/>
                    <a:gd name="connsiteX2-95" fmla="*/ 1440459 w 1478558"/>
                    <a:gd name="connsiteY2-96" fmla="*/ 559707 h 559707"/>
                    <a:gd name="connsiteX3-97" fmla="*/ 4763 w 1478558"/>
                    <a:gd name="connsiteY3-98" fmla="*/ 116794 h 559707"/>
                    <a:gd name="connsiteX4-99" fmla="*/ 0 w 1478558"/>
                    <a:gd name="connsiteY4-100" fmla="*/ 6683 h 559707"/>
                    <a:gd name="connsiteX0-101" fmla="*/ 0 w 1478558"/>
                    <a:gd name="connsiteY0-102" fmla="*/ 6683 h 559707"/>
                    <a:gd name="connsiteX1-103" fmla="*/ 1478558 w 1478558"/>
                    <a:gd name="connsiteY1-104" fmla="*/ 487697 h 559707"/>
                    <a:gd name="connsiteX2-105" fmla="*/ 1440459 w 1478558"/>
                    <a:gd name="connsiteY2-106" fmla="*/ 559707 h 559707"/>
                    <a:gd name="connsiteX3-107" fmla="*/ 4763 w 1478558"/>
                    <a:gd name="connsiteY3-108" fmla="*/ 116794 h 559707"/>
                    <a:gd name="connsiteX4-109" fmla="*/ 0 w 1478558"/>
                    <a:gd name="connsiteY4-110" fmla="*/ 6683 h 559707"/>
                    <a:gd name="connsiteX0-111" fmla="*/ 0 w 1478558"/>
                    <a:gd name="connsiteY0-112" fmla="*/ 6683 h 559707"/>
                    <a:gd name="connsiteX1-113" fmla="*/ 1478558 w 1478558"/>
                    <a:gd name="connsiteY1-114" fmla="*/ 487697 h 559707"/>
                    <a:gd name="connsiteX2-115" fmla="*/ 1440459 w 1478558"/>
                    <a:gd name="connsiteY2-116" fmla="*/ 559707 h 559707"/>
                    <a:gd name="connsiteX3-117" fmla="*/ 4763 w 1478558"/>
                    <a:gd name="connsiteY3-118" fmla="*/ 116794 h 559707"/>
                    <a:gd name="connsiteX4-119" fmla="*/ 0 w 1478558"/>
                    <a:gd name="connsiteY4-120" fmla="*/ 6683 h 559707"/>
                    <a:gd name="connsiteX0-121" fmla="*/ 0 w 1478558"/>
                    <a:gd name="connsiteY0-122" fmla="*/ 6683 h 559707"/>
                    <a:gd name="connsiteX1-123" fmla="*/ 1478558 w 1478558"/>
                    <a:gd name="connsiteY1-124" fmla="*/ 487697 h 559707"/>
                    <a:gd name="connsiteX2-125" fmla="*/ 1440459 w 1478558"/>
                    <a:gd name="connsiteY2-126" fmla="*/ 559707 h 559707"/>
                    <a:gd name="connsiteX3-127" fmla="*/ 4763 w 1478558"/>
                    <a:gd name="connsiteY3-128" fmla="*/ 116794 h 559707"/>
                    <a:gd name="connsiteX4-129" fmla="*/ 0 w 1478558"/>
                    <a:gd name="connsiteY4-130" fmla="*/ 6683 h 559707"/>
                    <a:gd name="connsiteX0-131" fmla="*/ 0 w 1478558"/>
                    <a:gd name="connsiteY0-132" fmla="*/ 6683 h 559707"/>
                    <a:gd name="connsiteX1-133" fmla="*/ 1478558 w 1478558"/>
                    <a:gd name="connsiteY1-134" fmla="*/ 487697 h 559707"/>
                    <a:gd name="connsiteX2-135" fmla="*/ 1440459 w 1478558"/>
                    <a:gd name="connsiteY2-136" fmla="*/ 559707 h 559707"/>
                    <a:gd name="connsiteX3-137" fmla="*/ 4763 w 1478558"/>
                    <a:gd name="connsiteY3-138" fmla="*/ 116794 h 559707"/>
                    <a:gd name="connsiteX4-139" fmla="*/ 0 w 1478558"/>
                    <a:gd name="connsiteY4-140" fmla="*/ 6683 h 559707"/>
                    <a:gd name="connsiteX0-141" fmla="*/ 0 w 1478558"/>
                    <a:gd name="connsiteY0-142" fmla="*/ 6683 h 573994"/>
                    <a:gd name="connsiteX1-143" fmla="*/ 1478558 w 1478558"/>
                    <a:gd name="connsiteY1-144" fmla="*/ 487697 h 573994"/>
                    <a:gd name="connsiteX2-145" fmla="*/ 1445221 w 1478558"/>
                    <a:gd name="connsiteY2-146" fmla="*/ 573994 h 573994"/>
                    <a:gd name="connsiteX3-147" fmla="*/ 4763 w 1478558"/>
                    <a:gd name="connsiteY3-148" fmla="*/ 116794 h 573994"/>
                    <a:gd name="connsiteX4-149" fmla="*/ 0 w 1478558"/>
                    <a:gd name="connsiteY4-150" fmla="*/ 6683 h 573994"/>
                    <a:gd name="connsiteX0-151" fmla="*/ 0 w 1478558"/>
                    <a:gd name="connsiteY0-152" fmla="*/ 6683 h 573994"/>
                    <a:gd name="connsiteX1-153" fmla="*/ 1478558 w 1478558"/>
                    <a:gd name="connsiteY1-154" fmla="*/ 487697 h 573994"/>
                    <a:gd name="connsiteX2-155" fmla="*/ 1445221 w 1478558"/>
                    <a:gd name="connsiteY2-156" fmla="*/ 573994 h 573994"/>
                    <a:gd name="connsiteX3-157" fmla="*/ 4763 w 1478558"/>
                    <a:gd name="connsiteY3-158" fmla="*/ 116794 h 573994"/>
                    <a:gd name="connsiteX4-159" fmla="*/ 0 w 1478558"/>
                    <a:gd name="connsiteY4-160" fmla="*/ 6683 h 573994"/>
                    <a:gd name="connsiteX0-161" fmla="*/ 0 w 1478558"/>
                    <a:gd name="connsiteY0-162" fmla="*/ 7185 h 574496"/>
                    <a:gd name="connsiteX1-163" fmla="*/ 1478558 w 1478558"/>
                    <a:gd name="connsiteY1-164" fmla="*/ 488199 h 574496"/>
                    <a:gd name="connsiteX2-165" fmla="*/ 1445221 w 1478558"/>
                    <a:gd name="connsiteY2-166" fmla="*/ 574496 h 574496"/>
                    <a:gd name="connsiteX3-167" fmla="*/ 4763 w 1478558"/>
                    <a:gd name="connsiteY3-168" fmla="*/ 117296 h 574496"/>
                    <a:gd name="connsiteX4-169" fmla="*/ 0 w 1478558"/>
                    <a:gd name="connsiteY4-170" fmla="*/ 7185 h 574496"/>
                    <a:gd name="connsiteX0-171" fmla="*/ 0 w 1478558"/>
                    <a:gd name="connsiteY0-172" fmla="*/ 7185 h 576878"/>
                    <a:gd name="connsiteX1-173" fmla="*/ 1478558 w 1478558"/>
                    <a:gd name="connsiteY1-174" fmla="*/ 488199 h 576878"/>
                    <a:gd name="connsiteX2-175" fmla="*/ 1464271 w 1478558"/>
                    <a:gd name="connsiteY2-176" fmla="*/ 576878 h 576878"/>
                    <a:gd name="connsiteX3-177" fmla="*/ 4763 w 1478558"/>
                    <a:gd name="connsiteY3-178" fmla="*/ 117296 h 576878"/>
                    <a:gd name="connsiteX4-179" fmla="*/ 0 w 1478558"/>
                    <a:gd name="connsiteY4-180" fmla="*/ 7185 h 576878"/>
                    <a:gd name="connsiteX0-181" fmla="*/ 0 w 1478558"/>
                    <a:gd name="connsiteY0-182" fmla="*/ 7376 h 577069"/>
                    <a:gd name="connsiteX1-183" fmla="*/ 1478558 w 1478558"/>
                    <a:gd name="connsiteY1-184" fmla="*/ 483627 h 577069"/>
                    <a:gd name="connsiteX2-185" fmla="*/ 1464271 w 1478558"/>
                    <a:gd name="connsiteY2-186" fmla="*/ 577069 h 577069"/>
                    <a:gd name="connsiteX3-187" fmla="*/ 4763 w 1478558"/>
                    <a:gd name="connsiteY3-188" fmla="*/ 117487 h 577069"/>
                    <a:gd name="connsiteX4-189" fmla="*/ 0 w 1478558"/>
                    <a:gd name="connsiteY4-190" fmla="*/ 7376 h 577069"/>
                    <a:gd name="connsiteX0-191" fmla="*/ 0 w 1478558"/>
                    <a:gd name="connsiteY0-192" fmla="*/ 6934 h 576627"/>
                    <a:gd name="connsiteX1-193" fmla="*/ 1478558 w 1478558"/>
                    <a:gd name="connsiteY1-194" fmla="*/ 483185 h 576627"/>
                    <a:gd name="connsiteX2-195" fmla="*/ 1464271 w 1478558"/>
                    <a:gd name="connsiteY2-196" fmla="*/ 576627 h 576627"/>
                    <a:gd name="connsiteX3-197" fmla="*/ 4763 w 1478558"/>
                    <a:gd name="connsiteY3-198" fmla="*/ 117045 h 576627"/>
                    <a:gd name="connsiteX4-199" fmla="*/ 0 w 1478558"/>
                    <a:gd name="connsiteY4-200" fmla="*/ 6934 h 576627"/>
                    <a:gd name="connsiteX0-201" fmla="*/ 0 w 1478558"/>
                    <a:gd name="connsiteY0-202" fmla="*/ 6934 h 576627"/>
                    <a:gd name="connsiteX1-203" fmla="*/ 1478558 w 1478558"/>
                    <a:gd name="connsiteY1-204" fmla="*/ 483185 h 576627"/>
                    <a:gd name="connsiteX2-205" fmla="*/ 1464271 w 1478558"/>
                    <a:gd name="connsiteY2-206" fmla="*/ 576627 h 576627"/>
                    <a:gd name="connsiteX3-207" fmla="*/ 23813 w 1478558"/>
                    <a:gd name="connsiteY3-208" fmla="*/ 112283 h 576627"/>
                    <a:gd name="connsiteX4-209" fmla="*/ 0 w 1478558"/>
                    <a:gd name="connsiteY4-210" fmla="*/ 6934 h 576627"/>
                    <a:gd name="connsiteX0-211" fmla="*/ 0 w 1473795"/>
                    <a:gd name="connsiteY0-212" fmla="*/ 6934 h 576627"/>
                    <a:gd name="connsiteX1-213" fmla="*/ 1473795 w 1473795"/>
                    <a:gd name="connsiteY1-214" fmla="*/ 483185 h 576627"/>
                    <a:gd name="connsiteX2-215" fmla="*/ 1459508 w 1473795"/>
                    <a:gd name="connsiteY2-216" fmla="*/ 576627 h 576627"/>
                    <a:gd name="connsiteX3-217" fmla="*/ 19050 w 1473795"/>
                    <a:gd name="connsiteY3-218" fmla="*/ 112283 h 576627"/>
                    <a:gd name="connsiteX4-219" fmla="*/ 0 w 1473795"/>
                    <a:gd name="connsiteY4-220" fmla="*/ 6934 h 576627"/>
                    <a:gd name="connsiteX0-221" fmla="*/ 0 w 1473795"/>
                    <a:gd name="connsiteY0-222" fmla="*/ 7206 h 569755"/>
                    <a:gd name="connsiteX1-223" fmla="*/ 1473795 w 1473795"/>
                    <a:gd name="connsiteY1-224" fmla="*/ 476313 h 569755"/>
                    <a:gd name="connsiteX2-225" fmla="*/ 1459508 w 1473795"/>
                    <a:gd name="connsiteY2-226" fmla="*/ 569755 h 569755"/>
                    <a:gd name="connsiteX3-227" fmla="*/ 19050 w 1473795"/>
                    <a:gd name="connsiteY3-228" fmla="*/ 105411 h 569755"/>
                    <a:gd name="connsiteX4-229" fmla="*/ 0 w 1473795"/>
                    <a:gd name="connsiteY4-230" fmla="*/ 7206 h 569755"/>
                    <a:gd name="connsiteX0-231" fmla="*/ 0 w 1473795"/>
                    <a:gd name="connsiteY0-232" fmla="*/ 12924 h 575473"/>
                    <a:gd name="connsiteX1-233" fmla="*/ 1473795 w 1473795"/>
                    <a:gd name="connsiteY1-234" fmla="*/ 482031 h 575473"/>
                    <a:gd name="connsiteX2-235" fmla="*/ 1459508 w 1473795"/>
                    <a:gd name="connsiteY2-236" fmla="*/ 575473 h 575473"/>
                    <a:gd name="connsiteX3-237" fmla="*/ 19050 w 1473795"/>
                    <a:gd name="connsiteY3-238" fmla="*/ 111129 h 575473"/>
                    <a:gd name="connsiteX4-239" fmla="*/ 0 w 1473795"/>
                    <a:gd name="connsiteY4-240" fmla="*/ 12924 h 575473"/>
                    <a:gd name="connsiteX0-241" fmla="*/ 0 w 1473795"/>
                    <a:gd name="connsiteY0-242" fmla="*/ 13093 h 575642"/>
                    <a:gd name="connsiteX1-243" fmla="*/ 1473795 w 1473795"/>
                    <a:gd name="connsiteY1-244" fmla="*/ 479298 h 575642"/>
                    <a:gd name="connsiteX2-245" fmla="*/ 1459508 w 1473795"/>
                    <a:gd name="connsiteY2-246" fmla="*/ 575642 h 575642"/>
                    <a:gd name="connsiteX3-247" fmla="*/ 19050 w 1473795"/>
                    <a:gd name="connsiteY3-248" fmla="*/ 111298 h 575642"/>
                    <a:gd name="connsiteX4-249" fmla="*/ 0 w 1473795"/>
                    <a:gd name="connsiteY4-250" fmla="*/ 13093 h 5756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3795" h="575642">
                      <a:moveTo>
                        <a:pt x="0" y="13093"/>
                      </a:moveTo>
                      <a:cubicBezTo>
                        <a:pt x="521429" y="-45644"/>
                        <a:pt x="1021424" y="90360"/>
                        <a:pt x="1473795" y="479298"/>
                      </a:cubicBezTo>
                      <a:lnTo>
                        <a:pt x="1459508" y="575642"/>
                      </a:lnTo>
                      <a:cubicBezTo>
                        <a:pt x="935699" y="139872"/>
                        <a:pt x="447609" y="54149"/>
                        <a:pt x="19050" y="111298"/>
                      </a:cubicBezTo>
                      <a:lnTo>
                        <a:pt x="0" y="13093"/>
                      </a:lnTo>
                      <a:close/>
                    </a:path>
                  </a:pathLst>
                </a:custGeom>
                <a:gradFill>
                  <a:gsLst>
                    <a:gs pos="24000">
                      <a:schemeClr val="bg2">
                        <a:lumMod val="83000"/>
                      </a:schemeClr>
                    </a:gs>
                    <a:gs pos="100000">
                      <a:schemeClr val="tx2"/>
                    </a:gs>
                  </a:gsLst>
                  <a:lin ang="16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7" name="矩形 3"/>
                <p:cNvSpPr/>
                <p:nvPr/>
              </p:nvSpPr>
              <p:spPr>
                <a:xfrm>
                  <a:off x="3796779" y="3026840"/>
                  <a:ext cx="648642" cy="472060"/>
                </a:xfrm>
                <a:custGeom>
                  <a:avLst/>
                  <a:gdLst>
                    <a:gd name="connsiteX0" fmla="*/ 0 w 720080"/>
                    <a:gd name="connsiteY0" fmla="*/ 0 h 72008"/>
                    <a:gd name="connsiteX1" fmla="*/ 720080 w 720080"/>
                    <a:gd name="connsiteY1" fmla="*/ 0 h 72008"/>
                    <a:gd name="connsiteX2" fmla="*/ 720080 w 720080"/>
                    <a:gd name="connsiteY2" fmla="*/ 72008 h 72008"/>
                    <a:gd name="connsiteX3" fmla="*/ 0 w 720080"/>
                    <a:gd name="connsiteY3" fmla="*/ 72008 h 72008"/>
                    <a:gd name="connsiteX4" fmla="*/ 0 w 720080"/>
                    <a:gd name="connsiteY4" fmla="*/ 0 h 72008"/>
                    <a:gd name="connsiteX0-1" fmla="*/ 0 w 1241573"/>
                    <a:gd name="connsiteY0-2" fmla="*/ 481013 h 553021"/>
                    <a:gd name="connsiteX1-3" fmla="*/ 1241573 w 1241573"/>
                    <a:gd name="connsiteY1-4" fmla="*/ 0 h 553021"/>
                    <a:gd name="connsiteX2-5" fmla="*/ 720080 w 1241573"/>
                    <a:gd name="connsiteY2-6" fmla="*/ 553021 h 553021"/>
                    <a:gd name="connsiteX3-7" fmla="*/ 0 w 1241573"/>
                    <a:gd name="connsiteY3-8" fmla="*/ 553021 h 553021"/>
                    <a:gd name="connsiteX4-9" fmla="*/ 0 w 1241573"/>
                    <a:gd name="connsiteY4-10" fmla="*/ 481013 h 553021"/>
                    <a:gd name="connsiteX0-11" fmla="*/ 0 w 1246336"/>
                    <a:gd name="connsiteY0-12" fmla="*/ 481013 h 553021"/>
                    <a:gd name="connsiteX1-13" fmla="*/ 1241573 w 1246336"/>
                    <a:gd name="connsiteY1-14" fmla="*/ 0 h 553021"/>
                    <a:gd name="connsiteX2-15" fmla="*/ 1246336 w 1246336"/>
                    <a:gd name="connsiteY2-16" fmla="*/ 81533 h 553021"/>
                    <a:gd name="connsiteX3-17" fmla="*/ 0 w 1246336"/>
                    <a:gd name="connsiteY3-18" fmla="*/ 553021 h 553021"/>
                    <a:gd name="connsiteX4-19" fmla="*/ 0 w 1246336"/>
                    <a:gd name="connsiteY4-20" fmla="*/ 481013 h 553021"/>
                    <a:gd name="connsiteX0-21" fmla="*/ 0 w 1246336"/>
                    <a:gd name="connsiteY0-22" fmla="*/ 481013 h 595884"/>
                    <a:gd name="connsiteX1-23" fmla="*/ 1241573 w 1246336"/>
                    <a:gd name="connsiteY1-24" fmla="*/ 0 h 595884"/>
                    <a:gd name="connsiteX2-25" fmla="*/ 1246336 w 1246336"/>
                    <a:gd name="connsiteY2-26" fmla="*/ 81533 h 595884"/>
                    <a:gd name="connsiteX3-27" fmla="*/ 19050 w 1246336"/>
                    <a:gd name="connsiteY3-28" fmla="*/ 595884 h 595884"/>
                    <a:gd name="connsiteX4-29" fmla="*/ 0 w 1246336"/>
                    <a:gd name="connsiteY4-30" fmla="*/ 481013 h 595884"/>
                    <a:gd name="connsiteX0-31" fmla="*/ 0 w 1246336"/>
                    <a:gd name="connsiteY0-32" fmla="*/ 481013 h 481013"/>
                    <a:gd name="connsiteX1-33" fmla="*/ 1241573 w 1246336"/>
                    <a:gd name="connsiteY1-34" fmla="*/ 0 h 481013"/>
                    <a:gd name="connsiteX2-35" fmla="*/ 1246336 w 1246336"/>
                    <a:gd name="connsiteY2-36" fmla="*/ 81533 h 481013"/>
                    <a:gd name="connsiteX3-37" fmla="*/ 585788 w 1246336"/>
                    <a:gd name="connsiteY3-38" fmla="*/ 462534 h 481013"/>
                    <a:gd name="connsiteX4-39" fmla="*/ 0 w 1246336"/>
                    <a:gd name="connsiteY4-40" fmla="*/ 481013 h 481013"/>
                    <a:gd name="connsiteX0-41" fmla="*/ 26193 w 660548"/>
                    <a:gd name="connsiteY0-42" fmla="*/ 373856 h 462534"/>
                    <a:gd name="connsiteX1-43" fmla="*/ 655785 w 660548"/>
                    <a:gd name="connsiteY1-44" fmla="*/ 0 h 462534"/>
                    <a:gd name="connsiteX2-45" fmla="*/ 660548 w 660548"/>
                    <a:gd name="connsiteY2-46" fmla="*/ 81533 h 462534"/>
                    <a:gd name="connsiteX3-47" fmla="*/ 0 w 660548"/>
                    <a:gd name="connsiteY3-48" fmla="*/ 462534 h 462534"/>
                    <a:gd name="connsiteX4-49" fmla="*/ 26193 w 660548"/>
                    <a:gd name="connsiteY4-50" fmla="*/ 373856 h 462534"/>
                    <a:gd name="connsiteX0-51" fmla="*/ 38099 w 672454"/>
                    <a:gd name="connsiteY0-52" fmla="*/ 373856 h 460153"/>
                    <a:gd name="connsiteX1-53" fmla="*/ 667691 w 672454"/>
                    <a:gd name="connsiteY1-54" fmla="*/ 0 h 460153"/>
                    <a:gd name="connsiteX2-55" fmla="*/ 672454 w 672454"/>
                    <a:gd name="connsiteY2-56" fmla="*/ 81533 h 460153"/>
                    <a:gd name="connsiteX3-57" fmla="*/ 0 w 672454"/>
                    <a:gd name="connsiteY3-58" fmla="*/ 460153 h 460153"/>
                    <a:gd name="connsiteX4-59" fmla="*/ 38099 w 672454"/>
                    <a:gd name="connsiteY4-60" fmla="*/ 373856 h 460153"/>
                    <a:gd name="connsiteX0-61" fmla="*/ 14287 w 648642"/>
                    <a:gd name="connsiteY0-62" fmla="*/ 373856 h 460153"/>
                    <a:gd name="connsiteX1-63" fmla="*/ 643879 w 648642"/>
                    <a:gd name="connsiteY1-64" fmla="*/ 0 h 460153"/>
                    <a:gd name="connsiteX2-65" fmla="*/ 648642 w 648642"/>
                    <a:gd name="connsiteY2-66" fmla="*/ 81533 h 460153"/>
                    <a:gd name="connsiteX3-67" fmla="*/ 0 w 648642"/>
                    <a:gd name="connsiteY3-68" fmla="*/ 460153 h 460153"/>
                    <a:gd name="connsiteX4-69" fmla="*/ 14287 w 648642"/>
                    <a:gd name="connsiteY4-70" fmla="*/ 373856 h 460153"/>
                    <a:gd name="connsiteX0-71" fmla="*/ 19050 w 653405"/>
                    <a:gd name="connsiteY0-72" fmla="*/ 373856 h 472060"/>
                    <a:gd name="connsiteX1-73" fmla="*/ 648642 w 653405"/>
                    <a:gd name="connsiteY1-74" fmla="*/ 0 h 472060"/>
                    <a:gd name="connsiteX2-75" fmla="*/ 653405 w 653405"/>
                    <a:gd name="connsiteY2-76" fmla="*/ 81533 h 472060"/>
                    <a:gd name="connsiteX3-77" fmla="*/ 0 w 653405"/>
                    <a:gd name="connsiteY3-78" fmla="*/ 472060 h 472060"/>
                    <a:gd name="connsiteX4-79" fmla="*/ 19050 w 653405"/>
                    <a:gd name="connsiteY4-80" fmla="*/ 373856 h 472060"/>
                    <a:gd name="connsiteX0-81" fmla="*/ 19050 w 648642"/>
                    <a:gd name="connsiteY0-82" fmla="*/ 373856 h 472060"/>
                    <a:gd name="connsiteX1-83" fmla="*/ 648642 w 648642"/>
                    <a:gd name="connsiteY1-84" fmla="*/ 0 h 472060"/>
                    <a:gd name="connsiteX2-85" fmla="*/ 620068 w 648642"/>
                    <a:gd name="connsiteY2-86" fmla="*/ 83915 h 472060"/>
                    <a:gd name="connsiteX3-87" fmla="*/ 0 w 648642"/>
                    <a:gd name="connsiteY3-88" fmla="*/ 472060 h 472060"/>
                    <a:gd name="connsiteX4-89" fmla="*/ 19050 w 648642"/>
                    <a:gd name="connsiteY4-90" fmla="*/ 373856 h 472060"/>
                    <a:gd name="connsiteX0-91" fmla="*/ 1633 w 648642"/>
                    <a:gd name="connsiteY0-92" fmla="*/ 388370 h 472060"/>
                    <a:gd name="connsiteX1-93" fmla="*/ 648642 w 648642"/>
                    <a:gd name="connsiteY1-94" fmla="*/ 0 h 472060"/>
                    <a:gd name="connsiteX2-95" fmla="*/ 620068 w 648642"/>
                    <a:gd name="connsiteY2-96" fmla="*/ 83915 h 472060"/>
                    <a:gd name="connsiteX3-97" fmla="*/ 0 w 648642"/>
                    <a:gd name="connsiteY3-98" fmla="*/ 472060 h 472060"/>
                    <a:gd name="connsiteX4-99" fmla="*/ 1633 w 648642"/>
                    <a:gd name="connsiteY4-100" fmla="*/ 388370 h 472060"/>
                    <a:gd name="connsiteX0-101" fmla="*/ 7439 w 648642"/>
                    <a:gd name="connsiteY0-102" fmla="*/ 385467 h 472060"/>
                    <a:gd name="connsiteX1-103" fmla="*/ 648642 w 648642"/>
                    <a:gd name="connsiteY1-104" fmla="*/ 0 h 472060"/>
                    <a:gd name="connsiteX2-105" fmla="*/ 620068 w 648642"/>
                    <a:gd name="connsiteY2-106" fmla="*/ 83915 h 472060"/>
                    <a:gd name="connsiteX3-107" fmla="*/ 0 w 648642"/>
                    <a:gd name="connsiteY3-108" fmla="*/ 472060 h 472060"/>
                    <a:gd name="connsiteX4-109" fmla="*/ 7439 w 648642"/>
                    <a:gd name="connsiteY4-110" fmla="*/ 385467 h 472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8642" h="472060">
                      <a:moveTo>
                        <a:pt x="7439" y="385467"/>
                      </a:moveTo>
                      <a:lnTo>
                        <a:pt x="648642" y="0"/>
                      </a:lnTo>
                      <a:lnTo>
                        <a:pt x="620068" y="83915"/>
                      </a:lnTo>
                      <a:lnTo>
                        <a:pt x="0" y="472060"/>
                      </a:lnTo>
                      <a:cubicBezTo>
                        <a:pt x="544" y="444163"/>
                        <a:pt x="6895" y="413364"/>
                        <a:pt x="7439" y="385467"/>
                      </a:cubicBezTo>
                      <a:close/>
                    </a:path>
                  </a:pathLst>
                </a:custGeom>
                <a:gradFill>
                  <a:gsLst>
                    <a:gs pos="0">
                      <a:schemeClr val="bg2">
                        <a:lumMod val="88000"/>
                        <a:lumOff val="12000"/>
                      </a:schemeClr>
                    </a:gs>
                    <a:gs pos="31000">
                      <a:schemeClr val="tx2">
                        <a:lumMod val="69000"/>
                        <a:lumOff val="31000"/>
                      </a:schemeClr>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8" name="矩形 1"/>
                <p:cNvSpPr/>
                <p:nvPr/>
              </p:nvSpPr>
              <p:spPr>
                <a:xfrm>
                  <a:off x="2329359" y="2636324"/>
                  <a:ext cx="2117675" cy="779904"/>
                </a:xfrm>
                <a:custGeom>
                  <a:avLst/>
                  <a:gdLst>
                    <a:gd name="connsiteX0" fmla="*/ 0 w 1296144"/>
                    <a:gd name="connsiteY0" fmla="*/ 0 h 648072"/>
                    <a:gd name="connsiteX1" fmla="*/ 1296144 w 1296144"/>
                    <a:gd name="connsiteY1" fmla="*/ 0 h 648072"/>
                    <a:gd name="connsiteX2" fmla="*/ 1296144 w 1296144"/>
                    <a:gd name="connsiteY2" fmla="*/ 648072 h 648072"/>
                    <a:gd name="connsiteX3" fmla="*/ 0 w 1296144"/>
                    <a:gd name="connsiteY3" fmla="*/ 648072 h 648072"/>
                    <a:gd name="connsiteX4" fmla="*/ 0 w 1296144"/>
                    <a:gd name="connsiteY4" fmla="*/ 0 h 648072"/>
                    <a:gd name="connsiteX0-1" fmla="*/ 802481 w 2098625"/>
                    <a:gd name="connsiteY0-2" fmla="*/ 0 h 648072"/>
                    <a:gd name="connsiteX1-3" fmla="*/ 2098625 w 2098625"/>
                    <a:gd name="connsiteY1-4" fmla="*/ 0 h 648072"/>
                    <a:gd name="connsiteX2-5" fmla="*/ 2098625 w 2098625"/>
                    <a:gd name="connsiteY2-6" fmla="*/ 648072 h 648072"/>
                    <a:gd name="connsiteX3-7" fmla="*/ 0 w 2098625"/>
                    <a:gd name="connsiteY3-8" fmla="*/ 219447 h 648072"/>
                    <a:gd name="connsiteX4-9" fmla="*/ 802481 w 2098625"/>
                    <a:gd name="connsiteY4-10" fmla="*/ 0 h 648072"/>
                    <a:gd name="connsiteX0-11" fmla="*/ 969169 w 2098625"/>
                    <a:gd name="connsiteY0-12" fmla="*/ 0 h 721891"/>
                    <a:gd name="connsiteX1-13" fmla="*/ 2098625 w 2098625"/>
                    <a:gd name="connsiteY1-14" fmla="*/ 73819 h 721891"/>
                    <a:gd name="connsiteX2-15" fmla="*/ 2098625 w 2098625"/>
                    <a:gd name="connsiteY2-16" fmla="*/ 721891 h 721891"/>
                    <a:gd name="connsiteX3-17" fmla="*/ 0 w 2098625"/>
                    <a:gd name="connsiteY3-18" fmla="*/ 293266 h 721891"/>
                    <a:gd name="connsiteX4-19" fmla="*/ 969169 w 2098625"/>
                    <a:gd name="connsiteY4-20" fmla="*/ 0 h 721891"/>
                    <a:gd name="connsiteX0-21" fmla="*/ 969169 w 2098625"/>
                    <a:gd name="connsiteY0-22" fmla="*/ 0 h 764754"/>
                    <a:gd name="connsiteX1-23" fmla="*/ 2098625 w 2098625"/>
                    <a:gd name="connsiteY1-24" fmla="*/ 73819 h 764754"/>
                    <a:gd name="connsiteX2-25" fmla="*/ 1491407 w 2098625"/>
                    <a:gd name="connsiteY2-26" fmla="*/ 764754 h 764754"/>
                    <a:gd name="connsiteX3-27" fmla="*/ 0 w 2098625"/>
                    <a:gd name="connsiteY3-28" fmla="*/ 293266 h 764754"/>
                    <a:gd name="connsiteX4-29" fmla="*/ 969169 w 2098625"/>
                    <a:gd name="connsiteY4-30" fmla="*/ 0 h 764754"/>
                    <a:gd name="connsiteX0-31" fmla="*/ 969169 w 2101006"/>
                    <a:gd name="connsiteY0-32" fmla="*/ 0 h 764754"/>
                    <a:gd name="connsiteX1-33" fmla="*/ 2101006 w 2101006"/>
                    <a:gd name="connsiteY1-34" fmla="*/ 390526 h 764754"/>
                    <a:gd name="connsiteX2-35" fmla="*/ 1491407 w 2101006"/>
                    <a:gd name="connsiteY2-36" fmla="*/ 764754 h 764754"/>
                    <a:gd name="connsiteX3-37" fmla="*/ 0 w 2101006"/>
                    <a:gd name="connsiteY3-38" fmla="*/ 293266 h 764754"/>
                    <a:gd name="connsiteX4-39" fmla="*/ 969169 w 2101006"/>
                    <a:gd name="connsiteY4-40" fmla="*/ 0 h 764754"/>
                    <a:gd name="connsiteX0-41" fmla="*/ 969169 w 2101006"/>
                    <a:gd name="connsiteY0-42" fmla="*/ 0 h 764754"/>
                    <a:gd name="connsiteX1-43" fmla="*/ 2101006 w 2101006"/>
                    <a:gd name="connsiteY1-44" fmla="*/ 390526 h 764754"/>
                    <a:gd name="connsiteX2-45" fmla="*/ 1491407 w 2101006"/>
                    <a:gd name="connsiteY2-46" fmla="*/ 764754 h 764754"/>
                    <a:gd name="connsiteX3-47" fmla="*/ 0 w 2101006"/>
                    <a:gd name="connsiteY3-48" fmla="*/ 293266 h 764754"/>
                    <a:gd name="connsiteX4-49" fmla="*/ 969169 w 2101006"/>
                    <a:gd name="connsiteY4-50" fmla="*/ 0 h 764754"/>
                    <a:gd name="connsiteX0-51" fmla="*/ 969169 w 2101006"/>
                    <a:gd name="connsiteY0-52" fmla="*/ 2072 h 766826"/>
                    <a:gd name="connsiteX1-53" fmla="*/ 2101006 w 2101006"/>
                    <a:gd name="connsiteY1-54" fmla="*/ 392598 h 766826"/>
                    <a:gd name="connsiteX2-55" fmla="*/ 1491407 w 2101006"/>
                    <a:gd name="connsiteY2-56" fmla="*/ 766826 h 766826"/>
                    <a:gd name="connsiteX3-57" fmla="*/ 0 w 2101006"/>
                    <a:gd name="connsiteY3-58" fmla="*/ 295338 h 766826"/>
                    <a:gd name="connsiteX4-59" fmla="*/ 969169 w 2101006"/>
                    <a:gd name="connsiteY4-60" fmla="*/ 2072 h 766826"/>
                    <a:gd name="connsiteX0-61" fmla="*/ 969169 w 2117675"/>
                    <a:gd name="connsiteY0-62" fmla="*/ 2158 h 766912"/>
                    <a:gd name="connsiteX1-63" fmla="*/ 2117675 w 2117675"/>
                    <a:gd name="connsiteY1-64" fmla="*/ 387922 h 766912"/>
                    <a:gd name="connsiteX2-65" fmla="*/ 1491407 w 2117675"/>
                    <a:gd name="connsiteY2-66" fmla="*/ 766912 h 766912"/>
                    <a:gd name="connsiteX3-67" fmla="*/ 0 w 2117675"/>
                    <a:gd name="connsiteY3-68" fmla="*/ 295424 h 766912"/>
                    <a:gd name="connsiteX4-69" fmla="*/ 969169 w 2117675"/>
                    <a:gd name="connsiteY4-70" fmla="*/ 2158 h 766912"/>
                    <a:gd name="connsiteX0-71" fmla="*/ 969169 w 2117675"/>
                    <a:gd name="connsiteY0-72" fmla="*/ 2158 h 771675"/>
                    <a:gd name="connsiteX1-73" fmla="*/ 2117675 w 2117675"/>
                    <a:gd name="connsiteY1-74" fmla="*/ 387922 h 771675"/>
                    <a:gd name="connsiteX2-75" fmla="*/ 1481882 w 2117675"/>
                    <a:gd name="connsiteY2-76" fmla="*/ 771675 h 771675"/>
                    <a:gd name="connsiteX3-77" fmla="*/ 0 w 2117675"/>
                    <a:gd name="connsiteY3-78" fmla="*/ 295424 h 771675"/>
                    <a:gd name="connsiteX4-79" fmla="*/ 969169 w 2117675"/>
                    <a:gd name="connsiteY4-80" fmla="*/ 2158 h 771675"/>
                    <a:gd name="connsiteX0-81" fmla="*/ 969169 w 2117675"/>
                    <a:gd name="connsiteY0-82" fmla="*/ 2158 h 771675"/>
                    <a:gd name="connsiteX1-83" fmla="*/ 2117675 w 2117675"/>
                    <a:gd name="connsiteY1-84" fmla="*/ 387922 h 771675"/>
                    <a:gd name="connsiteX2-85" fmla="*/ 1481882 w 2117675"/>
                    <a:gd name="connsiteY2-86" fmla="*/ 771675 h 771675"/>
                    <a:gd name="connsiteX3-87" fmla="*/ 0 w 2117675"/>
                    <a:gd name="connsiteY3-88" fmla="*/ 295424 h 771675"/>
                    <a:gd name="connsiteX4-89" fmla="*/ 969169 w 2117675"/>
                    <a:gd name="connsiteY4-90" fmla="*/ 2158 h 771675"/>
                    <a:gd name="connsiteX0-91" fmla="*/ 969169 w 2117675"/>
                    <a:gd name="connsiteY0-92" fmla="*/ 2158 h 771675"/>
                    <a:gd name="connsiteX1-93" fmla="*/ 2117675 w 2117675"/>
                    <a:gd name="connsiteY1-94" fmla="*/ 387922 h 771675"/>
                    <a:gd name="connsiteX2-95" fmla="*/ 1481882 w 2117675"/>
                    <a:gd name="connsiteY2-96" fmla="*/ 771675 h 771675"/>
                    <a:gd name="connsiteX3-97" fmla="*/ 0 w 2117675"/>
                    <a:gd name="connsiteY3-98" fmla="*/ 295424 h 771675"/>
                    <a:gd name="connsiteX4-99" fmla="*/ 969169 w 2117675"/>
                    <a:gd name="connsiteY4-100" fmla="*/ 2158 h 771675"/>
                    <a:gd name="connsiteX0-101" fmla="*/ 969169 w 2117675"/>
                    <a:gd name="connsiteY0-102" fmla="*/ 2158 h 776438"/>
                    <a:gd name="connsiteX1-103" fmla="*/ 2117675 w 2117675"/>
                    <a:gd name="connsiteY1-104" fmla="*/ 387922 h 776438"/>
                    <a:gd name="connsiteX2-105" fmla="*/ 1477119 w 2117675"/>
                    <a:gd name="connsiteY2-106" fmla="*/ 776438 h 776438"/>
                    <a:gd name="connsiteX3-107" fmla="*/ 0 w 2117675"/>
                    <a:gd name="connsiteY3-108" fmla="*/ 295424 h 776438"/>
                    <a:gd name="connsiteX4-109" fmla="*/ 969169 w 2117675"/>
                    <a:gd name="connsiteY4-110" fmla="*/ 2158 h 776438"/>
                    <a:gd name="connsiteX0-111" fmla="*/ 969169 w 2117675"/>
                    <a:gd name="connsiteY0-112" fmla="*/ 2158 h 776438"/>
                    <a:gd name="connsiteX1-113" fmla="*/ 2117675 w 2117675"/>
                    <a:gd name="connsiteY1-114" fmla="*/ 387922 h 776438"/>
                    <a:gd name="connsiteX2-115" fmla="*/ 1477119 w 2117675"/>
                    <a:gd name="connsiteY2-116" fmla="*/ 776438 h 776438"/>
                    <a:gd name="connsiteX3-117" fmla="*/ 0 w 2117675"/>
                    <a:gd name="connsiteY3-118" fmla="*/ 295424 h 776438"/>
                    <a:gd name="connsiteX4-119" fmla="*/ 969169 w 2117675"/>
                    <a:gd name="connsiteY4-120" fmla="*/ 2158 h 776438"/>
                    <a:gd name="connsiteX0-121" fmla="*/ 969169 w 2117675"/>
                    <a:gd name="connsiteY0-122" fmla="*/ 2158 h 776438"/>
                    <a:gd name="connsiteX1-123" fmla="*/ 2117675 w 2117675"/>
                    <a:gd name="connsiteY1-124" fmla="*/ 387922 h 776438"/>
                    <a:gd name="connsiteX2-125" fmla="*/ 1477119 w 2117675"/>
                    <a:gd name="connsiteY2-126" fmla="*/ 776438 h 776438"/>
                    <a:gd name="connsiteX3-127" fmla="*/ 0 w 2117675"/>
                    <a:gd name="connsiteY3-128" fmla="*/ 295424 h 776438"/>
                    <a:gd name="connsiteX4-129" fmla="*/ 969169 w 2117675"/>
                    <a:gd name="connsiteY4-130" fmla="*/ 2158 h 776438"/>
                    <a:gd name="connsiteX0-131" fmla="*/ 969169 w 2117675"/>
                    <a:gd name="connsiteY0-132" fmla="*/ 5624 h 779904"/>
                    <a:gd name="connsiteX1-133" fmla="*/ 2117675 w 2117675"/>
                    <a:gd name="connsiteY1-134" fmla="*/ 391388 h 779904"/>
                    <a:gd name="connsiteX2-135" fmla="*/ 1477119 w 2117675"/>
                    <a:gd name="connsiteY2-136" fmla="*/ 779904 h 779904"/>
                    <a:gd name="connsiteX3-137" fmla="*/ 0 w 2117675"/>
                    <a:gd name="connsiteY3-138" fmla="*/ 298890 h 779904"/>
                    <a:gd name="connsiteX4-139" fmla="*/ 969169 w 2117675"/>
                    <a:gd name="connsiteY4-140" fmla="*/ 5624 h 7799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17675" h="779904">
                      <a:moveTo>
                        <a:pt x="969169" y="5624"/>
                      </a:moveTo>
                      <a:cubicBezTo>
                        <a:pt x="1517897" y="-26125"/>
                        <a:pt x="1745159" y="73095"/>
                        <a:pt x="2117675" y="391388"/>
                      </a:cubicBezTo>
                      <a:lnTo>
                        <a:pt x="1477119" y="779904"/>
                      </a:lnTo>
                      <a:cubicBezTo>
                        <a:pt x="1078408" y="399698"/>
                        <a:pt x="563017" y="245709"/>
                        <a:pt x="0" y="298890"/>
                      </a:cubicBezTo>
                      <a:lnTo>
                        <a:pt x="969169" y="5624"/>
                      </a:lnTo>
                      <a:close/>
                    </a:path>
                  </a:pathLst>
                </a:custGeom>
                <a:gradFill>
                  <a:gsLst>
                    <a:gs pos="67000">
                      <a:schemeClr val="bg2"/>
                    </a:gs>
                    <a:gs pos="100000">
                      <a:schemeClr val="tx2"/>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05" name="矩形 1"/>
              <p:cNvSpPr/>
              <p:nvPr/>
            </p:nvSpPr>
            <p:spPr>
              <a:xfrm>
                <a:off x="2323409" y="2636324"/>
                <a:ext cx="1847864" cy="779904"/>
              </a:xfrm>
              <a:custGeom>
                <a:avLst/>
                <a:gdLst/>
                <a:ahLst/>
                <a:cxnLst/>
                <a:rect l="l" t="t" r="r" b="b"/>
                <a:pathLst>
                  <a:path w="1847864" h="779904">
                    <a:moveTo>
                      <a:pt x="1160785" y="29"/>
                    </a:moveTo>
                    <a:cubicBezTo>
                      <a:pt x="1384664" y="1145"/>
                      <a:pt x="1550251" y="33714"/>
                      <a:pt x="1705539" y="108358"/>
                    </a:cubicBezTo>
                    <a:cubicBezTo>
                      <a:pt x="1711932" y="267614"/>
                      <a:pt x="1762280" y="418728"/>
                      <a:pt x="1847864" y="555036"/>
                    </a:cubicBezTo>
                    <a:lnTo>
                      <a:pt x="1477119" y="779904"/>
                    </a:lnTo>
                    <a:cubicBezTo>
                      <a:pt x="1078408" y="399698"/>
                      <a:pt x="563017" y="245709"/>
                      <a:pt x="0" y="298890"/>
                    </a:cubicBezTo>
                    <a:lnTo>
                      <a:pt x="969169" y="5624"/>
                    </a:lnTo>
                    <a:cubicBezTo>
                      <a:pt x="1037760" y="1656"/>
                      <a:pt x="1101328" y="-267"/>
                      <a:pt x="1160785" y="29"/>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03" name="TextBox 302"/>
            <p:cNvSpPr txBox="1"/>
            <p:nvPr/>
          </p:nvSpPr>
          <p:spPr>
            <a:xfrm>
              <a:off x="3883578" y="2807214"/>
              <a:ext cx="373820" cy="369332"/>
            </a:xfrm>
            <a:prstGeom prst="rect">
              <a:avLst/>
            </a:prstGeom>
            <a:noFill/>
            <a:effectLst>
              <a:innerShdw blurRad="63500" dist="50800" dir="13500000">
                <a:prstClr val="black">
                  <a:alpha val="50000"/>
                </a:prstClr>
              </a:innerShdw>
            </a:effectLst>
          </p:spPr>
          <p:txBody>
            <a:bodyPr wrap="none" rtlCol="0">
              <a:spAutoFit/>
            </a:bodyPr>
            <a:lstStyle/>
            <a:p>
              <a:r>
                <a:rPr lang="en-US" altLang="zh-CN"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O</a:t>
              </a:r>
              <a:endParaRPr lang="zh-CN" altLang="en-US"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endParaRPr>
            </a:p>
          </p:txBody>
        </p:sp>
      </p:grpSp>
      <p:grpSp>
        <p:nvGrpSpPr>
          <p:cNvPr id="309" name="组合 308"/>
          <p:cNvGrpSpPr/>
          <p:nvPr/>
        </p:nvGrpSpPr>
        <p:grpSpPr>
          <a:xfrm>
            <a:off x="4669726" y="2503634"/>
            <a:ext cx="1337011" cy="701901"/>
            <a:chOff x="4541381" y="2715766"/>
            <a:chExt cx="1448424" cy="760390"/>
          </a:xfrm>
        </p:grpSpPr>
        <p:grpSp>
          <p:nvGrpSpPr>
            <p:cNvPr id="310" name="组合 309"/>
            <p:cNvGrpSpPr/>
            <p:nvPr/>
          </p:nvGrpSpPr>
          <p:grpSpPr>
            <a:xfrm>
              <a:off x="4541381" y="2715766"/>
              <a:ext cx="1448424" cy="760390"/>
              <a:chOff x="3885010" y="3089595"/>
              <a:chExt cx="1802592" cy="946320"/>
            </a:xfrm>
            <a:effectLst>
              <a:outerShdw blurRad="292100" dist="419100" dir="6540000" algn="tl" rotWithShape="0">
                <a:prstClr val="black">
                  <a:alpha val="40000"/>
                </a:prstClr>
              </a:outerShdw>
            </a:effectLst>
          </p:grpSpPr>
          <p:sp>
            <p:nvSpPr>
              <p:cNvPr id="312" name="矩形 2"/>
              <p:cNvSpPr/>
              <p:nvPr/>
            </p:nvSpPr>
            <p:spPr>
              <a:xfrm rot="2092662" flipV="1">
                <a:off x="3885010" y="3411305"/>
                <a:ext cx="1472564" cy="624610"/>
              </a:xfrm>
              <a:custGeom>
                <a:avLst/>
                <a:gdLst>
                  <a:gd name="connsiteX0" fmla="*/ 0 w 576064"/>
                  <a:gd name="connsiteY0" fmla="*/ 0 h 124398"/>
                  <a:gd name="connsiteX1" fmla="*/ 576064 w 576064"/>
                  <a:gd name="connsiteY1" fmla="*/ 0 h 124398"/>
                  <a:gd name="connsiteX2" fmla="*/ 576064 w 576064"/>
                  <a:gd name="connsiteY2" fmla="*/ 124398 h 124398"/>
                  <a:gd name="connsiteX3" fmla="*/ 0 w 576064"/>
                  <a:gd name="connsiteY3" fmla="*/ 124398 h 124398"/>
                  <a:gd name="connsiteX4" fmla="*/ 0 w 576064"/>
                  <a:gd name="connsiteY4" fmla="*/ 0 h 124398"/>
                  <a:gd name="connsiteX0-1" fmla="*/ 0 w 726083"/>
                  <a:gd name="connsiteY0-2" fmla="*/ 0 h 488730"/>
                  <a:gd name="connsiteX1-3" fmla="*/ 726083 w 726083"/>
                  <a:gd name="connsiteY1-4" fmla="*/ 364332 h 488730"/>
                  <a:gd name="connsiteX2-5" fmla="*/ 726083 w 726083"/>
                  <a:gd name="connsiteY2-6" fmla="*/ 488730 h 488730"/>
                  <a:gd name="connsiteX3-7" fmla="*/ 150019 w 726083"/>
                  <a:gd name="connsiteY3-8" fmla="*/ 488730 h 488730"/>
                  <a:gd name="connsiteX4-9" fmla="*/ 0 w 726083"/>
                  <a:gd name="connsiteY4-10" fmla="*/ 0 h 488730"/>
                  <a:gd name="connsiteX0-11" fmla="*/ 0 w 726083"/>
                  <a:gd name="connsiteY0-12" fmla="*/ 0 h 488730"/>
                  <a:gd name="connsiteX1-13" fmla="*/ 726083 w 726083"/>
                  <a:gd name="connsiteY1-14" fmla="*/ 364332 h 488730"/>
                  <a:gd name="connsiteX2-15" fmla="*/ 726083 w 726083"/>
                  <a:gd name="connsiteY2-16" fmla="*/ 488730 h 488730"/>
                  <a:gd name="connsiteX3-17" fmla="*/ 4763 w 726083"/>
                  <a:gd name="connsiteY3-18" fmla="*/ 110111 h 488730"/>
                  <a:gd name="connsiteX4-19" fmla="*/ 0 w 726083"/>
                  <a:gd name="connsiteY4-20" fmla="*/ 0 h 488730"/>
                  <a:gd name="connsiteX0-21" fmla="*/ 0 w 1478558"/>
                  <a:gd name="connsiteY0-22" fmla="*/ 0 h 488730"/>
                  <a:gd name="connsiteX1-23" fmla="*/ 1478558 w 1478558"/>
                  <a:gd name="connsiteY1-24" fmla="*/ 481014 h 488730"/>
                  <a:gd name="connsiteX2-25" fmla="*/ 726083 w 1478558"/>
                  <a:gd name="connsiteY2-26" fmla="*/ 488730 h 488730"/>
                  <a:gd name="connsiteX3-27" fmla="*/ 4763 w 1478558"/>
                  <a:gd name="connsiteY3-28" fmla="*/ 110111 h 488730"/>
                  <a:gd name="connsiteX4-29" fmla="*/ 0 w 1478558"/>
                  <a:gd name="connsiteY4-30" fmla="*/ 0 h 488730"/>
                  <a:gd name="connsiteX0-31" fmla="*/ 0 w 1483321"/>
                  <a:gd name="connsiteY0-32" fmla="*/ 0 h 562549"/>
                  <a:gd name="connsiteX1-33" fmla="*/ 1478558 w 1483321"/>
                  <a:gd name="connsiteY1-34" fmla="*/ 481014 h 562549"/>
                  <a:gd name="connsiteX2-35" fmla="*/ 1483321 w 1483321"/>
                  <a:gd name="connsiteY2-36" fmla="*/ 562549 h 562549"/>
                  <a:gd name="connsiteX3-37" fmla="*/ 4763 w 1483321"/>
                  <a:gd name="connsiteY3-38" fmla="*/ 110111 h 562549"/>
                  <a:gd name="connsiteX4-39" fmla="*/ 0 w 1483321"/>
                  <a:gd name="connsiteY4-40" fmla="*/ 0 h 562549"/>
                  <a:gd name="connsiteX0-41" fmla="*/ 0 w 1483321"/>
                  <a:gd name="connsiteY0-42" fmla="*/ 0 h 562549"/>
                  <a:gd name="connsiteX1-43" fmla="*/ 1478558 w 1483321"/>
                  <a:gd name="connsiteY1-44" fmla="*/ 481014 h 562549"/>
                  <a:gd name="connsiteX2-45" fmla="*/ 1483321 w 1483321"/>
                  <a:gd name="connsiteY2-46" fmla="*/ 562549 h 562549"/>
                  <a:gd name="connsiteX3-47" fmla="*/ 4763 w 1483321"/>
                  <a:gd name="connsiteY3-48" fmla="*/ 110111 h 562549"/>
                  <a:gd name="connsiteX4-49" fmla="*/ 0 w 1483321"/>
                  <a:gd name="connsiteY4-50" fmla="*/ 0 h 562549"/>
                  <a:gd name="connsiteX0-51" fmla="*/ 0 w 1483321"/>
                  <a:gd name="connsiteY0-52" fmla="*/ 0 h 562549"/>
                  <a:gd name="connsiteX1-53" fmla="*/ 1478558 w 1483321"/>
                  <a:gd name="connsiteY1-54" fmla="*/ 481014 h 562549"/>
                  <a:gd name="connsiteX2-55" fmla="*/ 1483321 w 1483321"/>
                  <a:gd name="connsiteY2-56" fmla="*/ 562549 h 562549"/>
                  <a:gd name="connsiteX3-57" fmla="*/ 4763 w 1483321"/>
                  <a:gd name="connsiteY3-58" fmla="*/ 110111 h 562549"/>
                  <a:gd name="connsiteX4-59" fmla="*/ 0 w 1483321"/>
                  <a:gd name="connsiteY4-60" fmla="*/ 0 h 562549"/>
                  <a:gd name="connsiteX0-61" fmla="*/ 0 w 1483321"/>
                  <a:gd name="connsiteY0-62" fmla="*/ 0 h 562549"/>
                  <a:gd name="connsiteX1-63" fmla="*/ 1478558 w 1483321"/>
                  <a:gd name="connsiteY1-64" fmla="*/ 481014 h 562549"/>
                  <a:gd name="connsiteX2-65" fmla="*/ 1483321 w 1483321"/>
                  <a:gd name="connsiteY2-66" fmla="*/ 562549 h 562549"/>
                  <a:gd name="connsiteX3-67" fmla="*/ 4763 w 1483321"/>
                  <a:gd name="connsiteY3-68" fmla="*/ 110111 h 562549"/>
                  <a:gd name="connsiteX4-69" fmla="*/ 0 w 1483321"/>
                  <a:gd name="connsiteY4-70" fmla="*/ 0 h 562549"/>
                  <a:gd name="connsiteX0-71" fmla="*/ 0 w 1483321"/>
                  <a:gd name="connsiteY0-72" fmla="*/ 6683 h 569232"/>
                  <a:gd name="connsiteX1-73" fmla="*/ 1478558 w 1483321"/>
                  <a:gd name="connsiteY1-74" fmla="*/ 487697 h 569232"/>
                  <a:gd name="connsiteX2-75" fmla="*/ 1483321 w 1483321"/>
                  <a:gd name="connsiteY2-76" fmla="*/ 569232 h 569232"/>
                  <a:gd name="connsiteX3-77" fmla="*/ 4763 w 1483321"/>
                  <a:gd name="connsiteY3-78" fmla="*/ 116794 h 569232"/>
                  <a:gd name="connsiteX4-79" fmla="*/ 0 w 1483321"/>
                  <a:gd name="connsiteY4-80" fmla="*/ 6683 h 569232"/>
                  <a:gd name="connsiteX0-81" fmla="*/ 0 w 1478558"/>
                  <a:gd name="connsiteY0-82" fmla="*/ 6683 h 559707"/>
                  <a:gd name="connsiteX1-83" fmla="*/ 1478558 w 1478558"/>
                  <a:gd name="connsiteY1-84" fmla="*/ 487697 h 559707"/>
                  <a:gd name="connsiteX2-85" fmla="*/ 1440459 w 1478558"/>
                  <a:gd name="connsiteY2-86" fmla="*/ 559707 h 559707"/>
                  <a:gd name="connsiteX3-87" fmla="*/ 4763 w 1478558"/>
                  <a:gd name="connsiteY3-88" fmla="*/ 116794 h 559707"/>
                  <a:gd name="connsiteX4-89" fmla="*/ 0 w 1478558"/>
                  <a:gd name="connsiteY4-90" fmla="*/ 6683 h 559707"/>
                  <a:gd name="connsiteX0-91" fmla="*/ 0 w 1478558"/>
                  <a:gd name="connsiteY0-92" fmla="*/ 6683 h 559707"/>
                  <a:gd name="connsiteX1-93" fmla="*/ 1478558 w 1478558"/>
                  <a:gd name="connsiteY1-94" fmla="*/ 487697 h 559707"/>
                  <a:gd name="connsiteX2-95" fmla="*/ 1440459 w 1478558"/>
                  <a:gd name="connsiteY2-96" fmla="*/ 559707 h 559707"/>
                  <a:gd name="connsiteX3-97" fmla="*/ 4763 w 1478558"/>
                  <a:gd name="connsiteY3-98" fmla="*/ 116794 h 559707"/>
                  <a:gd name="connsiteX4-99" fmla="*/ 0 w 1478558"/>
                  <a:gd name="connsiteY4-100" fmla="*/ 6683 h 559707"/>
                  <a:gd name="connsiteX0-101" fmla="*/ 0 w 1478558"/>
                  <a:gd name="connsiteY0-102" fmla="*/ 6683 h 559707"/>
                  <a:gd name="connsiteX1-103" fmla="*/ 1478558 w 1478558"/>
                  <a:gd name="connsiteY1-104" fmla="*/ 487697 h 559707"/>
                  <a:gd name="connsiteX2-105" fmla="*/ 1440459 w 1478558"/>
                  <a:gd name="connsiteY2-106" fmla="*/ 559707 h 559707"/>
                  <a:gd name="connsiteX3-107" fmla="*/ 4763 w 1478558"/>
                  <a:gd name="connsiteY3-108" fmla="*/ 116794 h 559707"/>
                  <a:gd name="connsiteX4-109" fmla="*/ 0 w 1478558"/>
                  <a:gd name="connsiteY4-110" fmla="*/ 6683 h 559707"/>
                  <a:gd name="connsiteX0-111" fmla="*/ 0 w 1478558"/>
                  <a:gd name="connsiteY0-112" fmla="*/ 6683 h 559707"/>
                  <a:gd name="connsiteX1-113" fmla="*/ 1478558 w 1478558"/>
                  <a:gd name="connsiteY1-114" fmla="*/ 487697 h 559707"/>
                  <a:gd name="connsiteX2-115" fmla="*/ 1440459 w 1478558"/>
                  <a:gd name="connsiteY2-116" fmla="*/ 559707 h 559707"/>
                  <a:gd name="connsiteX3-117" fmla="*/ 4763 w 1478558"/>
                  <a:gd name="connsiteY3-118" fmla="*/ 116794 h 559707"/>
                  <a:gd name="connsiteX4-119" fmla="*/ 0 w 1478558"/>
                  <a:gd name="connsiteY4-120" fmla="*/ 6683 h 559707"/>
                  <a:gd name="connsiteX0-121" fmla="*/ 0 w 1478558"/>
                  <a:gd name="connsiteY0-122" fmla="*/ 6683 h 559707"/>
                  <a:gd name="connsiteX1-123" fmla="*/ 1478558 w 1478558"/>
                  <a:gd name="connsiteY1-124" fmla="*/ 487697 h 559707"/>
                  <a:gd name="connsiteX2-125" fmla="*/ 1440459 w 1478558"/>
                  <a:gd name="connsiteY2-126" fmla="*/ 559707 h 559707"/>
                  <a:gd name="connsiteX3-127" fmla="*/ 4763 w 1478558"/>
                  <a:gd name="connsiteY3-128" fmla="*/ 116794 h 559707"/>
                  <a:gd name="connsiteX4-129" fmla="*/ 0 w 1478558"/>
                  <a:gd name="connsiteY4-130" fmla="*/ 6683 h 559707"/>
                  <a:gd name="connsiteX0-131" fmla="*/ 0 w 1478558"/>
                  <a:gd name="connsiteY0-132" fmla="*/ 6683 h 559707"/>
                  <a:gd name="connsiteX1-133" fmla="*/ 1478558 w 1478558"/>
                  <a:gd name="connsiteY1-134" fmla="*/ 487697 h 559707"/>
                  <a:gd name="connsiteX2-135" fmla="*/ 1440459 w 1478558"/>
                  <a:gd name="connsiteY2-136" fmla="*/ 559707 h 559707"/>
                  <a:gd name="connsiteX3-137" fmla="*/ 4763 w 1478558"/>
                  <a:gd name="connsiteY3-138" fmla="*/ 116794 h 559707"/>
                  <a:gd name="connsiteX4-139" fmla="*/ 0 w 1478558"/>
                  <a:gd name="connsiteY4-140" fmla="*/ 6683 h 559707"/>
                  <a:gd name="connsiteX0-141" fmla="*/ 0 w 1478558"/>
                  <a:gd name="connsiteY0-142" fmla="*/ 6683 h 573994"/>
                  <a:gd name="connsiteX1-143" fmla="*/ 1478558 w 1478558"/>
                  <a:gd name="connsiteY1-144" fmla="*/ 487697 h 573994"/>
                  <a:gd name="connsiteX2-145" fmla="*/ 1445221 w 1478558"/>
                  <a:gd name="connsiteY2-146" fmla="*/ 573994 h 573994"/>
                  <a:gd name="connsiteX3-147" fmla="*/ 4763 w 1478558"/>
                  <a:gd name="connsiteY3-148" fmla="*/ 116794 h 573994"/>
                  <a:gd name="connsiteX4-149" fmla="*/ 0 w 1478558"/>
                  <a:gd name="connsiteY4-150" fmla="*/ 6683 h 573994"/>
                  <a:gd name="connsiteX0-151" fmla="*/ 0 w 1478558"/>
                  <a:gd name="connsiteY0-152" fmla="*/ 6683 h 573994"/>
                  <a:gd name="connsiteX1-153" fmla="*/ 1478558 w 1478558"/>
                  <a:gd name="connsiteY1-154" fmla="*/ 487697 h 573994"/>
                  <a:gd name="connsiteX2-155" fmla="*/ 1445221 w 1478558"/>
                  <a:gd name="connsiteY2-156" fmla="*/ 573994 h 573994"/>
                  <a:gd name="connsiteX3-157" fmla="*/ 4763 w 1478558"/>
                  <a:gd name="connsiteY3-158" fmla="*/ 116794 h 573994"/>
                  <a:gd name="connsiteX4-159" fmla="*/ 0 w 1478558"/>
                  <a:gd name="connsiteY4-160" fmla="*/ 6683 h 573994"/>
                  <a:gd name="connsiteX0-161" fmla="*/ 0 w 1478558"/>
                  <a:gd name="connsiteY0-162" fmla="*/ 7185 h 574496"/>
                  <a:gd name="connsiteX1-163" fmla="*/ 1478558 w 1478558"/>
                  <a:gd name="connsiteY1-164" fmla="*/ 488199 h 574496"/>
                  <a:gd name="connsiteX2-165" fmla="*/ 1445221 w 1478558"/>
                  <a:gd name="connsiteY2-166" fmla="*/ 574496 h 574496"/>
                  <a:gd name="connsiteX3-167" fmla="*/ 4763 w 1478558"/>
                  <a:gd name="connsiteY3-168" fmla="*/ 117296 h 574496"/>
                  <a:gd name="connsiteX4-169" fmla="*/ 0 w 1478558"/>
                  <a:gd name="connsiteY4-170" fmla="*/ 7185 h 574496"/>
                  <a:gd name="connsiteX0-171" fmla="*/ 0 w 1478558"/>
                  <a:gd name="connsiteY0-172" fmla="*/ 7185 h 576878"/>
                  <a:gd name="connsiteX1-173" fmla="*/ 1478558 w 1478558"/>
                  <a:gd name="connsiteY1-174" fmla="*/ 488199 h 576878"/>
                  <a:gd name="connsiteX2-175" fmla="*/ 1464271 w 1478558"/>
                  <a:gd name="connsiteY2-176" fmla="*/ 576878 h 576878"/>
                  <a:gd name="connsiteX3-177" fmla="*/ 4763 w 1478558"/>
                  <a:gd name="connsiteY3-178" fmla="*/ 117296 h 576878"/>
                  <a:gd name="connsiteX4-179" fmla="*/ 0 w 1478558"/>
                  <a:gd name="connsiteY4-180" fmla="*/ 7185 h 576878"/>
                  <a:gd name="connsiteX0-181" fmla="*/ 0 w 1478558"/>
                  <a:gd name="connsiteY0-182" fmla="*/ 7376 h 577069"/>
                  <a:gd name="connsiteX1-183" fmla="*/ 1478558 w 1478558"/>
                  <a:gd name="connsiteY1-184" fmla="*/ 483627 h 577069"/>
                  <a:gd name="connsiteX2-185" fmla="*/ 1464271 w 1478558"/>
                  <a:gd name="connsiteY2-186" fmla="*/ 577069 h 577069"/>
                  <a:gd name="connsiteX3-187" fmla="*/ 4763 w 1478558"/>
                  <a:gd name="connsiteY3-188" fmla="*/ 117487 h 577069"/>
                  <a:gd name="connsiteX4-189" fmla="*/ 0 w 1478558"/>
                  <a:gd name="connsiteY4-190" fmla="*/ 7376 h 577069"/>
                  <a:gd name="connsiteX0-191" fmla="*/ 0 w 1478558"/>
                  <a:gd name="connsiteY0-192" fmla="*/ 6934 h 576627"/>
                  <a:gd name="connsiteX1-193" fmla="*/ 1478558 w 1478558"/>
                  <a:gd name="connsiteY1-194" fmla="*/ 483185 h 576627"/>
                  <a:gd name="connsiteX2-195" fmla="*/ 1464271 w 1478558"/>
                  <a:gd name="connsiteY2-196" fmla="*/ 576627 h 576627"/>
                  <a:gd name="connsiteX3-197" fmla="*/ 4763 w 1478558"/>
                  <a:gd name="connsiteY3-198" fmla="*/ 117045 h 576627"/>
                  <a:gd name="connsiteX4-199" fmla="*/ 0 w 1478558"/>
                  <a:gd name="connsiteY4-200" fmla="*/ 6934 h 576627"/>
                  <a:gd name="connsiteX0-201" fmla="*/ 0 w 1478558"/>
                  <a:gd name="connsiteY0-202" fmla="*/ 6934 h 576627"/>
                  <a:gd name="connsiteX1-203" fmla="*/ 1478558 w 1478558"/>
                  <a:gd name="connsiteY1-204" fmla="*/ 483185 h 576627"/>
                  <a:gd name="connsiteX2-205" fmla="*/ 1464271 w 1478558"/>
                  <a:gd name="connsiteY2-206" fmla="*/ 576627 h 576627"/>
                  <a:gd name="connsiteX3-207" fmla="*/ 23813 w 1478558"/>
                  <a:gd name="connsiteY3-208" fmla="*/ 112283 h 576627"/>
                  <a:gd name="connsiteX4-209" fmla="*/ 0 w 1478558"/>
                  <a:gd name="connsiteY4-210" fmla="*/ 6934 h 576627"/>
                  <a:gd name="connsiteX0-211" fmla="*/ 0 w 1473795"/>
                  <a:gd name="connsiteY0-212" fmla="*/ 6934 h 576627"/>
                  <a:gd name="connsiteX1-213" fmla="*/ 1473795 w 1473795"/>
                  <a:gd name="connsiteY1-214" fmla="*/ 483185 h 576627"/>
                  <a:gd name="connsiteX2-215" fmla="*/ 1459508 w 1473795"/>
                  <a:gd name="connsiteY2-216" fmla="*/ 576627 h 576627"/>
                  <a:gd name="connsiteX3-217" fmla="*/ 19050 w 1473795"/>
                  <a:gd name="connsiteY3-218" fmla="*/ 112283 h 576627"/>
                  <a:gd name="connsiteX4-219" fmla="*/ 0 w 1473795"/>
                  <a:gd name="connsiteY4-220" fmla="*/ 6934 h 576627"/>
                  <a:gd name="connsiteX0-221" fmla="*/ 0 w 1473795"/>
                  <a:gd name="connsiteY0-222" fmla="*/ 7206 h 569755"/>
                  <a:gd name="connsiteX1-223" fmla="*/ 1473795 w 1473795"/>
                  <a:gd name="connsiteY1-224" fmla="*/ 476313 h 569755"/>
                  <a:gd name="connsiteX2-225" fmla="*/ 1459508 w 1473795"/>
                  <a:gd name="connsiteY2-226" fmla="*/ 569755 h 569755"/>
                  <a:gd name="connsiteX3-227" fmla="*/ 19050 w 1473795"/>
                  <a:gd name="connsiteY3-228" fmla="*/ 105411 h 569755"/>
                  <a:gd name="connsiteX4-229" fmla="*/ 0 w 1473795"/>
                  <a:gd name="connsiteY4-230" fmla="*/ 7206 h 569755"/>
                  <a:gd name="connsiteX0-231" fmla="*/ 0 w 1473795"/>
                  <a:gd name="connsiteY0-232" fmla="*/ 12924 h 575473"/>
                  <a:gd name="connsiteX1-233" fmla="*/ 1473795 w 1473795"/>
                  <a:gd name="connsiteY1-234" fmla="*/ 482031 h 575473"/>
                  <a:gd name="connsiteX2-235" fmla="*/ 1459508 w 1473795"/>
                  <a:gd name="connsiteY2-236" fmla="*/ 575473 h 575473"/>
                  <a:gd name="connsiteX3-237" fmla="*/ 19050 w 1473795"/>
                  <a:gd name="connsiteY3-238" fmla="*/ 111129 h 575473"/>
                  <a:gd name="connsiteX4-239" fmla="*/ 0 w 1473795"/>
                  <a:gd name="connsiteY4-240" fmla="*/ 12924 h 575473"/>
                  <a:gd name="connsiteX0-241" fmla="*/ 0 w 1473795"/>
                  <a:gd name="connsiteY0-242" fmla="*/ 12924 h 575473"/>
                  <a:gd name="connsiteX1-243" fmla="*/ 1473795 w 1473795"/>
                  <a:gd name="connsiteY1-244" fmla="*/ 482031 h 575473"/>
                  <a:gd name="connsiteX2-245" fmla="*/ 1459508 w 1473795"/>
                  <a:gd name="connsiteY2-246" fmla="*/ 575473 h 575473"/>
                  <a:gd name="connsiteX3-247" fmla="*/ 37814 w 1473795"/>
                  <a:gd name="connsiteY3-248" fmla="*/ 99438 h 575473"/>
                  <a:gd name="connsiteX4-249" fmla="*/ 0 w 1473795"/>
                  <a:gd name="connsiteY4-250" fmla="*/ 12924 h 575473"/>
                  <a:gd name="connsiteX0-251" fmla="*/ 0 w 1461888"/>
                  <a:gd name="connsiteY0-252" fmla="*/ 13419 h 567670"/>
                  <a:gd name="connsiteX1-253" fmla="*/ 1461888 w 1461888"/>
                  <a:gd name="connsiteY1-254" fmla="*/ 474228 h 567670"/>
                  <a:gd name="connsiteX2-255" fmla="*/ 1447601 w 1461888"/>
                  <a:gd name="connsiteY2-256" fmla="*/ 567670 h 567670"/>
                  <a:gd name="connsiteX3-257" fmla="*/ 25907 w 1461888"/>
                  <a:gd name="connsiteY3-258" fmla="*/ 91635 h 567670"/>
                  <a:gd name="connsiteX4-259" fmla="*/ 0 w 1461888"/>
                  <a:gd name="connsiteY4-260" fmla="*/ 13419 h 567670"/>
                  <a:gd name="connsiteX0-261" fmla="*/ 0 w 1461888"/>
                  <a:gd name="connsiteY0-262" fmla="*/ 13419 h 627927"/>
                  <a:gd name="connsiteX1-263" fmla="*/ 1461888 w 1461888"/>
                  <a:gd name="connsiteY1-264" fmla="*/ 474228 h 627927"/>
                  <a:gd name="connsiteX2-265" fmla="*/ 1402061 w 1461888"/>
                  <a:gd name="connsiteY2-266" fmla="*/ 627927 h 627927"/>
                  <a:gd name="connsiteX3-267" fmla="*/ 25907 w 1461888"/>
                  <a:gd name="connsiteY3-268" fmla="*/ 91635 h 627927"/>
                  <a:gd name="connsiteX4-269" fmla="*/ 0 w 1461888"/>
                  <a:gd name="connsiteY4-270" fmla="*/ 13419 h 627927"/>
                  <a:gd name="connsiteX0-271" fmla="*/ 0 w 1472564"/>
                  <a:gd name="connsiteY0-272" fmla="*/ 8892 h 623400"/>
                  <a:gd name="connsiteX1-273" fmla="*/ 1472564 w 1472564"/>
                  <a:gd name="connsiteY1-274" fmla="*/ 576219 h 623400"/>
                  <a:gd name="connsiteX2-275" fmla="*/ 1402061 w 1472564"/>
                  <a:gd name="connsiteY2-276" fmla="*/ 623400 h 623400"/>
                  <a:gd name="connsiteX3-277" fmla="*/ 25907 w 1472564"/>
                  <a:gd name="connsiteY3-278" fmla="*/ 87108 h 623400"/>
                  <a:gd name="connsiteX4-279" fmla="*/ 0 w 1472564"/>
                  <a:gd name="connsiteY4-280" fmla="*/ 8892 h 623400"/>
                  <a:gd name="connsiteX0-281" fmla="*/ 0 w 1472564"/>
                  <a:gd name="connsiteY0-282" fmla="*/ 8892 h 623400"/>
                  <a:gd name="connsiteX1-283" fmla="*/ 1472564 w 1472564"/>
                  <a:gd name="connsiteY1-284" fmla="*/ 576219 h 623400"/>
                  <a:gd name="connsiteX2-285" fmla="*/ 1402061 w 1472564"/>
                  <a:gd name="connsiteY2-286" fmla="*/ 623400 h 623400"/>
                  <a:gd name="connsiteX3-287" fmla="*/ 25907 w 1472564"/>
                  <a:gd name="connsiteY3-288" fmla="*/ 87108 h 623400"/>
                  <a:gd name="connsiteX4-289" fmla="*/ 0 w 1472564"/>
                  <a:gd name="connsiteY4-290" fmla="*/ 8892 h 623400"/>
                  <a:gd name="connsiteX0-291" fmla="*/ 0 w 1472564"/>
                  <a:gd name="connsiteY0-292" fmla="*/ 8892 h 623400"/>
                  <a:gd name="connsiteX1-293" fmla="*/ 1472564 w 1472564"/>
                  <a:gd name="connsiteY1-294" fmla="*/ 576219 h 623400"/>
                  <a:gd name="connsiteX2-295" fmla="*/ 1402061 w 1472564"/>
                  <a:gd name="connsiteY2-296" fmla="*/ 623400 h 623400"/>
                  <a:gd name="connsiteX3-297" fmla="*/ 25907 w 1472564"/>
                  <a:gd name="connsiteY3-298" fmla="*/ 87108 h 623400"/>
                  <a:gd name="connsiteX4-299" fmla="*/ 0 w 1472564"/>
                  <a:gd name="connsiteY4-300" fmla="*/ 8892 h 623400"/>
                  <a:gd name="connsiteX0-301" fmla="*/ 0 w 1472564"/>
                  <a:gd name="connsiteY0-302" fmla="*/ 9380 h 623888"/>
                  <a:gd name="connsiteX1-303" fmla="*/ 1472564 w 1472564"/>
                  <a:gd name="connsiteY1-304" fmla="*/ 576707 h 623888"/>
                  <a:gd name="connsiteX2-305" fmla="*/ 1402061 w 1472564"/>
                  <a:gd name="connsiteY2-306" fmla="*/ 623888 h 623888"/>
                  <a:gd name="connsiteX3-307" fmla="*/ 25907 w 1472564"/>
                  <a:gd name="connsiteY3-308" fmla="*/ 87596 h 623888"/>
                  <a:gd name="connsiteX4-309" fmla="*/ 0 w 1472564"/>
                  <a:gd name="connsiteY4-310" fmla="*/ 9380 h 623888"/>
                  <a:gd name="connsiteX0-311" fmla="*/ 0 w 1472564"/>
                  <a:gd name="connsiteY0-312" fmla="*/ 9380 h 623888"/>
                  <a:gd name="connsiteX1-313" fmla="*/ 1472564 w 1472564"/>
                  <a:gd name="connsiteY1-314" fmla="*/ 576707 h 623888"/>
                  <a:gd name="connsiteX2-315" fmla="*/ 1402061 w 1472564"/>
                  <a:gd name="connsiteY2-316" fmla="*/ 623888 h 623888"/>
                  <a:gd name="connsiteX3-317" fmla="*/ 25907 w 1472564"/>
                  <a:gd name="connsiteY3-318" fmla="*/ 87596 h 623888"/>
                  <a:gd name="connsiteX4-319" fmla="*/ 0 w 1472564"/>
                  <a:gd name="connsiteY4-320" fmla="*/ 9380 h 623888"/>
                  <a:gd name="connsiteX0-321" fmla="*/ 0 w 1472564"/>
                  <a:gd name="connsiteY0-322" fmla="*/ 9380 h 624610"/>
                  <a:gd name="connsiteX1-323" fmla="*/ 1472564 w 1472564"/>
                  <a:gd name="connsiteY1-324" fmla="*/ 576707 h 624610"/>
                  <a:gd name="connsiteX2-325" fmla="*/ 1398019 w 1472564"/>
                  <a:gd name="connsiteY2-326" fmla="*/ 624610 h 624610"/>
                  <a:gd name="connsiteX3-327" fmla="*/ 25907 w 1472564"/>
                  <a:gd name="connsiteY3-328" fmla="*/ 87596 h 624610"/>
                  <a:gd name="connsiteX4-329" fmla="*/ 0 w 1472564"/>
                  <a:gd name="connsiteY4-330" fmla="*/ 9380 h 624610"/>
                  <a:gd name="connsiteX0-331" fmla="*/ 0 w 1472564"/>
                  <a:gd name="connsiteY0-332" fmla="*/ 9380 h 624610"/>
                  <a:gd name="connsiteX1-333" fmla="*/ 1472564 w 1472564"/>
                  <a:gd name="connsiteY1-334" fmla="*/ 576707 h 624610"/>
                  <a:gd name="connsiteX2-335" fmla="*/ 1398019 w 1472564"/>
                  <a:gd name="connsiteY2-336" fmla="*/ 624610 h 624610"/>
                  <a:gd name="connsiteX3-337" fmla="*/ 25907 w 1472564"/>
                  <a:gd name="connsiteY3-338" fmla="*/ 87596 h 624610"/>
                  <a:gd name="connsiteX4-339" fmla="*/ 0 w 1472564"/>
                  <a:gd name="connsiteY4-340" fmla="*/ 9380 h 6246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2564" h="624610">
                    <a:moveTo>
                      <a:pt x="0" y="9380"/>
                    </a:moveTo>
                    <a:cubicBezTo>
                      <a:pt x="521429" y="-49357"/>
                      <a:pt x="1031813" y="171099"/>
                      <a:pt x="1472564" y="576707"/>
                    </a:cubicBezTo>
                    <a:lnTo>
                      <a:pt x="1398019" y="624610"/>
                    </a:lnTo>
                    <a:cubicBezTo>
                      <a:pt x="963191" y="208400"/>
                      <a:pt x="474959" y="51809"/>
                      <a:pt x="25907" y="87596"/>
                    </a:cubicBezTo>
                    <a:lnTo>
                      <a:pt x="0" y="9380"/>
                    </a:lnTo>
                    <a:close/>
                  </a:path>
                </a:pathLst>
              </a:custGeom>
              <a:gradFill>
                <a:gsLst>
                  <a:gs pos="73000">
                    <a:schemeClr val="accent6"/>
                  </a:gs>
                  <a:gs pos="45390">
                    <a:srgbClr val="E4BE33">
                      <a:lumMod val="60000"/>
                      <a:lumOff val="40000"/>
                    </a:srgbClr>
                  </a:gs>
                  <a:gs pos="18000">
                    <a:schemeClr val="accent5"/>
                  </a:gs>
                </a:gsLst>
                <a:lin ang="16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3" name="矩形 6"/>
              <p:cNvSpPr/>
              <p:nvPr/>
            </p:nvSpPr>
            <p:spPr>
              <a:xfrm>
                <a:off x="5341991" y="3394812"/>
                <a:ext cx="345611" cy="536465"/>
              </a:xfrm>
              <a:custGeom>
                <a:avLst/>
                <a:gdLst>
                  <a:gd name="connsiteX0" fmla="*/ 0 w 720080"/>
                  <a:gd name="connsiteY0" fmla="*/ 0 h 72008"/>
                  <a:gd name="connsiteX1" fmla="*/ 720080 w 720080"/>
                  <a:gd name="connsiteY1" fmla="*/ 0 h 72008"/>
                  <a:gd name="connsiteX2" fmla="*/ 720080 w 720080"/>
                  <a:gd name="connsiteY2" fmla="*/ 72008 h 72008"/>
                  <a:gd name="connsiteX3" fmla="*/ 0 w 720080"/>
                  <a:gd name="connsiteY3" fmla="*/ 72008 h 72008"/>
                  <a:gd name="connsiteX4" fmla="*/ 0 w 720080"/>
                  <a:gd name="connsiteY4" fmla="*/ 0 h 72008"/>
                  <a:gd name="connsiteX0-1" fmla="*/ 0 w 720080"/>
                  <a:gd name="connsiteY0-2" fmla="*/ 827314 h 899322"/>
                  <a:gd name="connsiteX1-3" fmla="*/ 438503 w 720080"/>
                  <a:gd name="connsiteY1-4" fmla="*/ 0 h 899322"/>
                  <a:gd name="connsiteX2-5" fmla="*/ 720080 w 720080"/>
                  <a:gd name="connsiteY2-6" fmla="*/ 899322 h 899322"/>
                  <a:gd name="connsiteX3-7" fmla="*/ 0 w 720080"/>
                  <a:gd name="connsiteY3-8" fmla="*/ 899322 h 899322"/>
                  <a:gd name="connsiteX4-9" fmla="*/ 0 w 720080"/>
                  <a:gd name="connsiteY4-10" fmla="*/ 827314 h 899322"/>
                  <a:gd name="connsiteX0-11" fmla="*/ 124823 w 720080"/>
                  <a:gd name="connsiteY0-12" fmla="*/ 444137 h 899322"/>
                  <a:gd name="connsiteX1-13" fmla="*/ 438503 w 720080"/>
                  <a:gd name="connsiteY1-14" fmla="*/ 0 h 899322"/>
                  <a:gd name="connsiteX2-15" fmla="*/ 720080 w 720080"/>
                  <a:gd name="connsiteY2-16" fmla="*/ 899322 h 899322"/>
                  <a:gd name="connsiteX3-17" fmla="*/ 0 w 720080"/>
                  <a:gd name="connsiteY3-18" fmla="*/ 899322 h 899322"/>
                  <a:gd name="connsiteX4-19" fmla="*/ 124823 w 720080"/>
                  <a:gd name="connsiteY4-20" fmla="*/ 444137 h 899322"/>
                  <a:gd name="connsiteX0-21" fmla="*/ 0 w 595257"/>
                  <a:gd name="connsiteY0-22" fmla="*/ 444137 h 899322"/>
                  <a:gd name="connsiteX1-23" fmla="*/ 313680 w 595257"/>
                  <a:gd name="connsiteY1-24" fmla="*/ 0 h 899322"/>
                  <a:gd name="connsiteX2-25" fmla="*/ 595257 w 595257"/>
                  <a:gd name="connsiteY2-26" fmla="*/ 899322 h 899322"/>
                  <a:gd name="connsiteX3-27" fmla="*/ 29029 w 595257"/>
                  <a:gd name="connsiteY3-28" fmla="*/ 530659 h 899322"/>
                  <a:gd name="connsiteX4-29" fmla="*/ 0 w 595257"/>
                  <a:gd name="connsiteY4-30" fmla="*/ 444137 h 899322"/>
                  <a:gd name="connsiteX0-31" fmla="*/ 0 w 363028"/>
                  <a:gd name="connsiteY0-32" fmla="*/ 444137 h 530659"/>
                  <a:gd name="connsiteX1-33" fmla="*/ 313680 w 363028"/>
                  <a:gd name="connsiteY1-34" fmla="*/ 0 h 530659"/>
                  <a:gd name="connsiteX2-35" fmla="*/ 363028 w 363028"/>
                  <a:gd name="connsiteY2-36" fmla="*/ 51688 h 530659"/>
                  <a:gd name="connsiteX3-37" fmla="*/ 29029 w 363028"/>
                  <a:gd name="connsiteY3-38" fmla="*/ 530659 h 530659"/>
                  <a:gd name="connsiteX4-39" fmla="*/ 0 w 363028"/>
                  <a:gd name="connsiteY4-40" fmla="*/ 444137 h 530659"/>
                  <a:gd name="connsiteX0-41" fmla="*/ 0 w 339805"/>
                  <a:gd name="connsiteY0-42" fmla="*/ 444137 h 530659"/>
                  <a:gd name="connsiteX1-43" fmla="*/ 313680 w 339805"/>
                  <a:gd name="connsiteY1-44" fmla="*/ 0 h 530659"/>
                  <a:gd name="connsiteX2-45" fmla="*/ 339805 w 339805"/>
                  <a:gd name="connsiteY2-46" fmla="*/ 60397 h 530659"/>
                  <a:gd name="connsiteX3-47" fmla="*/ 29029 w 339805"/>
                  <a:gd name="connsiteY3-48" fmla="*/ 530659 h 530659"/>
                  <a:gd name="connsiteX4-49" fmla="*/ 0 w 339805"/>
                  <a:gd name="connsiteY4-50" fmla="*/ 444137 h 530659"/>
                  <a:gd name="connsiteX0-51" fmla="*/ 0 w 342708"/>
                  <a:gd name="connsiteY0-52" fmla="*/ 444137 h 530659"/>
                  <a:gd name="connsiteX1-53" fmla="*/ 313680 w 342708"/>
                  <a:gd name="connsiteY1-54" fmla="*/ 0 h 530659"/>
                  <a:gd name="connsiteX2-55" fmla="*/ 342708 w 342708"/>
                  <a:gd name="connsiteY2-56" fmla="*/ 69106 h 530659"/>
                  <a:gd name="connsiteX3-57" fmla="*/ 29029 w 342708"/>
                  <a:gd name="connsiteY3-58" fmla="*/ 530659 h 530659"/>
                  <a:gd name="connsiteX4-59" fmla="*/ 0 w 342708"/>
                  <a:gd name="connsiteY4-60" fmla="*/ 444137 h 530659"/>
                  <a:gd name="connsiteX0-61" fmla="*/ 0 w 345611"/>
                  <a:gd name="connsiteY0-62" fmla="*/ 455749 h 530659"/>
                  <a:gd name="connsiteX1-63" fmla="*/ 316583 w 345611"/>
                  <a:gd name="connsiteY1-64" fmla="*/ 0 h 530659"/>
                  <a:gd name="connsiteX2-65" fmla="*/ 345611 w 345611"/>
                  <a:gd name="connsiteY2-66" fmla="*/ 69106 h 530659"/>
                  <a:gd name="connsiteX3-67" fmla="*/ 31932 w 345611"/>
                  <a:gd name="connsiteY3-68" fmla="*/ 530659 h 530659"/>
                  <a:gd name="connsiteX4-69" fmla="*/ 0 w 345611"/>
                  <a:gd name="connsiteY4-70" fmla="*/ 455749 h 530659"/>
                  <a:gd name="connsiteX0-71" fmla="*/ 0 w 345611"/>
                  <a:gd name="connsiteY0-72" fmla="*/ 447041 h 530659"/>
                  <a:gd name="connsiteX1-73" fmla="*/ 316583 w 345611"/>
                  <a:gd name="connsiteY1-74" fmla="*/ 0 h 530659"/>
                  <a:gd name="connsiteX2-75" fmla="*/ 345611 w 345611"/>
                  <a:gd name="connsiteY2-76" fmla="*/ 69106 h 530659"/>
                  <a:gd name="connsiteX3-77" fmla="*/ 31932 w 345611"/>
                  <a:gd name="connsiteY3-78" fmla="*/ 530659 h 530659"/>
                  <a:gd name="connsiteX4-79" fmla="*/ 0 w 345611"/>
                  <a:gd name="connsiteY4-80" fmla="*/ 447041 h 530659"/>
                  <a:gd name="connsiteX0-81" fmla="*/ 0 w 345611"/>
                  <a:gd name="connsiteY0-82" fmla="*/ 455750 h 539368"/>
                  <a:gd name="connsiteX1-83" fmla="*/ 316583 w 345611"/>
                  <a:gd name="connsiteY1-84" fmla="*/ 0 h 539368"/>
                  <a:gd name="connsiteX2-85" fmla="*/ 345611 w 345611"/>
                  <a:gd name="connsiteY2-86" fmla="*/ 77815 h 539368"/>
                  <a:gd name="connsiteX3-87" fmla="*/ 31932 w 345611"/>
                  <a:gd name="connsiteY3-88" fmla="*/ 539368 h 539368"/>
                  <a:gd name="connsiteX4-89" fmla="*/ 0 w 345611"/>
                  <a:gd name="connsiteY4-90" fmla="*/ 455750 h 539368"/>
                  <a:gd name="connsiteX0-91" fmla="*/ 0 w 345611"/>
                  <a:gd name="connsiteY0-92" fmla="*/ 447041 h 530659"/>
                  <a:gd name="connsiteX1-93" fmla="*/ 313681 w 345611"/>
                  <a:gd name="connsiteY1-94" fmla="*/ 0 h 530659"/>
                  <a:gd name="connsiteX2-95" fmla="*/ 345611 w 345611"/>
                  <a:gd name="connsiteY2-96" fmla="*/ 69106 h 530659"/>
                  <a:gd name="connsiteX3-97" fmla="*/ 31932 w 345611"/>
                  <a:gd name="connsiteY3-98" fmla="*/ 530659 h 530659"/>
                  <a:gd name="connsiteX4-99" fmla="*/ 0 w 345611"/>
                  <a:gd name="connsiteY4-100" fmla="*/ 447041 h 530659"/>
                  <a:gd name="connsiteX0-101" fmla="*/ 0 w 345611"/>
                  <a:gd name="connsiteY0-102" fmla="*/ 449944 h 533562"/>
                  <a:gd name="connsiteX1-103" fmla="*/ 316584 w 345611"/>
                  <a:gd name="connsiteY1-104" fmla="*/ 0 h 533562"/>
                  <a:gd name="connsiteX2-105" fmla="*/ 345611 w 345611"/>
                  <a:gd name="connsiteY2-106" fmla="*/ 72009 h 533562"/>
                  <a:gd name="connsiteX3-107" fmla="*/ 31932 w 345611"/>
                  <a:gd name="connsiteY3-108" fmla="*/ 533562 h 533562"/>
                  <a:gd name="connsiteX4-109" fmla="*/ 0 w 345611"/>
                  <a:gd name="connsiteY4-110" fmla="*/ 449944 h 533562"/>
                  <a:gd name="connsiteX0-111" fmla="*/ 0 w 345611"/>
                  <a:gd name="connsiteY0-112" fmla="*/ 452847 h 536465"/>
                  <a:gd name="connsiteX1-113" fmla="*/ 316584 w 345611"/>
                  <a:gd name="connsiteY1-114" fmla="*/ 0 h 536465"/>
                  <a:gd name="connsiteX2-115" fmla="*/ 345611 w 345611"/>
                  <a:gd name="connsiteY2-116" fmla="*/ 74912 h 536465"/>
                  <a:gd name="connsiteX3-117" fmla="*/ 31932 w 345611"/>
                  <a:gd name="connsiteY3-118" fmla="*/ 536465 h 536465"/>
                  <a:gd name="connsiteX4-119" fmla="*/ 0 w 345611"/>
                  <a:gd name="connsiteY4-120" fmla="*/ 452847 h 5364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5611" h="536465">
                    <a:moveTo>
                      <a:pt x="0" y="452847"/>
                    </a:moveTo>
                    <a:lnTo>
                      <a:pt x="316584" y="0"/>
                    </a:lnTo>
                    <a:lnTo>
                      <a:pt x="345611" y="74912"/>
                    </a:lnTo>
                    <a:lnTo>
                      <a:pt x="31932" y="536465"/>
                    </a:lnTo>
                    <a:lnTo>
                      <a:pt x="0" y="452847"/>
                    </a:lnTo>
                    <a:close/>
                  </a:path>
                </a:pathLst>
              </a:custGeom>
              <a:gradFill>
                <a:gsLst>
                  <a:gs pos="0">
                    <a:schemeClr val="accent6"/>
                  </a:gs>
                  <a:gs pos="76000">
                    <a:schemeClr val="accent5">
                      <a:lumMod val="26000"/>
                      <a:lumOff val="74000"/>
                    </a:schemeClr>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4" name="矩形 5"/>
              <p:cNvSpPr/>
              <p:nvPr/>
            </p:nvSpPr>
            <p:spPr>
              <a:xfrm>
                <a:off x="3907589" y="3089595"/>
                <a:ext cx="1758804" cy="798481"/>
              </a:xfrm>
              <a:custGeom>
                <a:avLst/>
                <a:gdLst>
                  <a:gd name="connsiteX0" fmla="*/ 0 w 1134691"/>
                  <a:gd name="connsiteY0" fmla="*/ 0 h 504056"/>
                  <a:gd name="connsiteX1" fmla="*/ 1134691 w 1134691"/>
                  <a:gd name="connsiteY1" fmla="*/ 0 h 504056"/>
                  <a:gd name="connsiteX2" fmla="*/ 1134691 w 1134691"/>
                  <a:gd name="connsiteY2" fmla="*/ 504056 h 504056"/>
                  <a:gd name="connsiteX3" fmla="*/ 0 w 1134691"/>
                  <a:gd name="connsiteY3" fmla="*/ 504056 h 504056"/>
                  <a:gd name="connsiteX4" fmla="*/ 0 w 1134691"/>
                  <a:gd name="connsiteY4" fmla="*/ 0 h 504056"/>
                  <a:gd name="connsiteX0-1" fmla="*/ 386080 w 1134691"/>
                  <a:gd name="connsiteY0-2" fmla="*/ 0 h 913359"/>
                  <a:gd name="connsiteX1-3" fmla="*/ 1134691 w 1134691"/>
                  <a:gd name="connsiteY1-4" fmla="*/ 409303 h 913359"/>
                  <a:gd name="connsiteX2-5" fmla="*/ 1134691 w 1134691"/>
                  <a:gd name="connsiteY2-6" fmla="*/ 913359 h 913359"/>
                  <a:gd name="connsiteX3-7" fmla="*/ 0 w 1134691"/>
                  <a:gd name="connsiteY3-8" fmla="*/ 913359 h 913359"/>
                  <a:gd name="connsiteX4-9" fmla="*/ 386080 w 1134691"/>
                  <a:gd name="connsiteY4-10" fmla="*/ 0 h 913359"/>
                  <a:gd name="connsiteX0-11" fmla="*/ 592182 w 1340793"/>
                  <a:gd name="connsiteY0-12" fmla="*/ 0 h 913359"/>
                  <a:gd name="connsiteX1-13" fmla="*/ 1340793 w 1340793"/>
                  <a:gd name="connsiteY1-14" fmla="*/ 409303 h 913359"/>
                  <a:gd name="connsiteX2-15" fmla="*/ 1340793 w 1340793"/>
                  <a:gd name="connsiteY2-16" fmla="*/ 913359 h 913359"/>
                  <a:gd name="connsiteX3-17" fmla="*/ 0 w 1340793"/>
                  <a:gd name="connsiteY3-18" fmla="*/ 416970 h 913359"/>
                  <a:gd name="connsiteX4-19" fmla="*/ 592182 w 1340793"/>
                  <a:gd name="connsiteY4-20" fmla="*/ 0 h 913359"/>
                  <a:gd name="connsiteX0-21" fmla="*/ 592182 w 1758804"/>
                  <a:gd name="connsiteY0-22" fmla="*/ 0 h 913359"/>
                  <a:gd name="connsiteX1-23" fmla="*/ 1758804 w 1758804"/>
                  <a:gd name="connsiteY1-24" fmla="*/ 307703 h 913359"/>
                  <a:gd name="connsiteX2-25" fmla="*/ 1340793 w 1758804"/>
                  <a:gd name="connsiteY2-26" fmla="*/ 913359 h 913359"/>
                  <a:gd name="connsiteX3-27" fmla="*/ 0 w 1758804"/>
                  <a:gd name="connsiteY3-28" fmla="*/ 416970 h 913359"/>
                  <a:gd name="connsiteX4-29" fmla="*/ 592182 w 1758804"/>
                  <a:gd name="connsiteY4-30" fmla="*/ 0 h 913359"/>
                  <a:gd name="connsiteX0-31" fmla="*/ 592182 w 1758804"/>
                  <a:gd name="connsiteY0-32" fmla="*/ 0 h 774022"/>
                  <a:gd name="connsiteX1-33" fmla="*/ 1758804 w 1758804"/>
                  <a:gd name="connsiteY1-34" fmla="*/ 307703 h 774022"/>
                  <a:gd name="connsiteX2-35" fmla="*/ 1439490 w 1758804"/>
                  <a:gd name="connsiteY2-36" fmla="*/ 774022 h 774022"/>
                  <a:gd name="connsiteX3-37" fmla="*/ 0 w 1758804"/>
                  <a:gd name="connsiteY3-38" fmla="*/ 416970 h 774022"/>
                  <a:gd name="connsiteX4-39" fmla="*/ 592182 w 1758804"/>
                  <a:gd name="connsiteY4-40" fmla="*/ 0 h 774022"/>
                  <a:gd name="connsiteX0-41" fmla="*/ 592182 w 1758804"/>
                  <a:gd name="connsiteY0-42" fmla="*/ 0 h 669519"/>
                  <a:gd name="connsiteX1-43" fmla="*/ 1758804 w 1758804"/>
                  <a:gd name="connsiteY1-44" fmla="*/ 307703 h 669519"/>
                  <a:gd name="connsiteX2-45" fmla="*/ 1404656 w 1758804"/>
                  <a:gd name="connsiteY2-46" fmla="*/ 669519 h 669519"/>
                  <a:gd name="connsiteX3-47" fmla="*/ 0 w 1758804"/>
                  <a:gd name="connsiteY3-48" fmla="*/ 416970 h 669519"/>
                  <a:gd name="connsiteX4-49" fmla="*/ 592182 w 1758804"/>
                  <a:gd name="connsiteY4-50" fmla="*/ 0 h 669519"/>
                  <a:gd name="connsiteX0-51" fmla="*/ 592182 w 1758804"/>
                  <a:gd name="connsiteY0-52" fmla="*/ 0 h 756605"/>
                  <a:gd name="connsiteX1-53" fmla="*/ 1758804 w 1758804"/>
                  <a:gd name="connsiteY1-54" fmla="*/ 307703 h 756605"/>
                  <a:gd name="connsiteX2-55" fmla="*/ 1439490 w 1758804"/>
                  <a:gd name="connsiteY2-56" fmla="*/ 756605 h 756605"/>
                  <a:gd name="connsiteX3-57" fmla="*/ 0 w 1758804"/>
                  <a:gd name="connsiteY3-58" fmla="*/ 416970 h 756605"/>
                  <a:gd name="connsiteX4-59" fmla="*/ 592182 w 1758804"/>
                  <a:gd name="connsiteY4-60" fmla="*/ 0 h 756605"/>
                  <a:gd name="connsiteX0-61" fmla="*/ 592182 w 1758804"/>
                  <a:gd name="connsiteY0-62" fmla="*/ 0 h 756605"/>
                  <a:gd name="connsiteX1-63" fmla="*/ 1758804 w 1758804"/>
                  <a:gd name="connsiteY1-64" fmla="*/ 307703 h 756605"/>
                  <a:gd name="connsiteX2-65" fmla="*/ 1439490 w 1758804"/>
                  <a:gd name="connsiteY2-66" fmla="*/ 756605 h 756605"/>
                  <a:gd name="connsiteX3-67" fmla="*/ 0 w 1758804"/>
                  <a:gd name="connsiteY3-68" fmla="*/ 416970 h 756605"/>
                  <a:gd name="connsiteX4-69" fmla="*/ 592182 w 1758804"/>
                  <a:gd name="connsiteY4-70" fmla="*/ 0 h 756605"/>
                  <a:gd name="connsiteX0-71" fmla="*/ 592182 w 1758804"/>
                  <a:gd name="connsiteY0-72" fmla="*/ 0 h 756605"/>
                  <a:gd name="connsiteX1-73" fmla="*/ 1758804 w 1758804"/>
                  <a:gd name="connsiteY1-74" fmla="*/ 307703 h 756605"/>
                  <a:gd name="connsiteX2-75" fmla="*/ 1439490 w 1758804"/>
                  <a:gd name="connsiteY2-76" fmla="*/ 756605 h 756605"/>
                  <a:gd name="connsiteX3-77" fmla="*/ 0 w 1758804"/>
                  <a:gd name="connsiteY3-78" fmla="*/ 416970 h 756605"/>
                  <a:gd name="connsiteX4-79" fmla="*/ 592182 w 1758804"/>
                  <a:gd name="connsiteY4-80" fmla="*/ 0 h 756605"/>
                  <a:gd name="connsiteX0-81" fmla="*/ 592182 w 1758804"/>
                  <a:gd name="connsiteY0-82" fmla="*/ 0 h 796073"/>
                  <a:gd name="connsiteX1-83" fmla="*/ 1758804 w 1758804"/>
                  <a:gd name="connsiteY1-84" fmla="*/ 307703 h 796073"/>
                  <a:gd name="connsiteX2-85" fmla="*/ 1439490 w 1758804"/>
                  <a:gd name="connsiteY2-86" fmla="*/ 756605 h 796073"/>
                  <a:gd name="connsiteX3-87" fmla="*/ 0 w 1758804"/>
                  <a:gd name="connsiteY3-88" fmla="*/ 416970 h 796073"/>
                  <a:gd name="connsiteX4-89" fmla="*/ 592182 w 1758804"/>
                  <a:gd name="connsiteY4-90" fmla="*/ 0 h 796073"/>
                  <a:gd name="connsiteX0-91" fmla="*/ 592182 w 1758804"/>
                  <a:gd name="connsiteY0-92" fmla="*/ 0 h 796073"/>
                  <a:gd name="connsiteX1-93" fmla="*/ 1758804 w 1758804"/>
                  <a:gd name="connsiteY1-94" fmla="*/ 307703 h 796073"/>
                  <a:gd name="connsiteX2-95" fmla="*/ 1439490 w 1758804"/>
                  <a:gd name="connsiteY2-96" fmla="*/ 756605 h 796073"/>
                  <a:gd name="connsiteX3-97" fmla="*/ 0 w 1758804"/>
                  <a:gd name="connsiteY3-98" fmla="*/ 416970 h 796073"/>
                  <a:gd name="connsiteX4-99" fmla="*/ 592182 w 1758804"/>
                  <a:gd name="connsiteY4-100" fmla="*/ 0 h 796073"/>
                  <a:gd name="connsiteX0-101" fmla="*/ 592182 w 1758804"/>
                  <a:gd name="connsiteY0-102" fmla="*/ 0 h 796073"/>
                  <a:gd name="connsiteX1-103" fmla="*/ 1758804 w 1758804"/>
                  <a:gd name="connsiteY1-104" fmla="*/ 307703 h 796073"/>
                  <a:gd name="connsiteX2-105" fmla="*/ 1439490 w 1758804"/>
                  <a:gd name="connsiteY2-106" fmla="*/ 756605 h 796073"/>
                  <a:gd name="connsiteX3-107" fmla="*/ 0 w 1758804"/>
                  <a:gd name="connsiteY3-108" fmla="*/ 416970 h 796073"/>
                  <a:gd name="connsiteX4-109" fmla="*/ 592182 w 1758804"/>
                  <a:gd name="connsiteY4-110" fmla="*/ 0 h 796073"/>
                  <a:gd name="connsiteX0-111" fmla="*/ 592182 w 1758804"/>
                  <a:gd name="connsiteY0-112" fmla="*/ 0 h 796073"/>
                  <a:gd name="connsiteX1-113" fmla="*/ 1758804 w 1758804"/>
                  <a:gd name="connsiteY1-114" fmla="*/ 307703 h 796073"/>
                  <a:gd name="connsiteX2-115" fmla="*/ 1439490 w 1758804"/>
                  <a:gd name="connsiteY2-116" fmla="*/ 756605 h 796073"/>
                  <a:gd name="connsiteX3-117" fmla="*/ 0 w 1758804"/>
                  <a:gd name="connsiteY3-118" fmla="*/ 416970 h 796073"/>
                  <a:gd name="connsiteX4-119" fmla="*/ 592182 w 1758804"/>
                  <a:gd name="connsiteY4-120" fmla="*/ 0 h 796073"/>
                  <a:gd name="connsiteX0-121" fmla="*/ 592182 w 1758804"/>
                  <a:gd name="connsiteY0-122" fmla="*/ 0 h 796073"/>
                  <a:gd name="connsiteX1-123" fmla="*/ 1758804 w 1758804"/>
                  <a:gd name="connsiteY1-124" fmla="*/ 307703 h 796073"/>
                  <a:gd name="connsiteX2-125" fmla="*/ 1439490 w 1758804"/>
                  <a:gd name="connsiteY2-126" fmla="*/ 756605 h 796073"/>
                  <a:gd name="connsiteX3-127" fmla="*/ 0 w 1758804"/>
                  <a:gd name="connsiteY3-128" fmla="*/ 416970 h 796073"/>
                  <a:gd name="connsiteX4-129" fmla="*/ 592182 w 1758804"/>
                  <a:gd name="connsiteY4-130" fmla="*/ 0 h 796073"/>
                  <a:gd name="connsiteX0-131" fmla="*/ 592182 w 1758804"/>
                  <a:gd name="connsiteY0-132" fmla="*/ 0 h 790690"/>
                  <a:gd name="connsiteX1-133" fmla="*/ 1758804 w 1758804"/>
                  <a:gd name="connsiteY1-134" fmla="*/ 307703 h 790690"/>
                  <a:gd name="connsiteX2-135" fmla="*/ 1439490 w 1758804"/>
                  <a:gd name="connsiteY2-136" fmla="*/ 756605 h 790690"/>
                  <a:gd name="connsiteX3-137" fmla="*/ 0 w 1758804"/>
                  <a:gd name="connsiteY3-138" fmla="*/ 416970 h 790690"/>
                  <a:gd name="connsiteX4-139" fmla="*/ 592182 w 1758804"/>
                  <a:gd name="connsiteY4-140" fmla="*/ 0 h 790690"/>
                  <a:gd name="connsiteX0-141" fmla="*/ 592182 w 1758804"/>
                  <a:gd name="connsiteY0-142" fmla="*/ 0 h 798481"/>
                  <a:gd name="connsiteX1-143" fmla="*/ 1758804 w 1758804"/>
                  <a:gd name="connsiteY1-144" fmla="*/ 307703 h 798481"/>
                  <a:gd name="connsiteX2-145" fmla="*/ 1433562 w 1758804"/>
                  <a:gd name="connsiteY2-146" fmla="*/ 765496 h 798481"/>
                  <a:gd name="connsiteX3-147" fmla="*/ 0 w 1758804"/>
                  <a:gd name="connsiteY3-148" fmla="*/ 416970 h 798481"/>
                  <a:gd name="connsiteX4-149" fmla="*/ 592182 w 1758804"/>
                  <a:gd name="connsiteY4-150" fmla="*/ 0 h 79848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58804" h="798481">
                    <a:moveTo>
                      <a:pt x="592182" y="0"/>
                    </a:moveTo>
                    <a:cubicBezTo>
                      <a:pt x="853331" y="212876"/>
                      <a:pt x="1216079" y="379307"/>
                      <a:pt x="1758804" y="307703"/>
                    </a:cubicBezTo>
                    <a:lnTo>
                      <a:pt x="1433562" y="765496"/>
                    </a:lnTo>
                    <a:cubicBezTo>
                      <a:pt x="799881" y="868378"/>
                      <a:pt x="408135" y="724674"/>
                      <a:pt x="0" y="416970"/>
                    </a:cubicBezTo>
                    <a:lnTo>
                      <a:pt x="592182" y="0"/>
                    </a:lnTo>
                    <a:close/>
                  </a:path>
                </a:pathLst>
              </a:custGeom>
              <a:gradFill>
                <a:gsLst>
                  <a:gs pos="0">
                    <a:schemeClr val="accent6">
                      <a:lumMod val="94000"/>
                      <a:lumOff val="6000"/>
                    </a:schemeClr>
                  </a:gs>
                  <a:gs pos="100000">
                    <a:schemeClr val="accent5"/>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11" name="TextBox 310"/>
            <p:cNvSpPr txBox="1"/>
            <p:nvPr/>
          </p:nvSpPr>
          <p:spPr>
            <a:xfrm>
              <a:off x="4723808" y="2850490"/>
              <a:ext cx="328936" cy="369332"/>
            </a:xfrm>
            <a:prstGeom prst="rect">
              <a:avLst/>
            </a:prstGeom>
            <a:noFill/>
            <a:effectLst>
              <a:innerShdw blurRad="63500" dist="50800" dir="13500000">
                <a:prstClr val="black">
                  <a:alpha val="50000"/>
                </a:prstClr>
              </a:innerShdw>
            </a:effectLst>
          </p:spPr>
          <p:txBody>
            <a:bodyPr wrap="none" rtlCol="0">
              <a:spAutoFit/>
            </a:bodyPr>
            <a:lstStyle/>
            <a:p>
              <a:r>
                <a:rPr lang="en-US" altLang="zh-CN"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T</a:t>
              </a:r>
              <a:endParaRPr lang="zh-CN" altLang="en-US"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endParaRPr>
            </a:p>
          </p:txBody>
        </p:sp>
      </p:grpSp>
      <p:grpSp>
        <p:nvGrpSpPr>
          <p:cNvPr id="315" name="组合 314"/>
          <p:cNvGrpSpPr/>
          <p:nvPr/>
        </p:nvGrpSpPr>
        <p:grpSpPr>
          <a:xfrm>
            <a:off x="4063843" y="2848708"/>
            <a:ext cx="1663936" cy="873529"/>
            <a:chOff x="3885010" y="3089595"/>
            <a:chExt cx="1802592" cy="946320"/>
          </a:xfrm>
        </p:grpSpPr>
        <p:grpSp>
          <p:nvGrpSpPr>
            <p:cNvPr id="316" name="组合 315"/>
            <p:cNvGrpSpPr/>
            <p:nvPr/>
          </p:nvGrpSpPr>
          <p:grpSpPr>
            <a:xfrm>
              <a:off x="3885010" y="3089595"/>
              <a:ext cx="1802592" cy="946320"/>
              <a:chOff x="3885010" y="3089595"/>
              <a:chExt cx="1802592" cy="946320"/>
            </a:xfrm>
          </p:grpSpPr>
          <p:grpSp>
            <p:nvGrpSpPr>
              <p:cNvPr id="318" name="组合 317"/>
              <p:cNvGrpSpPr/>
              <p:nvPr/>
            </p:nvGrpSpPr>
            <p:grpSpPr>
              <a:xfrm>
                <a:off x="3885010" y="3089595"/>
                <a:ext cx="1802592" cy="946320"/>
                <a:chOff x="3885010" y="3089595"/>
                <a:chExt cx="1802592" cy="946320"/>
              </a:xfrm>
              <a:effectLst>
                <a:outerShdw blurRad="292100" dist="419100" dir="6540000" algn="tl" rotWithShape="0">
                  <a:prstClr val="black">
                    <a:alpha val="40000"/>
                  </a:prstClr>
                </a:outerShdw>
              </a:effectLst>
            </p:grpSpPr>
            <p:sp>
              <p:nvSpPr>
                <p:cNvPr id="320" name="矩形 2"/>
                <p:cNvSpPr/>
                <p:nvPr/>
              </p:nvSpPr>
              <p:spPr>
                <a:xfrm rot="2092662" flipV="1">
                  <a:off x="3885010" y="3411305"/>
                  <a:ext cx="1472564" cy="624610"/>
                </a:xfrm>
                <a:custGeom>
                  <a:avLst/>
                  <a:gdLst>
                    <a:gd name="connsiteX0" fmla="*/ 0 w 576064"/>
                    <a:gd name="connsiteY0" fmla="*/ 0 h 124398"/>
                    <a:gd name="connsiteX1" fmla="*/ 576064 w 576064"/>
                    <a:gd name="connsiteY1" fmla="*/ 0 h 124398"/>
                    <a:gd name="connsiteX2" fmla="*/ 576064 w 576064"/>
                    <a:gd name="connsiteY2" fmla="*/ 124398 h 124398"/>
                    <a:gd name="connsiteX3" fmla="*/ 0 w 576064"/>
                    <a:gd name="connsiteY3" fmla="*/ 124398 h 124398"/>
                    <a:gd name="connsiteX4" fmla="*/ 0 w 576064"/>
                    <a:gd name="connsiteY4" fmla="*/ 0 h 124398"/>
                    <a:gd name="connsiteX0-1" fmla="*/ 0 w 726083"/>
                    <a:gd name="connsiteY0-2" fmla="*/ 0 h 488730"/>
                    <a:gd name="connsiteX1-3" fmla="*/ 726083 w 726083"/>
                    <a:gd name="connsiteY1-4" fmla="*/ 364332 h 488730"/>
                    <a:gd name="connsiteX2-5" fmla="*/ 726083 w 726083"/>
                    <a:gd name="connsiteY2-6" fmla="*/ 488730 h 488730"/>
                    <a:gd name="connsiteX3-7" fmla="*/ 150019 w 726083"/>
                    <a:gd name="connsiteY3-8" fmla="*/ 488730 h 488730"/>
                    <a:gd name="connsiteX4-9" fmla="*/ 0 w 726083"/>
                    <a:gd name="connsiteY4-10" fmla="*/ 0 h 488730"/>
                    <a:gd name="connsiteX0-11" fmla="*/ 0 w 726083"/>
                    <a:gd name="connsiteY0-12" fmla="*/ 0 h 488730"/>
                    <a:gd name="connsiteX1-13" fmla="*/ 726083 w 726083"/>
                    <a:gd name="connsiteY1-14" fmla="*/ 364332 h 488730"/>
                    <a:gd name="connsiteX2-15" fmla="*/ 726083 w 726083"/>
                    <a:gd name="connsiteY2-16" fmla="*/ 488730 h 488730"/>
                    <a:gd name="connsiteX3-17" fmla="*/ 4763 w 726083"/>
                    <a:gd name="connsiteY3-18" fmla="*/ 110111 h 488730"/>
                    <a:gd name="connsiteX4-19" fmla="*/ 0 w 726083"/>
                    <a:gd name="connsiteY4-20" fmla="*/ 0 h 488730"/>
                    <a:gd name="connsiteX0-21" fmla="*/ 0 w 1478558"/>
                    <a:gd name="connsiteY0-22" fmla="*/ 0 h 488730"/>
                    <a:gd name="connsiteX1-23" fmla="*/ 1478558 w 1478558"/>
                    <a:gd name="connsiteY1-24" fmla="*/ 481014 h 488730"/>
                    <a:gd name="connsiteX2-25" fmla="*/ 726083 w 1478558"/>
                    <a:gd name="connsiteY2-26" fmla="*/ 488730 h 488730"/>
                    <a:gd name="connsiteX3-27" fmla="*/ 4763 w 1478558"/>
                    <a:gd name="connsiteY3-28" fmla="*/ 110111 h 488730"/>
                    <a:gd name="connsiteX4-29" fmla="*/ 0 w 1478558"/>
                    <a:gd name="connsiteY4-30" fmla="*/ 0 h 488730"/>
                    <a:gd name="connsiteX0-31" fmla="*/ 0 w 1483321"/>
                    <a:gd name="connsiteY0-32" fmla="*/ 0 h 562549"/>
                    <a:gd name="connsiteX1-33" fmla="*/ 1478558 w 1483321"/>
                    <a:gd name="connsiteY1-34" fmla="*/ 481014 h 562549"/>
                    <a:gd name="connsiteX2-35" fmla="*/ 1483321 w 1483321"/>
                    <a:gd name="connsiteY2-36" fmla="*/ 562549 h 562549"/>
                    <a:gd name="connsiteX3-37" fmla="*/ 4763 w 1483321"/>
                    <a:gd name="connsiteY3-38" fmla="*/ 110111 h 562549"/>
                    <a:gd name="connsiteX4-39" fmla="*/ 0 w 1483321"/>
                    <a:gd name="connsiteY4-40" fmla="*/ 0 h 562549"/>
                    <a:gd name="connsiteX0-41" fmla="*/ 0 w 1483321"/>
                    <a:gd name="connsiteY0-42" fmla="*/ 0 h 562549"/>
                    <a:gd name="connsiteX1-43" fmla="*/ 1478558 w 1483321"/>
                    <a:gd name="connsiteY1-44" fmla="*/ 481014 h 562549"/>
                    <a:gd name="connsiteX2-45" fmla="*/ 1483321 w 1483321"/>
                    <a:gd name="connsiteY2-46" fmla="*/ 562549 h 562549"/>
                    <a:gd name="connsiteX3-47" fmla="*/ 4763 w 1483321"/>
                    <a:gd name="connsiteY3-48" fmla="*/ 110111 h 562549"/>
                    <a:gd name="connsiteX4-49" fmla="*/ 0 w 1483321"/>
                    <a:gd name="connsiteY4-50" fmla="*/ 0 h 562549"/>
                    <a:gd name="connsiteX0-51" fmla="*/ 0 w 1483321"/>
                    <a:gd name="connsiteY0-52" fmla="*/ 0 h 562549"/>
                    <a:gd name="connsiteX1-53" fmla="*/ 1478558 w 1483321"/>
                    <a:gd name="connsiteY1-54" fmla="*/ 481014 h 562549"/>
                    <a:gd name="connsiteX2-55" fmla="*/ 1483321 w 1483321"/>
                    <a:gd name="connsiteY2-56" fmla="*/ 562549 h 562549"/>
                    <a:gd name="connsiteX3-57" fmla="*/ 4763 w 1483321"/>
                    <a:gd name="connsiteY3-58" fmla="*/ 110111 h 562549"/>
                    <a:gd name="connsiteX4-59" fmla="*/ 0 w 1483321"/>
                    <a:gd name="connsiteY4-60" fmla="*/ 0 h 562549"/>
                    <a:gd name="connsiteX0-61" fmla="*/ 0 w 1483321"/>
                    <a:gd name="connsiteY0-62" fmla="*/ 0 h 562549"/>
                    <a:gd name="connsiteX1-63" fmla="*/ 1478558 w 1483321"/>
                    <a:gd name="connsiteY1-64" fmla="*/ 481014 h 562549"/>
                    <a:gd name="connsiteX2-65" fmla="*/ 1483321 w 1483321"/>
                    <a:gd name="connsiteY2-66" fmla="*/ 562549 h 562549"/>
                    <a:gd name="connsiteX3-67" fmla="*/ 4763 w 1483321"/>
                    <a:gd name="connsiteY3-68" fmla="*/ 110111 h 562549"/>
                    <a:gd name="connsiteX4-69" fmla="*/ 0 w 1483321"/>
                    <a:gd name="connsiteY4-70" fmla="*/ 0 h 562549"/>
                    <a:gd name="connsiteX0-71" fmla="*/ 0 w 1483321"/>
                    <a:gd name="connsiteY0-72" fmla="*/ 6683 h 569232"/>
                    <a:gd name="connsiteX1-73" fmla="*/ 1478558 w 1483321"/>
                    <a:gd name="connsiteY1-74" fmla="*/ 487697 h 569232"/>
                    <a:gd name="connsiteX2-75" fmla="*/ 1483321 w 1483321"/>
                    <a:gd name="connsiteY2-76" fmla="*/ 569232 h 569232"/>
                    <a:gd name="connsiteX3-77" fmla="*/ 4763 w 1483321"/>
                    <a:gd name="connsiteY3-78" fmla="*/ 116794 h 569232"/>
                    <a:gd name="connsiteX4-79" fmla="*/ 0 w 1483321"/>
                    <a:gd name="connsiteY4-80" fmla="*/ 6683 h 569232"/>
                    <a:gd name="connsiteX0-81" fmla="*/ 0 w 1478558"/>
                    <a:gd name="connsiteY0-82" fmla="*/ 6683 h 559707"/>
                    <a:gd name="connsiteX1-83" fmla="*/ 1478558 w 1478558"/>
                    <a:gd name="connsiteY1-84" fmla="*/ 487697 h 559707"/>
                    <a:gd name="connsiteX2-85" fmla="*/ 1440459 w 1478558"/>
                    <a:gd name="connsiteY2-86" fmla="*/ 559707 h 559707"/>
                    <a:gd name="connsiteX3-87" fmla="*/ 4763 w 1478558"/>
                    <a:gd name="connsiteY3-88" fmla="*/ 116794 h 559707"/>
                    <a:gd name="connsiteX4-89" fmla="*/ 0 w 1478558"/>
                    <a:gd name="connsiteY4-90" fmla="*/ 6683 h 559707"/>
                    <a:gd name="connsiteX0-91" fmla="*/ 0 w 1478558"/>
                    <a:gd name="connsiteY0-92" fmla="*/ 6683 h 559707"/>
                    <a:gd name="connsiteX1-93" fmla="*/ 1478558 w 1478558"/>
                    <a:gd name="connsiteY1-94" fmla="*/ 487697 h 559707"/>
                    <a:gd name="connsiteX2-95" fmla="*/ 1440459 w 1478558"/>
                    <a:gd name="connsiteY2-96" fmla="*/ 559707 h 559707"/>
                    <a:gd name="connsiteX3-97" fmla="*/ 4763 w 1478558"/>
                    <a:gd name="connsiteY3-98" fmla="*/ 116794 h 559707"/>
                    <a:gd name="connsiteX4-99" fmla="*/ 0 w 1478558"/>
                    <a:gd name="connsiteY4-100" fmla="*/ 6683 h 559707"/>
                    <a:gd name="connsiteX0-101" fmla="*/ 0 w 1478558"/>
                    <a:gd name="connsiteY0-102" fmla="*/ 6683 h 559707"/>
                    <a:gd name="connsiteX1-103" fmla="*/ 1478558 w 1478558"/>
                    <a:gd name="connsiteY1-104" fmla="*/ 487697 h 559707"/>
                    <a:gd name="connsiteX2-105" fmla="*/ 1440459 w 1478558"/>
                    <a:gd name="connsiteY2-106" fmla="*/ 559707 h 559707"/>
                    <a:gd name="connsiteX3-107" fmla="*/ 4763 w 1478558"/>
                    <a:gd name="connsiteY3-108" fmla="*/ 116794 h 559707"/>
                    <a:gd name="connsiteX4-109" fmla="*/ 0 w 1478558"/>
                    <a:gd name="connsiteY4-110" fmla="*/ 6683 h 559707"/>
                    <a:gd name="connsiteX0-111" fmla="*/ 0 w 1478558"/>
                    <a:gd name="connsiteY0-112" fmla="*/ 6683 h 559707"/>
                    <a:gd name="connsiteX1-113" fmla="*/ 1478558 w 1478558"/>
                    <a:gd name="connsiteY1-114" fmla="*/ 487697 h 559707"/>
                    <a:gd name="connsiteX2-115" fmla="*/ 1440459 w 1478558"/>
                    <a:gd name="connsiteY2-116" fmla="*/ 559707 h 559707"/>
                    <a:gd name="connsiteX3-117" fmla="*/ 4763 w 1478558"/>
                    <a:gd name="connsiteY3-118" fmla="*/ 116794 h 559707"/>
                    <a:gd name="connsiteX4-119" fmla="*/ 0 w 1478558"/>
                    <a:gd name="connsiteY4-120" fmla="*/ 6683 h 559707"/>
                    <a:gd name="connsiteX0-121" fmla="*/ 0 w 1478558"/>
                    <a:gd name="connsiteY0-122" fmla="*/ 6683 h 559707"/>
                    <a:gd name="connsiteX1-123" fmla="*/ 1478558 w 1478558"/>
                    <a:gd name="connsiteY1-124" fmla="*/ 487697 h 559707"/>
                    <a:gd name="connsiteX2-125" fmla="*/ 1440459 w 1478558"/>
                    <a:gd name="connsiteY2-126" fmla="*/ 559707 h 559707"/>
                    <a:gd name="connsiteX3-127" fmla="*/ 4763 w 1478558"/>
                    <a:gd name="connsiteY3-128" fmla="*/ 116794 h 559707"/>
                    <a:gd name="connsiteX4-129" fmla="*/ 0 w 1478558"/>
                    <a:gd name="connsiteY4-130" fmla="*/ 6683 h 559707"/>
                    <a:gd name="connsiteX0-131" fmla="*/ 0 w 1478558"/>
                    <a:gd name="connsiteY0-132" fmla="*/ 6683 h 559707"/>
                    <a:gd name="connsiteX1-133" fmla="*/ 1478558 w 1478558"/>
                    <a:gd name="connsiteY1-134" fmla="*/ 487697 h 559707"/>
                    <a:gd name="connsiteX2-135" fmla="*/ 1440459 w 1478558"/>
                    <a:gd name="connsiteY2-136" fmla="*/ 559707 h 559707"/>
                    <a:gd name="connsiteX3-137" fmla="*/ 4763 w 1478558"/>
                    <a:gd name="connsiteY3-138" fmla="*/ 116794 h 559707"/>
                    <a:gd name="connsiteX4-139" fmla="*/ 0 w 1478558"/>
                    <a:gd name="connsiteY4-140" fmla="*/ 6683 h 559707"/>
                    <a:gd name="connsiteX0-141" fmla="*/ 0 w 1478558"/>
                    <a:gd name="connsiteY0-142" fmla="*/ 6683 h 573994"/>
                    <a:gd name="connsiteX1-143" fmla="*/ 1478558 w 1478558"/>
                    <a:gd name="connsiteY1-144" fmla="*/ 487697 h 573994"/>
                    <a:gd name="connsiteX2-145" fmla="*/ 1445221 w 1478558"/>
                    <a:gd name="connsiteY2-146" fmla="*/ 573994 h 573994"/>
                    <a:gd name="connsiteX3-147" fmla="*/ 4763 w 1478558"/>
                    <a:gd name="connsiteY3-148" fmla="*/ 116794 h 573994"/>
                    <a:gd name="connsiteX4-149" fmla="*/ 0 w 1478558"/>
                    <a:gd name="connsiteY4-150" fmla="*/ 6683 h 573994"/>
                    <a:gd name="connsiteX0-151" fmla="*/ 0 w 1478558"/>
                    <a:gd name="connsiteY0-152" fmla="*/ 6683 h 573994"/>
                    <a:gd name="connsiteX1-153" fmla="*/ 1478558 w 1478558"/>
                    <a:gd name="connsiteY1-154" fmla="*/ 487697 h 573994"/>
                    <a:gd name="connsiteX2-155" fmla="*/ 1445221 w 1478558"/>
                    <a:gd name="connsiteY2-156" fmla="*/ 573994 h 573994"/>
                    <a:gd name="connsiteX3-157" fmla="*/ 4763 w 1478558"/>
                    <a:gd name="connsiteY3-158" fmla="*/ 116794 h 573994"/>
                    <a:gd name="connsiteX4-159" fmla="*/ 0 w 1478558"/>
                    <a:gd name="connsiteY4-160" fmla="*/ 6683 h 573994"/>
                    <a:gd name="connsiteX0-161" fmla="*/ 0 w 1478558"/>
                    <a:gd name="connsiteY0-162" fmla="*/ 7185 h 574496"/>
                    <a:gd name="connsiteX1-163" fmla="*/ 1478558 w 1478558"/>
                    <a:gd name="connsiteY1-164" fmla="*/ 488199 h 574496"/>
                    <a:gd name="connsiteX2-165" fmla="*/ 1445221 w 1478558"/>
                    <a:gd name="connsiteY2-166" fmla="*/ 574496 h 574496"/>
                    <a:gd name="connsiteX3-167" fmla="*/ 4763 w 1478558"/>
                    <a:gd name="connsiteY3-168" fmla="*/ 117296 h 574496"/>
                    <a:gd name="connsiteX4-169" fmla="*/ 0 w 1478558"/>
                    <a:gd name="connsiteY4-170" fmla="*/ 7185 h 574496"/>
                    <a:gd name="connsiteX0-171" fmla="*/ 0 w 1478558"/>
                    <a:gd name="connsiteY0-172" fmla="*/ 7185 h 576878"/>
                    <a:gd name="connsiteX1-173" fmla="*/ 1478558 w 1478558"/>
                    <a:gd name="connsiteY1-174" fmla="*/ 488199 h 576878"/>
                    <a:gd name="connsiteX2-175" fmla="*/ 1464271 w 1478558"/>
                    <a:gd name="connsiteY2-176" fmla="*/ 576878 h 576878"/>
                    <a:gd name="connsiteX3-177" fmla="*/ 4763 w 1478558"/>
                    <a:gd name="connsiteY3-178" fmla="*/ 117296 h 576878"/>
                    <a:gd name="connsiteX4-179" fmla="*/ 0 w 1478558"/>
                    <a:gd name="connsiteY4-180" fmla="*/ 7185 h 576878"/>
                    <a:gd name="connsiteX0-181" fmla="*/ 0 w 1478558"/>
                    <a:gd name="connsiteY0-182" fmla="*/ 7376 h 577069"/>
                    <a:gd name="connsiteX1-183" fmla="*/ 1478558 w 1478558"/>
                    <a:gd name="connsiteY1-184" fmla="*/ 483627 h 577069"/>
                    <a:gd name="connsiteX2-185" fmla="*/ 1464271 w 1478558"/>
                    <a:gd name="connsiteY2-186" fmla="*/ 577069 h 577069"/>
                    <a:gd name="connsiteX3-187" fmla="*/ 4763 w 1478558"/>
                    <a:gd name="connsiteY3-188" fmla="*/ 117487 h 577069"/>
                    <a:gd name="connsiteX4-189" fmla="*/ 0 w 1478558"/>
                    <a:gd name="connsiteY4-190" fmla="*/ 7376 h 577069"/>
                    <a:gd name="connsiteX0-191" fmla="*/ 0 w 1478558"/>
                    <a:gd name="connsiteY0-192" fmla="*/ 6934 h 576627"/>
                    <a:gd name="connsiteX1-193" fmla="*/ 1478558 w 1478558"/>
                    <a:gd name="connsiteY1-194" fmla="*/ 483185 h 576627"/>
                    <a:gd name="connsiteX2-195" fmla="*/ 1464271 w 1478558"/>
                    <a:gd name="connsiteY2-196" fmla="*/ 576627 h 576627"/>
                    <a:gd name="connsiteX3-197" fmla="*/ 4763 w 1478558"/>
                    <a:gd name="connsiteY3-198" fmla="*/ 117045 h 576627"/>
                    <a:gd name="connsiteX4-199" fmla="*/ 0 w 1478558"/>
                    <a:gd name="connsiteY4-200" fmla="*/ 6934 h 576627"/>
                    <a:gd name="connsiteX0-201" fmla="*/ 0 w 1478558"/>
                    <a:gd name="connsiteY0-202" fmla="*/ 6934 h 576627"/>
                    <a:gd name="connsiteX1-203" fmla="*/ 1478558 w 1478558"/>
                    <a:gd name="connsiteY1-204" fmla="*/ 483185 h 576627"/>
                    <a:gd name="connsiteX2-205" fmla="*/ 1464271 w 1478558"/>
                    <a:gd name="connsiteY2-206" fmla="*/ 576627 h 576627"/>
                    <a:gd name="connsiteX3-207" fmla="*/ 23813 w 1478558"/>
                    <a:gd name="connsiteY3-208" fmla="*/ 112283 h 576627"/>
                    <a:gd name="connsiteX4-209" fmla="*/ 0 w 1478558"/>
                    <a:gd name="connsiteY4-210" fmla="*/ 6934 h 576627"/>
                    <a:gd name="connsiteX0-211" fmla="*/ 0 w 1473795"/>
                    <a:gd name="connsiteY0-212" fmla="*/ 6934 h 576627"/>
                    <a:gd name="connsiteX1-213" fmla="*/ 1473795 w 1473795"/>
                    <a:gd name="connsiteY1-214" fmla="*/ 483185 h 576627"/>
                    <a:gd name="connsiteX2-215" fmla="*/ 1459508 w 1473795"/>
                    <a:gd name="connsiteY2-216" fmla="*/ 576627 h 576627"/>
                    <a:gd name="connsiteX3-217" fmla="*/ 19050 w 1473795"/>
                    <a:gd name="connsiteY3-218" fmla="*/ 112283 h 576627"/>
                    <a:gd name="connsiteX4-219" fmla="*/ 0 w 1473795"/>
                    <a:gd name="connsiteY4-220" fmla="*/ 6934 h 576627"/>
                    <a:gd name="connsiteX0-221" fmla="*/ 0 w 1473795"/>
                    <a:gd name="connsiteY0-222" fmla="*/ 7206 h 569755"/>
                    <a:gd name="connsiteX1-223" fmla="*/ 1473795 w 1473795"/>
                    <a:gd name="connsiteY1-224" fmla="*/ 476313 h 569755"/>
                    <a:gd name="connsiteX2-225" fmla="*/ 1459508 w 1473795"/>
                    <a:gd name="connsiteY2-226" fmla="*/ 569755 h 569755"/>
                    <a:gd name="connsiteX3-227" fmla="*/ 19050 w 1473795"/>
                    <a:gd name="connsiteY3-228" fmla="*/ 105411 h 569755"/>
                    <a:gd name="connsiteX4-229" fmla="*/ 0 w 1473795"/>
                    <a:gd name="connsiteY4-230" fmla="*/ 7206 h 569755"/>
                    <a:gd name="connsiteX0-231" fmla="*/ 0 w 1473795"/>
                    <a:gd name="connsiteY0-232" fmla="*/ 12924 h 575473"/>
                    <a:gd name="connsiteX1-233" fmla="*/ 1473795 w 1473795"/>
                    <a:gd name="connsiteY1-234" fmla="*/ 482031 h 575473"/>
                    <a:gd name="connsiteX2-235" fmla="*/ 1459508 w 1473795"/>
                    <a:gd name="connsiteY2-236" fmla="*/ 575473 h 575473"/>
                    <a:gd name="connsiteX3-237" fmla="*/ 19050 w 1473795"/>
                    <a:gd name="connsiteY3-238" fmla="*/ 111129 h 575473"/>
                    <a:gd name="connsiteX4-239" fmla="*/ 0 w 1473795"/>
                    <a:gd name="connsiteY4-240" fmla="*/ 12924 h 575473"/>
                    <a:gd name="connsiteX0-241" fmla="*/ 0 w 1473795"/>
                    <a:gd name="connsiteY0-242" fmla="*/ 12924 h 575473"/>
                    <a:gd name="connsiteX1-243" fmla="*/ 1473795 w 1473795"/>
                    <a:gd name="connsiteY1-244" fmla="*/ 482031 h 575473"/>
                    <a:gd name="connsiteX2-245" fmla="*/ 1459508 w 1473795"/>
                    <a:gd name="connsiteY2-246" fmla="*/ 575473 h 575473"/>
                    <a:gd name="connsiteX3-247" fmla="*/ 37814 w 1473795"/>
                    <a:gd name="connsiteY3-248" fmla="*/ 99438 h 575473"/>
                    <a:gd name="connsiteX4-249" fmla="*/ 0 w 1473795"/>
                    <a:gd name="connsiteY4-250" fmla="*/ 12924 h 575473"/>
                    <a:gd name="connsiteX0-251" fmla="*/ 0 w 1461888"/>
                    <a:gd name="connsiteY0-252" fmla="*/ 13419 h 567670"/>
                    <a:gd name="connsiteX1-253" fmla="*/ 1461888 w 1461888"/>
                    <a:gd name="connsiteY1-254" fmla="*/ 474228 h 567670"/>
                    <a:gd name="connsiteX2-255" fmla="*/ 1447601 w 1461888"/>
                    <a:gd name="connsiteY2-256" fmla="*/ 567670 h 567670"/>
                    <a:gd name="connsiteX3-257" fmla="*/ 25907 w 1461888"/>
                    <a:gd name="connsiteY3-258" fmla="*/ 91635 h 567670"/>
                    <a:gd name="connsiteX4-259" fmla="*/ 0 w 1461888"/>
                    <a:gd name="connsiteY4-260" fmla="*/ 13419 h 567670"/>
                    <a:gd name="connsiteX0-261" fmla="*/ 0 w 1461888"/>
                    <a:gd name="connsiteY0-262" fmla="*/ 13419 h 627927"/>
                    <a:gd name="connsiteX1-263" fmla="*/ 1461888 w 1461888"/>
                    <a:gd name="connsiteY1-264" fmla="*/ 474228 h 627927"/>
                    <a:gd name="connsiteX2-265" fmla="*/ 1402061 w 1461888"/>
                    <a:gd name="connsiteY2-266" fmla="*/ 627927 h 627927"/>
                    <a:gd name="connsiteX3-267" fmla="*/ 25907 w 1461888"/>
                    <a:gd name="connsiteY3-268" fmla="*/ 91635 h 627927"/>
                    <a:gd name="connsiteX4-269" fmla="*/ 0 w 1461888"/>
                    <a:gd name="connsiteY4-270" fmla="*/ 13419 h 627927"/>
                    <a:gd name="connsiteX0-271" fmla="*/ 0 w 1472564"/>
                    <a:gd name="connsiteY0-272" fmla="*/ 8892 h 623400"/>
                    <a:gd name="connsiteX1-273" fmla="*/ 1472564 w 1472564"/>
                    <a:gd name="connsiteY1-274" fmla="*/ 576219 h 623400"/>
                    <a:gd name="connsiteX2-275" fmla="*/ 1402061 w 1472564"/>
                    <a:gd name="connsiteY2-276" fmla="*/ 623400 h 623400"/>
                    <a:gd name="connsiteX3-277" fmla="*/ 25907 w 1472564"/>
                    <a:gd name="connsiteY3-278" fmla="*/ 87108 h 623400"/>
                    <a:gd name="connsiteX4-279" fmla="*/ 0 w 1472564"/>
                    <a:gd name="connsiteY4-280" fmla="*/ 8892 h 623400"/>
                    <a:gd name="connsiteX0-281" fmla="*/ 0 w 1472564"/>
                    <a:gd name="connsiteY0-282" fmla="*/ 8892 h 623400"/>
                    <a:gd name="connsiteX1-283" fmla="*/ 1472564 w 1472564"/>
                    <a:gd name="connsiteY1-284" fmla="*/ 576219 h 623400"/>
                    <a:gd name="connsiteX2-285" fmla="*/ 1402061 w 1472564"/>
                    <a:gd name="connsiteY2-286" fmla="*/ 623400 h 623400"/>
                    <a:gd name="connsiteX3-287" fmla="*/ 25907 w 1472564"/>
                    <a:gd name="connsiteY3-288" fmla="*/ 87108 h 623400"/>
                    <a:gd name="connsiteX4-289" fmla="*/ 0 w 1472564"/>
                    <a:gd name="connsiteY4-290" fmla="*/ 8892 h 623400"/>
                    <a:gd name="connsiteX0-291" fmla="*/ 0 w 1472564"/>
                    <a:gd name="connsiteY0-292" fmla="*/ 8892 h 623400"/>
                    <a:gd name="connsiteX1-293" fmla="*/ 1472564 w 1472564"/>
                    <a:gd name="connsiteY1-294" fmla="*/ 576219 h 623400"/>
                    <a:gd name="connsiteX2-295" fmla="*/ 1402061 w 1472564"/>
                    <a:gd name="connsiteY2-296" fmla="*/ 623400 h 623400"/>
                    <a:gd name="connsiteX3-297" fmla="*/ 25907 w 1472564"/>
                    <a:gd name="connsiteY3-298" fmla="*/ 87108 h 623400"/>
                    <a:gd name="connsiteX4-299" fmla="*/ 0 w 1472564"/>
                    <a:gd name="connsiteY4-300" fmla="*/ 8892 h 623400"/>
                    <a:gd name="connsiteX0-301" fmla="*/ 0 w 1472564"/>
                    <a:gd name="connsiteY0-302" fmla="*/ 9380 h 623888"/>
                    <a:gd name="connsiteX1-303" fmla="*/ 1472564 w 1472564"/>
                    <a:gd name="connsiteY1-304" fmla="*/ 576707 h 623888"/>
                    <a:gd name="connsiteX2-305" fmla="*/ 1402061 w 1472564"/>
                    <a:gd name="connsiteY2-306" fmla="*/ 623888 h 623888"/>
                    <a:gd name="connsiteX3-307" fmla="*/ 25907 w 1472564"/>
                    <a:gd name="connsiteY3-308" fmla="*/ 87596 h 623888"/>
                    <a:gd name="connsiteX4-309" fmla="*/ 0 w 1472564"/>
                    <a:gd name="connsiteY4-310" fmla="*/ 9380 h 623888"/>
                    <a:gd name="connsiteX0-311" fmla="*/ 0 w 1472564"/>
                    <a:gd name="connsiteY0-312" fmla="*/ 9380 h 623888"/>
                    <a:gd name="connsiteX1-313" fmla="*/ 1472564 w 1472564"/>
                    <a:gd name="connsiteY1-314" fmla="*/ 576707 h 623888"/>
                    <a:gd name="connsiteX2-315" fmla="*/ 1402061 w 1472564"/>
                    <a:gd name="connsiteY2-316" fmla="*/ 623888 h 623888"/>
                    <a:gd name="connsiteX3-317" fmla="*/ 25907 w 1472564"/>
                    <a:gd name="connsiteY3-318" fmla="*/ 87596 h 623888"/>
                    <a:gd name="connsiteX4-319" fmla="*/ 0 w 1472564"/>
                    <a:gd name="connsiteY4-320" fmla="*/ 9380 h 623888"/>
                    <a:gd name="connsiteX0-321" fmla="*/ 0 w 1472564"/>
                    <a:gd name="connsiteY0-322" fmla="*/ 9380 h 624610"/>
                    <a:gd name="connsiteX1-323" fmla="*/ 1472564 w 1472564"/>
                    <a:gd name="connsiteY1-324" fmla="*/ 576707 h 624610"/>
                    <a:gd name="connsiteX2-325" fmla="*/ 1398019 w 1472564"/>
                    <a:gd name="connsiteY2-326" fmla="*/ 624610 h 624610"/>
                    <a:gd name="connsiteX3-327" fmla="*/ 25907 w 1472564"/>
                    <a:gd name="connsiteY3-328" fmla="*/ 87596 h 624610"/>
                    <a:gd name="connsiteX4-329" fmla="*/ 0 w 1472564"/>
                    <a:gd name="connsiteY4-330" fmla="*/ 9380 h 624610"/>
                    <a:gd name="connsiteX0-331" fmla="*/ 0 w 1472564"/>
                    <a:gd name="connsiteY0-332" fmla="*/ 9380 h 624610"/>
                    <a:gd name="connsiteX1-333" fmla="*/ 1472564 w 1472564"/>
                    <a:gd name="connsiteY1-334" fmla="*/ 576707 h 624610"/>
                    <a:gd name="connsiteX2-335" fmla="*/ 1398019 w 1472564"/>
                    <a:gd name="connsiteY2-336" fmla="*/ 624610 h 624610"/>
                    <a:gd name="connsiteX3-337" fmla="*/ 25907 w 1472564"/>
                    <a:gd name="connsiteY3-338" fmla="*/ 87596 h 624610"/>
                    <a:gd name="connsiteX4-339" fmla="*/ 0 w 1472564"/>
                    <a:gd name="connsiteY4-340" fmla="*/ 9380 h 62461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72564" h="624610">
                      <a:moveTo>
                        <a:pt x="0" y="9380"/>
                      </a:moveTo>
                      <a:cubicBezTo>
                        <a:pt x="521429" y="-49357"/>
                        <a:pt x="1031813" y="171099"/>
                        <a:pt x="1472564" y="576707"/>
                      </a:cubicBezTo>
                      <a:lnTo>
                        <a:pt x="1398019" y="624610"/>
                      </a:lnTo>
                      <a:cubicBezTo>
                        <a:pt x="963191" y="208400"/>
                        <a:pt x="474959" y="51809"/>
                        <a:pt x="25907" y="87596"/>
                      </a:cubicBezTo>
                      <a:lnTo>
                        <a:pt x="0" y="9380"/>
                      </a:lnTo>
                      <a:close/>
                    </a:path>
                  </a:pathLst>
                </a:custGeom>
                <a:gradFill>
                  <a:gsLst>
                    <a:gs pos="73000">
                      <a:schemeClr val="accent2">
                        <a:lumMod val="35000"/>
                        <a:lumOff val="65000"/>
                      </a:schemeClr>
                    </a:gs>
                    <a:gs pos="18000">
                      <a:schemeClr val="accent1"/>
                    </a:gs>
                  </a:gsLst>
                  <a:lin ang="16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1" name="矩形 6"/>
                <p:cNvSpPr/>
                <p:nvPr/>
              </p:nvSpPr>
              <p:spPr>
                <a:xfrm>
                  <a:off x="5341991" y="3394812"/>
                  <a:ext cx="345611" cy="536465"/>
                </a:xfrm>
                <a:custGeom>
                  <a:avLst/>
                  <a:gdLst>
                    <a:gd name="connsiteX0" fmla="*/ 0 w 720080"/>
                    <a:gd name="connsiteY0" fmla="*/ 0 h 72008"/>
                    <a:gd name="connsiteX1" fmla="*/ 720080 w 720080"/>
                    <a:gd name="connsiteY1" fmla="*/ 0 h 72008"/>
                    <a:gd name="connsiteX2" fmla="*/ 720080 w 720080"/>
                    <a:gd name="connsiteY2" fmla="*/ 72008 h 72008"/>
                    <a:gd name="connsiteX3" fmla="*/ 0 w 720080"/>
                    <a:gd name="connsiteY3" fmla="*/ 72008 h 72008"/>
                    <a:gd name="connsiteX4" fmla="*/ 0 w 720080"/>
                    <a:gd name="connsiteY4" fmla="*/ 0 h 72008"/>
                    <a:gd name="connsiteX0-1" fmla="*/ 0 w 720080"/>
                    <a:gd name="connsiteY0-2" fmla="*/ 827314 h 899322"/>
                    <a:gd name="connsiteX1-3" fmla="*/ 438503 w 720080"/>
                    <a:gd name="connsiteY1-4" fmla="*/ 0 h 899322"/>
                    <a:gd name="connsiteX2-5" fmla="*/ 720080 w 720080"/>
                    <a:gd name="connsiteY2-6" fmla="*/ 899322 h 899322"/>
                    <a:gd name="connsiteX3-7" fmla="*/ 0 w 720080"/>
                    <a:gd name="connsiteY3-8" fmla="*/ 899322 h 899322"/>
                    <a:gd name="connsiteX4-9" fmla="*/ 0 w 720080"/>
                    <a:gd name="connsiteY4-10" fmla="*/ 827314 h 899322"/>
                    <a:gd name="connsiteX0-11" fmla="*/ 124823 w 720080"/>
                    <a:gd name="connsiteY0-12" fmla="*/ 444137 h 899322"/>
                    <a:gd name="connsiteX1-13" fmla="*/ 438503 w 720080"/>
                    <a:gd name="connsiteY1-14" fmla="*/ 0 h 899322"/>
                    <a:gd name="connsiteX2-15" fmla="*/ 720080 w 720080"/>
                    <a:gd name="connsiteY2-16" fmla="*/ 899322 h 899322"/>
                    <a:gd name="connsiteX3-17" fmla="*/ 0 w 720080"/>
                    <a:gd name="connsiteY3-18" fmla="*/ 899322 h 899322"/>
                    <a:gd name="connsiteX4-19" fmla="*/ 124823 w 720080"/>
                    <a:gd name="connsiteY4-20" fmla="*/ 444137 h 899322"/>
                    <a:gd name="connsiteX0-21" fmla="*/ 0 w 595257"/>
                    <a:gd name="connsiteY0-22" fmla="*/ 444137 h 899322"/>
                    <a:gd name="connsiteX1-23" fmla="*/ 313680 w 595257"/>
                    <a:gd name="connsiteY1-24" fmla="*/ 0 h 899322"/>
                    <a:gd name="connsiteX2-25" fmla="*/ 595257 w 595257"/>
                    <a:gd name="connsiteY2-26" fmla="*/ 899322 h 899322"/>
                    <a:gd name="connsiteX3-27" fmla="*/ 29029 w 595257"/>
                    <a:gd name="connsiteY3-28" fmla="*/ 530659 h 899322"/>
                    <a:gd name="connsiteX4-29" fmla="*/ 0 w 595257"/>
                    <a:gd name="connsiteY4-30" fmla="*/ 444137 h 899322"/>
                    <a:gd name="connsiteX0-31" fmla="*/ 0 w 363028"/>
                    <a:gd name="connsiteY0-32" fmla="*/ 444137 h 530659"/>
                    <a:gd name="connsiteX1-33" fmla="*/ 313680 w 363028"/>
                    <a:gd name="connsiteY1-34" fmla="*/ 0 h 530659"/>
                    <a:gd name="connsiteX2-35" fmla="*/ 363028 w 363028"/>
                    <a:gd name="connsiteY2-36" fmla="*/ 51688 h 530659"/>
                    <a:gd name="connsiteX3-37" fmla="*/ 29029 w 363028"/>
                    <a:gd name="connsiteY3-38" fmla="*/ 530659 h 530659"/>
                    <a:gd name="connsiteX4-39" fmla="*/ 0 w 363028"/>
                    <a:gd name="connsiteY4-40" fmla="*/ 444137 h 530659"/>
                    <a:gd name="connsiteX0-41" fmla="*/ 0 w 339805"/>
                    <a:gd name="connsiteY0-42" fmla="*/ 444137 h 530659"/>
                    <a:gd name="connsiteX1-43" fmla="*/ 313680 w 339805"/>
                    <a:gd name="connsiteY1-44" fmla="*/ 0 h 530659"/>
                    <a:gd name="connsiteX2-45" fmla="*/ 339805 w 339805"/>
                    <a:gd name="connsiteY2-46" fmla="*/ 60397 h 530659"/>
                    <a:gd name="connsiteX3-47" fmla="*/ 29029 w 339805"/>
                    <a:gd name="connsiteY3-48" fmla="*/ 530659 h 530659"/>
                    <a:gd name="connsiteX4-49" fmla="*/ 0 w 339805"/>
                    <a:gd name="connsiteY4-50" fmla="*/ 444137 h 530659"/>
                    <a:gd name="connsiteX0-51" fmla="*/ 0 w 342708"/>
                    <a:gd name="connsiteY0-52" fmla="*/ 444137 h 530659"/>
                    <a:gd name="connsiteX1-53" fmla="*/ 313680 w 342708"/>
                    <a:gd name="connsiteY1-54" fmla="*/ 0 h 530659"/>
                    <a:gd name="connsiteX2-55" fmla="*/ 342708 w 342708"/>
                    <a:gd name="connsiteY2-56" fmla="*/ 69106 h 530659"/>
                    <a:gd name="connsiteX3-57" fmla="*/ 29029 w 342708"/>
                    <a:gd name="connsiteY3-58" fmla="*/ 530659 h 530659"/>
                    <a:gd name="connsiteX4-59" fmla="*/ 0 w 342708"/>
                    <a:gd name="connsiteY4-60" fmla="*/ 444137 h 530659"/>
                    <a:gd name="connsiteX0-61" fmla="*/ 0 w 345611"/>
                    <a:gd name="connsiteY0-62" fmla="*/ 455749 h 530659"/>
                    <a:gd name="connsiteX1-63" fmla="*/ 316583 w 345611"/>
                    <a:gd name="connsiteY1-64" fmla="*/ 0 h 530659"/>
                    <a:gd name="connsiteX2-65" fmla="*/ 345611 w 345611"/>
                    <a:gd name="connsiteY2-66" fmla="*/ 69106 h 530659"/>
                    <a:gd name="connsiteX3-67" fmla="*/ 31932 w 345611"/>
                    <a:gd name="connsiteY3-68" fmla="*/ 530659 h 530659"/>
                    <a:gd name="connsiteX4-69" fmla="*/ 0 w 345611"/>
                    <a:gd name="connsiteY4-70" fmla="*/ 455749 h 530659"/>
                    <a:gd name="connsiteX0-71" fmla="*/ 0 w 345611"/>
                    <a:gd name="connsiteY0-72" fmla="*/ 447041 h 530659"/>
                    <a:gd name="connsiteX1-73" fmla="*/ 316583 w 345611"/>
                    <a:gd name="connsiteY1-74" fmla="*/ 0 h 530659"/>
                    <a:gd name="connsiteX2-75" fmla="*/ 345611 w 345611"/>
                    <a:gd name="connsiteY2-76" fmla="*/ 69106 h 530659"/>
                    <a:gd name="connsiteX3-77" fmla="*/ 31932 w 345611"/>
                    <a:gd name="connsiteY3-78" fmla="*/ 530659 h 530659"/>
                    <a:gd name="connsiteX4-79" fmla="*/ 0 w 345611"/>
                    <a:gd name="connsiteY4-80" fmla="*/ 447041 h 530659"/>
                    <a:gd name="connsiteX0-81" fmla="*/ 0 w 345611"/>
                    <a:gd name="connsiteY0-82" fmla="*/ 455750 h 539368"/>
                    <a:gd name="connsiteX1-83" fmla="*/ 316583 w 345611"/>
                    <a:gd name="connsiteY1-84" fmla="*/ 0 h 539368"/>
                    <a:gd name="connsiteX2-85" fmla="*/ 345611 w 345611"/>
                    <a:gd name="connsiteY2-86" fmla="*/ 77815 h 539368"/>
                    <a:gd name="connsiteX3-87" fmla="*/ 31932 w 345611"/>
                    <a:gd name="connsiteY3-88" fmla="*/ 539368 h 539368"/>
                    <a:gd name="connsiteX4-89" fmla="*/ 0 w 345611"/>
                    <a:gd name="connsiteY4-90" fmla="*/ 455750 h 539368"/>
                    <a:gd name="connsiteX0-91" fmla="*/ 0 w 345611"/>
                    <a:gd name="connsiteY0-92" fmla="*/ 447041 h 530659"/>
                    <a:gd name="connsiteX1-93" fmla="*/ 313681 w 345611"/>
                    <a:gd name="connsiteY1-94" fmla="*/ 0 h 530659"/>
                    <a:gd name="connsiteX2-95" fmla="*/ 345611 w 345611"/>
                    <a:gd name="connsiteY2-96" fmla="*/ 69106 h 530659"/>
                    <a:gd name="connsiteX3-97" fmla="*/ 31932 w 345611"/>
                    <a:gd name="connsiteY3-98" fmla="*/ 530659 h 530659"/>
                    <a:gd name="connsiteX4-99" fmla="*/ 0 w 345611"/>
                    <a:gd name="connsiteY4-100" fmla="*/ 447041 h 530659"/>
                    <a:gd name="connsiteX0-101" fmla="*/ 0 w 345611"/>
                    <a:gd name="connsiteY0-102" fmla="*/ 449944 h 533562"/>
                    <a:gd name="connsiteX1-103" fmla="*/ 316584 w 345611"/>
                    <a:gd name="connsiteY1-104" fmla="*/ 0 h 533562"/>
                    <a:gd name="connsiteX2-105" fmla="*/ 345611 w 345611"/>
                    <a:gd name="connsiteY2-106" fmla="*/ 72009 h 533562"/>
                    <a:gd name="connsiteX3-107" fmla="*/ 31932 w 345611"/>
                    <a:gd name="connsiteY3-108" fmla="*/ 533562 h 533562"/>
                    <a:gd name="connsiteX4-109" fmla="*/ 0 w 345611"/>
                    <a:gd name="connsiteY4-110" fmla="*/ 449944 h 533562"/>
                    <a:gd name="connsiteX0-111" fmla="*/ 0 w 345611"/>
                    <a:gd name="connsiteY0-112" fmla="*/ 452847 h 536465"/>
                    <a:gd name="connsiteX1-113" fmla="*/ 316584 w 345611"/>
                    <a:gd name="connsiteY1-114" fmla="*/ 0 h 536465"/>
                    <a:gd name="connsiteX2-115" fmla="*/ 345611 w 345611"/>
                    <a:gd name="connsiteY2-116" fmla="*/ 74912 h 536465"/>
                    <a:gd name="connsiteX3-117" fmla="*/ 31932 w 345611"/>
                    <a:gd name="connsiteY3-118" fmla="*/ 536465 h 536465"/>
                    <a:gd name="connsiteX4-119" fmla="*/ 0 w 345611"/>
                    <a:gd name="connsiteY4-120" fmla="*/ 452847 h 5364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5611" h="536465">
                      <a:moveTo>
                        <a:pt x="0" y="452847"/>
                      </a:moveTo>
                      <a:lnTo>
                        <a:pt x="316584" y="0"/>
                      </a:lnTo>
                      <a:lnTo>
                        <a:pt x="345611" y="74912"/>
                      </a:lnTo>
                      <a:lnTo>
                        <a:pt x="31932" y="536465"/>
                      </a:lnTo>
                      <a:lnTo>
                        <a:pt x="0" y="452847"/>
                      </a:lnTo>
                      <a:close/>
                    </a:path>
                  </a:pathLst>
                </a:custGeom>
                <a:gradFill>
                  <a:gsLst>
                    <a:gs pos="0">
                      <a:schemeClr val="accent2"/>
                    </a:gs>
                    <a:gs pos="76000">
                      <a:schemeClr val="accent1">
                        <a:lumMod val="56000"/>
                        <a:lumOff val="44000"/>
                      </a:schemeClr>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2" name="矩形 5"/>
                <p:cNvSpPr/>
                <p:nvPr/>
              </p:nvSpPr>
              <p:spPr>
                <a:xfrm>
                  <a:off x="3907589" y="3089595"/>
                  <a:ext cx="1758804" cy="796073"/>
                </a:xfrm>
                <a:custGeom>
                  <a:avLst/>
                  <a:gdLst>
                    <a:gd name="connsiteX0" fmla="*/ 0 w 1134691"/>
                    <a:gd name="connsiteY0" fmla="*/ 0 h 504056"/>
                    <a:gd name="connsiteX1" fmla="*/ 1134691 w 1134691"/>
                    <a:gd name="connsiteY1" fmla="*/ 0 h 504056"/>
                    <a:gd name="connsiteX2" fmla="*/ 1134691 w 1134691"/>
                    <a:gd name="connsiteY2" fmla="*/ 504056 h 504056"/>
                    <a:gd name="connsiteX3" fmla="*/ 0 w 1134691"/>
                    <a:gd name="connsiteY3" fmla="*/ 504056 h 504056"/>
                    <a:gd name="connsiteX4" fmla="*/ 0 w 1134691"/>
                    <a:gd name="connsiteY4" fmla="*/ 0 h 504056"/>
                    <a:gd name="connsiteX0-1" fmla="*/ 386080 w 1134691"/>
                    <a:gd name="connsiteY0-2" fmla="*/ 0 h 913359"/>
                    <a:gd name="connsiteX1-3" fmla="*/ 1134691 w 1134691"/>
                    <a:gd name="connsiteY1-4" fmla="*/ 409303 h 913359"/>
                    <a:gd name="connsiteX2-5" fmla="*/ 1134691 w 1134691"/>
                    <a:gd name="connsiteY2-6" fmla="*/ 913359 h 913359"/>
                    <a:gd name="connsiteX3-7" fmla="*/ 0 w 1134691"/>
                    <a:gd name="connsiteY3-8" fmla="*/ 913359 h 913359"/>
                    <a:gd name="connsiteX4-9" fmla="*/ 386080 w 1134691"/>
                    <a:gd name="connsiteY4-10" fmla="*/ 0 h 913359"/>
                    <a:gd name="connsiteX0-11" fmla="*/ 592182 w 1340793"/>
                    <a:gd name="connsiteY0-12" fmla="*/ 0 h 913359"/>
                    <a:gd name="connsiteX1-13" fmla="*/ 1340793 w 1340793"/>
                    <a:gd name="connsiteY1-14" fmla="*/ 409303 h 913359"/>
                    <a:gd name="connsiteX2-15" fmla="*/ 1340793 w 1340793"/>
                    <a:gd name="connsiteY2-16" fmla="*/ 913359 h 913359"/>
                    <a:gd name="connsiteX3-17" fmla="*/ 0 w 1340793"/>
                    <a:gd name="connsiteY3-18" fmla="*/ 416970 h 913359"/>
                    <a:gd name="connsiteX4-19" fmla="*/ 592182 w 1340793"/>
                    <a:gd name="connsiteY4-20" fmla="*/ 0 h 913359"/>
                    <a:gd name="connsiteX0-21" fmla="*/ 592182 w 1758804"/>
                    <a:gd name="connsiteY0-22" fmla="*/ 0 h 913359"/>
                    <a:gd name="connsiteX1-23" fmla="*/ 1758804 w 1758804"/>
                    <a:gd name="connsiteY1-24" fmla="*/ 307703 h 913359"/>
                    <a:gd name="connsiteX2-25" fmla="*/ 1340793 w 1758804"/>
                    <a:gd name="connsiteY2-26" fmla="*/ 913359 h 913359"/>
                    <a:gd name="connsiteX3-27" fmla="*/ 0 w 1758804"/>
                    <a:gd name="connsiteY3-28" fmla="*/ 416970 h 913359"/>
                    <a:gd name="connsiteX4-29" fmla="*/ 592182 w 1758804"/>
                    <a:gd name="connsiteY4-30" fmla="*/ 0 h 913359"/>
                    <a:gd name="connsiteX0-31" fmla="*/ 592182 w 1758804"/>
                    <a:gd name="connsiteY0-32" fmla="*/ 0 h 774022"/>
                    <a:gd name="connsiteX1-33" fmla="*/ 1758804 w 1758804"/>
                    <a:gd name="connsiteY1-34" fmla="*/ 307703 h 774022"/>
                    <a:gd name="connsiteX2-35" fmla="*/ 1439490 w 1758804"/>
                    <a:gd name="connsiteY2-36" fmla="*/ 774022 h 774022"/>
                    <a:gd name="connsiteX3-37" fmla="*/ 0 w 1758804"/>
                    <a:gd name="connsiteY3-38" fmla="*/ 416970 h 774022"/>
                    <a:gd name="connsiteX4-39" fmla="*/ 592182 w 1758804"/>
                    <a:gd name="connsiteY4-40" fmla="*/ 0 h 774022"/>
                    <a:gd name="connsiteX0-41" fmla="*/ 592182 w 1758804"/>
                    <a:gd name="connsiteY0-42" fmla="*/ 0 h 669519"/>
                    <a:gd name="connsiteX1-43" fmla="*/ 1758804 w 1758804"/>
                    <a:gd name="connsiteY1-44" fmla="*/ 307703 h 669519"/>
                    <a:gd name="connsiteX2-45" fmla="*/ 1404656 w 1758804"/>
                    <a:gd name="connsiteY2-46" fmla="*/ 669519 h 669519"/>
                    <a:gd name="connsiteX3-47" fmla="*/ 0 w 1758804"/>
                    <a:gd name="connsiteY3-48" fmla="*/ 416970 h 669519"/>
                    <a:gd name="connsiteX4-49" fmla="*/ 592182 w 1758804"/>
                    <a:gd name="connsiteY4-50" fmla="*/ 0 h 669519"/>
                    <a:gd name="connsiteX0-51" fmla="*/ 592182 w 1758804"/>
                    <a:gd name="connsiteY0-52" fmla="*/ 0 h 756605"/>
                    <a:gd name="connsiteX1-53" fmla="*/ 1758804 w 1758804"/>
                    <a:gd name="connsiteY1-54" fmla="*/ 307703 h 756605"/>
                    <a:gd name="connsiteX2-55" fmla="*/ 1439490 w 1758804"/>
                    <a:gd name="connsiteY2-56" fmla="*/ 756605 h 756605"/>
                    <a:gd name="connsiteX3-57" fmla="*/ 0 w 1758804"/>
                    <a:gd name="connsiteY3-58" fmla="*/ 416970 h 756605"/>
                    <a:gd name="connsiteX4-59" fmla="*/ 592182 w 1758804"/>
                    <a:gd name="connsiteY4-60" fmla="*/ 0 h 756605"/>
                    <a:gd name="connsiteX0-61" fmla="*/ 592182 w 1758804"/>
                    <a:gd name="connsiteY0-62" fmla="*/ 0 h 756605"/>
                    <a:gd name="connsiteX1-63" fmla="*/ 1758804 w 1758804"/>
                    <a:gd name="connsiteY1-64" fmla="*/ 307703 h 756605"/>
                    <a:gd name="connsiteX2-65" fmla="*/ 1439490 w 1758804"/>
                    <a:gd name="connsiteY2-66" fmla="*/ 756605 h 756605"/>
                    <a:gd name="connsiteX3-67" fmla="*/ 0 w 1758804"/>
                    <a:gd name="connsiteY3-68" fmla="*/ 416970 h 756605"/>
                    <a:gd name="connsiteX4-69" fmla="*/ 592182 w 1758804"/>
                    <a:gd name="connsiteY4-70" fmla="*/ 0 h 756605"/>
                    <a:gd name="connsiteX0-71" fmla="*/ 592182 w 1758804"/>
                    <a:gd name="connsiteY0-72" fmla="*/ 0 h 756605"/>
                    <a:gd name="connsiteX1-73" fmla="*/ 1758804 w 1758804"/>
                    <a:gd name="connsiteY1-74" fmla="*/ 307703 h 756605"/>
                    <a:gd name="connsiteX2-75" fmla="*/ 1439490 w 1758804"/>
                    <a:gd name="connsiteY2-76" fmla="*/ 756605 h 756605"/>
                    <a:gd name="connsiteX3-77" fmla="*/ 0 w 1758804"/>
                    <a:gd name="connsiteY3-78" fmla="*/ 416970 h 756605"/>
                    <a:gd name="connsiteX4-79" fmla="*/ 592182 w 1758804"/>
                    <a:gd name="connsiteY4-80" fmla="*/ 0 h 756605"/>
                    <a:gd name="connsiteX0-81" fmla="*/ 592182 w 1758804"/>
                    <a:gd name="connsiteY0-82" fmla="*/ 0 h 796073"/>
                    <a:gd name="connsiteX1-83" fmla="*/ 1758804 w 1758804"/>
                    <a:gd name="connsiteY1-84" fmla="*/ 307703 h 796073"/>
                    <a:gd name="connsiteX2-85" fmla="*/ 1439490 w 1758804"/>
                    <a:gd name="connsiteY2-86" fmla="*/ 756605 h 796073"/>
                    <a:gd name="connsiteX3-87" fmla="*/ 0 w 1758804"/>
                    <a:gd name="connsiteY3-88" fmla="*/ 416970 h 796073"/>
                    <a:gd name="connsiteX4-89" fmla="*/ 592182 w 1758804"/>
                    <a:gd name="connsiteY4-90" fmla="*/ 0 h 796073"/>
                    <a:gd name="connsiteX0-91" fmla="*/ 592182 w 1758804"/>
                    <a:gd name="connsiteY0-92" fmla="*/ 0 h 796073"/>
                    <a:gd name="connsiteX1-93" fmla="*/ 1758804 w 1758804"/>
                    <a:gd name="connsiteY1-94" fmla="*/ 307703 h 796073"/>
                    <a:gd name="connsiteX2-95" fmla="*/ 1439490 w 1758804"/>
                    <a:gd name="connsiteY2-96" fmla="*/ 756605 h 796073"/>
                    <a:gd name="connsiteX3-97" fmla="*/ 0 w 1758804"/>
                    <a:gd name="connsiteY3-98" fmla="*/ 416970 h 796073"/>
                    <a:gd name="connsiteX4-99" fmla="*/ 592182 w 1758804"/>
                    <a:gd name="connsiteY4-100" fmla="*/ 0 h 796073"/>
                    <a:gd name="connsiteX0-101" fmla="*/ 592182 w 1758804"/>
                    <a:gd name="connsiteY0-102" fmla="*/ 0 h 796073"/>
                    <a:gd name="connsiteX1-103" fmla="*/ 1758804 w 1758804"/>
                    <a:gd name="connsiteY1-104" fmla="*/ 307703 h 796073"/>
                    <a:gd name="connsiteX2-105" fmla="*/ 1439490 w 1758804"/>
                    <a:gd name="connsiteY2-106" fmla="*/ 756605 h 796073"/>
                    <a:gd name="connsiteX3-107" fmla="*/ 0 w 1758804"/>
                    <a:gd name="connsiteY3-108" fmla="*/ 416970 h 796073"/>
                    <a:gd name="connsiteX4-109" fmla="*/ 592182 w 1758804"/>
                    <a:gd name="connsiteY4-110" fmla="*/ 0 h 796073"/>
                    <a:gd name="connsiteX0-111" fmla="*/ 592182 w 1758804"/>
                    <a:gd name="connsiteY0-112" fmla="*/ 0 h 796073"/>
                    <a:gd name="connsiteX1-113" fmla="*/ 1758804 w 1758804"/>
                    <a:gd name="connsiteY1-114" fmla="*/ 307703 h 796073"/>
                    <a:gd name="connsiteX2-115" fmla="*/ 1439490 w 1758804"/>
                    <a:gd name="connsiteY2-116" fmla="*/ 756605 h 796073"/>
                    <a:gd name="connsiteX3-117" fmla="*/ 0 w 1758804"/>
                    <a:gd name="connsiteY3-118" fmla="*/ 416970 h 796073"/>
                    <a:gd name="connsiteX4-119" fmla="*/ 592182 w 1758804"/>
                    <a:gd name="connsiteY4-120" fmla="*/ 0 h 79607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58804" h="796073">
                      <a:moveTo>
                        <a:pt x="592182" y="0"/>
                      </a:moveTo>
                      <a:cubicBezTo>
                        <a:pt x="853331" y="212876"/>
                        <a:pt x="1216079" y="379307"/>
                        <a:pt x="1758804" y="307703"/>
                      </a:cubicBezTo>
                      <a:lnTo>
                        <a:pt x="1439490" y="756605"/>
                      </a:lnTo>
                      <a:cubicBezTo>
                        <a:pt x="805809" y="872719"/>
                        <a:pt x="424676" y="724673"/>
                        <a:pt x="0" y="416970"/>
                      </a:cubicBezTo>
                      <a:lnTo>
                        <a:pt x="592182" y="0"/>
                      </a:lnTo>
                      <a:close/>
                    </a:path>
                  </a:pathLst>
                </a:custGeom>
                <a:gradFill>
                  <a:gsLst>
                    <a:gs pos="0">
                      <a:schemeClr val="accent2"/>
                    </a:gs>
                    <a:gs pos="100000">
                      <a:schemeClr val="accent1"/>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19" name="矩形 5"/>
              <p:cNvSpPr/>
              <p:nvPr/>
            </p:nvSpPr>
            <p:spPr>
              <a:xfrm>
                <a:off x="3907590" y="3279249"/>
                <a:ext cx="1365363" cy="605446"/>
              </a:xfrm>
              <a:custGeom>
                <a:avLst/>
                <a:gdLst/>
                <a:ahLst/>
                <a:cxnLst/>
                <a:rect l="l" t="t" r="r" b="b"/>
                <a:pathLst>
                  <a:path w="1365363" h="605446">
                    <a:moveTo>
                      <a:pt x="323078" y="0"/>
                    </a:moveTo>
                    <a:cubicBezTo>
                      <a:pt x="541057" y="289956"/>
                      <a:pt x="917753" y="504182"/>
                      <a:pt x="1365363" y="577393"/>
                    </a:cubicBezTo>
                    <a:cubicBezTo>
                      <a:pt x="775693" y="671316"/>
                      <a:pt x="407935" y="523060"/>
                      <a:pt x="0" y="227487"/>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17" name="TextBox 316"/>
            <p:cNvSpPr txBox="1"/>
            <p:nvPr/>
          </p:nvSpPr>
          <p:spPr>
            <a:xfrm>
              <a:off x="4230531" y="3138523"/>
              <a:ext cx="433132" cy="369332"/>
            </a:xfrm>
            <a:prstGeom prst="rect">
              <a:avLst/>
            </a:prstGeom>
            <a:noFill/>
            <a:effectLst>
              <a:innerShdw blurRad="63500" dist="50800" dir="13500000">
                <a:prstClr val="black">
                  <a:alpha val="50000"/>
                </a:prstClr>
              </a:innerShdw>
            </a:effectLst>
          </p:spPr>
          <p:txBody>
            <a:bodyPr wrap="none" rtlCol="0">
              <a:spAutoFit/>
            </a:bodyPr>
            <a:lstStyle/>
            <a:p>
              <a:r>
                <a:rPr lang="en-US" altLang="zh-CN"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W</a:t>
              </a:r>
              <a:endParaRPr lang="zh-CN" altLang="en-US" b="1" dirty="0">
                <a:solidFill>
                  <a:prstClr val="white"/>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323" name="Text Box 11"/>
          <p:cNvSpPr txBox="1">
            <a:spLocks noChangeArrowheads="1"/>
          </p:cNvSpPr>
          <p:nvPr/>
        </p:nvSpPr>
        <p:spPr bwMode="auto">
          <a:xfrm>
            <a:off x="563220" y="1707654"/>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324" name="矩形 323"/>
          <p:cNvSpPr/>
          <p:nvPr/>
        </p:nvSpPr>
        <p:spPr>
          <a:xfrm>
            <a:off x="564262" y="2065924"/>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325" name="直接连接符 324"/>
          <p:cNvCxnSpPr/>
          <p:nvPr/>
        </p:nvCxnSpPr>
        <p:spPr>
          <a:xfrm>
            <a:off x="534129" y="2040087"/>
            <a:ext cx="2782388"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26" name="Text Box 11"/>
          <p:cNvSpPr txBox="1">
            <a:spLocks noChangeArrowheads="1"/>
          </p:cNvSpPr>
          <p:nvPr/>
        </p:nvSpPr>
        <p:spPr bwMode="auto">
          <a:xfrm>
            <a:off x="563220" y="3418751"/>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
        <p:nvSpPr>
          <p:cNvPr id="327" name="矩形 326"/>
          <p:cNvSpPr/>
          <p:nvPr/>
        </p:nvSpPr>
        <p:spPr>
          <a:xfrm>
            <a:off x="564262" y="3726528"/>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cxnSp>
        <p:nvCxnSpPr>
          <p:cNvPr id="328" name="直接连接符 327"/>
          <p:cNvCxnSpPr/>
          <p:nvPr/>
        </p:nvCxnSpPr>
        <p:spPr>
          <a:xfrm>
            <a:off x="534129" y="3712144"/>
            <a:ext cx="2765395"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29" name="直接连接符 328"/>
          <p:cNvCxnSpPr/>
          <p:nvPr/>
        </p:nvCxnSpPr>
        <p:spPr>
          <a:xfrm>
            <a:off x="5727779" y="2040087"/>
            <a:ext cx="2803619"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30" name="矩形 329"/>
          <p:cNvSpPr/>
          <p:nvPr/>
        </p:nvSpPr>
        <p:spPr>
          <a:xfrm>
            <a:off x="5756401" y="2065924"/>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31" name="Text Box 11"/>
          <p:cNvSpPr txBox="1">
            <a:spLocks noChangeArrowheads="1"/>
          </p:cNvSpPr>
          <p:nvPr/>
        </p:nvSpPr>
        <p:spPr bwMode="auto">
          <a:xfrm>
            <a:off x="7049069" y="1707654"/>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cxnSp>
        <p:nvCxnSpPr>
          <p:cNvPr id="332" name="直接连接符 331"/>
          <p:cNvCxnSpPr/>
          <p:nvPr/>
        </p:nvCxnSpPr>
        <p:spPr>
          <a:xfrm>
            <a:off x="5750392" y="3726528"/>
            <a:ext cx="2781006" cy="0"/>
          </a:xfrm>
          <a:prstGeom prst="line">
            <a:avLst/>
          </a:prstGeom>
          <a:ln>
            <a:solidFill>
              <a:schemeClr val="tx1"/>
            </a:solidFill>
            <a:prstDash val="sys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33" name="矩形 332"/>
          <p:cNvSpPr/>
          <p:nvPr/>
        </p:nvSpPr>
        <p:spPr>
          <a:xfrm>
            <a:off x="5756401" y="3726528"/>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34" name="Text Box 11"/>
          <p:cNvSpPr txBox="1">
            <a:spLocks noChangeArrowheads="1"/>
          </p:cNvSpPr>
          <p:nvPr/>
        </p:nvSpPr>
        <p:spPr bwMode="auto">
          <a:xfrm>
            <a:off x="7049069" y="3418751"/>
            <a:ext cx="14833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00" b="1" dirty="0">
                <a:solidFill>
                  <a:prstClr val="black"/>
                </a:solidFill>
                <a:latin typeface="微软雅黑" panose="020B0503020204020204" pitchFamily="34" charset="-122"/>
                <a:ea typeface="微软雅黑" panose="020B0503020204020204" pitchFamily="34" charset="-122"/>
              </a:rPr>
              <a:t>这里填写小标题</a:t>
            </a:r>
          </a:p>
        </p:txBody>
      </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3" fill="hold" nodeType="afterEffect" p14:presetBounceEnd="62000">
                                      <p:stCondLst>
                                        <p:cond delay="0"/>
                                      </p:stCondLst>
                                      <p:childTnLst>
                                        <p:set>
                                          <p:cBhvr>
                                            <p:cTn id="19" dur="1" fill="hold">
                                              <p:stCondLst>
                                                <p:cond delay="0"/>
                                              </p:stCondLst>
                                            </p:cTn>
                                            <p:tgtEl>
                                              <p:spTgt spid="293"/>
                                            </p:tgtEl>
                                            <p:attrNameLst>
                                              <p:attrName>style.visibility</p:attrName>
                                            </p:attrNameLst>
                                          </p:cBhvr>
                                          <p:to>
                                            <p:strVal val="visible"/>
                                          </p:to>
                                        </p:set>
                                        <p:anim calcmode="lin" valueType="num" p14:bounceEnd="62000">
                                          <p:cBhvr additive="base">
                                            <p:cTn id="20" dur="400" fill="hold"/>
                                            <p:tgtEl>
                                              <p:spTgt spid="293"/>
                                            </p:tgtEl>
                                            <p:attrNameLst>
                                              <p:attrName>ppt_x</p:attrName>
                                            </p:attrNameLst>
                                          </p:cBhvr>
                                          <p:tavLst>
                                            <p:tav tm="0">
                                              <p:val>
                                                <p:strVal val="1+#ppt_w/2"/>
                                              </p:val>
                                            </p:tav>
                                            <p:tav tm="100000">
                                              <p:val>
                                                <p:strVal val="#ppt_x"/>
                                              </p:val>
                                            </p:tav>
                                          </p:tavLst>
                                        </p:anim>
                                        <p:anim calcmode="lin" valueType="num" p14:bounceEnd="62000">
                                          <p:cBhvr additive="base">
                                            <p:cTn id="21" dur="400" fill="hold"/>
                                            <p:tgtEl>
                                              <p:spTgt spid="293"/>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2" fill="hold" nodeType="afterEffect" p14:presetBounceEnd="62000">
                                      <p:stCondLst>
                                        <p:cond delay="0"/>
                                      </p:stCondLst>
                                      <p:childTnLst>
                                        <p:set>
                                          <p:cBhvr>
                                            <p:cTn id="24" dur="1" fill="hold">
                                              <p:stCondLst>
                                                <p:cond delay="0"/>
                                              </p:stCondLst>
                                            </p:cTn>
                                            <p:tgtEl>
                                              <p:spTgt spid="301"/>
                                            </p:tgtEl>
                                            <p:attrNameLst>
                                              <p:attrName>style.visibility</p:attrName>
                                            </p:attrNameLst>
                                          </p:cBhvr>
                                          <p:to>
                                            <p:strVal val="visible"/>
                                          </p:to>
                                        </p:set>
                                        <p:anim calcmode="lin" valueType="num" p14:bounceEnd="62000">
                                          <p:cBhvr additive="base">
                                            <p:cTn id="25" dur="400" fill="hold"/>
                                            <p:tgtEl>
                                              <p:spTgt spid="301"/>
                                            </p:tgtEl>
                                            <p:attrNameLst>
                                              <p:attrName>ppt_x</p:attrName>
                                            </p:attrNameLst>
                                          </p:cBhvr>
                                          <p:tavLst>
                                            <p:tav tm="0">
                                              <p:val>
                                                <p:strVal val="0-#ppt_w/2"/>
                                              </p:val>
                                            </p:tav>
                                            <p:tav tm="100000">
                                              <p:val>
                                                <p:strVal val="#ppt_x"/>
                                              </p:val>
                                            </p:tav>
                                          </p:tavLst>
                                        </p:anim>
                                        <p:anim calcmode="lin" valueType="num" p14:bounceEnd="62000">
                                          <p:cBhvr additive="base">
                                            <p:cTn id="26" dur="400" fill="hold"/>
                                            <p:tgtEl>
                                              <p:spTgt spid="301"/>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9" fill="hold" nodeType="afterEffect" p14:presetBounceEnd="62000">
                                      <p:stCondLst>
                                        <p:cond delay="0"/>
                                      </p:stCondLst>
                                      <p:childTnLst>
                                        <p:set>
                                          <p:cBhvr>
                                            <p:cTn id="29" dur="1" fill="hold">
                                              <p:stCondLst>
                                                <p:cond delay="0"/>
                                              </p:stCondLst>
                                            </p:cTn>
                                            <p:tgtEl>
                                              <p:spTgt spid="315"/>
                                            </p:tgtEl>
                                            <p:attrNameLst>
                                              <p:attrName>style.visibility</p:attrName>
                                            </p:attrNameLst>
                                          </p:cBhvr>
                                          <p:to>
                                            <p:strVal val="visible"/>
                                          </p:to>
                                        </p:set>
                                        <p:anim calcmode="lin" valueType="num" p14:bounceEnd="62000">
                                          <p:cBhvr additive="base">
                                            <p:cTn id="30" dur="400" fill="hold"/>
                                            <p:tgtEl>
                                              <p:spTgt spid="315"/>
                                            </p:tgtEl>
                                            <p:attrNameLst>
                                              <p:attrName>ppt_x</p:attrName>
                                            </p:attrNameLst>
                                          </p:cBhvr>
                                          <p:tavLst>
                                            <p:tav tm="0">
                                              <p:val>
                                                <p:strVal val="0-#ppt_w/2"/>
                                              </p:val>
                                            </p:tav>
                                            <p:tav tm="100000">
                                              <p:val>
                                                <p:strVal val="#ppt_x"/>
                                              </p:val>
                                            </p:tav>
                                          </p:tavLst>
                                        </p:anim>
                                        <p:anim calcmode="lin" valueType="num" p14:bounceEnd="62000">
                                          <p:cBhvr additive="base">
                                            <p:cTn id="31" dur="400" fill="hold"/>
                                            <p:tgtEl>
                                              <p:spTgt spid="315"/>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9" fill="hold" nodeType="afterEffect" p14:presetBounceEnd="62000">
                                      <p:stCondLst>
                                        <p:cond delay="0"/>
                                      </p:stCondLst>
                                      <p:childTnLst>
                                        <p:set>
                                          <p:cBhvr>
                                            <p:cTn id="34" dur="1" fill="hold">
                                              <p:stCondLst>
                                                <p:cond delay="0"/>
                                              </p:stCondLst>
                                            </p:cTn>
                                            <p:tgtEl>
                                              <p:spTgt spid="309"/>
                                            </p:tgtEl>
                                            <p:attrNameLst>
                                              <p:attrName>style.visibility</p:attrName>
                                            </p:attrNameLst>
                                          </p:cBhvr>
                                          <p:to>
                                            <p:strVal val="visible"/>
                                          </p:to>
                                        </p:set>
                                        <p:anim calcmode="lin" valueType="num" p14:bounceEnd="62000">
                                          <p:cBhvr additive="base">
                                            <p:cTn id="35" dur="400" fill="hold"/>
                                            <p:tgtEl>
                                              <p:spTgt spid="309"/>
                                            </p:tgtEl>
                                            <p:attrNameLst>
                                              <p:attrName>ppt_x</p:attrName>
                                            </p:attrNameLst>
                                          </p:cBhvr>
                                          <p:tavLst>
                                            <p:tav tm="0">
                                              <p:val>
                                                <p:strVal val="0-#ppt_w/2"/>
                                              </p:val>
                                            </p:tav>
                                            <p:tav tm="100000">
                                              <p:val>
                                                <p:strVal val="#ppt_x"/>
                                              </p:val>
                                            </p:tav>
                                          </p:tavLst>
                                        </p:anim>
                                        <p:anim calcmode="lin" valueType="num" p14:bounceEnd="62000">
                                          <p:cBhvr additive="base">
                                            <p:cTn id="36" dur="400" fill="hold"/>
                                            <p:tgtEl>
                                              <p:spTgt spid="309"/>
                                            </p:tgtEl>
                                            <p:attrNameLst>
                                              <p:attrName>ppt_y</p:attrName>
                                            </p:attrNameLst>
                                          </p:cBhvr>
                                          <p:tavLst>
                                            <p:tav tm="0">
                                              <p:val>
                                                <p:strVal val="0-#ppt_h/2"/>
                                              </p:val>
                                            </p:tav>
                                            <p:tav tm="100000">
                                              <p:val>
                                                <p:strVal val="#ppt_y"/>
                                              </p:val>
                                            </p:tav>
                                          </p:tavLst>
                                        </p:anim>
                                      </p:childTnLst>
                                    </p:cTn>
                                  </p:par>
                                </p:childTnLst>
                              </p:cTn>
                            </p:par>
                            <p:par>
                              <p:cTn id="37" fill="hold">
                                <p:stCondLst>
                                  <p:cond delay="3000"/>
                                </p:stCondLst>
                                <p:childTnLst>
                                  <p:par>
                                    <p:cTn id="38" presetID="22" presetClass="entr" presetSubtype="2" fill="hold" nodeType="afterEffect">
                                      <p:stCondLst>
                                        <p:cond delay="0"/>
                                      </p:stCondLst>
                                      <p:childTnLst>
                                        <p:set>
                                          <p:cBhvr>
                                            <p:cTn id="39" dur="1" fill="hold">
                                              <p:stCondLst>
                                                <p:cond delay="0"/>
                                              </p:stCondLst>
                                            </p:cTn>
                                            <p:tgtEl>
                                              <p:spTgt spid="325"/>
                                            </p:tgtEl>
                                            <p:attrNameLst>
                                              <p:attrName>style.visibility</p:attrName>
                                            </p:attrNameLst>
                                          </p:cBhvr>
                                          <p:to>
                                            <p:strVal val="visible"/>
                                          </p:to>
                                        </p:set>
                                        <p:animEffect transition="in" filter="wipe(right)">
                                          <p:cBhvr>
                                            <p:cTn id="40" dur="500"/>
                                            <p:tgtEl>
                                              <p:spTgt spid="325"/>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323"/>
                                            </p:tgtEl>
                                            <p:attrNameLst>
                                              <p:attrName>style.visibility</p:attrName>
                                            </p:attrNameLst>
                                          </p:cBhvr>
                                          <p:to>
                                            <p:strVal val="visible"/>
                                          </p:to>
                                        </p:set>
                                        <p:animEffect transition="in" filter="fade">
                                          <p:cBhvr>
                                            <p:cTn id="44" dur="400"/>
                                            <p:tgtEl>
                                              <p:spTgt spid="323"/>
                                            </p:tgtEl>
                                          </p:cBhvr>
                                        </p:animEffect>
                                        <p:anim calcmode="lin" valueType="num">
                                          <p:cBhvr>
                                            <p:cTn id="45" dur="400" fill="hold"/>
                                            <p:tgtEl>
                                              <p:spTgt spid="323"/>
                                            </p:tgtEl>
                                            <p:attrNameLst>
                                              <p:attrName>ppt_x</p:attrName>
                                            </p:attrNameLst>
                                          </p:cBhvr>
                                          <p:tavLst>
                                            <p:tav tm="0">
                                              <p:val>
                                                <p:strVal val="#ppt_x"/>
                                              </p:val>
                                            </p:tav>
                                            <p:tav tm="100000">
                                              <p:val>
                                                <p:strVal val="#ppt_x"/>
                                              </p:val>
                                            </p:tav>
                                          </p:tavLst>
                                        </p:anim>
                                        <p:anim calcmode="lin" valueType="num">
                                          <p:cBhvr>
                                            <p:cTn id="46" dur="400" fill="hold"/>
                                            <p:tgtEl>
                                              <p:spTgt spid="323"/>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24"/>
                                            </p:tgtEl>
                                            <p:attrNameLst>
                                              <p:attrName>style.visibility</p:attrName>
                                            </p:attrNameLst>
                                          </p:cBhvr>
                                          <p:to>
                                            <p:strVal val="visible"/>
                                          </p:to>
                                        </p:set>
                                        <p:animEffect transition="in" filter="fade">
                                          <p:cBhvr>
                                            <p:cTn id="49" dur="400"/>
                                            <p:tgtEl>
                                              <p:spTgt spid="324"/>
                                            </p:tgtEl>
                                          </p:cBhvr>
                                        </p:animEffect>
                                        <p:anim calcmode="lin" valueType="num">
                                          <p:cBhvr>
                                            <p:cTn id="50" dur="400" fill="hold"/>
                                            <p:tgtEl>
                                              <p:spTgt spid="324"/>
                                            </p:tgtEl>
                                            <p:attrNameLst>
                                              <p:attrName>ppt_x</p:attrName>
                                            </p:attrNameLst>
                                          </p:cBhvr>
                                          <p:tavLst>
                                            <p:tav tm="0">
                                              <p:val>
                                                <p:strVal val="#ppt_x"/>
                                              </p:val>
                                            </p:tav>
                                            <p:tav tm="100000">
                                              <p:val>
                                                <p:strVal val="#ppt_x"/>
                                              </p:val>
                                            </p:tav>
                                          </p:tavLst>
                                        </p:anim>
                                        <p:anim calcmode="lin" valueType="num">
                                          <p:cBhvr>
                                            <p:cTn id="51" dur="400" fill="hold"/>
                                            <p:tgtEl>
                                              <p:spTgt spid="32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22" presetClass="entr" presetSubtype="2" fill="hold" nodeType="afterEffect">
                                      <p:stCondLst>
                                        <p:cond delay="0"/>
                                      </p:stCondLst>
                                      <p:childTnLst>
                                        <p:set>
                                          <p:cBhvr>
                                            <p:cTn id="54" dur="1" fill="hold">
                                              <p:stCondLst>
                                                <p:cond delay="0"/>
                                              </p:stCondLst>
                                            </p:cTn>
                                            <p:tgtEl>
                                              <p:spTgt spid="328"/>
                                            </p:tgtEl>
                                            <p:attrNameLst>
                                              <p:attrName>style.visibility</p:attrName>
                                            </p:attrNameLst>
                                          </p:cBhvr>
                                          <p:to>
                                            <p:strVal val="visible"/>
                                          </p:to>
                                        </p:set>
                                        <p:animEffect transition="in" filter="wipe(right)">
                                          <p:cBhvr>
                                            <p:cTn id="55" dur="500"/>
                                            <p:tgtEl>
                                              <p:spTgt spid="328"/>
                                            </p:tgtEl>
                                          </p:cBhvr>
                                        </p:animEffect>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326"/>
                                            </p:tgtEl>
                                            <p:attrNameLst>
                                              <p:attrName>style.visibility</p:attrName>
                                            </p:attrNameLst>
                                          </p:cBhvr>
                                          <p:to>
                                            <p:strVal val="visible"/>
                                          </p:to>
                                        </p:set>
                                        <p:animEffect transition="in" filter="fade">
                                          <p:cBhvr>
                                            <p:cTn id="59" dur="400"/>
                                            <p:tgtEl>
                                              <p:spTgt spid="326"/>
                                            </p:tgtEl>
                                          </p:cBhvr>
                                        </p:animEffect>
                                        <p:anim calcmode="lin" valueType="num">
                                          <p:cBhvr>
                                            <p:cTn id="60" dur="400" fill="hold"/>
                                            <p:tgtEl>
                                              <p:spTgt spid="326"/>
                                            </p:tgtEl>
                                            <p:attrNameLst>
                                              <p:attrName>ppt_x</p:attrName>
                                            </p:attrNameLst>
                                          </p:cBhvr>
                                          <p:tavLst>
                                            <p:tav tm="0">
                                              <p:val>
                                                <p:strVal val="#ppt_x"/>
                                              </p:val>
                                            </p:tav>
                                            <p:tav tm="100000">
                                              <p:val>
                                                <p:strVal val="#ppt_x"/>
                                              </p:val>
                                            </p:tav>
                                          </p:tavLst>
                                        </p:anim>
                                        <p:anim calcmode="lin" valueType="num">
                                          <p:cBhvr>
                                            <p:cTn id="61" dur="400" fill="hold"/>
                                            <p:tgtEl>
                                              <p:spTgt spid="326"/>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27"/>
                                            </p:tgtEl>
                                            <p:attrNameLst>
                                              <p:attrName>style.visibility</p:attrName>
                                            </p:attrNameLst>
                                          </p:cBhvr>
                                          <p:to>
                                            <p:strVal val="visible"/>
                                          </p:to>
                                        </p:set>
                                        <p:animEffect transition="in" filter="fade">
                                          <p:cBhvr>
                                            <p:cTn id="64" dur="400"/>
                                            <p:tgtEl>
                                              <p:spTgt spid="327"/>
                                            </p:tgtEl>
                                          </p:cBhvr>
                                        </p:animEffect>
                                        <p:anim calcmode="lin" valueType="num">
                                          <p:cBhvr>
                                            <p:cTn id="65" dur="400" fill="hold"/>
                                            <p:tgtEl>
                                              <p:spTgt spid="327"/>
                                            </p:tgtEl>
                                            <p:attrNameLst>
                                              <p:attrName>ppt_x</p:attrName>
                                            </p:attrNameLst>
                                          </p:cBhvr>
                                          <p:tavLst>
                                            <p:tav tm="0">
                                              <p:val>
                                                <p:strVal val="#ppt_x"/>
                                              </p:val>
                                            </p:tav>
                                            <p:tav tm="100000">
                                              <p:val>
                                                <p:strVal val="#ppt_x"/>
                                              </p:val>
                                            </p:tav>
                                          </p:tavLst>
                                        </p:anim>
                                        <p:anim calcmode="lin" valueType="num">
                                          <p:cBhvr>
                                            <p:cTn id="66" dur="400" fill="hold"/>
                                            <p:tgtEl>
                                              <p:spTgt spid="327"/>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22" presetClass="entr" presetSubtype="8" fill="hold" nodeType="afterEffect">
                                      <p:stCondLst>
                                        <p:cond delay="0"/>
                                      </p:stCondLst>
                                      <p:childTnLst>
                                        <p:set>
                                          <p:cBhvr>
                                            <p:cTn id="69" dur="1" fill="hold">
                                              <p:stCondLst>
                                                <p:cond delay="0"/>
                                              </p:stCondLst>
                                            </p:cTn>
                                            <p:tgtEl>
                                              <p:spTgt spid="329"/>
                                            </p:tgtEl>
                                            <p:attrNameLst>
                                              <p:attrName>style.visibility</p:attrName>
                                            </p:attrNameLst>
                                          </p:cBhvr>
                                          <p:to>
                                            <p:strVal val="visible"/>
                                          </p:to>
                                        </p:set>
                                        <p:animEffect transition="in" filter="wipe(left)">
                                          <p:cBhvr>
                                            <p:cTn id="70" dur="500"/>
                                            <p:tgtEl>
                                              <p:spTgt spid="329"/>
                                            </p:tgtEl>
                                          </p:cBhvr>
                                        </p:animEffect>
                                      </p:childTnLst>
                                    </p:cTn>
                                  </p:par>
                                </p:childTnLst>
                              </p:cTn>
                            </p:par>
                            <p:par>
                              <p:cTn id="71" fill="hold">
                                <p:stCondLst>
                                  <p:cond delay="5500"/>
                                </p:stCondLst>
                                <p:childTnLst>
                                  <p:par>
                                    <p:cTn id="72" presetID="42" presetClass="entr" presetSubtype="0" fill="hold" grpId="0" nodeType="afterEffect">
                                      <p:stCondLst>
                                        <p:cond delay="0"/>
                                      </p:stCondLst>
                                      <p:childTnLst>
                                        <p:set>
                                          <p:cBhvr>
                                            <p:cTn id="73" dur="1" fill="hold">
                                              <p:stCondLst>
                                                <p:cond delay="0"/>
                                              </p:stCondLst>
                                            </p:cTn>
                                            <p:tgtEl>
                                              <p:spTgt spid="331"/>
                                            </p:tgtEl>
                                            <p:attrNameLst>
                                              <p:attrName>style.visibility</p:attrName>
                                            </p:attrNameLst>
                                          </p:cBhvr>
                                          <p:to>
                                            <p:strVal val="visible"/>
                                          </p:to>
                                        </p:set>
                                        <p:animEffect transition="in" filter="fade">
                                          <p:cBhvr>
                                            <p:cTn id="74" dur="400"/>
                                            <p:tgtEl>
                                              <p:spTgt spid="331"/>
                                            </p:tgtEl>
                                          </p:cBhvr>
                                        </p:animEffect>
                                        <p:anim calcmode="lin" valueType="num">
                                          <p:cBhvr>
                                            <p:cTn id="75" dur="400" fill="hold"/>
                                            <p:tgtEl>
                                              <p:spTgt spid="331"/>
                                            </p:tgtEl>
                                            <p:attrNameLst>
                                              <p:attrName>ppt_x</p:attrName>
                                            </p:attrNameLst>
                                          </p:cBhvr>
                                          <p:tavLst>
                                            <p:tav tm="0">
                                              <p:val>
                                                <p:strVal val="#ppt_x"/>
                                              </p:val>
                                            </p:tav>
                                            <p:tav tm="100000">
                                              <p:val>
                                                <p:strVal val="#ppt_x"/>
                                              </p:val>
                                            </p:tav>
                                          </p:tavLst>
                                        </p:anim>
                                        <p:anim calcmode="lin" valueType="num">
                                          <p:cBhvr>
                                            <p:cTn id="76" dur="400" fill="hold"/>
                                            <p:tgtEl>
                                              <p:spTgt spid="331"/>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330"/>
                                            </p:tgtEl>
                                            <p:attrNameLst>
                                              <p:attrName>style.visibility</p:attrName>
                                            </p:attrNameLst>
                                          </p:cBhvr>
                                          <p:to>
                                            <p:strVal val="visible"/>
                                          </p:to>
                                        </p:set>
                                        <p:animEffect transition="in" filter="fade">
                                          <p:cBhvr>
                                            <p:cTn id="79" dur="400"/>
                                            <p:tgtEl>
                                              <p:spTgt spid="330"/>
                                            </p:tgtEl>
                                          </p:cBhvr>
                                        </p:animEffect>
                                        <p:anim calcmode="lin" valueType="num">
                                          <p:cBhvr>
                                            <p:cTn id="80" dur="400" fill="hold"/>
                                            <p:tgtEl>
                                              <p:spTgt spid="330"/>
                                            </p:tgtEl>
                                            <p:attrNameLst>
                                              <p:attrName>ppt_x</p:attrName>
                                            </p:attrNameLst>
                                          </p:cBhvr>
                                          <p:tavLst>
                                            <p:tav tm="0">
                                              <p:val>
                                                <p:strVal val="#ppt_x"/>
                                              </p:val>
                                            </p:tav>
                                            <p:tav tm="100000">
                                              <p:val>
                                                <p:strVal val="#ppt_x"/>
                                              </p:val>
                                            </p:tav>
                                          </p:tavLst>
                                        </p:anim>
                                        <p:anim calcmode="lin" valueType="num">
                                          <p:cBhvr>
                                            <p:cTn id="81" dur="400" fill="hold"/>
                                            <p:tgtEl>
                                              <p:spTgt spid="330"/>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8" fill="hold" nodeType="afterEffect">
                                      <p:stCondLst>
                                        <p:cond delay="0"/>
                                      </p:stCondLst>
                                      <p:childTnLst>
                                        <p:set>
                                          <p:cBhvr>
                                            <p:cTn id="84" dur="1" fill="hold">
                                              <p:stCondLst>
                                                <p:cond delay="0"/>
                                              </p:stCondLst>
                                            </p:cTn>
                                            <p:tgtEl>
                                              <p:spTgt spid="332"/>
                                            </p:tgtEl>
                                            <p:attrNameLst>
                                              <p:attrName>style.visibility</p:attrName>
                                            </p:attrNameLst>
                                          </p:cBhvr>
                                          <p:to>
                                            <p:strVal val="visible"/>
                                          </p:to>
                                        </p:set>
                                        <p:animEffect transition="in" filter="wipe(left)">
                                          <p:cBhvr>
                                            <p:cTn id="85" dur="500"/>
                                            <p:tgtEl>
                                              <p:spTgt spid="332"/>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34"/>
                                            </p:tgtEl>
                                            <p:attrNameLst>
                                              <p:attrName>style.visibility</p:attrName>
                                            </p:attrNameLst>
                                          </p:cBhvr>
                                          <p:to>
                                            <p:strVal val="visible"/>
                                          </p:to>
                                        </p:set>
                                        <p:animEffect transition="in" filter="fade">
                                          <p:cBhvr>
                                            <p:cTn id="89" dur="400"/>
                                            <p:tgtEl>
                                              <p:spTgt spid="334"/>
                                            </p:tgtEl>
                                          </p:cBhvr>
                                        </p:animEffect>
                                        <p:anim calcmode="lin" valueType="num">
                                          <p:cBhvr>
                                            <p:cTn id="90" dur="400" fill="hold"/>
                                            <p:tgtEl>
                                              <p:spTgt spid="334"/>
                                            </p:tgtEl>
                                            <p:attrNameLst>
                                              <p:attrName>ppt_x</p:attrName>
                                            </p:attrNameLst>
                                          </p:cBhvr>
                                          <p:tavLst>
                                            <p:tav tm="0">
                                              <p:val>
                                                <p:strVal val="#ppt_x"/>
                                              </p:val>
                                            </p:tav>
                                            <p:tav tm="100000">
                                              <p:val>
                                                <p:strVal val="#ppt_x"/>
                                              </p:val>
                                            </p:tav>
                                          </p:tavLst>
                                        </p:anim>
                                        <p:anim calcmode="lin" valueType="num">
                                          <p:cBhvr>
                                            <p:cTn id="91" dur="400" fill="hold"/>
                                            <p:tgtEl>
                                              <p:spTgt spid="334"/>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333"/>
                                            </p:tgtEl>
                                            <p:attrNameLst>
                                              <p:attrName>style.visibility</p:attrName>
                                            </p:attrNameLst>
                                          </p:cBhvr>
                                          <p:to>
                                            <p:strVal val="visible"/>
                                          </p:to>
                                        </p:set>
                                        <p:animEffect transition="in" filter="fade">
                                          <p:cBhvr>
                                            <p:cTn id="94" dur="400"/>
                                            <p:tgtEl>
                                              <p:spTgt spid="333"/>
                                            </p:tgtEl>
                                          </p:cBhvr>
                                        </p:animEffect>
                                        <p:anim calcmode="lin" valueType="num">
                                          <p:cBhvr>
                                            <p:cTn id="95" dur="400" fill="hold"/>
                                            <p:tgtEl>
                                              <p:spTgt spid="333"/>
                                            </p:tgtEl>
                                            <p:attrNameLst>
                                              <p:attrName>ppt_x</p:attrName>
                                            </p:attrNameLst>
                                          </p:cBhvr>
                                          <p:tavLst>
                                            <p:tav tm="0">
                                              <p:val>
                                                <p:strVal val="#ppt_x"/>
                                              </p:val>
                                            </p:tav>
                                            <p:tav tm="100000">
                                              <p:val>
                                                <p:strVal val="#ppt_x"/>
                                              </p:val>
                                            </p:tav>
                                          </p:tavLst>
                                        </p:anim>
                                        <p:anim calcmode="lin" valueType="num">
                                          <p:cBhvr>
                                            <p:cTn id="96" dur="400" fill="hold"/>
                                            <p:tgtEl>
                                              <p:spTgt spid="3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23" grpId="0"/>
          <p:bldP spid="324" grpId="0"/>
          <p:bldP spid="326" grpId="0"/>
          <p:bldP spid="327" grpId="0"/>
          <p:bldP spid="330" grpId="0"/>
          <p:bldP spid="331" grpId="0"/>
          <p:bldP spid="333" grpId="0"/>
          <p:bldP spid="3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3" fill="hold" nodeType="afterEffect">
                                      <p:stCondLst>
                                        <p:cond delay="0"/>
                                      </p:stCondLst>
                                      <p:childTnLst>
                                        <p:set>
                                          <p:cBhvr>
                                            <p:cTn id="19" dur="1" fill="hold">
                                              <p:stCondLst>
                                                <p:cond delay="0"/>
                                              </p:stCondLst>
                                            </p:cTn>
                                            <p:tgtEl>
                                              <p:spTgt spid="293"/>
                                            </p:tgtEl>
                                            <p:attrNameLst>
                                              <p:attrName>style.visibility</p:attrName>
                                            </p:attrNameLst>
                                          </p:cBhvr>
                                          <p:to>
                                            <p:strVal val="visible"/>
                                          </p:to>
                                        </p:set>
                                        <p:anim calcmode="lin" valueType="num">
                                          <p:cBhvr additive="base">
                                            <p:cTn id="20" dur="400" fill="hold"/>
                                            <p:tgtEl>
                                              <p:spTgt spid="293"/>
                                            </p:tgtEl>
                                            <p:attrNameLst>
                                              <p:attrName>ppt_x</p:attrName>
                                            </p:attrNameLst>
                                          </p:cBhvr>
                                          <p:tavLst>
                                            <p:tav tm="0">
                                              <p:val>
                                                <p:strVal val="1+#ppt_w/2"/>
                                              </p:val>
                                            </p:tav>
                                            <p:tav tm="100000">
                                              <p:val>
                                                <p:strVal val="#ppt_x"/>
                                              </p:val>
                                            </p:tav>
                                          </p:tavLst>
                                        </p:anim>
                                        <p:anim calcmode="lin" valueType="num">
                                          <p:cBhvr additive="base">
                                            <p:cTn id="21" dur="400" fill="hold"/>
                                            <p:tgtEl>
                                              <p:spTgt spid="293"/>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2" presetClass="entr" presetSubtype="12" fill="hold" nodeType="afterEffect">
                                      <p:stCondLst>
                                        <p:cond delay="0"/>
                                      </p:stCondLst>
                                      <p:childTnLst>
                                        <p:set>
                                          <p:cBhvr>
                                            <p:cTn id="24" dur="1" fill="hold">
                                              <p:stCondLst>
                                                <p:cond delay="0"/>
                                              </p:stCondLst>
                                            </p:cTn>
                                            <p:tgtEl>
                                              <p:spTgt spid="301"/>
                                            </p:tgtEl>
                                            <p:attrNameLst>
                                              <p:attrName>style.visibility</p:attrName>
                                            </p:attrNameLst>
                                          </p:cBhvr>
                                          <p:to>
                                            <p:strVal val="visible"/>
                                          </p:to>
                                        </p:set>
                                        <p:anim calcmode="lin" valueType="num">
                                          <p:cBhvr additive="base">
                                            <p:cTn id="25" dur="400" fill="hold"/>
                                            <p:tgtEl>
                                              <p:spTgt spid="301"/>
                                            </p:tgtEl>
                                            <p:attrNameLst>
                                              <p:attrName>ppt_x</p:attrName>
                                            </p:attrNameLst>
                                          </p:cBhvr>
                                          <p:tavLst>
                                            <p:tav tm="0">
                                              <p:val>
                                                <p:strVal val="0-#ppt_w/2"/>
                                              </p:val>
                                            </p:tav>
                                            <p:tav tm="100000">
                                              <p:val>
                                                <p:strVal val="#ppt_x"/>
                                              </p:val>
                                            </p:tav>
                                          </p:tavLst>
                                        </p:anim>
                                        <p:anim calcmode="lin" valueType="num">
                                          <p:cBhvr additive="base">
                                            <p:cTn id="26" dur="400" fill="hold"/>
                                            <p:tgtEl>
                                              <p:spTgt spid="301"/>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9" fill="hold" nodeType="afterEffect">
                                      <p:stCondLst>
                                        <p:cond delay="0"/>
                                      </p:stCondLst>
                                      <p:childTnLst>
                                        <p:set>
                                          <p:cBhvr>
                                            <p:cTn id="29" dur="1" fill="hold">
                                              <p:stCondLst>
                                                <p:cond delay="0"/>
                                              </p:stCondLst>
                                            </p:cTn>
                                            <p:tgtEl>
                                              <p:spTgt spid="315"/>
                                            </p:tgtEl>
                                            <p:attrNameLst>
                                              <p:attrName>style.visibility</p:attrName>
                                            </p:attrNameLst>
                                          </p:cBhvr>
                                          <p:to>
                                            <p:strVal val="visible"/>
                                          </p:to>
                                        </p:set>
                                        <p:anim calcmode="lin" valueType="num">
                                          <p:cBhvr additive="base">
                                            <p:cTn id="30" dur="400" fill="hold"/>
                                            <p:tgtEl>
                                              <p:spTgt spid="315"/>
                                            </p:tgtEl>
                                            <p:attrNameLst>
                                              <p:attrName>ppt_x</p:attrName>
                                            </p:attrNameLst>
                                          </p:cBhvr>
                                          <p:tavLst>
                                            <p:tav tm="0">
                                              <p:val>
                                                <p:strVal val="0-#ppt_w/2"/>
                                              </p:val>
                                            </p:tav>
                                            <p:tav tm="100000">
                                              <p:val>
                                                <p:strVal val="#ppt_x"/>
                                              </p:val>
                                            </p:tav>
                                          </p:tavLst>
                                        </p:anim>
                                        <p:anim calcmode="lin" valueType="num">
                                          <p:cBhvr additive="base">
                                            <p:cTn id="31" dur="400" fill="hold"/>
                                            <p:tgtEl>
                                              <p:spTgt spid="315"/>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2" presetClass="entr" presetSubtype="9" fill="hold" nodeType="afterEffect">
                                      <p:stCondLst>
                                        <p:cond delay="0"/>
                                      </p:stCondLst>
                                      <p:childTnLst>
                                        <p:set>
                                          <p:cBhvr>
                                            <p:cTn id="34" dur="1" fill="hold">
                                              <p:stCondLst>
                                                <p:cond delay="0"/>
                                              </p:stCondLst>
                                            </p:cTn>
                                            <p:tgtEl>
                                              <p:spTgt spid="309"/>
                                            </p:tgtEl>
                                            <p:attrNameLst>
                                              <p:attrName>style.visibility</p:attrName>
                                            </p:attrNameLst>
                                          </p:cBhvr>
                                          <p:to>
                                            <p:strVal val="visible"/>
                                          </p:to>
                                        </p:set>
                                        <p:anim calcmode="lin" valueType="num">
                                          <p:cBhvr additive="base">
                                            <p:cTn id="35" dur="400" fill="hold"/>
                                            <p:tgtEl>
                                              <p:spTgt spid="309"/>
                                            </p:tgtEl>
                                            <p:attrNameLst>
                                              <p:attrName>ppt_x</p:attrName>
                                            </p:attrNameLst>
                                          </p:cBhvr>
                                          <p:tavLst>
                                            <p:tav tm="0">
                                              <p:val>
                                                <p:strVal val="0-#ppt_w/2"/>
                                              </p:val>
                                            </p:tav>
                                            <p:tav tm="100000">
                                              <p:val>
                                                <p:strVal val="#ppt_x"/>
                                              </p:val>
                                            </p:tav>
                                          </p:tavLst>
                                        </p:anim>
                                        <p:anim calcmode="lin" valueType="num">
                                          <p:cBhvr additive="base">
                                            <p:cTn id="36" dur="400" fill="hold"/>
                                            <p:tgtEl>
                                              <p:spTgt spid="309"/>
                                            </p:tgtEl>
                                            <p:attrNameLst>
                                              <p:attrName>ppt_y</p:attrName>
                                            </p:attrNameLst>
                                          </p:cBhvr>
                                          <p:tavLst>
                                            <p:tav tm="0">
                                              <p:val>
                                                <p:strVal val="0-#ppt_h/2"/>
                                              </p:val>
                                            </p:tav>
                                            <p:tav tm="100000">
                                              <p:val>
                                                <p:strVal val="#ppt_y"/>
                                              </p:val>
                                            </p:tav>
                                          </p:tavLst>
                                        </p:anim>
                                      </p:childTnLst>
                                    </p:cTn>
                                  </p:par>
                                </p:childTnLst>
                              </p:cTn>
                            </p:par>
                            <p:par>
                              <p:cTn id="37" fill="hold">
                                <p:stCondLst>
                                  <p:cond delay="3000"/>
                                </p:stCondLst>
                                <p:childTnLst>
                                  <p:par>
                                    <p:cTn id="38" presetID="22" presetClass="entr" presetSubtype="2" fill="hold" nodeType="afterEffect">
                                      <p:stCondLst>
                                        <p:cond delay="0"/>
                                      </p:stCondLst>
                                      <p:childTnLst>
                                        <p:set>
                                          <p:cBhvr>
                                            <p:cTn id="39" dur="1" fill="hold">
                                              <p:stCondLst>
                                                <p:cond delay="0"/>
                                              </p:stCondLst>
                                            </p:cTn>
                                            <p:tgtEl>
                                              <p:spTgt spid="325"/>
                                            </p:tgtEl>
                                            <p:attrNameLst>
                                              <p:attrName>style.visibility</p:attrName>
                                            </p:attrNameLst>
                                          </p:cBhvr>
                                          <p:to>
                                            <p:strVal val="visible"/>
                                          </p:to>
                                        </p:set>
                                        <p:animEffect transition="in" filter="wipe(right)">
                                          <p:cBhvr>
                                            <p:cTn id="40" dur="500"/>
                                            <p:tgtEl>
                                              <p:spTgt spid="325"/>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323"/>
                                            </p:tgtEl>
                                            <p:attrNameLst>
                                              <p:attrName>style.visibility</p:attrName>
                                            </p:attrNameLst>
                                          </p:cBhvr>
                                          <p:to>
                                            <p:strVal val="visible"/>
                                          </p:to>
                                        </p:set>
                                        <p:animEffect transition="in" filter="fade">
                                          <p:cBhvr>
                                            <p:cTn id="44" dur="400"/>
                                            <p:tgtEl>
                                              <p:spTgt spid="323"/>
                                            </p:tgtEl>
                                          </p:cBhvr>
                                        </p:animEffect>
                                        <p:anim calcmode="lin" valueType="num">
                                          <p:cBhvr>
                                            <p:cTn id="45" dur="400" fill="hold"/>
                                            <p:tgtEl>
                                              <p:spTgt spid="323"/>
                                            </p:tgtEl>
                                            <p:attrNameLst>
                                              <p:attrName>ppt_x</p:attrName>
                                            </p:attrNameLst>
                                          </p:cBhvr>
                                          <p:tavLst>
                                            <p:tav tm="0">
                                              <p:val>
                                                <p:strVal val="#ppt_x"/>
                                              </p:val>
                                            </p:tav>
                                            <p:tav tm="100000">
                                              <p:val>
                                                <p:strVal val="#ppt_x"/>
                                              </p:val>
                                            </p:tav>
                                          </p:tavLst>
                                        </p:anim>
                                        <p:anim calcmode="lin" valueType="num">
                                          <p:cBhvr>
                                            <p:cTn id="46" dur="400" fill="hold"/>
                                            <p:tgtEl>
                                              <p:spTgt spid="323"/>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324"/>
                                            </p:tgtEl>
                                            <p:attrNameLst>
                                              <p:attrName>style.visibility</p:attrName>
                                            </p:attrNameLst>
                                          </p:cBhvr>
                                          <p:to>
                                            <p:strVal val="visible"/>
                                          </p:to>
                                        </p:set>
                                        <p:animEffect transition="in" filter="fade">
                                          <p:cBhvr>
                                            <p:cTn id="49" dur="400"/>
                                            <p:tgtEl>
                                              <p:spTgt spid="324"/>
                                            </p:tgtEl>
                                          </p:cBhvr>
                                        </p:animEffect>
                                        <p:anim calcmode="lin" valueType="num">
                                          <p:cBhvr>
                                            <p:cTn id="50" dur="400" fill="hold"/>
                                            <p:tgtEl>
                                              <p:spTgt spid="324"/>
                                            </p:tgtEl>
                                            <p:attrNameLst>
                                              <p:attrName>ppt_x</p:attrName>
                                            </p:attrNameLst>
                                          </p:cBhvr>
                                          <p:tavLst>
                                            <p:tav tm="0">
                                              <p:val>
                                                <p:strVal val="#ppt_x"/>
                                              </p:val>
                                            </p:tav>
                                            <p:tav tm="100000">
                                              <p:val>
                                                <p:strVal val="#ppt_x"/>
                                              </p:val>
                                            </p:tav>
                                          </p:tavLst>
                                        </p:anim>
                                        <p:anim calcmode="lin" valueType="num">
                                          <p:cBhvr>
                                            <p:cTn id="51" dur="400" fill="hold"/>
                                            <p:tgtEl>
                                              <p:spTgt spid="32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22" presetClass="entr" presetSubtype="2" fill="hold" nodeType="afterEffect">
                                      <p:stCondLst>
                                        <p:cond delay="0"/>
                                      </p:stCondLst>
                                      <p:childTnLst>
                                        <p:set>
                                          <p:cBhvr>
                                            <p:cTn id="54" dur="1" fill="hold">
                                              <p:stCondLst>
                                                <p:cond delay="0"/>
                                              </p:stCondLst>
                                            </p:cTn>
                                            <p:tgtEl>
                                              <p:spTgt spid="328"/>
                                            </p:tgtEl>
                                            <p:attrNameLst>
                                              <p:attrName>style.visibility</p:attrName>
                                            </p:attrNameLst>
                                          </p:cBhvr>
                                          <p:to>
                                            <p:strVal val="visible"/>
                                          </p:to>
                                        </p:set>
                                        <p:animEffect transition="in" filter="wipe(right)">
                                          <p:cBhvr>
                                            <p:cTn id="55" dur="500"/>
                                            <p:tgtEl>
                                              <p:spTgt spid="328"/>
                                            </p:tgtEl>
                                          </p:cBhvr>
                                        </p:animEffect>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326"/>
                                            </p:tgtEl>
                                            <p:attrNameLst>
                                              <p:attrName>style.visibility</p:attrName>
                                            </p:attrNameLst>
                                          </p:cBhvr>
                                          <p:to>
                                            <p:strVal val="visible"/>
                                          </p:to>
                                        </p:set>
                                        <p:animEffect transition="in" filter="fade">
                                          <p:cBhvr>
                                            <p:cTn id="59" dur="400"/>
                                            <p:tgtEl>
                                              <p:spTgt spid="326"/>
                                            </p:tgtEl>
                                          </p:cBhvr>
                                        </p:animEffect>
                                        <p:anim calcmode="lin" valueType="num">
                                          <p:cBhvr>
                                            <p:cTn id="60" dur="400" fill="hold"/>
                                            <p:tgtEl>
                                              <p:spTgt spid="326"/>
                                            </p:tgtEl>
                                            <p:attrNameLst>
                                              <p:attrName>ppt_x</p:attrName>
                                            </p:attrNameLst>
                                          </p:cBhvr>
                                          <p:tavLst>
                                            <p:tav tm="0">
                                              <p:val>
                                                <p:strVal val="#ppt_x"/>
                                              </p:val>
                                            </p:tav>
                                            <p:tav tm="100000">
                                              <p:val>
                                                <p:strVal val="#ppt_x"/>
                                              </p:val>
                                            </p:tav>
                                          </p:tavLst>
                                        </p:anim>
                                        <p:anim calcmode="lin" valueType="num">
                                          <p:cBhvr>
                                            <p:cTn id="61" dur="400" fill="hold"/>
                                            <p:tgtEl>
                                              <p:spTgt spid="326"/>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27"/>
                                            </p:tgtEl>
                                            <p:attrNameLst>
                                              <p:attrName>style.visibility</p:attrName>
                                            </p:attrNameLst>
                                          </p:cBhvr>
                                          <p:to>
                                            <p:strVal val="visible"/>
                                          </p:to>
                                        </p:set>
                                        <p:animEffect transition="in" filter="fade">
                                          <p:cBhvr>
                                            <p:cTn id="64" dur="400"/>
                                            <p:tgtEl>
                                              <p:spTgt spid="327"/>
                                            </p:tgtEl>
                                          </p:cBhvr>
                                        </p:animEffect>
                                        <p:anim calcmode="lin" valueType="num">
                                          <p:cBhvr>
                                            <p:cTn id="65" dur="400" fill="hold"/>
                                            <p:tgtEl>
                                              <p:spTgt spid="327"/>
                                            </p:tgtEl>
                                            <p:attrNameLst>
                                              <p:attrName>ppt_x</p:attrName>
                                            </p:attrNameLst>
                                          </p:cBhvr>
                                          <p:tavLst>
                                            <p:tav tm="0">
                                              <p:val>
                                                <p:strVal val="#ppt_x"/>
                                              </p:val>
                                            </p:tav>
                                            <p:tav tm="100000">
                                              <p:val>
                                                <p:strVal val="#ppt_x"/>
                                              </p:val>
                                            </p:tav>
                                          </p:tavLst>
                                        </p:anim>
                                        <p:anim calcmode="lin" valueType="num">
                                          <p:cBhvr>
                                            <p:cTn id="66" dur="400" fill="hold"/>
                                            <p:tgtEl>
                                              <p:spTgt spid="327"/>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22" presetClass="entr" presetSubtype="8" fill="hold" nodeType="afterEffect">
                                      <p:stCondLst>
                                        <p:cond delay="0"/>
                                      </p:stCondLst>
                                      <p:childTnLst>
                                        <p:set>
                                          <p:cBhvr>
                                            <p:cTn id="69" dur="1" fill="hold">
                                              <p:stCondLst>
                                                <p:cond delay="0"/>
                                              </p:stCondLst>
                                            </p:cTn>
                                            <p:tgtEl>
                                              <p:spTgt spid="329"/>
                                            </p:tgtEl>
                                            <p:attrNameLst>
                                              <p:attrName>style.visibility</p:attrName>
                                            </p:attrNameLst>
                                          </p:cBhvr>
                                          <p:to>
                                            <p:strVal val="visible"/>
                                          </p:to>
                                        </p:set>
                                        <p:animEffect transition="in" filter="wipe(left)">
                                          <p:cBhvr>
                                            <p:cTn id="70" dur="500"/>
                                            <p:tgtEl>
                                              <p:spTgt spid="329"/>
                                            </p:tgtEl>
                                          </p:cBhvr>
                                        </p:animEffect>
                                      </p:childTnLst>
                                    </p:cTn>
                                  </p:par>
                                </p:childTnLst>
                              </p:cTn>
                            </p:par>
                            <p:par>
                              <p:cTn id="71" fill="hold">
                                <p:stCondLst>
                                  <p:cond delay="5500"/>
                                </p:stCondLst>
                                <p:childTnLst>
                                  <p:par>
                                    <p:cTn id="72" presetID="42" presetClass="entr" presetSubtype="0" fill="hold" grpId="0" nodeType="afterEffect">
                                      <p:stCondLst>
                                        <p:cond delay="0"/>
                                      </p:stCondLst>
                                      <p:childTnLst>
                                        <p:set>
                                          <p:cBhvr>
                                            <p:cTn id="73" dur="1" fill="hold">
                                              <p:stCondLst>
                                                <p:cond delay="0"/>
                                              </p:stCondLst>
                                            </p:cTn>
                                            <p:tgtEl>
                                              <p:spTgt spid="331"/>
                                            </p:tgtEl>
                                            <p:attrNameLst>
                                              <p:attrName>style.visibility</p:attrName>
                                            </p:attrNameLst>
                                          </p:cBhvr>
                                          <p:to>
                                            <p:strVal val="visible"/>
                                          </p:to>
                                        </p:set>
                                        <p:animEffect transition="in" filter="fade">
                                          <p:cBhvr>
                                            <p:cTn id="74" dur="400"/>
                                            <p:tgtEl>
                                              <p:spTgt spid="331"/>
                                            </p:tgtEl>
                                          </p:cBhvr>
                                        </p:animEffect>
                                        <p:anim calcmode="lin" valueType="num">
                                          <p:cBhvr>
                                            <p:cTn id="75" dur="400" fill="hold"/>
                                            <p:tgtEl>
                                              <p:spTgt spid="331"/>
                                            </p:tgtEl>
                                            <p:attrNameLst>
                                              <p:attrName>ppt_x</p:attrName>
                                            </p:attrNameLst>
                                          </p:cBhvr>
                                          <p:tavLst>
                                            <p:tav tm="0">
                                              <p:val>
                                                <p:strVal val="#ppt_x"/>
                                              </p:val>
                                            </p:tav>
                                            <p:tav tm="100000">
                                              <p:val>
                                                <p:strVal val="#ppt_x"/>
                                              </p:val>
                                            </p:tav>
                                          </p:tavLst>
                                        </p:anim>
                                        <p:anim calcmode="lin" valueType="num">
                                          <p:cBhvr>
                                            <p:cTn id="76" dur="400" fill="hold"/>
                                            <p:tgtEl>
                                              <p:spTgt spid="331"/>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330"/>
                                            </p:tgtEl>
                                            <p:attrNameLst>
                                              <p:attrName>style.visibility</p:attrName>
                                            </p:attrNameLst>
                                          </p:cBhvr>
                                          <p:to>
                                            <p:strVal val="visible"/>
                                          </p:to>
                                        </p:set>
                                        <p:animEffect transition="in" filter="fade">
                                          <p:cBhvr>
                                            <p:cTn id="79" dur="400"/>
                                            <p:tgtEl>
                                              <p:spTgt spid="330"/>
                                            </p:tgtEl>
                                          </p:cBhvr>
                                        </p:animEffect>
                                        <p:anim calcmode="lin" valueType="num">
                                          <p:cBhvr>
                                            <p:cTn id="80" dur="400" fill="hold"/>
                                            <p:tgtEl>
                                              <p:spTgt spid="330"/>
                                            </p:tgtEl>
                                            <p:attrNameLst>
                                              <p:attrName>ppt_x</p:attrName>
                                            </p:attrNameLst>
                                          </p:cBhvr>
                                          <p:tavLst>
                                            <p:tav tm="0">
                                              <p:val>
                                                <p:strVal val="#ppt_x"/>
                                              </p:val>
                                            </p:tav>
                                            <p:tav tm="100000">
                                              <p:val>
                                                <p:strVal val="#ppt_x"/>
                                              </p:val>
                                            </p:tav>
                                          </p:tavLst>
                                        </p:anim>
                                        <p:anim calcmode="lin" valueType="num">
                                          <p:cBhvr>
                                            <p:cTn id="81" dur="400" fill="hold"/>
                                            <p:tgtEl>
                                              <p:spTgt spid="330"/>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8" fill="hold" nodeType="afterEffect">
                                      <p:stCondLst>
                                        <p:cond delay="0"/>
                                      </p:stCondLst>
                                      <p:childTnLst>
                                        <p:set>
                                          <p:cBhvr>
                                            <p:cTn id="84" dur="1" fill="hold">
                                              <p:stCondLst>
                                                <p:cond delay="0"/>
                                              </p:stCondLst>
                                            </p:cTn>
                                            <p:tgtEl>
                                              <p:spTgt spid="332"/>
                                            </p:tgtEl>
                                            <p:attrNameLst>
                                              <p:attrName>style.visibility</p:attrName>
                                            </p:attrNameLst>
                                          </p:cBhvr>
                                          <p:to>
                                            <p:strVal val="visible"/>
                                          </p:to>
                                        </p:set>
                                        <p:animEffect transition="in" filter="wipe(left)">
                                          <p:cBhvr>
                                            <p:cTn id="85" dur="500"/>
                                            <p:tgtEl>
                                              <p:spTgt spid="332"/>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34"/>
                                            </p:tgtEl>
                                            <p:attrNameLst>
                                              <p:attrName>style.visibility</p:attrName>
                                            </p:attrNameLst>
                                          </p:cBhvr>
                                          <p:to>
                                            <p:strVal val="visible"/>
                                          </p:to>
                                        </p:set>
                                        <p:animEffect transition="in" filter="fade">
                                          <p:cBhvr>
                                            <p:cTn id="89" dur="400"/>
                                            <p:tgtEl>
                                              <p:spTgt spid="334"/>
                                            </p:tgtEl>
                                          </p:cBhvr>
                                        </p:animEffect>
                                        <p:anim calcmode="lin" valueType="num">
                                          <p:cBhvr>
                                            <p:cTn id="90" dur="400" fill="hold"/>
                                            <p:tgtEl>
                                              <p:spTgt spid="334"/>
                                            </p:tgtEl>
                                            <p:attrNameLst>
                                              <p:attrName>ppt_x</p:attrName>
                                            </p:attrNameLst>
                                          </p:cBhvr>
                                          <p:tavLst>
                                            <p:tav tm="0">
                                              <p:val>
                                                <p:strVal val="#ppt_x"/>
                                              </p:val>
                                            </p:tav>
                                            <p:tav tm="100000">
                                              <p:val>
                                                <p:strVal val="#ppt_x"/>
                                              </p:val>
                                            </p:tav>
                                          </p:tavLst>
                                        </p:anim>
                                        <p:anim calcmode="lin" valueType="num">
                                          <p:cBhvr>
                                            <p:cTn id="91" dur="400" fill="hold"/>
                                            <p:tgtEl>
                                              <p:spTgt spid="334"/>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333"/>
                                            </p:tgtEl>
                                            <p:attrNameLst>
                                              <p:attrName>style.visibility</p:attrName>
                                            </p:attrNameLst>
                                          </p:cBhvr>
                                          <p:to>
                                            <p:strVal val="visible"/>
                                          </p:to>
                                        </p:set>
                                        <p:animEffect transition="in" filter="fade">
                                          <p:cBhvr>
                                            <p:cTn id="94" dur="400"/>
                                            <p:tgtEl>
                                              <p:spTgt spid="333"/>
                                            </p:tgtEl>
                                          </p:cBhvr>
                                        </p:animEffect>
                                        <p:anim calcmode="lin" valueType="num">
                                          <p:cBhvr>
                                            <p:cTn id="95" dur="400" fill="hold"/>
                                            <p:tgtEl>
                                              <p:spTgt spid="333"/>
                                            </p:tgtEl>
                                            <p:attrNameLst>
                                              <p:attrName>ppt_x</p:attrName>
                                            </p:attrNameLst>
                                          </p:cBhvr>
                                          <p:tavLst>
                                            <p:tav tm="0">
                                              <p:val>
                                                <p:strVal val="#ppt_x"/>
                                              </p:val>
                                            </p:tav>
                                            <p:tav tm="100000">
                                              <p:val>
                                                <p:strVal val="#ppt_x"/>
                                              </p:val>
                                            </p:tav>
                                          </p:tavLst>
                                        </p:anim>
                                        <p:anim calcmode="lin" valueType="num">
                                          <p:cBhvr>
                                            <p:cTn id="96" dur="400" fill="hold"/>
                                            <p:tgtEl>
                                              <p:spTgt spid="3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323" grpId="0"/>
          <p:bldP spid="324" grpId="0"/>
          <p:bldP spid="326" grpId="0"/>
          <p:bldP spid="327" grpId="0"/>
          <p:bldP spid="330" grpId="0"/>
          <p:bldP spid="331" grpId="0"/>
          <p:bldP spid="333" grpId="0"/>
          <p:bldP spid="334"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47" name="椭圆 46"/>
          <p:cNvSpPr/>
          <p:nvPr/>
        </p:nvSpPr>
        <p:spPr>
          <a:xfrm>
            <a:off x="1077980" y="4470510"/>
            <a:ext cx="955914" cy="189472"/>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p:nvPr/>
        </p:nvSpPr>
        <p:spPr>
          <a:xfrm>
            <a:off x="1927947" y="4223690"/>
            <a:ext cx="955914" cy="189472"/>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 name="椭圆 48"/>
          <p:cNvSpPr/>
          <p:nvPr/>
        </p:nvSpPr>
        <p:spPr>
          <a:xfrm>
            <a:off x="2777914" y="3976871"/>
            <a:ext cx="955914" cy="189472"/>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 name="椭圆 49"/>
          <p:cNvSpPr/>
          <p:nvPr/>
        </p:nvSpPr>
        <p:spPr>
          <a:xfrm>
            <a:off x="3627882" y="3730052"/>
            <a:ext cx="955914" cy="189472"/>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正五边形 11"/>
          <p:cNvSpPr/>
          <p:nvPr/>
        </p:nvSpPr>
        <p:spPr>
          <a:xfrm>
            <a:off x="3622054" y="1378091"/>
            <a:ext cx="730854" cy="1458649"/>
          </a:xfrm>
          <a:custGeom>
            <a:avLst/>
            <a:gdLst>
              <a:gd name="connsiteX0" fmla="*/ 0 w 432048"/>
              <a:gd name="connsiteY0" fmla="*/ 165027 h 432048"/>
              <a:gd name="connsiteX1" fmla="*/ 216024 w 432048"/>
              <a:gd name="connsiteY1" fmla="*/ 0 h 432048"/>
              <a:gd name="connsiteX2" fmla="*/ 432048 w 432048"/>
              <a:gd name="connsiteY2" fmla="*/ 165027 h 432048"/>
              <a:gd name="connsiteX3" fmla="*/ 349534 w 432048"/>
              <a:gd name="connsiteY3" fmla="*/ 432047 h 432048"/>
              <a:gd name="connsiteX4" fmla="*/ 82514 w 432048"/>
              <a:gd name="connsiteY4" fmla="*/ 432047 h 432048"/>
              <a:gd name="connsiteX5" fmla="*/ 0 w 432048"/>
              <a:gd name="connsiteY5" fmla="*/ 165027 h 432048"/>
              <a:gd name="connsiteX0-1" fmla="*/ 24642 w 456690"/>
              <a:gd name="connsiteY0-2" fmla="*/ 165027 h 801140"/>
              <a:gd name="connsiteX1-3" fmla="*/ 240666 w 456690"/>
              <a:gd name="connsiteY1-4" fmla="*/ 0 h 801140"/>
              <a:gd name="connsiteX2-5" fmla="*/ 456690 w 456690"/>
              <a:gd name="connsiteY2-6" fmla="*/ 165027 h 801140"/>
              <a:gd name="connsiteX3-7" fmla="*/ 374176 w 456690"/>
              <a:gd name="connsiteY3-8" fmla="*/ 432047 h 801140"/>
              <a:gd name="connsiteX4-9" fmla="*/ 0 w 456690"/>
              <a:gd name="connsiteY4-10" fmla="*/ 801140 h 801140"/>
              <a:gd name="connsiteX5-11" fmla="*/ 24642 w 456690"/>
              <a:gd name="connsiteY5-12" fmla="*/ 165027 h 801140"/>
              <a:gd name="connsiteX0-13" fmla="*/ 24642 w 600395"/>
              <a:gd name="connsiteY0-14" fmla="*/ 165027 h 801140"/>
              <a:gd name="connsiteX1-15" fmla="*/ 240666 w 600395"/>
              <a:gd name="connsiteY1-16" fmla="*/ 0 h 801140"/>
              <a:gd name="connsiteX2-17" fmla="*/ 456690 w 600395"/>
              <a:gd name="connsiteY2-18" fmla="*/ 165027 h 801140"/>
              <a:gd name="connsiteX3-19" fmla="*/ 600395 w 600395"/>
              <a:gd name="connsiteY3-20" fmla="*/ 786853 h 801140"/>
              <a:gd name="connsiteX4-21" fmla="*/ 0 w 600395"/>
              <a:gd name="connsiteY4-22" fmla="*/ 801140 h 801140"/>
              <a:gd name="connsiteX5-23" fmla="*/ 24642 w 600395"/>
              <a:gd name="connsiteY5-24" fmla="*/ 165027 h 801140"/>
              <a:gd name="connsiteX0-25" fmla="*/ 24642 w 600395"/>
              <a:gd name="connsiteY0-26" fmla="*/ 165027 h 791615"/>
              <a:gd name="connsiteX1-27" fmla="*/ 240666 w 600395"/>
              <a:gd name="connsiteY1-28" fmla="*/ 0 h 791615"/>
              <a:gd name="connsiteX2-29" fmla="*/ 456690 w 600395"/>
              <a:gd name="connsiteY2-30" fmla="*/ 165027 h 791615"/>
              <a:gd name="connsiteX3-31" fmla="*/ 600395 w 600395"/>
              <a:gd name="connsiteY3-32" fmla="*/ 786853 h 791615"/>
              <a:gd name="connsiteX4-33" fmla="*/ 0 w 600395"/>
              <a:gd name="connsiteY4-34" fmla="*/ 791615 h 791615"/>
              <a:gd name="connsiteX5-35" fmla="*/ 24642 w 600395"/>
              <a:gd name="connsiteY5-36" fmla="*/ 165027 h 791615"/>
              <a:gd name="connsiteX0-37" fmla="*/ 24642 w 607539"/>
              <a:gd name="connsiteY0-38" fmla="*/ 165027 h 791616"/>
              <a:gd name="connsiteX1-39" fmla="*/ 240666 w 607539"/>
              <a:gd name="connsiteY1-40" fmla="*/ 0 h 791616"/>
              <a:gd name="connsiteX2-41" fmla="*/ 456690 w 607539"/>
              <a:gd name="connsiteY2-42" fmla="*/ 165027 h 791616"/>
              <a:gd name="connsiteX3-43" fmla="*/ 607539 w 607539"/>
              <a:gd name="connsiteY3-44" fmla="*/ 791616 h 791616"/>
              <a:gd name="connsiteX4-45" fmla="*/ 0 w 607539"/>
              <a:gd name="connsiteY4-46" fmla="*/ 791615 h 791616"/>
              <a:gd name="connsiteX5-47" fmla="*/ 24642 w 607539"/>
              <a:gd name="connsiteY5-48" fmla="*/ 165027 h 791616"/>
              <a:gd name="connsiteX0-49" fmla="*/ 24642 w 607539"/>
              <a:gd name="connsiteY0-50" fmla="*/ 654844 h 1281433"/>
              <a:gd name="connsiteX1-51" fmla="*/ 240666 w 607539"/>
              <a:gd name="connsiteY1-52" fmla="*/ 489817 h 1281433"/>
              <a:gd name="connsiteX2-53" fmla="*/ 601946 w 607539"/>
              <a:gd name="connsiteY2-54" fmla="*/ 0 h 1281433"/>
              <a:gd name="connsiteX3-55" fmla="*/ 607539 w 607539"/>
              <a:gd name="connsiteY3-56" fmla="*/ 1281433 h 1281433"/>
              <a:gd name="connsiteX4-57" fmla="*/ 0 w 607539"/>
              <a:gd name="connsiteY4-58" fmla="*/ 1281432 h 1281433"/>
              <a:gd name="connsiteX5-59" fmla="*/ 24642 w 607539"/>
              <a:gd name="connsiteY5-60" fmla="*/ 654844 h 1281433"/>
              <a:gd name="connsiteX0-61" fmla="*/ 24642 w 607539"/>
              <a:gd name="connsiteY0-62" fmla="*/ 1096096 h 1722685"/>
              <a:gd name="connsiteX1-63" fmla="*/ 309722 w 607539"/>
              <a:gd name="connsiteY1-64" fmla="*/ 0 h 1722685"/>
              <a:gd name="connsiteX2-65" fmla="*/ 601946 w 607539"/>
              <a:gd name="connsiteY2-66" fmla="*/ 441252 h 1722685"/>
              <a:gd name="connsiteX3-67" fmla="*/ 607539 w 607539"/>
              <a:gd name="connsiteY3-68" fmla="*/ 1722685 h 1722685"/>
              <a:gd name="connsiteX4-69" fmla="*/ 0 w 607539"/>
              <a:gd name="connsiteY4-70" fmla="*/ 1722684 h 1722685"/>
              <a:gd name="connsiteX5-71" fmla="*/ 24642 w 607539"/>
              <a:gd name="connsiteY5-72" fmla="*/ 1096096 h 1722685"/>
              <a:gd name="connsiteX0-73" fmla="*/ 0 w 609091"/>
              <a:gd name="connsiteY0-74" fmla="*/ 198365 h 1722685"/>
              <a:gd name="connsiteX1-75" fmla="*/ 311274 w 609091"/>
              <a:gd name="connsiteY1-76" fmla="*/ 0 h 1722685"/>
              <a:gd name="connsiteX2-77" fmla="*/ 603498 w 609091"/>
              <a:gd name="connsiteY2-78" fmla="*/ 441252 h 1722685"/>
              <a:gd name="connsiteX3-79" fmla="*/ 609091 w 609091"/>
              <a:gd name="connsiteY3-80" fmla="*/ 1722685 h 1722685"/>
              <a:gd name="connsiteX4-81" fmla="*/ 1552 w 609091"/>
              <a:gd name="connsiteY4-82" fmla="*/ 1722684 h 1722685"/>
              <a:gd name="connsiteX5-83" fmla="*/ 0 w 609091"/>
              <a:gd name="connsiteY5-84" fmla="*/ 198365 h 1722685"/>
              <a:gd name="connsiteX0-85" fmla="*/ 0 w 609091"/>
              <a:gd name="connsiteY0-86" fmla="*/ 198365 h 1722685"/>
              <a:gd name="connsiteX1-87" fmla="*/ 311274 w 609091"/>
              <a:gd name="connsiteY1-88" fmla="*/ 0 h 1722685"/>
              <a:gd name="connsiteX2-89" fmla="*/ 608261 w 609091"/>
              <a:gd name="connsiteY2-90" fmla="*/ 198364 h 1722685"/>
              <a:gd name="connsiteX3-91" fmla="*/ 609091 w 609091"/>
              <a:gd name="connsiteY3-92" fmla="*/ 1722685 h 1722685"/>
              <a:gd name="connsiteX4-93" fmla="*/ 1552 w 609091"/>
              <a:gd name="connsiteY4-94" fmla="*/ 1722684 h 1722685"/>
              <a:gd name="connsiteX5-95" fmla="*/ 0 w 609091"/>
              <a:gd name="connsiteY5-96" fmla="*/ 198365 h 1722685"/>
              <a:gd name="connsiteX0-97" fmla="*/ 0 w 609091"/>
              <a:gd name="connsiteY0-98" fmla="*/ 209052 h 1733372"/>
              <a:gd name="connsiteX1-99" fmla="*/ 309014 w 609091"/>
              <a:gd name="connsiteY1-100" fmla="*/ 0 h 1733372"/>
              <a:gd name="connsiteX2-101" fmla="*/ 608261 w 609091"/>
              <a:gd name="connsiteY2-102" fmla="*/ 209051 h 1733372"/>
              <a:gd name="connsiteX3-103" fmla="*/ 609091 w 609091"/>
              <a:gd name="connsiteY3-104" fmla="*/ 1733372 h 1733372"/>
              <a:gd name="connsiteX4-105" fmla="*/ 1552 w 609091"/>
              <a:gd name="connsiteY4-106" fmla="*/ 1733371 h 1733372"/>
              <a:gd name="connsiteX5-107" fmla="*/ 0 w 609091"/>
              <a:gd name="connsiteY5-108" fmla="*/ 209052 h 1733372"/>
              <a:gd name="connsiteX0-109" fmla="*/ 3027 w 607586"/>
              <a:gd name="connsiteY0-110" fmla="*/ 245176 h 1733372"/>
              <a:gd name="connsiteX1-111" fmla="*/ 307509 w 607586"/>
              <a:gd name="connsiteY1-112" fmla="*/ 0 h 1733372"/>
              <a:gd name="connsiteX2-113" fmla="*/ 606756 w 607586"/>
              <a:gd name="connsiteY2-114" fmla="*/ 209051 h 1733372"/>
              <a:gd name="connsiteX3-115" fmla="*/ 607586 w 607586"/>
              <a:gd name="connsiteY3-116" fmla="*/ 1733372 h 1733372"/>
              <a:gd name="connsiteX4-117" fmla="*/ 47 w 607586"/>
              <a:gd name="connsiteY4-118" fmla="*/ 1733371 h 1733372"/>
              <a:gd name="connsiteX5-119" fmla="*/ 3027 w 607586"/>
              <a:gd name="connsiteY5-120" fmla="*/ 245176 h 1733372"/>
              <a:gd name="connsiteX0-121" fmla="*/ 3027 w 607586"/>
              <a:gd name="connsiteY0-122" fmla="*/ 245176 h 1733372"/>
              <a:gd name="connsiteX1-123" fmla="*/ 307509 w 607586"/>
              <a:gd name="connsiteY1-124" fmla="*/ 0 h 1733372"/>
              <a:gd name="connsiteX2-125" fmla="*/ 604489 w 607586"/>
              <a:gd name="connsiteY2-126" fmla="*/ 245175 h 1733372"/>
              <a:gd name="connsiteX3-127" fmla="*/ 607586 w 607586"/>
              <a:gd name="connsiteY3-128" fmla="*/ 1733372 h 1733372"/>
              <a:gd name="connsiteX4-129" fmla="*/ 47 w 607586"/>
              <a:gd name="connsiteY4-130" fmla="*/ 1733371 h 1733372"/>
              <a:gd name="connsiteX5-131" fmla="*/ 3027 w 607586"/>
              <a:gd name="connsiteY5-132" fmla="*/ 245176 h 1733372"/>
              <a:gd name="connsiteX0-133" fmla="*/ 676 w 607642"/>
              <a:gd name="connsiteY0-134" fmla="*/ 276140 h 1733372"/>
              <a:gd name="connsiteX1-135" fmla="*/ 307565 w 607642"/>
              <a:gd name="connsiteY1-136" fmla="*/ 0 h 1733372"/>
              <a:gd name="connsiteX2-137" fmla="*/ 604545 w 607642"/>
              <a:gd name="connsiteY2-138" fmla="*/ 245175 h 1733372"/>
              <a:gd name="connsiteX3-139" fmla="*/ 607642 w 607642"/>
              <a:gd name="connsiteY3-140" fmla="*/ 1733372 h 1733372"/>
              <a:gd name="connsiteX4-141" fmla="*/ 103 w 607642"/>
              <a:gd name="connsiteY4-142" fmla="*/ 1733371 h 1733372"/>
              <a:gd name="connsiteX5-143" fmla="*/ 676 w 607642"/>
              <a:gd name="connsiteY5-144" fmla="*/ 276140 h 1733372"/>
              <a:gd name="connsiteX0-145" fmla="*/ 676 w 607642"/>
              <a:gd name="connsiteY0-146" fmla="*/ 276140 h 1733372"/>
              <a:gd name="connsiteX1-147" fmla="*/ 307565 w 607642"/>
              <a:gd name="connsiteY1-148" fmla="*/ 0 h 1733372"/>
              <a:gd name="connsiteX2-149" fmla="*/ 602137 w 607642"/>
              <a:gd name="connsiteY2-150" fmla="*/ 283022 h 1733372"/>
              <a:gd name="connsiteX3-151" fmla="*/ 607642 w 607642"/>
              <a:gd name="connsiteY3-152" fmla="*/ 1733372 h 1733372"/>
              <a:gd name="connsiteX4-153" fmla="*/ 103 w 607642"/>
              <a:gd name="connsiteY4-154" fmla="*/ 1733371 h 1733372"/>
              <a:gd name="connsiteX5-155" fmla="*/ 676 w 607642"/>
              <a:gd name="connsiteY5-156" fmla="*/ 276140 h 17333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7642" h="1733372">
                <a:moveTo>
                  <a:pt x="676" y="276140"/>
                </a:moveTo>
                <a:lnTo>
                  <a:pt x="307565" y="0"/>
                </a:lnTo>
                <a:lnTo>
                  <a:pt x="602137" y="283022"/>
                </a:lnTo>
                <a:cubicBezTo>
                  <a:pt x="604001" y="710166"/>
                  <a:pt x="605778" y="1306228"/>
                  <a:pt x="607642" y="1733372"/>
                </a:cubicBezTo>
                <a:lnTo>
                  <a:pt x="103" y="1733371"/>
                </a:lnTo>
                <a:cubicBezTo>
                  <a:pt x="-414" y="1225265"/>
                  <a:pt x="1193" y="784246"/>
                  <a:pt x="676" y="276140"/>
                </a:cubicBezTo>
                <a:close/>
              </a:path>
            </a:pathLst>
          </a:custGeom>
          <a:gradFill>
            <a:gsLst>
              <a:gs pos="100000">
                <a:schemeClr val="accent1"/>
              </a:gs>
              <a:gs pos="0">
                <a:schemeClr val="accent2"/>
              </a:gs>
            </a:gsLst>
            <a:lin ang="7200000" scaled="0"/>
          </a:gradFill>
          <a:ln>
            <a:noFill/>
          </a:ln>
          <a:effectLst>
            <a:outerShdw blurRad="101600" dist="25400" dir="3720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 name="等腰三角形 1"/>
          <p:cNvSpPr/>
          <p:nvPr/>
        </p:nvSpPr>
        <p:spPr>
          <a:xfrm>
            <a:off x="976033" y="3725650"/>
            <a:ext cx="941083" cy="827020"/>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514520 w 764211"/>
              <a:gd name="connsiteY0-26" fmla="*/ 680169 h 680169"/>
              <a:gd name="connsiteX1-27" fmla="*/ 0 w 764211"/>
              <a:gd name="connsiteY1-28" fmla="*/ 0 h 680169"/>
              <a:gd name="connsiteX2-29" fmla="*/ 764211 w 764211"/>
              <a:gd name="connsiteY2-30" fmla="*/ 3894 h 680169"/>
              <a:gd name="connsiteX3-31" fmla="*/ 514520 w 764211"/>
              <a:gd name="connsiteY3-32" fmla="*/ 680169 h 680169"/>
              <a:gd name="connsiteX0-33" fmla="*/ 514520 w 762253"/>
              <a:gd name="connsiteY0-34" fmla="*/ 682150 h 682150"/>
              <a:gd name="connsiteX1-35" fmla="*/ 0 w 762253"/>
              <a:gd name="connsiteY1-36" fmla="*/ 1981 h 682150"/>
              <a:gd name="connsiteX2-37" fmla="*/ 762253 w 762253"/>
              <a:gd name="connsiteY2-38" fmla="*/ 0 h 682150"/>
              <a:gd name="connsiteX3-39" fmla="*/ 514520 w 762253"/>
              <a:gd name="connsiteY3-40" fmla="*/ 682150 h 682150"/>
              <a:gd name="connsiteX0-41" fmla="*/ 514520 w 774004"/>
              <a:gd name="connsiteY0-42" fmla="*/ 680191 h 680191"/>
              <a:gd name="connsiteX1-43" fmla="*/ 0 w 774004"/>
              <a:gd name="connsiteY1-44" fmla="*/ 22 h 680191"/>
              <a:gd name="connsiteX2-45" fmla="*/ 774004 w 774004"/>
              <a:gd name="connsiteY2-46" fmla="*/ 0 h 680191"/>
              <a:gd name="connsiteX3-47" fmla="*/ 514520 w 774004"/>
              <a:gd name="connsiteY3-48" fmla="*/ 680191 h 680191"/>
            </a:gdLst>
            <a:ahLst/>
            <a:cxnLst>
              <a:cxn ang="0">
                <a:pos x="connsiteX0-1" y="connsiteY0-2"/>
              </a:cxn>
              <a:cxn ang="0">
                <a:pos x="connsiteX1-3" y="connsiteY1-4"/>
              </a:cxn>
              <a:cxn ang="0">
                <a:pos x="connsiteX2-5" y="connsiteY2-6"/>
              </a:cxn>
              <a:cxn ang="0">
                <a:pos x="connsiteX3-7" y="connsiteY3-8"/>
              </a:cxn>
            </a:cxnLst>
            <a:rect l="l" t="t" r="r" b="b"/>
            <a:pathLst>
              <a:path w="774004" h="680191">
                <a:moveTo>
                  <a:pt x="514520" y="680191"/>
                </a:moveTo>
                <a:lnTo>
                  <a:pt x="0" y="22"/>
                </a:lnTo>
                <a:lnTo>
                  <a:pt x="774004" y="0"/>
                </a:lnTo>
                <a:lnTo>
                  <a:pt x="514520" y="680191"/>
                </a:lnTo>
                <a:close/>
              </a:path>
            </a:pathLst>
          </a:custGeom>
          <a:gradFill>
            <a:gsLst>
              <a:gs pos="100000">
                <a:schemeClr val="tx2"/>
              </a:gs>
              <a:gs pos="0">
                <a:schemeClr val="bg2"/>
              </a:gs>
            </a:gsLst>
            <a:lin ang="7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3" name="等腰三角形 1"/>
          <p:cNvSpPr/>
          <p:nvPr/>
        </p:nvSpPr>
        <p:spPr>
          <a:xfrm>
            <a:off x="1602824" y="3460579"/>
            <a:ext cx="472137" cy="1081778"/>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66845 w 316536"/>
              <a:gd name="connsiteY0-26" fmla="*/ 1342157 h 1342157"/>
              <a:gd name="connsiteX1-27" fmla="*/ 0 w 316536"/>
              <a:gd name="connsiteY1-28" fmla="*/ 0 h 1342157"/>
              <a:gd name="connsiteX2-29" fmla="*/ 316536 w 316536"/>
              <a:gd name="connsiteY2-30" fmla="*/ 668264 h 1342157"/>
              <a:gd name="connsiteX3-31" fmla="*/ 66845 w 316536"/>
              <a:gd name="connsiteY3-32" fmla="*/ 1342157 h 1342157"/>
              <a:gd name="connsiteX0-33" fmla="*/ 0 w 454479"/>
              <a:gd name="connsiteY0-34" fmla="*/ 220588 h 668264"/>
              <a:gd name="connsiteX1-35" fmla="*/ 137943 w 454479"/>
              <a:gd name="connsiteY1-36" fmla="*/ 0 h 668264"/>
              <a:gd name="connsiteX2-37" fmla="*/ 454479 w 454479"/>
              <a:gd name="connsiteY2-38" fmla="*/ 668264 h 668264"/>
              <a:gd name="connsiteX3-39" fmla="*/ 0 w 454479"/>
              <a:gd name="connsiteY3-40" fmla="*/ 220588 h 668264"/>
              <a:gd name="connsiteX0-41" fmla="*/ 250371 w 388314"/>
              <a:gd name="connsiteY0-42" fmla="*/ 220588 h 889720"/>
              <a:gd name="connsiteX1-43" fmla="*/ 388314 w 388314"/>
              <a:gd name="connsiteY1-44" fmla="*/ 0 h 889720"/>
              <a:gd name="connsiteX2-45" fmla="*/ 0 w 388314"/>
              <a:gd name="connsiteY2-46" fmla="*/ 889720 h 889720"/>
              <a:gd name="connsiteX3-47" fmla="*/ 250371 w 388314"/>
              <a:gd name="connsiteY3-48" fmla="*/ 220588 h 889720"/>
            </a:gdLst>
            <a:ahLst/>
            <a:cxnLst>
              <a:cxn ang="0">
                <a:pos x="connsiteX0-1" y="connsiteY0-2"/>
              </a:cxn>
              <a:cxn ang="0">
                <a:pos x="connsiteX1-3" y="connsiteY1-4"/>
              </a:cxn>
              <a:cxn ang="0">
                <a:pos x="connsiteX2-5" y="connsiteY2-6"/>
              </a:cxn>
              <a:cxn ang="0">
                <a:pos x="connsiteX3-7" y="connsiteY3-8"/>
              </a:cxn>
            </a:cxnLst>
            <a:rect l="l" t="t" r="r" b="b"/>
            <a:pathLst>
              <a:path w="388314" h="889720">
                <a:moveTo>
                  <a:pt x="250371" y="220588"/>
                </a:moveTo>
                <a:lnTo>
                  <a:pt x="388314" y="0"/>
                </a:lnTo>
                <a:lnTo>
                  <a:pt x="0" y="889720"/>
                </a:lnTo>
                <a:lnTo>
                  <a:pt x="250371" y="220588"/>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4" name="等腰三角形 1"/>
          <p:cNvSpPr/>
          <p:nvPr/>
        </p:nvSpPr>
        <p:spPr>
          <a:xfrm>
            <a:off x="3779099" y="2975051"/>
            <a:ext cx="944165" cy="824636"/>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514520 w 764211"/>
              <a:gd name="connsiteY0-26" fmla="*/ 680169 h 680169"/>
              <a:gd name="connsiteX1-27" fmla="*/ 0 w 764211"/>
              <a:gd name="connsiteY1-28" fmla="*/ 0 h 680169"/>
              <a:gd name="connsiteX2-29" fmla="*/ 764211 w 764211"/>
              <a:gd name="connsiteY2-30" fmla="*/ 3894 h 680169"/>
              <a:gd name="connsiteX3-31" fmla="*/ 514520 w 764211"/>
              <a:gd name="connsiteY3-32" fmla="*/ 680169 h 680169"/>
              <a:gd name="connsiteX0-33" fmla="*/ 519282 w 768973"/>
              <a:gd name="connsiteY0-34" fmla="*/ 676275 h 676275"/>
              <a:gd name="connsiteX1-35" fmla="*/ 0 w 768973"/>
              <a:gd name="connsiteY1-36" fmla="*/ 869 h 676275"/>
              <a:gd name="connsiteX2-37" fmla="*/ 768973 w 768973"/>
              <a:gd name="connsiteY2-38" fmla="*/ 0 h 676275"/>
              <a:gd name="connsiteX3-39" fmla="*/ 519282 w 768973"/>
              <a:gd name="connsiteY3-40" fmla="*/ 676275 h 676275"/>
              <a:gd name="connsiteX0-41" fmla="*/ 519282 w 778498"/>
              <a:gd name="connsiteY0-42" fmla="*/ 681037 h 681037"/>
              <a:gd name="connsiteX1-43" fmla="*/ 0 w 778498"/>
              <a:gd name="connsiteY1-44" fmla="*/ 5631 h 681037"/>
              <a:gd name="connsiteX2-45" fmla="*/ 778498 w 778498"/>
              <a:gd name="connsiteY2-46" fmla="*/ 0 h 681037"/>
              <a:gd name="connsiteX3-47" fmla="*/ 519282 w 778498"/>
              <a:gd name="connsiteY3-48" fmla="*/ 681037 h 681037"/>
              <a:gd name="connsiteX0-49" fmla="*/ 426413 w 778498"/>
              <a:gd name="connsiteY0-50" fmla="*/ 676274 h 676274"/>
              <a:gd name="connsiteX1-51" fmla="*/ 0 w 778498"/>
              <a:gd name="connsiteY1-52" fmla="*/ 5631 h 676274"/>
              <a:gd name="connsiteX2-53" fmla="*/ 778498 w 778498"/>
              <a:gd name="connsiteY2-54" fmla="*/ 0 h 676274"/>
              <a:gd name="connsiteX3-55" fmla="*/ 426413 w 778498"/>
              <a:gd name="connsiteY3-56" fmla="*/ 676274 h 676274"/>
              <a:gd name="connsiteX0-57" fmla="*/ 431175 w 783260"/>
              <a:gd name="connsiteY0-58" fmla="*/ 677787 h 677787"/>
              <a:gd name="connsiteX1-59" fmla="*/ 0 w 783260"/>
              <a:gd name="connsiteY1-60" fmla="*/ 0 h 677787"/>
              <a:gd name="connsiteX2-61" fmla="*/ 783260 w 783260"/>
              <a:gd name="connsiteY2-62" fmla="*/ 1513 h 677787"/>
              <a:gd name="connsiteX3-63" fmla="*/ 431175 w 783260"/>
              <a:gd name="connsiteY3-64" fmla="*/ 677787 h 677787"/>
              <a:gd name="connsiteX0-65" fmla="*/ 433556 w 785641"/>
              <a:gd name="connsiteY0-66" fmla="*/ 680168 h 680168"/>
              <a:gd name="connsiteX1-67" fmla="*/ 0 w 785641"/>
              <a:gd name="connsiteY1-68" fmla="*/ 0 h 680168"/>
              <a:gd name="connsiteX2-69" fmla="*/ 785641 w 785641"/>
              <a:gd name="connsiteY2-70" fmla="*/ 3894 h 680168"/>
              <a:gd name="connsiteX3-71" fmla="*/ 433556 w 785641"/>
              <a:gd name="connsiteY3-72" fmla="*/ 680168 h 680168"/>
              <a:gd name="connsiteX0-73" fmla="*/ 431175 w 783260"/>
              <a:gd name="connsiteY0-74" fmla="*/ 676274 h 676274"/>
              <a:gd name="connsiteX1-75" fmla="*/ 0 w 783260"/>
              <a:gd name="connsiteY1-76" fmla="*/ 868 h 676274"/>
              <a:gd name="connsiteX2-77" fmla="*/ 783260 w 783260"/>
              <a:gd name="connsiteY2-78" fmla="*/ 0 h 676274"/>
              <a:gd name="connsiteX3-79" fmla="*/ 431175 w 783260"/>
              <a:gd name="connsiteY3-80" fmla="*/ 676274 h 676274"/>
              <a:gd name="connsiteX0-81" fmla="*/ 357356 w 783260"/>
              <a:gd name="connsiteY0-82" fmla="*/ 681036 h 681036"/>
              <a:gd name="connsiteX1-83" fmla="*/ 0 w 783260"/>
              <a:gd name="connsiteY1-84" fmla="*/ 868 h 681036"/>
              <a:gd name="connsiteX2-85" fmla="*/ 783260 w 783260"/>
              <a:gd name="connsiteY2-86" fmla="*/ 0 h 681036"/>
              <a:gd name="connsiteX3-87" fmla="*/ 357356 w 783260"/>
              <a:gd name="connsiteY3-88" fmla="*/ 681036 h 681036"/>
              <a:gd name="connsiteX0-89" fmla="*/ 357356 w 783260"/>
              <a:gd name="connsiteY0-90" fmla="*/ 681036 h 681036"/>
              <a:gd name="connsiteX1-91" fmla="*/ 0 w 783260"/>
              <a:gd name="connsiteY1-92" fmla="*/ 868 h 681036"/>
              <a:gd name="connsiteX2-93" fmla="*/ 783260 w 783260"/>
              <a:gd name="connsiteY2-94" fmla="*/ 0 h 681036"/>
              <a:gd name="connsiteX3-95" fmla="*/ 357356 w 783260"/>
              <a:gd name="connsiteY3-96" fmla="*/ 681036 h 681036"/>
              <a:gd name="connsiteX0-97" fmla="*/ 357356 w 785641"/>
              <a:gd name="connsiteY0-98" fmla="*/ 681036 h 681036"/>
              <a:gd name="connsiteX1-99" fmla="*/ 0 w 785641"/>
              <a:gd name="connsiteY1-100" fmla="*/ 868 h 681036"/>
              <a:gd name="connsiteX2-101" fmla="*/ 785641 w 785641"/>
              <a:gd name="connsiteY2-102" fmla="*/ 0 h 681036"/>
              <a:gd name="connsiteX3-103" fmla="*/ 357356 w 785641"/>
              <a:gd name="connsiteY3-104" fmla="*/ 681036 h 681036"/>
              <a:gd name="connsiteX0-105" fmla="*/ 357356 w 778497"/>
              <a:gd name="connsiteY0-106" fmla="*/ 680168 h 680168"/>
              <a:gd name="connsiteX1-107" fmla="*/ 0 w 778497"/>
              <a:gd name="connsiteY1-108" fmla="*/ 0 h 680168"/>
              <a:gd name="connsiteX2-109" fmla="*/ 778497 w 778497"/>
              <a:gd name="connsiteY2-110" fmla="*/ 1513 h 680168"/>
              <a:gd name="connsiteX3-111" fmla="*/ 357356 w 778497"/>
              <a:gd name="connsiteY3-112" fmla="*/ 680168 h 680168"/>
              <a:gd name="connsiteX0-113" fmla="*/ 266868 w 778497"/>
              <a:gd name="connsiteY0-114" fmla="*/ 677786 h 677786"/>
              <a:gd name="connsiteX1-115" fmla="*/ 0 w 778497"/>
              <a:gd name="connsiteY1-116" fmla="*/ 0 h 677786"/>
              <a:gd name="connsiteX2-117" fmla="*/ 778497 w 778497"/>
              <a:gd name="connsiteY2-118" fmla="*/ 1513 h 677786"/>
              <a:gd name="connsiteX3-119" fmla="*/ 266868 w 778497"/>
              <a:gd name="connsiteY3-120" fmla="*/ 677786 h 677786"/>
              <a:gd name="connsiteX0-121" fmla="*/ 266868 w 778497"/>
              <a:gd name="connsiteY0-122" fmla="*/ 677786 h 677786"/>
              <a:gd name="connsiteX1-123" fmla="*/ 0 w 778497"/>
              <a:gd name="connsiteY1-124" fmla="*/ 0 h 677786"/>
              <a:gd name="connsiteX2-125" fmla="*/ 778497 w 778497"/>
              <a:gd name="connsiteY2-126" fmla="*/ 1513 h 677786"/>
              <a:gd name="connsiteX3-127" fmla="*/ 266868 w 778497"/>
              <a:gd name="connsiteY3-128" fmla="*/ 677786 h 677786"/>
              <a:gd name="connsiteX0-129" fmla="*/ 266868 w 776539"/>
              <a:gd name="connsiteY0-130" fmla="*/ 678231 h 678231"/>
              <a:gd name="connsiteX1-131" fmla="*/ 0 w 776539"/>
              <a:gd name="connsiteY1-132" fmla="*/ 445 h 678231"/>
              <a:gd name="connsiteX2-133" fmla="*/ 776539 w 776539"/>
              <a:gd name="connsiteY2-134" fmla="*/ 0 h 678231"/>
              <a:gd name="connsiteX3-135" fmla="*/ 266868 w 776539"/>
              <a:gd name="connsiteY3-136" fmla="*/ 678231 h 678231"/>
            </a:gdLst>
            <a:ahLst/>
            <a:cxnLst>
              <a:cxn ang="0">
                <a:pos x="connsiteX0-1" y="connsiteY0-2"/>
              </a:cxn>
              <a:cxn ang="0">
                <a:pos x="connsiteX1-3" y="connsiteY1-4"/>
              </a:cxn>
              <a:cxn ang="0">
                <a:pos x="connsiteX2-5" y="connsiteY2-6"/>
              </a:cxn>
              <a:cxn ang="0">
                <a:pos x="connsiteX3-7" y="connsiteY3-8"/>
              </a:cxn>
            </a:cxnLst>
            <a:rect l="l" t="t" r="r" b="b"/>
            <a:pathLst>
              <a:path w="776539" h="678231">
                <a:moveTo>
                  <a:pt x="266868" y="678231"/>
                </a:moveTo>
                <a:lnTo>
                  <a:pt x="0" y="445"/>
                </a:lnTo>
                <a:lnTo>
                  <a:pt x="776539" y="0"/>
                </a:lnTo>
                <a:lnTo>
                  <a:pt x="266868" y="678231"/>
                </a:lnTo>
                <a:close/>
              </a:path>
            </a:pathLst>
          </a:custGeom>
          <a:gradFill>
            <a:gsLst>
              <a:gs pos="100000">
                <a:schemeClr val="accent1"/>
              </a:gs>
              <a:gs pos="0">
                <a:schemeClr val="accent2"/>
              </a:gs>
            </a:gsLst>
            <a:lin ang="7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5" name="等腰三角形 1"/>
          <p:cNvSpPr/>
          <p:nvPr/>
        </p:nvSpPr>
        <p:spPr>
          <a:xfrm flipH="1">
            <a:off x="3622121" y="2835559"/>
            <a:ext cx="483718" cy="963072"/>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66845 w 316536"/>
              <a:gd name="connsiteY0-26" fmla="*/ 1342157 h 1342157"/>
              <a:gd name="connsiteX1-27" fmla="*/ 0 w 316536"/>
              <a:gd name="connsiteY1-28" fmla="*/ 0 h 1342157"/>
              <a:gd name="connsiteX2-29" fmla="*/ 316536 w 316536"/>
              <a:gd name="connsiteY2-30" fmla="*/ 668264 h 1342157"/>
              <a:gd name="connsiteX3-31" fmla="*/ 66845 w 316536"/>
              <a:gd name="connsiteY3-32" fmla="*/ 1342157 h 1342157"/>
              <a:gd name="connsiteX0-33" fmla="*/ 0 w 454479"/>
              <a:gd name="connsiteY0-34" fmla="*/ 220588 h 668264"/>
              <a:gd name="connsiteX1-35" fmla="*/ 137943 w 454479"/>
              <a:gd name="connsiteY1-36" fmla="*/ 0 h 668264"/>
              <a:gd name="connsiteX2-37" fmla="*/ 454479 w 454479"/>
              <a:gd name="connsiteY2-38" fmla="*/ 668264 h 668264"/>
              <a:gd name="connsiteX3-39" fmla="*/ 0 w 454479"/>
              <a:gd name="connsiteY3-40" fmla="*/ 220588 h 668264"/>
              <a:gd name="connsiteX0-41" fmla="*/ 250371 w 388314"/>
              <a:gd name="connsiteY0-42" fmla="*/ 220588 h 889720"/>
              <a:gd name="connsiteX1-43" fmla="*/ 388314 w 388314"/>
              <a:gd name="connsiteY1-44" fmla="*/ 0 h 889720"/>
              <a:gd name="connsiteX2-45" fmla="*/ 0 w 388314"/>
              <a:gd name="connsiteY2-46" fmla="*/ 889720 h 889720"/>
              <a:gd name="connsiteX3-47" fmla="*/ 250371 w 388314"/>
              <a:gd name="connsiteY3-48" fmla="*/ 220588 h 889720"/>
              <a:gd name="connsiteX0-49" fmla="*/ 262277 w 388314"/>
              <a:gd name="connsiteY0-50" fmla="*/ 180106 h 889720"/>
              <a:gd name="connsiteX1-51" fmla="*/ 388314 w 388314"/>
              <a:gd name="connsiteY1-52" fmla="*/ 0 h 889720"/>
              <a:gd name="connsiteX2-53" fmla="*/ 0 w 388314"/>
              <a:gd name="connsiteY2-54" fmla="*/ 889720 h 889720"/>
              <a:gd name="connsiteX3-55" fmla="*/ 262277 w 388314"/>
              <a:gd name="connsiteY3-56" fmla="*/ 180106 h 889720"/>
              <a:gd name="connsiteX0-57" fmla="*/ 262277 w 388314"/>
              <a:gd name="connsiteY0-58" fmla="*/ 115813 h 825427"/>
              <a:gd name="connsiteX1-59" fmla="*/ 388314 w 388314"/>
              <a:gd name="connsiteY1-60" fmla="*/ 0 h 825427"/>
              <a:gd name="connsiteX2-61" fmla="*/ 0 w 388314"/>
              <a:gd name="connsiteY2-62" fmla="*/ 825427 h 825427"/>
              <a:gd name="connsiteX3-63" fmla="*/ 262277 w 388314"/>
              <a:gd name="connsiteY3-64" fmla="*/ 115813 h 825427"/>
              <a:gd name="connsiteX0-65" fmla="*/ 271802 w 397839"/>
              <a:gd name="connsiteY0-66" fmla="*/ 115813 h 792089"/>
              <a:gd name="connsiteX1-67" fmla="*/ 397839 w 397839"/>
              <a:gd name="connsiteY1-68" fmla="*/ 0 h 792089"/>
              <a:gd name="connsiteX2-69" fmla="*/ 0 w 397839"/>
              <a:gd name="connsiteY2-70" fmla="*/ 792089 h 792089"/>
              <a:gd name="connsiteX3-71" fmla="*/ 271802 w 397839"/>
              <a:gd name="connsiteY3-72" fmla="*/ 115813 h 792089"/>
              <a:gd name="connsiteX0-73" fmla="*/ 267039 w 397839"/>
              <a:gd name="connsiteY0-74" fmla="*/ 118194 h 792089"/>
              <a:gd name="connsiteX1-75" fmla="*/ 397839 w 397839"/>
              <a:gd name="connsiteY1-76" fmla="*/ 0 h 792089"/>
              <a:gd name="connsiteX2-77" fmla="*/ 0 w 397839"/>
              <a:gd name="connsiteY2-78" fmla="*/ 792089 h 792089"/>
              <a:gd name="connsiteX3-79" fmla="*/ 267039 w 397839"/>
              <a:gd name="connsiteY3-80" fmla="*/ 118194 h 792089"/>
              <a:gd name="connsiteX0-81" fmla="*/ 261163 w 397839"/>
              <a:gd name="connsiteY0-82" fmla="*/ 122112 h 792089"/>
              <a:gd name="connsiteX1-83" fmla="*/ 397839 w 397839"/>
              <a:gd name="connsiteY1-84" fmla="*/ 0 h 792089"/>
              <a:gd name="connsiteX2-85" fmla="*/ 0 w 397839"/>
              <a:gd name="connsiteY2-86" fmla="*/ 792089 h 792089"/>
              <a:gd name="connsiteX3-87" fmla="*/ 261163 w 397839"/>
              <a:gd name="connsiteY3-88" fmla="*/ 122112 h 792089"/>
              <a:gd name="connsiteX0-89" fmla="*/ 257247 w 397839"/>
              <a:gd name="connsiteY0-90" fmla="*/ 118195 h 792089"/>
              <a:gd name="connsiteX1-91" fmla="*/ 397839 w 397839"/>
              <a:gd name="connsiteY1-92" fmla="*/ 0 h 792089"/>
              <a:gd name="connsiteX2-93" fmla="*/ 0 w 397839"/>
              <a:gd name="connsiteY2-94" fmla="*/ 792089 h 792089"/>
              <a:gd name="connsiteX3-95" fmla="*/ 257247 w 397839"/>
              <a:gd name="connsiteY3-96" fmla="*/ 118195 h 792089"/>
              <a:gd name="connsiteX0-97" fmla="*/ 265081 w 397839"/>
              <a:gd name="connsiteY0-98" fmla="*/ 116237 h 792089"/>
              <a:gd name="connsiteX1-99" fmla="*/ 397839 w 397839"/>
              <a:gd name="connsiteY1-100" fmla="*/ 0 h 792089"/>
              <a:gd name="connsiteX2-101" fmla="*/ 0 w 397839"/>
              <a:gd name="connsiteY2-102" fmla="*/ 792089 h 792089"/>
              <a:gd name="connsiteX3-103" fmla="*/ 265081 w 397839"/>
              <a:gd name="connsiteY3-104" fmla="*/ 116237 h 792089"/>
            </a:gdLst>
            <a:ahLst/>
            <a:cxnLst>
              <a:cxn ang="0">
                <a:pos x="connsiteX0-1" y="connsiteY0-2"/>
              </a:cxn>
              <a:cxn ang="0">
                <a:pos x="connsiteX1-3" y="connsiteY1-4"/>
              </a:cxn>
              <a:cxn ang="0">
                <a:pos x="connsiteX2-5" y="connsiteY2-6"/>
              </a:cxn>
              <a:cxn ang="0">
                <a:pos x="connsiteX3-7" y="connsiteY3-8"/>
              </a:cxn>
            </a:cxnLst>
            <a:rect l="l" t="t" r="r" b="b"/>
            <a:pathLst>
              <a:path w="397839" h="792089">
                <a:moveTo>
                  <a:pt x="265081" y="116237"/>
                </a:moveTo>
                <a:lnTo>
                  <a:pt x="397839" y="0"/>
                </a:lnTo>
                <a:lnTo>
                  <a:pt x="0" y="792089"/>
                </a:lnTo>
                <a:lnTo>
                  <a:pt x="265081" y="11623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 name="矩形 2"/>
          <p:cNvSpPr/>
          <p:nvPr/>
        </p:nvSpPr>
        <p:spPr>
          <a:xfrm>
            <a:off x="3617733" y="2836740"/>
            <a:ext cx="1098456" cy="138852"/>
          </a:xfrm>
          <a:custGeom>
            <a:avLst/>
            <a:gdLst>
              <a:gd name="connsiteX0" fmla="*/ 0 w 720080"/>
              <a:gd name="connsiteY0" fmla="*/ 0 h 288032"/>
              <a:gd name="connsiteX1" fmla="*/ 720080 w 720080"/>
              <a:gd name="connsiteY1" fmla="*/ 0 h 288032"/>
              <a:gd name="connsiteX2" fmla="*/ 720080 w 720080"/>
              <a:gd name="connsiteY2" fmla="*/ 288032 h 288032"/>
              <a:gd name="connsiteX3" fmla="*/ 0 w 720080"/>
              <a:gd name="connsiteY3" fmla="*/ 288032 h 288032"/>
              <a:gd name="connsiteX4" fmla="*/ 0 w 720080"/>
              <a:gd name="connsiteY4" fmla="*/ 0 h 288032"/>
              <a:gd name="connsiteX0-1" fmla="*/ 0 w 1112987"/>
              <a:gd name="connsiteY0-2" fmla="*/ 202406 h 490438"/>
              <a:gd name="connsiteX1-3" fmla="*/ 1112987 w 1112987"/>
              <a:gd name="connsiteY1-4" fmla="*/ 0 h 490438"/>
              <a:gd name="connsiteX2-5" fmla="*/ 720080 w 1112987"/>
              <a:gd name="connsiteY2-6" fmla="*/ 490438 h 490438"/>
              <a:gd name="connsiteX3-7" fmla="*/ 0 w 1112987"/>
              <a:gd name="connsiteY3-8" fmla="*/ 490438 h 490438"/>
              <a:gd name="connsiteX4-9" fmla="*/ 0 w 1112987"/>
              <a:gd name="connsiteY4-10" fmla="*/ 202406 h 490438"/>
              <a:gd name="connsiteX0-11" fmla="*/ 0 w 1112987"/>
              <a:gd name="connsiteY0-12" fmla="*/ 202406 h 490438"/>
              <a:gd name="connsiteX1-13" fmla="*/ 1112987 w 1112987"/>
              <a:gd name="connsiteY1-14" fmla="*/ 0 h 490438"/>
              <a:gd name="connsiteX2-15" fmla="*/ 977255 w 1112987"/>
              <a:gd name="connsiteY2-16" fmla="*/ 214213 h 490438"/>
              <a:gd name="connsiteX3-17" fmla="*/ 0 w 1112987"/>
              <a:gd name="connsiteY3-18" fmla="*/ 490438 h 490438"/>
              <a:gd name="connsiteX4-19" fmla="*/ 0 w 1112987"/>
              <a:gd name="connsiteY4-20" fmla="*/ 202406 h 490438"/>
              <a:gd name="connsiteX0-21" fmla="*/ 507206 w 1112987"/>
              <a:gd name="connsiteY0-22" fmla="*/ 9525 h 490438"/>
              <a:gd name="connsiteX1-23" fmla="*/ 1112987 w 1112987"/>
              <a:gd name="connsiteY1-24" fmla="*/ 0 h 490438"/>
              <a:gd name="connsiteX2-25" fmla="*/ 977255 w 1112987"/>
              <a:gd name="connsiteY2-26" fmla="*/ 214213 h 490438"/>
              <a:gd name="connsiteX3-27" fmla="*/ 0 w 1112987"/>
              <a:gd name="connsiteY3-28" fmla="*/ 490438 h 490438"/>
              <a:gd name="connsiteX4-29" fmla="*/ 507206 w 1112987"/>
              <a:gd name="connsiteY4-30" fmla="*/ 9525 h 490438"/>
              <a:gd name="connsiteX0-31" fmla="*/ 285750 w 891531"/>
              <a:gd name="connsiteY0-32" fmla="*/ 9525 h 221357"/>
              <a:gd name="connsiteX1-33" fmla="*/ 891531 w 891531"/>
              <a:gd name="connsiteY1-34" fmla="*/ 0 h 221357"/>
              <a:gd name="connsiteX2-35" fmla="*/ 755799 w 891531"/>
              <a:gd name="connsiteY2-36" fmla="*/ 214213 h 221357"/>
              <a:gd name="connsiteX3-37" fmla="*/ 0 w 891531"/>
              <a:gd name="connsiteY3-38" fmla="*/ 221357 h 221357"/>
              <a:gd name="connsiteX4-39" fmla="*/ 285750 w 891531"/>
              <a:gd name="connsiteY4-40" fmla="*/ 9525 h 221357"/>
              <a:gd name="connsiteX0-41" fmla="*/ 285750 w 891531"/>
              <a:gd name="connsiteY0-42" fmla="*/ 9525 h 221357"/>
              <a:gd name="connsiteX1-43" fmla="*/ 891531 w 891531"/>
              <a:gd name="connsiteY1-44" fmla="*/ 0 h 221357"/>
              <a:gd name="connsiteX2-45" fmla="*/ 755799 w 891531"/>
              <a:gd name="connsiteY2-46" fmla="*/ 218975 h 221357"/>
              <a:gd name="connsiteX3-47" fmla="*/ 0 w 891531"/>
              <a:gd name="connsiteY3-48" fmla="*/ 221357 h 221357"/>
              <a:gd name="connsiteX4-49" fmla="*/ 285750 w 891531"/>
              <a:gd name="connsiteY4-50" fmla="*/ 9525 h 221357"/>
              <a:gd name="connsiteX0-51" fmla="*/ 283369 w 889150"/>
              <a:gd name="connsiteY0-52" fmla="*/ 9525 h 221357"/>
              <a:gd name="connsiteX1-53" fmla="*/ 889150 w 889150"/>
              <a:gd name="connsiteY1-54" fmla="*/ 0 h 221357"/>
              <a:gd name="connsiteX2-55" fmla="*/ 753418 w 889150"/>
              <a:gd name="connsiteY2-56" fmla="*/ 218975 h 221357"/>
              <a:gd name="connsiteX3-57" fmla="*/ 0 w 889150"/>
              <a:gd name="connsiteY3-58" fmla="*/ 221357 h 221357"/>
              <a:gd name="connsiteX4-59" fmla="*/ 283369 w 889150"/>
              <a:gd name="connsiteY4-60" fmla="*/ 9525 h 221357"/>
              <a:gd name="connsiteX0-61" fmla="*/ 280987 w 886768"/>
              <a:gd name="connsiteY0-62" fmla="*/ 9525 h 221357"/>
              <a:gd name="connsiteX1-63" fmla="*/ 886768 w 886768"/>
              <a:gd name="connsiteY1-64" fmla="*/ 0 h 221357"/>
              <a:gd name="connsiteX2-65" fmla="*/ 751036 w 886768"/>
              <a:gd name="connsiteY2-66" fmla="*/ 218975 h 221357"/>
              <a:gd name="connsiteX3-67" fmla="*/ 0 w 886768"/>
              <a:gd name="connsiteY3-68" fmla="*/ 221357 h 221357"/>
              <a:gd name="connsiteX4-69" fmla="*/ 280987 w 886768"/>
              <a:gd name="connsiteY4-70" fmla="*/ 9525 h 221357"/>
              <a:gd name="connsiteX0-71" fmla="*/ 278606 w 884387"/>
              <a:gd name="connsiteY0-72" fmla="*/ 9525 h 218975"/>
              <a:gd name="connsiteX1-73" fmla="*/ 884387 w 884387"/>
              <a:gd name="connsiteY1-74" fmla="*/ 0 h 218975"/>
              <a:gd name="connsiteX2-75" fmla="*/ 748655 w 884387"/>
              <a:gd name="connsiteY2-76" fmla="*/ 218975 h 218975"/>
              <a:gd name="connsiteX3-77" fmla="*/ 0 w 884387"/>
              <a:gd name="connsiteY3-78" fmla="*/ 218975 h 218975"/>
              <a:gd name="connsiteX4-79" fmla="*/ 278606 w 884387"/>
              <a:gd name="connsiteY4-80" fmla="*/ 9525 h 218975"/>
              <a:gd name="connsiteX0-81" fmla="*/ 290512 w 896293"/>
              <a:gd name="connsiteY0-82" fmla="*/ 9525 h 221356"/>
              <a:gd name="connsiteX1-83" fmla="*/ 896293 w 896293"/>
              <a:gd name="connsiteY1-84" fmla="*/ 0 h 221356"/>
              <a:gd name="connsiteX2-85" fmla="*/ 760561 w 896293"/>
              <a:gd name="connsiteY2-86" fmla="*/ 218975 h 221356"/>
              <a:gd name="connsiteX3-87" fmla="*/ 0 w 896293"/>
              <a:gd name="connsiteY3-88" fmla="*/ 221356 h 221356"/>
              <a:gd name="connsiteX4-89" fmla="*/ 290512 w 896293"/>
              <a:gd name="connsiteY4-90" fmla="*/ 9525 h 221356"/>
              <a:gd name="connsiteX0-91" fmla="*/ 290512 w 896293"/>
              <a:gd name="connsiteY0-92" fmla="*/ 9525 h 218975"/>
              <a:gd name="connsiteX1-93" fmla="*/ 896293 w 896293"/>
              <a:gd name="connsiteY1-94" fmla="*/ 0 h 218975"/>
              <a:gd name="connsiteX2-95" fmla="*/ 760561 w 896293"/>
              <a:gd name="connsiteY2-96" fmla="*/ 218975 h 218975"/>
              <a:gd name="connsiteX3-97" fmla="*/ 0 w 896293"/>
              <a:gd name="connsiteY3-98" fmla="*/ 216593 h 218975"/>
              <a:gd name="connsiteX4-99" fmla="*/ 290512 w 896293"/>
              <a:gd name="connsiteY4-100" fmla="*/ 9525 h 218975"/>
              <a:gd name="connsiteX0-101" fmla="*/ 292893 w 896293"/>
              <a:gd name="connsiteY0-102" fmla="*/ 4763 h 218975"/>
              <a:gd name="connsiteX1-103" fmla="*/ 896293 w 896293"/>
              <a:gd name="connsiteY1-104" fmla="*/ 0 h 218975"/>
              <a:gd name="connsiteX2-105" fmla="*/ 760561 w 896293"/>
              <a:gd name="connsiteY2-106" fmla="*/ 218975 h 218975"/>
              <a:gd name="connsiteX3-107" fmla="*/ 0 w 896293"/>
              <a:gd name="connsiteY3-108" fmla="*/ 216593 h 218975"/>
              <a:gd name="connsiteX4-109" fmla="*/ 292893 w 896293"/>
              <a:gd name="connsiteY4-110" fmla="*/ 4763 h 218975"/>
              <a:gd name="connsiteX0-111" fmla="*/ 292893 w 896293"/>
              <a:gd name="connsiteY0-112" fmla="*/ 0 h 218975"/>
              <a:gd name="connsiteX1-113" fmla="*/ 896293 w 896293"/>
              <a:gd name="connsiteY1-114" fmla="*/ 0 h 218975"/>
              <a:gd name="connsiteX2-115" fmla="*/ 760561 w 896293"/>
              <a:gd name="connsiteY2-116" fmla="*/ 218975 h 218975"/>
              <a:gd name="connsiteX3-117" fmla="*/ 0 w 896293"/>
              <a:gd name="connsiteY3-118" fmla="*/ 216593 h 218975"/>
              <a:gd name="connsiteX4-119" fmla="*/ 292893 w 896293"/>
              <a:gd name="connsiteY4-120" fmla="*/ 0 h 218975"/>
              <a:gd name="connsiteX0-121" fmla="*/ 292893 w 896293"/>
              <a:gd name="connsiteY0-122" fmla="*/ 0 h 218975"/>
              <a:gd name="connsiteX1-123" fmla="*/ 896293 w 896293"/>
              <a:gd name="connsiteY1-124" fmla="*/ 0 h 218975"/>
              <a:gd name="connsiteX2-125" fmla="*/ 777230 w 896293"/>
              <a:gd name="connsiteY2-126" fmla="*/ 218975 h 218975"/>
              <a:gd name="connsiteX3-127" fmla="*/ 0 w 896293"/>
              <a:gd name="connsiteY3-128" fmla="*/ 216593 h 218975"/>
              <a:gd name="connsiteX4-129" fmla="*/ 292893 w 896293"/>
              <a:gd name="connsiteY4-130" fmla="*/ 0 h 218975"/>
              <a:gd name="connsiteX0-131" fmla="*/ 135730 w 896293"/>
              <a:gd name="connsiteY0-132" fmla="*/ 47625 h 218975"/>
              <a:gd name="connsiteX1-133" fmla="*/ 896293 w 896293"/>
              <a:gd name="connsiteY1-134" fmla="*/ 0 h 218975"/>
              <a:gd name="connsiteX2-135" fmla="*/ 777230 w 896293"/>
              <a:gd name="connsiteY2-136" fmla="*/ 218975 h 218975"/>
              <a:gd name="connsiteX3-137" fmla="*/ 0 w 896293"/>
              <a:gd name="connsiteY3-138" fmla="*/ 216593 h 218975"/>
              <a:gd name="connsiteX4-139" fmla="*/ 135730 w 896293"/>
              <a:gd name="connsiteY4-140" fmla="*/ 47625 h 218975"/>
              <a:gd name="connsiteX0-141" fmla="*/ 135730 w 777230"/>
              <a:gd name="connsiteY0-142" fmla="*/ 4762 h 176112"/>
              <a:gd name="connsiteX1-143" fmla="*/ 777230 w 777230"/>
              <a:gd name="connsiteY1-144" fmla="*/ 0 h 176112"/>
              <a:gd name="connsiteX2-145" fmla="*/ 777230 w 777230"/>
              <a:gd name="connsiteY2-146" fmla="*/ 176112 h 176112"/>
              <a:gd name="connsiteX3-147" fmla="*/ 0 w 777230"/>
              <a:gd name="connsiteY3-148" fmla="*/ 173730 h 176112"/>
              <a:gd name="connsiteX4-149" fmla="*/ 135730 w 777230"/>
              <a:gd name="connsiteY4-150" fmla="*/ 4762 h 176112"/>
              <a:gd name="connsiteX0-151" fmla="*/ 135730 w 777230"/>
              <a:gd name="connsiteY0-152" fmla="*/ 0 h 171350"/>
              <a:gd name="connsiteX1-153" fmla="*/ 636736 w 777230"/>
              <a:gd name="connsiteY1-154" fmla="*/ 11906 h 171350"/>
              <a:gd name="connsiteX2-155" fmla="*/ 777230 w 777230"/>
              <a:gd name="connsiteY2-156" fmla="*/ 171350 h 171350"/>
              <a:gd name="connsiteX3-157" fmla="*/ 0 w 777230"/>
              <a:gd name="connsiteY3-158" fmla="*/ 168968 h 171350"/>
              <a:gd name="connsiteX4-159" fmla="*/ 135730 w 777230"/>
              <a:gd name="connsiteY4-160" fmla="*/ 0 h 171350"/>
              <a:gd name="connsiteX0-161" fmla="*/ 135730 w 784373"/>
              <a:gd name="connsiteY0-162" fmla="*/ 9525 h 180875"/>
              <a:gd name="connsiteX1-163" fmla="*/ 784373 w 784373"/>
              <a:gd name="connsiteY1-164" fmla="*/ 0 h 180875"/>
              <a:gd name="connsiteX2-165" fmla="*/ 777230 w 784373"/>
              <a:gd name="connsiteY2-166" fmla="*/ 180875 h 180875"/>
              <a:gd name="connsiteX3-167" fmla="*/ 0 w 784373"/>
              <a:gd name="connsiteY3-168" fmla="*/ 178493 h 180875"/>
              <a:gd name="connsiteX4-169" fmla="*/ 135730 w 784373"/>
              <a:gd name="connsiteY4-170" fmla="*/ 9525 h 180875"/>
              <a:gd name="connsiteX0-171" fmla="*/ 135730 w 784373"/>
              <a:gd name="connsiteY0-172" fmla="*/ 2381 h 173731"/>
              <a:gd name="connsiteX1-173" fmla="*/ 784373 w 784373"/>
              <a:gd name="connsiteY1-174" fmla="*/ 0 h 173731"/>
              <a:gd name="connsiteX2-175" fmla="*/ 777230 w 784373"/>
              <a:gd name="connsiteY2-176" fmla="*/ 173731 h 173731"/>
              <a:gd name="connsiteX3-177" fmla="*/ 0 w 784373"/>
              <a:gd name="connsiteY3-178" fmla="*/ 171349 h 173731"/>
              <a:gd name="connsiteX4-179" fmla="*/ 135730 w 784373"/>
              <a:gd name="connsiteY4-180" fmla="*/ 2381 h 173731"/>
              <a:gd name="connsiteX0-181" fmla="*/ 138112 w 784373"/>
              <a:gd name="connsiteY0-182" fmla="*/ 0 h 173732"/>
              <a:gd name="connsiteX1-183" fmla="*/ 784373 w 784373"/>
              <a:gd name="connsiteY1-184" fmla="*/ 1 h 173732"/>
              <a:gd name="connsiteX2-185" fmla="*/ 777230 w 784373"/>
              <a:gd name="connsiteY2-186" fmla="*/ 173732 h 173732"/>
              <a:gd name="connsiteX3-187" fmla="*/ 0 w 784373"/>
              <a:gd name="connsiteY3-188" fmla="*/ 171350 h 173732"/>
              <a:gd name="connsiteX4-189" fmla="*/ 138112 w 784373"/>
              <a:gd name="connsiteY4-190" fmla="*/ 0 h 173732"/>
              <a:gd name="connsiteX0-191" fmla="*/ 121443 w 767704"/>
              <a:gd name="connsiteY0-192" fmla="*/ 0 h 173732"/>
              <a:gd name="connsiteX1-193" fmla="*/ 767704 w 767704"/>
              <a:gd name="connsiteY1-194" fmla="*/ 1 h 173732"/>
              <a:gd name="connsiteX2-195" fmla="*/ 760561 w 767704"/>
              <a:gd name="connsiteY2-196" fmla="*/ 173732 h 173732"/>
              <a:gd name="connsiteX3-197" fmla="*/ 0 w 767704"/>
              <a:gd name="connsiteY3-198" fmla="*/ 171350 h 173732"/>
              <a:gd name="connsiteX4-199" fmla="*/ 121443 w 767704"/>
              <a:gd name="connsiteY4-200" fmla="*/ 0 h 173732"/>
              <a:gd name="connsiteX0-201" fmla="*/ 0 w 770086"/>
              <a:gd name="connsiteY0-202" fmla="*/ 33337 h 173731"/>
              <a:gd name="connsiteX1-203" fmla="*/ 770086 w 770086"/>
              <a:gd name="connsiteY1-204" fmla="*/ 0 h 173731"/>
              <a:gd name="connsiteX2-205" fmla="*/ 762943 w 770086"/>
              <a:gd name="connsiteY2-206" fmla="*/ 173731 h 173731"/>
              <a:gd name="connsiteX3-207" fmla="*/ 2382 w 770086"/>
              <a:gd name="connsiteY3-208" fmla="*/ 171349 h 173731"/>
              <a:gd name="connsiteX4-209" fmla="*/ 0 w 770086"/>
              <a:gd name="connsiteY4-210" fmla="*/ 33337 h 173731"/>
              <a:gd name="connsiteX0-211" fmla="*/ 0 w 762943"/>
              <a:gd name="connsiteY0-212" fmla="*/ 0 h 140394"/>
              <a:gd name="connsiteX1-213" fmla="*/ 651023 w 762943"/>
              <a:gd name="connsiteY1-214" fmla="*/ 4763 h 140394"/>
              <a:gd name="connsiteX2-215" fmla="*/ 762943 w 762943"/>
              <a:gd name="connsiteY2-216" fmla="*/ 140394 h 140394"/>
              <a:gd name="connsiteX3-217" fmla="*/ 2382 w 762943"/>
              <a:gd name="connsiteY3-218" fmla="*/ 138012 h 140394"/>
              <a:gd name="connsiteX4-219" fmla="*/ 0 w 762943"/>
              <a:gd name="connsiteY4-220" fmla="*/ 0 h 140394"/>
              <a:gd name="connsiteX0-221" fmla="*/ 0 w 762943"/>
              <a:gd name="connsiteY0-222" fmla="*/ 0 h 140394"/>
              <a:gd name="connsiteX1-223" fmla="*/ 641498 w 762943"/>
              <a:gd name="connsiteY1-224" fmla="*/ 2382 h 140394"/>
              <a:gd name="connsiteX2-225" fmla="*/ 762943 w 762943"/>
              <a:gd name="connsiteY2-226" fmla="*/ 140394 h 140394"/>
              <a:gd name="connsiteX3-227" fmla="*/ 2382 w 762943"/>
              <a:gd name="connsiteY3-228" fmla="*/ 138012 h 140394"/>
              <a:gd name="connsiteX4-229" fmla="*/ 0 w 762943"/>
              <a:gd name="connsiteY4-230" fmla="*/ 0 h 140394"/>
              <a:gd name="connsiteX0-231" fmla="*/ 0 w 762943"/>
              <a:gd name="connsiteY0-232" fmla="*/ 0 h 140394"/>
              <a:gd name="connsiteX1-233" fmla="*/ 641498 w 762943"/>
              <a:gd name="connsiteY1-234" fmla="*/ 2382 h 140394"/>
              <a:gd name="connsiteX2-235" fmla="*/ 762943 w 762943"/>
              <a:gd name="connsiteY2-236" fmla="*/ 140394 h 140394"/>
              <a:gd name="connsiteX3-237" fmla="*/ 0 w 762943"/>
              <a:gd name="connsiteY3-238" fmla="*/ 140393 h 140394"/>
              <a:gd name="connsiteX4-239" fmla="*/ 0 w 762943"/>
              <a:gd name="connsiteY4-240" fmla="*/ 0 h 140394"/>
              <a:gd name="connsiteX0-241" fmla="*/ 0 w 903437"/>
              <a:gd name="connsiteY0-242" fmla="*/ 23812 h 138012"/>
              <a:gd name="connsiteX1-243" fmla="*/ 781992 w 903437"/>
              <a:gd name="connsiteY1-244" fmla="*/ 0 h 138012"/>
              <a:gd name="connsiteX2-245" fmla="*/ 903437 w 903437"/>
              <a:gd name="connsiteY2-246" fmla="*/ 138012 h 138012"/>
              <a:gd name="connsiteX3-247" fmla="*/ 140494 w 903437"/>
              <a:gd name="connsiteY3-248" fmla="*/ 138011 h 138012"/>
              <a:gd name="connsiteX4-249" fmla="*/ 0 w 903437"/>
              <a:gd name="connsiteY4-250" fmla="*/ 23812 h 138012"/>
              <a:gd name="connsiteX0-251" fmla="*/ 0 w 903437"/>
              <a:gd name="connsiteY0-252" fmla="*/ 0 h 114200"/>
              <a:gd name="connsiteX1-253" fmla="*/ 608161 w 903437"/>
              <a:gd name="connsiteY1-254" fmla="*/ 7144 h 114200"/>
              <a:gd name="connsiteX2-255" fmla="*/ 903437 w 903437"/>
              <a:gd name="connsiteY2-256" fmla="*/ 114200 h 114200"/>
              <a:gd name="connsiteX3-257" fmla="*/ 140494 w 903437"/>
              <a:gd name="connsiteY3-258" fmla="*/ 114199 h 114200"/>
              <a:gd name="connsiteX4-259" fmla="*/ 0 w 903437"/>
              <a:gd name="connsiteY4-260" fmla="*/ 0 h 114200"/>
              <a:gd name="connsiteX0-261" fmla="*/ 0 w 903437"/>
              <a:gd name="connsiteY0-262" fmla="*/ 0 h 114200"/>
              <a:gd name="connsiteX1-263" fmla="*/ 603398 w 903437"/>
              <a:gd name="connsiteY1-264" fmla="*/ 0 h 114200"/>
              <a:gd name="connsiteX2-265" fmla="*/ 903437 w 903437"/>
              <a:gd name="connsiteY2-266" fmla="*/ 114200 h 114200"/>
              <a:gd name="connsiteX3-267" fmla="*/ 140494 w 903437"/>
              <a:gd name="connsiteY3-268" fmla="*/ 114199 h 114200"/>
              <a:gd name="connsiteX4-269" fmla="*/ 0 w 903437"/>
              <a:gd name="connsiteY4-270" fmla="*/ 0 h 114200"/>
              <a:gd name="connsiteX0-271" fmla="*/ 0 w 903437"/>
              <a:gd name="connsiteY0-272" fmla="*/ 0 h 114200"/>
              <a:gd name="connsiteX1-273" fmla="*/ 603398 w 903437"/>
              <a:gd name="connsiteY1-274" fmla="*/ 0 h 114200"/>
              <a:gd name="connsiteX2-275" fmla="*/ 903437 w 903437"/>
              <a:gd name="connsiteY2-276" fmla="*/ 114200 h 114200"/>
              <a:gd name="connsiteX3-277" fmla="*/ 133350 w 903437"/>
              <a:gd name="connsiteY3-278" fmla="*/ 114199 h 114200"/>
              <a:gd name="connsiteX4-279" fmla="*/ 0 w 903437"/>
              <a:gd name="connsiteY4-280" fmla="*/ 0 h 114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3437" h="114200">
                <a:moveTo>
                  <a:pt x="0" y="0"/>
                </a:moveTo>
                <a:lnTo>
                  <a:pt x="603398" y="0"/>
                </a:lnTo>
                <a:lnTo>
                  <a:pt x="903437" y="114200"/>
                </a:lnTo>
                <a:lnTo>
                  <a:pt x="133350" y="114199"/>
                </a:lnTo>
                <a:lnTo>
                  <a:pt x="0" y="0"/>
                </a:lnTo>
                <a:close/>
              </a:path>
            </a:pathLst>
          </a:custGeom>
          <a:solidFill>
            <a:schemeClr val="accent1">
              <a:lumMod val="40000"/>
              <a:lumOff val="60000"/>
            </a:schemeClr>
          </a:solidFill>
          <a:ln w="12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正五边形 11"/>
          <p:cNvSpPr/>
          <p:nvPr/>
        </p:nvSpPr>
        <p:spPr>
          <a:xfrm>
            <a:off x="2849718" y="1378092"/>
            <a:ext cx="772404" cy="1670003"/>
          </a:xfrm>
          <a:custGeom>
            <a:avLst/>
            <a:gdLst>
              <a:gd name="connsiteX0" fmla="*/ 0 w 432048"/>
              <a:gd name="connsiteY0" fmla="*/ 165027 h 432048"/>
              <a:gd name="connsiteX1" fmla="*/ 216024 w 432048"/>
              <a:gd name="connsiteY1" fmla="*/ 0 h 432048"/>
              <a:gd name="connsiteX2" fmla="*/ 432048 w 432048"/>
              <a:gd name="connsiteY2" fmla="*/ 165027 h 432048"/>
              <a:gd name="connsiteX3" fmla="*/ 349534 w 432048"/>
              <a:gd name="connsiteY3" fmla="*/ 432047 h 432048"/>
              <a:gd name="connsiteX4" fmla="*/ 82514 w 432048"/>
              <a:gd name="connsiteY4" fmla="*/ 432047 h 432048"/>
              <a:gd name="connsiteX5" fmla="*/ 0 w 432048"/>
              <a:gd name="connsiteY5" fmla="*/ 165027 h 432048"/>
              <a:gd name="connsiteX0-1" fmla="*/ 24642 w 456690"/>
              <a:gd name="connsiteY0-2" fmla="*/ 165027 h 801140"/>
              <a:gd name="connsiteX1-3" fmla="*/ 240666 w 456690"/>
              <a:gd name="connsiteY1-4" fmla="*/ 0 h 801140"/>
              <a:gd name="connsiteX2-5" fmla="*/ 456690 w 456690"/>
              <a:gd name="connsiteY2-6" fmla="*/ 165027 h 801140"/>
              <a:gd name="connsiteX3-7" fmla="*/ 374176 w 456690"/>
              <a:gd name="connsiteY3-8" fmla="*/ 432047 h 801140"/>
              <a:gd name="connsiteX4-9" fmla="*/ 0 w 456690"/>
              <a:gd name="connsiteY4-10" fmla="*/ 801140 h 801140"/>
              <a:gd name="connsiteX5-11" fmla="*/ 24642 w 456690"/>
              <a:gd name="connsiteY5-12" fmla="*/ 165027 h 801140"/>
              <a:gd name="connsiteX0-13" fmla="*/ 24642 w 600395"/>
              <a:gd name="connsiteY0-14" fmla="*/ 165027 h 801140"/>
              <a:gd name="connsiteX1-15" fmla="*/ 240666 w 600395"/>
              <a:gd name="connsiteY1-16" fmla="*/ 0 h 801140"/>
              <a:gd name="connsiteX2-17" fmla="*/ 456690 w 600395"/>
              <a:gd name="connsiteY2-18" fmla="*/ 165027 h 801140"/>
              <a:gd name="connsiteX3-19" fmla="*/ 600395 w 600395"/>
              <a:gd name="connsiteY3-20" fmla="*/ 786853 h 801140"/>
              <a:gd name="connsiteX4-21" fmla="*/ 0 w 600395"/>
              <a:gd name="connsiteY4-22" fmla="*/ 801140 h 801140"/>
              <a:gd name="connsiteX5-23" fmla="*/ 24642 w 600395"/>
              <a:gd name="connsiteY5-24" fmla="*/ 165027 h 801140"/>
              <a:gd name="connsiteX0-25" fmla="*/ 24642 w 600395"/>
              <a:gd name="connsiteY0-26" fmla="*/ 165027 h 791615"/>
              <a:gd name="connsiteX1-27" fmla="*/ 240666 w 600395"/>
              <a:gd name="connsiteY1-28" fmla="*/ 0 h 791615"/>
              <a:gd name="connsiteX2-29" fmla="*/ 456690 w 600395"/>
              <a:gd name="connsiteY2-30" fmla="*/ 165027 h 791615"/>
              <a:gd name="connsiteX3-31" fmla="*/ 600395 w 600395"/>
              <a:gd name="connsiteY3-32" fmla="*/ 786853 h 791615"/>
              <a:gd name="connsiteX4-33" fmla="*/ 0 w 600395"/>
              <a:gd name="connsiteY4-34" fmla="*/ 791615 h 791615"/>
              <a:gd name="connsiteX5-35" fmla="*/ 24642 w 600395"/>
              <a:gd name="connsiteY5-36" fmla="*/ 165027 h 791615"/>
              <a:gd name="connsiteX0-37" fmla="*/ 24642 w 607539"/>
              <a:gd name="connsiteY0-38" fmla="*/ 165027 h 791616"/>
              <a:gd name="connsiteX1-39" fmla="*/ 240666 w 607539"/>
              <a:gd name="connsiteY1-40" fmla="*/ 0 h 791616"/>
              <a:gd name="connsiteX2-41" fmla="*/ 456690 w 607539"/>
              <a:gd name="connsiteY2-42" fmla="*/ 165027 h 791616"/>
              <a:gd name="connsiteX3-43" fmla="*/ 607539 w 607539"/>
              <a:gd name="connsiteY3-44" fmla="*/ 791616 h 791616"/>
              <a:gd name="connsiteX4-45" fmla="*/ 0 w 607539"/>
              <a:gd name="connsiteY4-46" fmla="*/ 791615 h 791616"/>
              <a:gd name="connsiteX5-47" fmla="*/ 24642 w 607539"/>
              <a:gd name="connsiteY5-48" fmla="*/ 165027 h 791616"/>
              <a:gd name="connsiteX0-49" fmla="*/ 24642 w 607539"/>
              <a:gd name="connsiteY0-50" fmla="*/ 654844 h 1281433"/>
              <a:gd name="connsiteX1-51" fmla="*/ 240666 w 607539"/>
              <a:gd name="connsiteY1-52" fmla="*/ 489817 h 1281433"/>
              <a:gd name="connsiteX2-53" fmla="*/ 601946 w 607539"/>
              <a:gd name="connsiteY2-54" fmla="*/ 0 h 1281433"/>
              <a:gd name="connsiteX3-55" fmla="*/ 607539 w 607539"/>
              <a:gd name="connsiteY3-56" fmla="*/ 1281433 h 1281433"/>
              <a:gd name="connsiteX4-57" fmla="*/ 0 w 607539"/>
              <a:gd name="connsiteY4-58" fmla="*/ 1281432 h 1281433"/>
              <a:gd name="connsiteX5-59" fmla="*/ 24642 w 607539"/>
              <a:gd name="connsiteY5-60" fmla="*/ 654844 h 1281433"/>
              <a:gd name="connsiteX0-61" fmla="*/ 24642 w 607539"/>
              <a:gd name="connsiteY0-62" fmla="*/ 1096096 h 1722685"/>
              <a:gd name="connsiteX1-63" fmla="*/ 309722 w 607539"/>
              <a:gd name="connsiteY1-64" fmla="*/ 0 h 1722685"/>
              <a:gd name="connsiteX2-65" fmla="*/ 601946 w 607539"/>
              <a:gd name="connsiteY2-66" fmla="*/ 441252 h 1722685"/>
              <a:gd name="connsiteX3-67" fmla="*/ 607539 w 607539"/>
              <a:gd name="connsiteY3-68" fmla="*/ 1722685 h 1722685"/>
              <a:gd name="connsiteX4-69" fmla="*/ 0 w 607539"/>
              <a:gd name="connsiteY4-70" fmla="*/ 1722684 h 1722685"/>
              <a:gd name="connsiteX5-71" fmla="*/ 24642 w 607539"/>
              <a:gd name="connsiteY5-72" fmla="*/ 1096096 h 1722685"/>
              <a:gd name="connsiteX0-73" fmla="*/ 0 w 609091"/>
              <a:gd name="connsiteY0-74" fmla="*/ 198365 h 1722685"/>
              <a:gd name="connsiteX1-75" fmla="*/ 311274 w 609091"/>
              <a:gd name="connsiteY1-76" fmla="*/ 0 h 1722685"/>
              <a:gd name="connsiteX2-77" fmla="*/ 603498 w 609091"/>
              <a:gd name="connsiteY2-78" fmla="*/ 441252 h 1722685"/>
              <a:gd name="connsiteX3-79" fmla="*/ 609091 w 609091"/>
              <a:gd name="connsiteY3-80" fmla="*/ 1722685 h 1722685"/>
              <a:gd name="connsiteX4-81" fmla="*/ 1552 w 609091"/>
              <a:gd name="connsiteY4-82" fmla="*/ 1722684 h 1722685"/>
              <a:gd name="connsiteX5-83" fmla="*/ 0 w 609091"/>
              <a:gd name="connsiteY5-84" fmla="*/ 198365 h 1722685"/>
              <a:gd name="connsiteX0-85" fmla="*/ 0 w 609091"/>
              <a:gd name="connsiteY0-86" fmla="*/ 198365 h 1722685"/>
              <a:gd name="connsiteX1-87" fmla="*/ 311274 w 609091"/>
              <a:gd name="connsiteY1-88" fmla="*/ 0 h 1722685"/>
              <a:gd name="connsiteX2-89" fmla="*/ 608261 w 609091"/>
              <a:gd name="connsiteY2-90" fmla="*/ 198364 h 1722685"/>
              <a:gd name="connsiteX3-91" fmla="*/ 609091 w 609091"/>
              <a:gd name="connsiteY3-92" fmla="*/ 1722685 h 1722685"/>
              <a:gd name="connsiteX4-93" fmla="*/ 1552 w 609091"/>
              <a:gd name="connsiteY4-94" fmla="*/ 1722684 h 1722685"/>
              <a:gd name="connsiteX5-95" fmla="*/ 0 w 609091"/>
              <a:gd name="connsiteY5-96" fmla="*/ 198365 h 1722685"/>
              <a:gd name="connsiteX0-97" fmla="*/ 0 w 609091"/>
              <a:gd name="connsiteY0-98" fmla="*/ 209052 h 1733372"/>
              <a:gd name="connsiteX1-99" fmla="*/ 309014 w 609091"/>
              <a:gd name="connsiteY1-100" fmla="*/ 0 h 1733372"/>
              <a:gd name="connsiteX2-101" fmla="*/ 608261 w 609091"/>
              <a:gd name="connsiteY2-102" fmla="*/ 209051 h 1733372"/>
              <a:gd name="connsiteX3-103" fmla="*/ 609091 w 609091"/>
              <a:gd name="connsiteY3-104" fmla="*/ 1733372 h 1733372"/>
              <a:gd name="connsiteX4-105" fmla="*/ 1552 w 609091"/>
              <a:gd name="connsiteY4-106" fmla="*/ 1733371 h 1733372"/>
              <a:gd name="connsiteX5-107" fmla="*/ 0 w 609091"/>
              <a:gd name="connsiteY5-108" fmla="*/ 209052 h 1733372"/>
              <a:gd name="connsiteX0-109" fmla="*/ 3027 w 607586"/>
              <a:gd name="connsiteY0-110" fmla="*/ 245176 h 1733372"/>
              <a:gd name="connsiteX1-111" fmla="*/ 307509 w 607586"/>
              <a:gd name="connsiteY1-112" fmla="*/ 0 h 1733372"/>
              <a:gd name="connsiteX2-113" fmla="*/ 606756 w 607586"/>
              <a:gd name="connsiteY2-114" fmla="*/ 209051 h 1733372"/>
              <a:gd name="connsiteX3-115" fmla="*/ 607586 w 607586"/>
              <a:gd name="connsiteY3-116" fmla="*/ 1733372 h 1733372"/>
              <a:gd name="connsiteX4-117" fmla="*/ 47 w 607586"/>
              <a:gd name="connsiteY4-118" fmla="*/ 1733371 h 1733372"/>
              <a:gd name="connsiteX5-119" fmla="*/ 3027 w 607586"/>
              <a:gd name="connsiteY5-120" fmla="*/ 245176 h 1733372"/>
              <a:gd name="connsiteX0-121" fmla="*/ 3027 w 607586"/>
              <a:gd name="connsiteY0-122" fmla="*/ 245176 h 1733372"/>
              <a:gd name="connsiteX1-123" fmla="*/ 307509 w 607586"/>
              <a:gd name="connsiteY1-124" fmla="*/ 0 h 1733372"/>
              <a:gd name="connsiteX2-125" fmla="*/ 604489 w 607586"/>
              <a:gd name="connsiteY2-126" fmla="*/ 245175 h 1733372"/>
              <a:gd name="connsiteX3-127" fmla="*/ 607586 w 607586"/>
              <a:gd name="connsiteY3-128" fmla="*/ 1733372 h 1733372"/>
              <a:gd name="connsiteX4-129" fmla="*/ 47 w 607586"/>
              <a:gd name="connsiteY4-130" fmla="*/ 1733371 h 1733372"/>
              <a:gd name="connsiteX5-131" fmla="*/ 3027 w 607586"/>
              <a:gd name="connsiteY5-132" fmla="*/ 245176 h 1733372"/>
              <a:gd name="connsiteX0-133" fmla="*/ 0 w 604559"/>
              <a:gd name="connsiteY0-134" fmla="*/ 245176 h 1733372"/>
              <a:gd name="connsiteX1-135" fmla="*/ 304482 w 604559"/>
              <a:gd name="connsiteY1-136" fmla="*/ 0 h 1733372"/>
              <a:gd name="connsiteX2-137" fmla="*/ 601462 w 604559"/>
              <a:gd name="connsiteY2-138" fmla="*/ 245175 h 1733372"/>
              <a:gd name="connsiteX3-139" fmla="*/ 604559 w 604559"/>
              <a:gd name="connsiteY3-140" fmla="*/ 1733372 h 1733372"/>
              <a:gd name="connsiteX4-141" fmla="*/ 3817 w 604559"/>
              <a:gd name="connsiteY4-142" fmla="*/ 1733371 h 1733372"/>
              <a:gd name="connsiteX5-143" fmla="*/ 0 w 604559"/>
              <a:gd name="connsiteY5-144" fmla="*/ 245176 h 1733372"/>
              <a:gd name="connsiteX0-145" fmla="*/ 0 w 604559"/>
              <a:gd name="connsiteY0-146" fmla="*/ 245176 h 1736382"/>
              <a:gd name="connsiteX1-147" fmla="*/ 304482 w 604559"/>
              <a:gd name="connsiteY1-148" fmla="*/ 0 h 1736382"/>
              <a:gd name="connsiteX2-149" fmla="*/ 601462 w 604559"/>
              <a:gd name="connsiteY2-150" fmla="*/ 245175 h 1736382"/>
              <a:gd name="connsiteX3-151" fmla="*/ 604559 w 604559"/>
              <a:gd name="connsiteY3-152" fmla="*/ 1733372 h 1736382"/>
              <a:gd name="connsiteX4-153" fmla="*/ 6083 w 604559"/>
              <a:gd name="connsiteY4-154" fmla="*/ 1736382 h 1736382"/>
              <a:gd name="connsiteX5-155" fmla="*/ 0 w 604559"/>
              <a:gd name="connsiteY5-156" fmla="*/ 245176 h 17363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4559" h="1736382">
                <a:moveTo>
                  <a:pt x="0" y="245176"/>
                </a:moveTo>
                <a:lnTo>
                  <a:pt x="304482" y="0"/>
                </a:lnTo>
                <a:lnTo>
                  <a:pt x="601462" y="245175"/>
                </a:lnTo>
                <a:cubicBezTo>
                  <a:pt x="603326" y="672319"/>
                  <a:pt x="602695" y="1306228"/>
                  <a:pt x="604559" y="1733372"/>
                </a:cubicBezTo>
                <a:lnTo>
                  <a:pt x="6083" y="1736382"/>
                </a:lnTo>
                <a:cubicBezTo>
                  <a:pt x="5566" y="1228276"/>
                  <a:pt x="517" y="753282"/>
                  <a:pt x="0" y="245176"/>
                </a:cubicBezTo>
                <a:close/>
              </a:path>
            </a:pathLst>
          </a:custGeom>
          <a:gradFill>
            <a:gsLst>
              <a:gs pos="0">
                <a:schemeClr val="accent6"/>
              </a:gs>
              <a:gs pos="100000">
                <a:schemeClr val="accent5"/>
              </a:gs>
            </a:gsLst>
            <a:lin ang="9000000" scaled="0"/>
          </a:gradFill>
          <a:ln>
            <a:noFill/>
          </a:ln>
          <a:effectLst>
            <a:outerShdw blurRad="101600" dist="25400" dir="3720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 name="正五边形 11"/>
          <p:cNvSpPr/>
          <p:nvPr/>
        </p:nvSpPr>
        <p:spPr>
          <a:xfrm>
            <a:off x="2062444" y="1388859"/>
            <a:ext cx="793605" cy="1878335"/>
          </a:xfrm>
          <a:custGeom>
            <a:avLst/>
            <a:gdLst>
              <a:gd name="connsiteX0" fmla="*/ 0 w 432048"/>
              <a:gd name="connsiteY0" fmla="*/ 165027 h 432048"/>
              <a:gd name="connsiteX1" fmla="*/ 216024 w 432048"/>
              <a:gd name="connsiteY1" fmla="*/ 0 h 432048"/>
              <a:gd name="connsiteX2" fmla="*/ 432048 w 432048"/>
              <a:gd name="connsiteY2" fmla="*/ 165027 h 432048"/>
              <a:gd name="connsiteX3" fmla="*/ 349534 w 432048"/>
              <a:gd name="connsiteY3" fmla="*/ 432047 h 432048"/>
              <a:gd name="connsiteX4" fmla="*/ 82514 w 432048"/>
              <a:gd name="connsiteY4" fmla="*/ 432047 h 432048"/>
              <a:gd name="connsiteX5" fmla="*/ 0 w 432048"/>
              <a:gd name="connsiteY5" fmla="*/ 165027 h 432048"/>
              <a:gd name="connsiteX0-1" fmla="*/ 24642 w 456690"/>
              <a:gd name="connsiteY0-2" fmla="*/ 165027 h 801140"/>
              <a:gd name="connsiteX1-3" fmla="*/ 240666 w 456690"/>
              <a:gd name="connsiteY1-4" fmla="*/ 0 h 801140"/>
              <a:gd name="connsiteX2-5" fmla="*/ 456690 w 456690"/>
              <a:gd name="connsiteY2-6" fmla="*/ 165027 h 801140"/>
              <a:gd name="connsiteX3-7" fmla="*/ 374176 w 456690"/>
              <a:gd name="connsiteY3-8" fmla="*/ 432047 h 801140"/>
              <a:gd name="connsiteX4-9" fmla="*/ 0 w 456690"/>
              <a:gd name="connsiteY4-10" fmla="*/ 801140 h 801140"/>
              <a:gd name="connsiteX5-11" fmla="*/ 24642 w 456690"/>
              <a:gd name="connsiteY5-12" fmla="*/ 165027 h 801140"/>
              <a:gd name="connsiteX0-13" fmla="*/ 24642 w 600395"/>
              <a:gd name="connsiteY0-14" fmla="*/ 165027 h 801140"/>
              <a:gd name="connsiteX1-15" fmla="*/ 240666 w 600395"/>
              <a:gd name="connsiteY1-16" fmla="*/ 0 h 801140"/>
              <a:gd name="connsiteX2-17" fmla="*/ 456690 w 600395"/>
              <a:gd name="connsiteY2-18" fmla="*/ 165027 h 801140"/>
              <a:gd name="connsiteX3-19" fmla="*/ 600395 w 600395"/>
              <a:gd name="connsiteY3-20" fmla="*/ 786853 h 801140"/>
              <a:gd name="connsiteX4-21" fmla="*/ 0 w 600395"/>
              <a:gd name="connsiteY4-22" fmla="*/ 801140 h 801140"/>
              <a:gd name="connsiteX5-23" fmla="*/ 24642 w 600395"/>
              <a:gd name="connsiteY5-24" fmla="*/ 165027 h 801140"/>
              <a:gd name="connsiteX0-25" fmla="*/ 24642 w 600395"/>
              <a:gd name="connsiteY0-26" fmla="*/ 165027 h 791615"/>
              <a:gd name="connsiteX1-27" fmla="*/ 240666 w 600395"/>
              <a:gd name="connsiteY1-28" fmla="*/ 0 h 791615"/>
              <a:gd name="connsiteX2-29" fmla="*/ 456690 w 600395"/>
              <a:gd name="connsiteY2-30" fmla="*/ 165027 h 791615"/>
              <a:gd name="connsiteX3-31" fmla="*/ 600395 w 600395"/>
              <a:gd name="connsiteY3-32" fmla="*/ 786853 h 791615"/>
              <a:gd name="connsiteX4-33" fmla="*/ 0 w 600395"/>
              <a:gd name="connsiteY4-34" fmla="*/ 791615 h 791615"/>
              <a:gd name="connsiteX5-35" fmla="*/ 24642 w 600395"/>
              <a:gd name="connsiteY5-36" fmla="*/ 165027 h 791615"/>
              <a:gd name="connsiteX0-37" fmla="*/ 24642 w 607539"/>
              <a:gd name="connsiteY0-38" fmla="*/ 165027 h 791616"/>
              <a:gd name="connsiteX1-39" fmla="*/ 240666 w 607539"/>
              <a:gd name="connsiteY1-40" fmla="*/ 0 h 791616"/>
              <a:gd name="connsiteX2-41" fmla="*/ 456690 w 607539"/>
              <a:gd name="connsiteY2-42" fmla="*/ 165027 h 791616"/>
              <a:gd name="connsiteX3-43" fmla="*/ 607539 w 607539"/>
              <a:gd name="connsiteY3-44" fmla="*/ 791616 h 791616"/>
              <a:gd name="connsiteX4-45" fmla="*/ 0 w 607539"/>
              <a:gd name="connsiteY4-46" fmla="*/ 791615 h 791616"/>
              <a:gd name="connsiteX5-47" fmla="*/ 24642 w 607539"/>
              <a:gd name="connsiteY5-48" fmla="*/ 165027 h 791616"/>
              <a:gd name="connsiteX0-49" fmla="*/ 24642 w 607539"/>
              <a:gd name="connsiteY0-50" fmla="*/ 654844 h 1281433"/>
              <a:gd name="connsiteX1-51" fmla="*/ 240666 w 607539"/>
              <a:gd name="connsiteY1-52" fmla="*/ 489817 h 1281433"/>
              <a:gd name="connsiteX2-53" fmla="*/ 601946 w 607539"/>
              <a:gd name="connsiteY2-54" fmla="*/ 0 h 1281433"/>
              <a:gd name="connsiteX3-55" fmla="*/ 607539 w 607539"/>
              <a:gd name="connsiteY3-56" fmla="*/ 1281433 h 1281433"/>
              <a:gd name="connsiteX4-57" fmla="*/ 0 w 607539"/>
              <a:gd name="connsiteY4-58" fmla="*/ 1281432 h 1281433"/>
              <a:gd name="connsiteX5-59" fmla="*/ 24642 w 607539"/>
              <a:gd name="connsiteY5-60" fmla="*/ 654844 h 1281433"/>
              <a:gd name="connsiteX0-61" fmla="*/ 24642 w 607539"/>
              <a:gd name="connsiteY0-62" fmla="*/ 1096096 h 1722685"/>
              <a:gd name="connsiteX1-63" fmla="*/ 309722 w 607539"/>
              <a:gd name="connsiteY1-64" fmla="*/ 0 h 1722685"/>
              <a:gd name="connsiteX2-65" fmla="*/ 601946 w 607539"/>
              <a:gd name="connsiteY2-66" fmla="*/ 441252 h 1722685"/>
              <a:gd name="connsiteX3-67" fmla="*/ 607539 w 607539"/>
              <a:gd name="connsiteY3-68" fmla="*/ 1722685 h 1722685"/>
              <a:gd name="connsiteX4-69" fmla="*/ 0 w 607539"/>
              <a:gd name="connsiteY4-70" fmla="*/ 1722684 h 1722685"/>
              <a:gd name="connsiteX5-71" fmla="*/ 24642 w 607539"/>
              <a:gd name="connsiteY5-72" fmla="*/ 1096096 h 1722685"/>
              <a:gd name="connsiteX0-73" fmla="*/ 0 w 609091"/>
              <a:gd name="connsiteY0-74" fmla="*/ 198365 h 1722685"/>
              <a:gd name="connsiteX1-75" fmla="*/ 311274 w 609091"/>
              <a:gd name="connsiteY1-76" fmla="*/ 0 h 1722685"/>
              <a:gd name="connsiteX2-77" fmla="*/ 603498 w 609091"/>
              <a:gd name="connsiteY2-78" fmla="*/ 441252 h 1722685"/>
              <a:gd name="connsiteX3-79" fmla="*/ 609091 w 609091"/>
              <a:gd name="connsiteY3-80" fmla="*/ 1722685 h 1722685"/>
              <a:gd name="connsiteX4-81" fmla="*/ 1552 w 609091"/>
              <a:gd name="connsiteY4-82" fmla="*/ 1722684 h 1722685"/>
              <a:gd name="connsiteX5-83" fmla="*/ 0 w 609091"/>
              <a:gd name="connsiteY5-84" fmla="*/ 198365 h 1722685"/>
              <a:gd name="connsiteX0-85" fmla="*/ 0 w 609091"/>
              <a:gd name="connsiteY0-86" fmla="*/ 198365 h 1722685"/>
              <a:gd name="connsiteX1-87" fmla="*/ 311274 w 609091"/>
              <a:gd name="connsiteY1-88" fmla="*/ 0 h 1722685"/>
              <a:gd name="connsiteX2-89" fmla="*/ 608261 w 609091"/>
              <a:gd name="connsiteY2-90" fmla="*/ 198364 h 1722685"/>
              <a:gd name="connsiteX3-91" fmla="*/ 609091 w 609091"/>
              <a:gd name="connsiteY3-92" fmla="*/ 1722685 h 1722685"/>
              <a:gd name="connsiteX4-93" fmla="*/ 1552 w 609091"/>
              <a:gd name="connsiteY4-94" fmla="*/ 1722684 h 1722685"/>
              <a:gd name="connsiteX5-95" fmla="*/ 0 w 609091"/>
              <a:gd name="connsiteY5-96" fmla="*/ 198365 h 1722685"/>
              <a:gd name="connsiteX0-97" fmla="*/ 0 w 609091"/>
              <a:gd name="connsiteY0-98" fmla="*/ 209052 h 1733372"/>
              <a:gd name="connsiteX1-99" fmla="*/ 309014 w 609091"/>
              <a:gd name="connsiteY1-100" fmla="*/ 0 h 1733372"/>
              <a:gd name="connsiteX2-101" fmla="*/ 608261 w 609091"/>
              <a:gd name="connsiteY2-102" fmla="*/ 209051 h 1733372"/>
              <a:gd name="connsiteX3-103" fmla="*/ 609091 w 609091"/>
              <a:gd name="connsiteY3-104" fmla="*/ 1733372 h 1733372"/>
              <a:gd name="connsiteX4-105" fmla="*/ 1552 w 609091"/>
              <a:gd name="connsiteY4-106" fmla="*/ 1733371 h 1733372"/>
              <a:gd name="connsiteX5-107" fmla="*/ 0 w 609091"/>
              <a:gd name="connsiteY5-108" fmla="*/ 209052 h 1733372"/>
              <a:gd name="connsiteX0-109" fmla="*/ 7534 w 616625"/>
              <a:gd name="connsiteY0-110" fmla="*/ 209052 h 1733372"/>
              <a:gd name="connsiteX1-111" fmla="*/ 316548 w 616625"/>
              <a:gd name="connsiteY1-112" fmla="*/ 0 h 1733372"/>
              <a:gd name="connsiteX2-113" fmla="*/ 615795 w 616625"/>
              <a:gd name="connsiteY2-114" fmla="*/ 209051 h 1733372"/>
              <a:gd name="connsiteX3-115" fmla="*/ 616625 w 616625"/>
              <a:gd name="connsiteY3-116" fmla="*/ 1733372 h 1733372"/>
              <a:gd name="connsiteX4-117" fmla="*/ 22 w 616625"/>
              <a:gd name="connsiteY4-118" fmla="*/ 1733371 h 1733372"/>
              <a:gd name="connsiteX5-119" fmla="*/ 7534 w 616625"/>
              <a:gd name="connsiteY5-120" fmla="*/ 209052 h 1733372"/>
              <a:gd name="connsiteX0-121" fmla="*/ 7534 w 618891"/>
              <a:gd name="connsiteY0-122" fmla="*/ 209052 h 1733371"/>
              <a:gd name="connsiteX1-123" fmla="*/ 316548 w 618891"/>
              <a:gd name="connsiteY1-124" fmla="*/ 0 h 1733371"/>
              <a:gd name="connsiteX2-125" fmla="*/ 615795 w 618891"/>
              <a:gd name="connsiteY2-126" fmla="*/ 209051 h 1733371"/>
              <a:gd name="connsiteX3-127" fmla="*/ 618891 w 618891"/>
              <a:gd name="connsiteY3-128" fmla="*/ 1728011 h 1733371"/>
              <a:gd name="connsiteX4-129" fmla="*/ 22 w 618891"/>
              <a:gd name="connsiteY4-130" fmla="*/ 1733371 h 1733371"/>
              <a:gd name="connsiteX5-131" fmla="*/ 7534 w 618891"/>
              <a:gd name="connsiteY5-132" fmla="*/ 209052 h 1733371"/>
              <a:gd name="connsiteX0-133" fmla="*/ 7534 w 618891"/>
              <a:gd name="connsiteY0-134" fmla="*/ 209052 h 1736052"/>
              <a:gd name="connsiteX1-135" fmla="*/ 316548 w 618891"/>
              <a:gd name="connsiteY1-136" fmla="*/ 0 h 1736052"/>
              <a:gd name="connsiteX2-137" fmla="*/ 615795 w 618891"/>
              <a:gd name="connsiteY2-138" fmla="*/ 209051 h 1736052"/>
              <a:gd name="connsiteX3-139" fmla="*/ 618891 w 618891"/>
              <a:gd name="connsiteY3-140" fmla="*/ 1736052 h 1736052"/>
              <a:gd name="connsiteX4-141" fmla="*/ 22 w 618891"/>
              <a:gd name="connsiteY4-142" fmla="*/ 1733371 h 1736052"/>
              <a:gd name="connsiteX5-143" fmla="*/ 7534 w 618891"/>
              <a:gd name="connsiteY5-144" fmla="*/ 209052 h 1736052"/>
              <a:gd name="connsiteX0-145" fmla="*/ 9796 w 621153"/>
              <a:gd name="connsiteY0-146" fmla="*/ 209052 h 1738731"/>
              <a:gd name="connsiteX1-147" fmla="*/ 318810 w 621153"/>
              <a:gd name="connsiteY1-148" fmla="*/ 0 h 1738731"/>
              <a:gd name="connsiteX2-149" fmla="*/ 618057 w 621153"/>
              <a:gd name="connsiteY2-150" fmla="*/ 209051 h 1738731"/>
              <a:gd name="connsiteX3-151" fmla="*/ 621153 w 621153"/>
              <a:gd name="connsiteY3-152" fmla="*/ 1736052 h 1738731"/>
              <a:gd name="connsiteX4-153" fmla="*/ 17 w 621153"/>
              <a:gd name="connsiteY4-154" fmla="*/ 1738731 h 1738731"/>
              <a:gd name="connsiteX5-155" fmla="*/ 9796 w 621153"/>
              <a:gd name="connsiteY5-156" fmla="*/ 209052 h 17387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153" h="1738731">
                <a:moveTo>
                  <a:pt x="9796" y="209052"/>
                </a:moveTo>
                <a:lnTo>
                  <a:pt x="318810" y="0"/>
                </a:lnTo>
                <a:lnTo>
                  <a:pt x="618057" y="209051"/>
                </a:lnTo>
                <a:cubicBezTo>
                  <a:pt x="619921" y="636195"/>
                  <a:pt x="619289" y="1308908"/>
                  <a:pt x="621153" y="1736052"/>
                </a:cubicBezTo>
                <a:lnTo>
                  <a:pt x="17" y="1738731"/>
                </a:lnTo>
                <a:cubicBezTo>
                  <a:pt x="-500" y="1230625"/>
                  <a:pt x="10313" y="717158"/>
                  <a:pt x="9796" y="209052"/>
                </a:cubicBezTo>
                <a:close/>
              </a:path>
            </a:pathLst>
          </a:custGeom>
          <a:gradFill>
            <a:gsLst>
              <a:gs pos="0">
                <a:schemeClr val="accent4"/>
              </a:gs>
              <a:gs pos="100000">
                <a:schemeClr val="accent3"/>
              </a:gs>
            </a:gsLst>
            <a:lin ang="9000000" scaled="0"/>
          </a:gradFill>
          <a:ln>
            <a:noFill/>
          </a:ln>
          <a:effectLst>
            <a:outerShdw blurRad="101600" dist="25400" dir="3720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正五边形 11"/>
          <p:cNvSpPr/>
          <p:nvPr/>
        </p:nvSpPr>
        <p:spPr>
          <a:xfrm>
            <a:off x="1332745" y="1378092"/>
            <a:ext cx="740571" cy="2094550"/>
          </a:xfrm>
          <a:custGeom>
            <a:avLst/>
            <a:gdLst>
              <a:gd name="connsiteX0" fmla="*/ 0 w 432048"/>
              <a:gd name="connsiteY0" fmla="*/ 165027 h 432048"/>
              <a:gd name="connsiteX1" fmla="*/ 216024 w 432048"/>
              <a:gd name="connsiteY1" fmla="*/ 0 h 432048"/>
              <a:gd name="connsiteX2" fmla="*/ 432048 w 432048"/>
              <a:gd name="connsiteY2" fmla="*/ 165027 h 432048"/>
              <a:gd name="connsiteX3" fmla="*/ 349534 w 432048"/>
              <a:gd name="connsiteY3" fmla="*/ 432047 h 432048"/>
              <a:gd name="connsiteX4" fmla="*/ 82514 w 432048"/>
              <a:gd name="connsiteY4" fmla="*/ 432047 h 432048"/>
              <a:gd name="connsiteX5" fmla="*/ 0 w 432048"/>
              <a:gd name="connsiteY5" fmla="*/ 165027 h 432048"/>
              <a:gd name="connsiteX0-1" fmla="*/ 24642 w 456690"/>
              <a:gd name="connsiteY0-2" fmla="*/ 165027 h 801140"/>
              <a:gd name="connsiteX1-3" fmla="*/ 240666 w 456690"/>
              <a:gd name="connsiteY1-4" fmla="*/ 0 h 801140"/>
              <a:gd name="connsiteX2-5" fmla="*/ 456690 w 456690"/>
              <a:gd name="connsiteY2-6" fmla="*/ 165027 h 801140"/>
              <a:gd name="connsiteX3-7" fmla="*/ 374176 w 456690"/>
              <a:gd name="connsiteY3-8" fmla="*/ 432047 h 801140"/>
              <a:gd name="connsiteX4-9" fmla="*/ 0 w 456690"/>
              <a:gd name="connsiteY4-10" fmla="*/ 801140 h 801140"/>
              <a:gd name="connsiteX5-11" fmla="*/ 24642 w 456690"/>
              <a:gd name="connsiteY5-12" fmla="*/ 165027 h 801140"/>
              <a:gd name="connsiteX0-13" fmla="*/ 24642 w 600395"/>
              <a:gd name="connsiteY0-14" fmla="*/ 165027 h 801140"/>
              <a:gd name="connsiteX1-15" fmla="*/ 240666 w 600395"/>
              <a:gd name="connsiteY1-16" fmla="*/ 0 h 801140"/>
              <a:gd name="connsiteX2-17" fmla="*/ 456690 w 600395"/>
              <a:gd name="connsiteY2-18" fmla="*/ 165027 h 801140"/>
              <a:gd name="connsiteX3-19" fmla="*/ 600395 w 600395"/>
              <a:gd name="connsiteY3-20" fmla="*/ 786853 h 801140"/>
              <a:gd name="connsiteX4-21" fmla="*/ 0 w 600395"/>
              <a:gd name="connsiteY4-22" fmla="*/ 801140 h 801140"/>
              <a:gd name="connsiteX5-23" fmla="*/ 24642 w 600395"/>
              <a:gd name="connsiteY5-24" fmla="*/ 165027 h 801140"/>
              <a:gd name="connsiteX0-25" fmla="*/ 24642 w 600395"/>
              <a:gd name="connsiteY0-26" fmla="*/ 165027 h 791615"/>
              <a:gd name="connsiteX1-27" fmla="*/ 240666 w 600395"/>
              <a:gd name="connsiteY1-28" fmla="*/ 0 h 791615"/>
              <a:gd name="connsiteX2-29" fmla="*/ 456690 w 600395"/>
              <a:gd name="connsiteY2-30" fmla="*/ 165027 h 791615"/>
              <a:gd name="connsiteX3-31" fmla="*/ 600395 w 600395"/>
              <a:gd name="connsiteY3-32" fmla="*/ 786853 h 791615"/>
              <a:gd name="connsiteX4-33" fmla="*/ 0 w 600395"/>
              <a:gd name="connsiteY4-34" fmla="*/ 791615 h 791615"/>
              <a:gd name="connsiteX5-35" fmla="*/ 24642 w 600395"/>
              <a:gd name="connsiteY5-36" fmla="*/ 165027 h 791615"/>
              <a:gd name="connsiteX0-37" fmla="*/ 24642 w 607539"/>
              <a:gd name="connsiteY0-38" fmla="*/ 165027 h 791616"/>
              <a:gd name="connsiteX1-39" fmla="*/ 240666 w 607539"/>
              <a:gd name="connsiteY1-40" fmla="*/ 0 h 791616"/>
              <a:gd name="connsiteX2-41" fmla="*/ 456690 w 607539"/>
              <a:gd name="connsiteY2-42" fmla="*/ 165027 h 791616"/>
              <a:gd name="connsiteX3-43" fmla="*/ 607539 w 607539"/>
              <a:gd name="connsiteY3-44" fmla="*/ 791616 h 791616"/>
              <a:gd name="connsiteX4-45" fmla="*/ 0 w 607539"/>
              <a:gd name="connsiteY4-46" fmla="*/ 791615 h 791616"/>
              <a:gd name="connsiteX5-47" fmla="*/ 24642 w 607539"/>
              <a:gd name="connsiteY5-48" fmla="*/ 165027 h 791616"/>
              <a:gd name="connsiteX0-49" fmla="*/ 24642 w 607539"/>
              <a:gd name="connsiteY0-50" fmla="*/ 654844 h 1281433"/>
              <a:gd name="connsiteX1-51" fmla="*/ 240666 w 607539"/>
              <a:gd name="connsiteY1-52" fmla="*/ 489817 h 1281433"/>
              <a:gd name="connsiteX2-53" fmla="*/ 601946 w 607539"/>
              <a:gd name="connsiteY2-54" fmla="*/ 0 h 1281433"/>
              <a:gd name="connsiteX3-55" fmla="*/ 607539 w 607539"/>
              <a:gd name="connsiteY3-56" fmla="*/ 1281433 h 1281433"/>
              <a:gd name="connsiteX4-57" fmla="*/ 0 w 607539"/>
              <a:gd name="connsiteY4-58" fmla="*/ 1281432 h 1281433"/>
              <a:gd name="connsiteX5-59" fmla="*/ 24642 w 607539"/>
              <a:gd name="connsiteY5-60" fmla="*/ 654844 h 1281433"/>
              <a:gd name="connsiteX0-61" fmla="*/ 24642 w 607539"/>
              <a:gd name="connsiteY0-62" fmla="*/ 1096096 h 1722685"/>
              <a:gd name="connsiteX1-63" fmla="*/ 309722 w 607539"/>
              <a:gd name="connsiteY1-64" fmla="*/ 0 h 1722685"/>
              <a:gd name="connsiteX2-65" fmla="*/ 601946 w 607539"/>
              <a:gd name="connsiteY2-66" fmla="*/ 441252 h 1722685"/>
              <a:gd name="connsiteX3-67" fmla="*/ 607539 w 607539"/>
              <a:gd name="connsiteY3-68" fmla="*/ 1722685 h 1722685"/>
              <a:gd name="connsiteX4-69" fmla="*/ 0 w 607539"/>
              <a:gd name="connsiteY4-70" fmla="*/ 1722684 h 1722685"/>
              <a:gd name="connsiteX5-71" fmla="*/ 24642 w 607539"/>
              <a:gd name="connsiteY5-72" fmla="*/ 1096096 h 1722685"/>
              <a:gd name="connsiteX0-73" fmla="*/ 0 w 609091"/>
              <a:gd name="connsiteY0-74" fmla="*/ 198365 h 1722685"/>
              <a:gd name="connsiteX1-75" fmla="*/ 311274 w 609091"/>
              <a:gd name="connsiteY1-76" fmla="*/ 0 h 1722685"/>
              <a:gd name="connsiteX2-77" fmla="*/ 603498 w 609091"/>
              <a:gd name="connsiteY2-78" fmla="*/ 441252 h 1722685"/>
              <a:gd name="connsiteX3-79" fmla="*/ 609091 w 609091"/>
              <a:gd name="connsiteY3-80" fmla="*/ 1722685 h 1722685"/>
              <a:gd name="connsiteX4-81" fmla="*/ 1552 w 609091"/>
              <a:gd name="connsiteY4-82" fmla="*/ 1722684 h 1722685"/>
              <a:gd name="connsiteX5-83" fmla="*/ 0 w 609091"/>
              <a:gd name="connsiteY5-84" fmla="*/ 198365 h 1722685"/>
              <a:gd name="connsiteX0-85" fmla="*/ 0 w 609091"/>
              <a:gd name="connsiteY0-86" fmla="*/ 198365 h 1722685"/>
              <a:gd name="connsiteX1-87" fmla="*/ 311274 w 609091"/>
              <a:gd name="connsiteY1-88" fmla="*/ 0 h 1722685"/>
              <a:gd name="connsiteX2-89" fmla="*/ 608261 w 609091"/>
              <a:gd name="connsiteY2-90" fmla="*/ 198364 h 1722685"/>
              <a:gd name="connsiteX3-91" fmla="*/ 609091 w 609091"/>
              <a:gd name="connsiteY3-92" fmla="*/ 1722685 h 1722685"/>
              <a:gd name="connsiteX4-93" fmla="*/ 1552 w 609091"/>
              <a:gd name="connsiteY4-94" fmla="*/ 1722684 h 1722685"/>
              <a:gd name="connsiteX5-95" fmla="*/ 0 w 609091"/>
              <a:gd name="connsiteY5-96" fmla="*/ 198365 h 172268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09091" h="1722685">
                <a:moveTo>
                  <a:pt x="0" y="198365"/>
                </a:moveTo>
                <a:lnTo>
                  <a:pt x="311274" y="0"/>
                </a:lnTo>
                <a:lnTo>
                  <a:pt x="608261" y="198364"/>
                </a:lnTo>
                <a:cubicBezTo>
                  <a:pt x="610125" y="625508"/>
                  <a:pt x="607227" y="1295541"/>
                  <a:pt x="609091" y="1722685"/>
                </a:cubicBezTo>
                <a:lnTo>
                  <a:pt x="1552" y="1722684"/>
                </a:lnTo>
                <a:cubicBezTo>
                  <a:pt x="1035" y="1214578"/>
                  <a:pt x="517" y="706471"/>
                  <a:pt x="0" y="198365"/>
                </a:cubicBezTo>
                <a:close/>
              </a:path>
            </a:pathLst>
          </a:custGeom>
          <a:gradFill>
            <a:gsLst>
              <a:gs pos="100000">
                <a:schemeClr val="tx2"/>
              </a:gs>
              <a:gs pos="0">
                <a:schemeClr val="bg2"/>
              </a:gs>
            </a:gsLst>
            <a:lin ang="7200000" scaled="0"/>
          </a:gradFill>
          <a:ln>
            <a:noFill/>
          </a:ln>
          <a:effectLst>
            <a:outerShdw blurRad="101600" dist="25400" dir="3720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0" name="矩形 2"/>
          <p:cNvSpPr/>
          <p:nvPr/>
        </p:nvSpPr>
        <p:spPr>
          <a:xfrm>
            <a:off x="983805" y="3464289"/>
            <a:ext cx="1089770" cy="266244"/>
          </a:xfrm>
          <a:custGeom>
            <a:avLst/>
            <a:gdLst>
              <a:gd name="connsiteX0" fmla="*/ 0 w 720080"/>
              <a:gd name="connsiteY0" fmla="*/ 0 h 288032"/>
              <a:gd name="connsiteX1" fmla="*/ 720080 w 720080"/>
              <a:gd name="connsiteY1" fmla="*/ 0 h 288032"/>
              <a:gd name="connsiteX2" fmla="*/ 720080 w 720080"/>
              <a:gd name="connsiteY2" fmla="*/ 288032 h 288032"/>
              <a:gd name="connsiteX3" fmla="*/ 0 w 720080"/>
              <a:gd name="connsiteY3" fmla="*/ 288032 h 288032"/>
              <a:gd name="connsiteX4" fmla="*/ 0 w 720080"/>
              <a:gd name="connsiteY4" fmla="*/ 0 h 288032"/>
              <a:gd name="connsiteX0-1" fmla="*/ 0 w 1112987"/>
              <a:gd name="connsiteY0-2" fmla="*/ 202406 h 490438"/>
              <a:gd name="connsiteX1-3" fmla="*/ 1112987 w 1112987"/>
              <a:gd name="connsiteY1-4" fmla="*/ 0 h 490438"/>
              <a:gd name="connsiteX2-5" fmla="*/ 720080 w 1112987"/>
              <a:gd name="connsiteY2-6" fmla="*/ 490438 h 490438"/>
              <a:gd name="connsiteX3-7" fmla="*/ 0 w 1112987"/>
              <a:gd name="connsiteY3-8" fmla="*/ 490438 h 490438"/>
              <a:gd name="connsiteX4-9" fmla="*/ 0 w 1112987"/>
              <a:gd name="connsiteY4-10" fmla="*/ 202406 h 490438"/>
              <a:gd name="connsiteX0-11" fmla="*/ 0 w 1112987"/>
              <a:gd name="connsiteY0-12" fmla="*/ 202406 h 490438"/>
              <a:gd name="connsiteX1-13" fmla="*/ 1112987 w 1112987"/>
              <a:gd name="connsiteY1-14" fmla="*/ 0 h 490438"/>
              <a:gd name="connsiteX2-15" fmla="*/ 977255 w 1112987"/>
              <a:gd name="connsiteY2-16" fmla="*/ 214213 h 490438"/>
              <a:gd name="connsiteX3-17" fmla="*/ 0 w 1112987"/>
              <a:gd name="connsiteY3-18" fmla="*/ 490438 h 490438"/>
              <a:gd name="connsiteX4-19" fmla="*/ 0 w 1112987"/>
              <a:gd name="connsiteY4-20" fmla="*/ 202406 h 490438"/>
              <a:gd name="connsiteX0-21" fmla="*/ 507206 w 1112987"/>
              <a:gd name="connsiteY0-22" fmla="*/ 9525 h 490438"/>
              <a:gd name="connsiteX1-23" fmla="*/ 1112987 w 1112987"/>
              <a:gd name="connsiteY1-24" fmla="*/ 0 h 490438"/>
              <a:gd name="connsiteX2-25" fmla="*/ 977255 w 1112987"/>
              <a:gd name="connsiteY2-26" fmla="*/ 214213 h 490438"/>
              <a:gd name="connsiteX3-27" fmla="*/ 0 w 1112987"/>
              <a:gd name="connsiteY3-28" fmla="*/ 490438 h 490438"/>
              <a:gd name="connsiteX4-29" fmla="*/ 507206 w 1112987"/>
              <a:gd name="connsiteY4-30" fmla="*/ 9525 h 490438"/>
              <a:gd name="connsiteX0-31" fmla="*/ 285750 w 891531"/>
              <a:gd name="connsiteY0-32" fmla="*/ 9525 h 221357"/>
              <a:gd name="connsiteX1-33" fmla="*/ 891531 w 891531"/>
              <a:gd name="connsiteY1-34" fmla="*/ 0 h 221357"/>
              <a:gd name="connsiteX2-35" fmla="*/ 755799 w 891531"/>
              <a:gd name="connsiteY2-36" fmla="*/ 214213 h 221357"/>
              <a:gd name="connsiteX3-37" fmla="*/ 0 w 891531"/>
              <a:gd name="connsiteY3-38" fmla="*/ 221357 h 221357"/>
              <a:gd name="connsiteX4-39" fmla="*/ 285750 w 891531"/>
              <a:gd name="connsiteY4-40" fmla="*/ 9525 h 221357"/>
              <a:gd name="connsiteX0-41" fmla="*/ 285750 w 891531"/>
              <a:gd name="connsiteY0-42" fmla="*/ 9525 h 221357"/>
              <a:gd name="connsiteX1-43" fmla="*/ 891531 w 891531"/>
              <a:gd name="connsiteY1-44" fmla="*/ 0 h 221357"/>
              <a:gd name="connsiteX2-45" fmla="*/ 755799 w 891531"/>
              <a:gd name="connsiteY2-46" fmla="*/ 218975 h 221357"/>
              <a:gd name="connsiteX3-47" fmla="*/ 0 w 891531"/>
              <a:gd name="connsiteY3-48" fmla="*/ 221357 h 221357"/>
              <a:gd name="connsiteX4-49" fmla="*/ 285750 w 891531"/>
              <a:gd name="connsiteY4-50" fmla="*/ 9525 h 221357"/>
              <a:gd name="connsiteX0-51" fmla="*/ 283369 w 889150"/>
              <a:gd name="connsiteY0-52" fmla="*/ 9525 h 221357"/>
              <a:gd name="connsiteX1-53" fmla="*/ 889150 w 889150"/>
              <a:gd name="connsiteY1-54" fmla="*/ 0 h 221357"/>
              <a:gd name="connsiteX2-55" fmla="*/ 753418 w 889150"/>
              <a:gd name="connsiteY2-56" fmla="*/ 218975 h 221357"/>
              <a:gd name="connsiteX3-57" fmla="*/ 0 w 889150"/>
              <a:gd name="connsiteY3-58" fmla="*/ 221357 h 221357"/>
              <a:gd name="connsiteX4-59" fmla="*/ 283369 w 889150"/>
              <a:gd name="connsiteY4-60" fmla="*/ 9525 h 221357"/>
              <a:gd name="connsiteX0-61" fmla="*/ 280987 w 886768"/>
              <a:gd name="connsiteY0-62" fmla="*/ 9525 h 221357"/>
              <a:gd name="connsiteX1-63" fmla="*/ 886768 w 886768"/>
              <a:gd name="connsiteY1-64" fmla="*/ 0 h 221357"/>
              <a:gd name="connsiteX2-65" fmla="*/ 751036 w 886768"/>
              <a:gd name="connsiteY2-66" fmla="*/ 218975 h 221357"/>
              <a:gd name="connsiteX3-67" fmla="*/ 0 w 886768"/>
              <a:gd name="connsiteY3-68" fmla="*/ 221357 h 221357"/>
              <a:gd name="connsiteX4-69" fmla="*/ 280987 w 886768"/>
              <a:gd name="connsiteY4-70" fmla="*/ 9525 h 221357"/>
              <a:gd name="connsiteX0-71" fmla="*/ 278606 w 884387"/>
              <a:gd name="connsiteY0-72" fmla="*/ 9525 h 218975"/>
              <a:gd name="connsiteX1-73" fmla="*/ 884387 w 884387"/>
              <a:gd name="connsiteY1-74" fmla="*/ 0 h 218975"/>
              <a:gd name="connsiteX2-75" fmla="*/ 748655 w 884387"/>
              <a:gd name="connsiteY2-76" fmla="*/ 218975 h 218975"/>
              <a:gd name="connsiteX3-77" fmla="*/ 0 w 884387"/>
              <a:gd name="connsiteY3-78" fmla="*/ 218975 h 218975"/>
              <a:gd name="connsiteX4-79" fmla="*/ 278606 w 884387"/>
              <a:gd name="connsiteY4-80" fmla="*/ 9525 h 218975"/>
              <a:gd name="connsiteX0-81" fmla="*/ 290512 w 896293"/>
              <a:gd name="connsiteY0-82" fmla="*/ 9525 h 221356"/>
              <a:gd name="connsiteX1-83" fmla="*/ 896293 w 896293"/>
              <a:gd name="connsiteY1-84" fmla="*/ 0 h 221356"/>
              <a:gd name="connsiteX2-85" fmla="*/ 760561 w 896293"/>
              <a:gd name="connsiteY2-86" fmla="*/ 218975 h 221356"/>
              <a:gd name="connsiteX3-87" fmla="*/ 0 w 896293"/>
              <a:gd name="connsiteY3-88" fmla="*/ 221356 h 221356"/>
              <a:gd name="connsiteX4-89" fmla="*/ 290512 w 896293"/>
              <a:gd name="connsiteY4-90" fmla="*/ 9525 h 221356"/>
              <a:gd name="connsiteX0-91" fmla="*/ 290512 w 896293"/>
              <a:gd name="connsiteY0-92" fmla="*/ 9525 h 218975"/>
              <a:gd name="connsiteX1-93" fmla="*/ 896293 w 896293"/>
              <a:gd name="connsiteY1-94" fmla="*/ 0 h 218975"/>
              <a:gd name="connsiteX2-95" fmla="*/ 760561 w 896293"/>
              <a:gd name="connsiteY2-96" fmla="*/ 218975 h 218975"/>
              <a:gd name="connsiteX3-97" fmla="*/ 0 w 896293"/>
              <a:gd name="connsiteY3-98" fmla="*/ 216593 h 218975"/>
              <a:gd name="connsiteX4-99" fmla="*/ 290512 w 896293"/>
              <a:gd name="connsiteY4-100" fmla="*/ 9525 h 218975"/>
              <a:gd name="connsiteX0-101" fmla="*/ 292893 w 896293"/>
              <a:gd name="connsiteY0-102" fmla="*/ 4763 h 218975"/>
              <a:gd name="connsiteX1-103" fmla="*/ 896293 w 896293"/>
              <a:gd name="connsiteY1-104" fmla="*/ 0 h 218975"/>
              <a:gd name="connsiteX2-105" fmla="*/ 760561 w 896293"/>
              <a:gd name="connsiteY2-106" fmla="*/ 218975 h 218975"/>
              <a:gd name="connsiteX3-107" fmla="*/ 0 w 896293"/>
              <a:gd name="connsiteY3-108" fmla="*/ 216593 h 218975"/>
              <a:gd name="connsiteX4-109" fmla="*/ 292893 w 896293"/>
              <a:gd name="connsiteY4-110" fmla="*/ 4763 h 218975"/>
              <a:gd name="connsiteX0-111" fmla="*/ 292893 w 896293"/>
              <a:gd name="connsiteY0-112" fmla="*/ 0 h 218975"/>
              <a:gd name="connsiteX1-113" fmla="*/ 896293 w 896293"/>
              <a:gd name="connsiteY1-114" fmla="*/ 0 h 218975"/>
              <a:gd name="connsiteX2-115" fmla="*/ 760561 w 896293"/>
              <a:gd name="connsiteY2-116" fmla="*/ 218975 h 218975"/>
              <a:gd name="connsiteX3-117" fmla="*/ 0 w 896293"/>
              <a:gd name="connsiteY3-118" fmla="*/ 216593 h 218975"/>
              <a:gd name="connsiteX4-119" fmla="*/ 292893 w 896293"/>
              <a:gd name="connsiteY4-120" fmla="*/ 0 h 21897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96293" h="218975">
                <a:moveTo>
                  <a:pt x="292893" y="0"/>
                </a:moveTo>
                <a:lnTo>
                  <a:pt x="896293" y="0"/>
                </a:lnTo>
                <a:lnTo>
                  <a:pt x="760561" y="218975"/>
                </a:lnTo>
                <a:lnTo>
                  <a:pt x="0" y="216593"/>
                </a:lnTo>
                <a:lnTo>
                  <a:pt x="292893" y="0"/>
                </a:lnTo>
                <a:close/>
              </a:path>
            </a:pathLst>
          </a:custGeom>
          <a:solidFill>
            <a:schemeClr val="bg2">
              <a:lumMod val="40000"/>
              <a:lumOff val="60000"/>
            </a:schemeClr>
          </a:solidFill>
          <a:ln w="12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1" name="等腰三角形 1"/>
          <p:cNvSpPr/>
          <p:nvPr/>
        </p:nvSpPr>
        <p:spPr>
          <a:xfrm>
            <a:off x="1911857" y="3469744"/>
            <a:ext cx="934966" cy="824096"/>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514520 w 764211"/>
              <a:gd name="connsiteY0-26" fmla="*/ 680169 h 680169"/>
              <a:gd name="connsiteX1-27" fmla="*/ 0 w 764211"/>
              <a:gd name="connsiteY1-28" fmla="*/ 0 h 680169"/>
              <a:gd name="connsiteX2-29" fmla="*/ 764211 w 764211"/>
              <a:gd name="connsiteY2-30" fmla="*/ 3894 h 680169"/>
              <a:gd name="connsiteX3-31" fmla="*/ 514520 w 764211"/>
              <a:gd name="connsiteY3-32" fmla="*/ 680169 h 680169"/>
              <a:gd name="connsiteX0-33" fmla="*/ 519282 w 768973"/>
              <a:gd name="connsiteY0-34" fmla="*/ 676275 h 676275"/>
              <a:gd name="connsiteX1-35" fmla="*/ 0 w 768973"/>
              <a:gd name="connsiteY1-36" fmla="*/ 869 h 676275"/>
              <a:gd name="connsiteX2-37" fmla="*/ 768973 w 768973"/>
              <a:gd name="connsiteY2-38" fmla="*/ 0 h 676275"/>
              <a:gd name="connsiteX3-39" fmla="*/ 519282 w 768973"/>
              <a:gd name="connsiteY3-40" fmla="*/ 676275 h 676275"/>
              <a:gd name="connsiteX0-41" fmla="*/ 519282 w 778498"/>
              <a:gd name="connsiteY0-42" fmla="*/ 681037 h 681037"/>
              <a:gd name="connsiteX1-43" fmla="*/ 0 w 778498"/>
              <a:gd name="connsiteY1-44" fmla="*/ 5631 h 681037"/>
              <a:gd name="connsiteX2-45" fmla="*/ 778498 w 778498"/>
              <a:gd name="connsiteY2-46" fmla="*/ 0 h 681037"/>
              <a:gd name="connsiteX3-47" fmla="*/ 519282 w 778498"/>
              <a:gd name="connsiteY3-48" fmla="*/ 681037 h 681037"/>
              <a:gd name="connsiteX0-49" fmla="*/ 426413 w 778498"/>
              <a:gd name="connsiteY0-50" fmla="*/ 676274 h 676274"/>
              <a:gd name="connsiteX1-51" fmla="*/ 0 w 778498"/>
              <a:gd name="connsiteY1-52" fmla="*/ 5631 h 676274"/>
              <a:gd name="connsiteX2-53" fmla="*/ 778498 w 778498"/>
              <a:gd name="connsiteY2-54" fmla="*/ 0 h 676274"/>
              <a:gd name="connsiteX3-55" fmla="*/ 426413 w 778498"/>
              <a:gd name="connsiteY3-56" fmla="*/ 676274 h 676274"/>
              <a:gd name="connsiteX0-57" fmla="*/ 431175 w 783260"/>
              <a:gd name="connsiteY0-58" fmla="*/ 677787 h 677787"/>
              <a:gd name="connsiteX1-59" fmla="*/ 0 w 783260"/>
              <a:gd name="connsiteY1-60" fmla="*/ 0 h 677787"/>
              <a:gd name="connsiteX2-61" fmla="*/ 783260 w 783260"/>
              <a:gd name="connsiteY2-62" fmla="*/ 1513 h 677787"/>
              <a:gd name="connsiteX3-63" fmla="*/ 431175 w 783260"/>
              <a:gd name="connsiteY3-64" fmla="*/ 677787 h 677787"/>
              <a:gd name="connsiteX0-65" fmla="*/ 433556 w 785641"/>
              <a:gd name="connsiteY0-66" fmla="*/ 680168 h 680168"/>
              <a:gd name="connsiteX1-67" fmla="*/ 0 w 785641"/>
              <a:gd name="connsiteY1-68" fmla="*/ 0 h 680168"/>
              <a:gd name="connsiteX2-69" fmla="*/ 785641 w 785641"/>
              <a:gd name="connsiteY2-70" fmla="*/ 3894 h 680168"/>
              <a:gd name="connsiteX3-71" fmla="*/ 433556 w 785641"/>
              <a:gd name="connsiteY3-72" fmla="*/ 680168 h 680168"/>
              <a:gd name="connsiteX0-73" fmla="*/ 431175 w 783260"/>
              <a:gd name="connsiteY0-74" fmla="*/ 676274 h 676274"/>
              <a:gd name="connsiteX1-75" fmla="*/ 0 w 783260"/>
              <a:gd name="connsiteY1-76" fmla="*/ 868 h 676274"/>
              <a:gd name="connsiteX2-77" fmla="*/ 783260 w 783260"/>
              <a:gd name="connsiteY2-78" fmla="*/ 0 h 676274"/>
              <a:gd name="connsiteX3-79" fmla="*/ 431175 w 783260"/>
              <a:gd name="connsiteY3-80" fmla="*/ 676274 h 676274"/>
              <a:gd name="connsiteX0-81" fmla="*/ 424032 w 776117"/>
              <a:gd name="connsiteY0-82" fmla="*/ 677787 h 677787"/>
              <a:gd name="connsiteX1-83" fmla="*/ 0 w 776117"/>
              <a:gd name="connsiteY1-84" fmla="*/ 0 h 677787"/>
              <a:gd name="connsiteX2-85" fmla="*/ 776117 w 776117"/>
              <a:gd name="connsiteY2-86" fmla="*/ 1513 h 677787"/>
              <a:gd name="connsiteX3-87" fmla="*/ 424032 w 776117"/>
              <a:gd name="connsiteY3-88" fmla="*/ 677787 h 677787"/>
              <a:gd name="connsiteX0-89" fmla="*/ 424032 w 776117"/>
              <a:gd name="connsiteY0-90" fmla="*/ 677787 h 677787"/>
              <a:gd name="connsiteX1-91" fmla="*/ 0 w 776117"/>
              <a:gd name="connsiteY1-92" fmla="*/ 0 h 677787"/>
              <a:gd name="connsiteX2-93" fmla="*/ 776117 w 776117"/>
              <a:gd name="connsiteY2-94" fmla="*/ 1513 h 677787"/>
              <a:gd name="connsiteX3-95" fmla="*/ 424032 w 776117"/>
              <a:gd name="connsiteY3-96" fmla="*/ 677787 h 677787"/>
              <a:gd name="connsiteX0-97" fmla="*/ 424032 w 768973"/>
              <a:gd name="connsiteY0-98" fmla="*/ 677787 h 677787"/>
              <a:gd name="connsiteX1-99" fmla="*/ 0 w 768973"/>
              <a:gd name="connsiteY1-100" fmla="*/ 0 h 677787"/>
              <a:gd name="connsiteX2-101" fmla="*/ 768973 w 768973"/>
              <a:gd name="connsiteY2-102" fmla="*/ 3895 h 677787"/>
              <a:gd name="connsiteX3-103" fmla="*/ 424032 w 768973"/>
              <a:gd name="connsiteY3-104" fmla="*/ 677787 h 677787"/>
            </a:gdLst>
            <a:ahLst/>
            <a:cxnLst>
              <a:cxn ang="0">
                <a:pos x="connsiteX0-1" y="connsiteY0-2"/>
              </a:cxn>
              <a:cxn ang="0">
                <a:pos x="connsiteX1-3" y="connsiteY1-4"/>
              </a:cxn>
              <a:cxn ang="0">
                <a:pos x="connsiteX2-5" y="connsiteY2-6"/>
              </a:cxn>
              <a:cxn ang="0">
                <a:pos x="connsiteX3-7" y="connsiteY3-8"/>
              </a:cxn>
            </a:cxnLst>
            <a:rect l="l" t="t" r="r" b="b"/>
            <a:pathLst>
              <a:path w="768973" h="677787">
                <a:moveTo>
                  <a:pt x="424032" y="677787"/>
                </a:moveTo>
                <a:lnTo>
                  <a:pt x="0" y="0"/>
                </a:lnTo>
                <a:lnTo>
                  <a:pt x="768973" y="3895"/>
                </a:lnTo>
                <a:lnTo>
                  <a:pt x="424032" y="677787"/>
                </a:lnTo>
                <a:close/>
              </a:path>
            </a:pathLst>
          </a:custGeom>
          <a:gradFill>
            <a:gsLst>
              <a:gs pos="0">
                <a:schemeClr val="accent4"/>
              </a:gs>
              <a:gs pos="100000">
                <a:schemeClr val="accent3"/>
              </a:gs>
            </a:gsLst>
            <a:lin ang="9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等腰三角形 1"/>
          <p:cNvSpPr/>
          <p:nvPr/>
        </p:nvSpPr>
        <p:spPr>
          <a:xfrm>
            <a:off x="2843927" y="3215899"/>
            <a:ext cx="946546" cy="826991"/>
          </a:xfrm>
          <a:custGeom>
            <a:avLst/>
            <a:gdLst>
              <a:gd name="connsiteX0" fmla="*/ 0 w 918822"/>
              <a:gd name="connsiteY0" fmla="*/ 792088 h 792088"/>
              <a:gd name="connsiteX1" fmla="*/ 459411 w 918822"/>
              <a:gd name="connsiteY1" fmla="*/ 0 h 792088"/>
              <a:gd name="connsiteX2" fmla="*/ 918822 w 918822"/>
              <a:gd name="connsiteY2" fmla="*/ 792088 h 792088"/>
              <a:gd name="connsiteX3" fmla="*/ 0 w 918822"/>
              <a:gd name="connsiteY3" fmla="*/ 792088 h 792088"/>
              <a:gd name="connsiteX0-1" fmla="*/ 9695 w 928517"/>
              <a:gd name="connsiteY0-2" fmla="*/ 803994 h 803994"/>
              <a:gd name="connsiteX1-3" fmla="*/ 0 w 928517"/>
              <a:gd name="connsiteY1-4" fmla="*/ 0 h 803994"/>
              <a:gd name="connsiteX2-5" fmla="*/ 928517 w 928517"/>
              <a:gd name="connsiteY2-6" fmla="*/ 803994 h 803994"/>
              <a:gd name="connsiteX3-7" fmla="*/ 9695 w 928517"/>
              <a:gd name="connsiteY3-8" fmla="*/ 803994 h 803994"/>
              <a:gd name="connsiteX0-9" fmla="*/ 9695 w 764211"/>
              <a:gd name="connsiteY0-10" fmla="*/ 803994 h 803994"/>
              <a:gd name="connsiteX1-11" fmla="*/ 0 w 764211"/>
              <a:gd name="connsiteY1-12" fmla="*/ 0 h 803994"/>
              <a:gd name="connsiteX2-13" fmla="*/ 764211 w 764211"/>
              <a:gd name="connsiteY2-14" fmla="*/ 6276 h 803994"/>
              <a:gd name="connsiteX3-15" fmla="*/ 9695 w 764211"/>
              <a:gd name="connsiteY3-16" fmla="*/ 803994 h 803994"/>
              <a:gd name="connsiteX0-17" fmla="*/ 514520 w 764211"/>
              <a:gd name="connsiteY0-18" fmla="*/ 680169 h 680169"/>
              <a:gd name="connsiteX1-19" fmla="*/ 0 w 764211"/>
              <a:gd name="connsiteY1-20" fmla="*/ 0 h 680169"/>
              <a:gd name="connsiteX2-21" fmla="*/ 764211 w 764211"/>
              <a:gd name="connsiteY2-22" fmla="*/ 6276 h 680169"/>
              <a:gd name="connsiteX3-23" fmla="*/ 514520 w 764211"/>
              <a:gd name="connsiteY3-24" fmla="*/ 680169 h 680169"/>
              <a:gd name="connsiteX0-25" fmla="*/ 514520 w 764211"/>
              <a:gd name="connsiteY0-26" fmla="*/ 680169 h 680169"/>
              <a:gd name="connsiteX1-27" fmla="*/ 0 w 764211"/>
              <a:gd name="connsiteY1-28" fmla="*/ 0 h 680169"/>
              <a:gd name="connsiteX2-29" fmla="*/ 764211 w 764211"/>
              <a:gd name="connsiteY2-30" fmla="*/ 3894 h 680169"/>
              <a:gd name="connsiteX3-31" fmla="*/ 514520 w 764211"/>
              <a:gd name="connsiteY3-32" fmla="*/ 680169 h 680169"/>
              <a:gd name="connsiteX0-33" fmla="*/ 519282 w 768973"/>
              <a:gd name="connsiteY0-34" fmla="*/ 676275 h 676275"/>
              <a:gd name="connsiteX1-35" fmla="*/ 0 w 768973"/>
              <a:gd name="connsiteY1-36" fmla="*/ 869 h 676275"/>
              <a:gd name="connsiteX2-37" fmla="*/ 768973 w 768973"/>
              <a:gd name="connsiteY2-38" fmla="*/ 0 h 676275"/>
              <a:gd name="connsiteX3-39" fmla="*/ 519282 w 768973"/>
              <a:gd name="connsiteY3-40" fmla="*/ 676275 h 676275"/>
              <a:gd name="connsiteX0-41" fmla="*/ 519282 w 778498"/>
              <a:gd name="connsiteY0-42" fmla="*/ 681037 h 681037"/>
              <a:gd name="connsiteX1-43" fmla="*/ 0 w 778498"/>
              <a:gd name="connsiteY1-44" fmla="*/ 5631 h 681037"/>
              <a:gd name="connsiteX2-45" fmla="*/ 778498 w 778498"/>
              <a:gd name="connsiteY2-46" fmla="*/ 0 h 681037"/>
              <a:gd name="connsiteX3-47" fmla="*/ 519282 w 778498"/>
              <a:gd name="connsiteY3-48" fmla="*/ 681037 h 681037"/>
              <a:gd name="connsiteX0-49" fmla="*/ 426413 w 778498"/>
              <a:gd name="connsiteY0-50" fmla="*/ 676274 h 676274"/>
              <a:gd name="connsiteX1-51" fmla="*/ 0 w 778498"/>
              <a:gd name="connsiteY1-52" fmla="*/ 5631 h 676274"/>
              <a:gd name="connsiteX2-53" fmla="*/ 778498 w 778498"/>
              <a:gd name="connsiteY2-54" fmla="*/ 0 h 676274"/>
              <a:gd name="connsiteX3-55" fmla="*/ 426413 w 778498"/>
              <a:gd name="connsiteY3-56" fmla="*/ 676274 h 676274"/>
              <a:gd name="connsiteX0-57" fmla="*/ 431175 w 783260"/>
              <a:gd name="connsiteY0-58" fmla="*/ 677787 h 677787"/>
              <a:gd name="connsiteX1-59" fmla="*/ 0 w 783260"/>
              <a:gd name="connsiteY1-60" fmla="*/ 0 h 677787"/>
              <a:gd name="connsiteX2-61" fmla="*/ 783260 w 783260"/>
              <a:gd name="connsiteY2-62" fmla="*/ 1513 h 677787"/>
              <a:gd name="connsiteX3-63" fmla="*/ 431175 w 783260"/>
              <a:gd name="connsiteY3-64" fmla="*/ 677787 h 677787"/>
              <a:gd name="connsiteX0-65" fmla="*/ 433556 w 785641"/>
              <a:gd name="connsiteY0-66" fmla="*/ 680168 h 680168"/>
              <a:gd name="connsiteX1-67" fmla="*/ 0 w 785641"/>
              <a:gd name="connsiteY1-68" fmla="*/ 0 h 680168"/>
              <a:gd name="connsiteX2-69" fmla="*/ 785641 w 785641"/>
              <a:gd name="connsiteY2-70" fmla="*/ 3894 h 680168"/>
              <a:gd name="connsiteX3-71" fmla="*/ 433556 w 785641"/>
              <a:gd name="connsiteY3-72" fmla="*/ 680168 h 680168"/>
              <a:gd name="connsiteX0-73" fmla="*/ 431175 w 783260"/>
              <a:gd name="connsiteY0-74" fmla="*/ 676274 h 676274"/>
              <a:gd name="connsiteX1-75" fmla="*/ 0 w 783260"/>
              <a:gd name="connsiteY1-76" fmla="*/ 868 h 676274"/>
              <a:gd name="connsiteX2-77" fmla="*/ 783260 w 783260"/>
              <a:gd name="connsiteY2-78" fmla="*/ 0 h 676274"/>
              <a:gd name="connsiteX3-79" fmla="*/ 431175 w 783260"/>
              <a:gd name="connsiteY3-80" fmla="*/ 676274 h 676274"/>
              <a:gd name="connsiteX0-81" fmla="*/ 357356 w 783260"/>
              <a:gd name="connsiteY0-82" fmla="*/ 681036 h 681036"/>
              <a:gd name="connsiteX1-83" fmla="*/ 0 w 783260"/>
              <a:gd name="connsiteY1-84" fmla="*/ 868 h 681036"/>
              <a:gd name="connsiteX2-85" fmla="*/ 783260 w 783260"/>
              <a:gd name="connsiteY2-86" fmla="*/ 0 h 681036"/>
              <a:gd name="connsiteX3-87" fmla="*/ 357356 w 783260"/>
              <a:gd name="connsiteY3-88" fmla="*/ 681036 h 681036"/>
              <a:gd name="connsiteX0-89" fmla="*/ 357356 w 783260"/>
              <a:gd name="connsiteY0-90" fmla="*/ 681036 h 681036"/>
              <a:gd name="connsiteX1-91" fmla="*/ 0 w 783260"/>
              <a:gd name="connsiteY1-92" fmla="*/ 868 h 681036"/>
              <a:gd name="connsiteX2-93" fmla="*/ 783260 w 783260"/>
              <a:gd name="connsiteY2-94" fmla="*/ 0 h 681036"/>
              <a:gd name="connsiteX3-95" fmla="*/ 357356 w 783260"/>
              <a:gd name="connsiteY3-96" fmla="*/ 681036 h 681036"/>
              <a:gd name="connsiteX0-97" fmla="*/ 357356 w 785641"/>
              <a:gd name="connsiteY0-98" fmla="*/ 681036 h 681036"/>
              <a:gd name="connsiteX1-99" fmla="*/ 0 w 785641"/>
              <a:gd name="connsiteY1-100" fmla="*/ 868 h 681036"/>
              <a:gd name="connsiteX2-101" fmla="*/ 785641 w 785641"/>
              <a:gd name="connsiteY2-102" fmla="*/ 0 h 681036"/>
              <a:gd name="connsiteX3-103" fmla="*/ 357356 w 785641"/>
              <a:gd name="connsiteY3-104" fmla="*/ 681036 h 681036"/>
              <a:gd name="connsiteX0-105" fmla="*/ 357356 w 778497"/>
              <a:gd name="connsiteY0-106" fmla="*/ 680168 h 680168"/>
              <a:gd name="connsiteX1-107" fmla="*/ 0 w 778497"/>
              <a:gd name="connsiteY1-108" fmla="*/ 0 h 680168"/>
              <a:gd name="connsiteX2-109" fmla="*/ 778497 w 778497"/>
              <a:gd name="connsiteY2-110" fmla="*/ 1513 h 680168"/>
              <a:gd name="connsiteX3-111" fmla="*/ 357356 w 778497"/>
              <a:gd name="connsiteY3-112" fmla="*/ 680168 h 680168"/>
            </a:gdLst>
            <a:ahLst/>
            <a:cxnLst>
              <a:cxn ang="0">
                <a:pos x="connsiteX0-1" y="connsiteY0-2"/>
              </a:cxn>
              <a:cxn ang="0">
                <a:pos x="connsiteX1-3" y="connsiteY1-4"/>
              </a:cxn>
              <a:cxn ang="0">
                <a:pos x="connsiteX2-5" y="connsiteY2-6"/>
              </a:cxn>
              <a:cxn ang="0">
                <a:pos x="connsiteX3-7" y="connsiteY3-8"/>
              </a:cxn>
            </a:cxnLst>
            <a:rect l="l" t="t" r="r" b="b"/>
            <a:pathLst>
              <a:path w="778497" h="680168">
                <a:moveTo>
                  <a:pt x="357356" y="680168"/>
                </a:moveTo>
                <a:lnTo>
                  <a:pt x="0" y="0"/>
                </a:lnTo>
                <a:lnTo>
                  <a:pt x="778497" y="1513"/>
                </a:lnTo>
                <a:lnTo>
                  <a:pt x="357356" y="680168"/>
                </a:lnTo>
                <a:close/>
              </a:path>
            </a:pathLst>
          </a:custGeom>
          <a:gradFill>
            <a:gsLst>
              <a:gs pos="0">
                <a:schemeClr val="accent6"/>
              </a:gs>
              <a:gs pos="100000">
                <a:schemeClr val="accent5"/>
              </a:gs>
            </a:gsLst>
            <a:lin ang="9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3" name="矩形 2"/>
          <p:cNvSpPr/>
          <p:nvPr/>
        </p:nvSpPr>
        <p:spPr>
          <a:xfrm>
            <a:off x="2845469" y="3039410"/>
            <a:ext cx="939214" cy="182281"/>
          </a:xfrm>
          <a:custGeom>
            <a:avLst/>
            <a:gdLst>
              <a:gd name="connsiteX0" fmla="*/ 0 w 720080"/>
              <a:gd name="connsiteY0" fmla="*/ 0 h 288032"/>
              <a:gd name="connsiteX1" fmla="*/ 720080 w 720080"/>
              <a:gd name="connsiteY1" fmla="*/ 0 h 288032"/>
              <a:gd name="connsiteX2" fmla="*/ 720080 w 720080"/>
              <a:gd name="connsiteY2" fmla="*/ 288032 h 288032"/>
              <a:gd name="connsiteX3" fmla="*/ 0 w 720080"/>
              <a:gd name="connsiteY3" fmla="*/ 288032 h 288032"/>
              <a:gd name="connsiteX4" fmla="*/ 0 w 720080"/>
              <a:gd name="connsiteY4" fmla="*/ 0 h 288032"/>
              <a:gd name="connsiteX0-1" fmla="*/ 0 w 1112987"/>
              <a:gd name="connsiteY0-2" fmla="*/ 202406 h 490438"/>
              <a:gd name="connsiteX1-3" fmla="*/ 1112987 w 1112987"/>
              <a:gd name="connsiteY1-4" fmla="*/ 0 h 490438"/>
              <a:gd name="connsiteX2-5" fmla="*/ 720080 w 1112987"/>
              <a:gd name="connsiteY2-6" fmla="*/ 490438 h 490438"/>
              <a:gd name="connsiteX3-7" fmla="*/ 0 w 1112987"/>
              <a:gd name="connsiteY3-8" fmla="*/ 490438 h 490438"/>
              <a:gd name="connsiteX4-9" fmla="*/ 0 w 1112987"/>
              <a:gd name="connsiteY4-10" fmla="*/ 202406 h 490438"/>
              <a:gd name="connsiteX0-11" fmla="*/ 0 w 1112987"/>
              <a:gd name="connsiteY0-12" fmla="*/ 202406 h 490438"/>
              <a:gd name="connsiteX1-13" fmla="*/ 1112987 w 1112987"/>
              <a:gd name="connsiteY1-14" fmla="*/ 0 h 490438"/>
              <a:gd name="connsiteX2-15" fmla="*/ 977255 w 1112987"/>
              <a:gd name="connsiteY2-16" fmla="*/ 214213 h 490438"/>
              <a:gd name="connsiteX3-17" fmla="*/ 0 w 1112987"/>
              <a:gd name="connsiteY3-18" fmla="*/ 490438 h 490438"/>
              <a:gd name="connsiteX4-19" fmla="*/ 0 w 1112987"/>
              <a:gd name="connsiteY4-20" fmla="*/ 202406 h 490438"/>
              <a:gd name="connsiteX0-21" fmla="*/ 507206 w 1112987"/>
              <a:gd name="connsiteY0-22" fmla="*/ 9525 h 490438"/>
              <a:gd name="connsiteX1-23" fmla="*/ 1112987 w 1112987"/>
              <a:gd name="connsiteY1-24" fmla="*/ 0 h 490438"/>
              <a:gd name="connsiteX2-25" fmla="*/ 977255 w 1112987"/>
              <a:gd name="connsiteY2-26" fmla="*/ 214213 h 490438"/>
              <a:gd name="connsiteX3-27" fmla="*/ 0 w 1112987"/>
              <a:gd name="connsiteY3-28" fmla="*/ 490438 h 490438"/>
              <a:gd name="connsiteX4-29" fmla="*/ 507206 w 1112987"/>
              <a:gd name="connsiteY4-30" fmla="*/ 9525 h 490438"/>
              <a:gd name="connsiteX0-31" fmla="*/ 285750 w 891531"/>
              <a:gd name="connsiteY0-32" fmla="*/ 9525 h 221357"/>
              <a:gd name="connsiteX1-33" fmla="*/ 891531 w 891531"/>
              <a:gd name="connsiteY1-34" fmla="*/ 0 h 221357"/>
              <a:gd name="connsiteX2-35" fmla="*/ 755799 w 891531"/>
              <a:gd name="connsiteY2-36" fmla="*/ 214213 h 221357"/>
              <a:gd name="connsiteX3-37" fmla="*/ 0 w 891531"/>
              <a:gd name="connsiteY3-38" fmla="*/ 221357 h 221357"/>
              <a:gd name="connsiteX4-39" fmla="*/ 285750 w 891531"/>
              <a:gd name="connsiteY4-40" fmla="*/ 9525 h 221357"/>
              <a:gd name="connsiteX0-41" fmla="*/ 285750 w 891531"/>
              <a:gd name="connsiteY0-42" fmla="*/ 9525 h 221357"/>
              <a:gd name="connsiteX1-43" fmla="*/ 891531 w 891531"/>
              <a:gd name="connsiteY1-44" fmla="*/ 0 h 221357"/>
              <a:gd name="connsiteX2-45" fmla="*/ 755799 w 891531"/>
              <a:gd name="connsiteY2-46" fmla="*/ 218975 h 221357"/>
              <a:gd name="connsiteX3-47" fmla="*/ 0 w 891531"/>
              <a:gd name="connsiteY3-48" fmla="*/ 221357 h 221357"/>
              <a:gd name="connsiteX4-49" fmla="*/ 285750 w 891531"/>
              <a:gd name="connsiteY4-50" fmla="*/ 9525 h 221357"/>
              <a:gd name="connsiteX0-51" fmla="*/ 283369 w 889150"/>
              <a:gd name="connsiteY0-52" fmla="*/ 9525 h 221357"/>
              <a:gd name="connsiteX1-53" fmla="*/ 889150 w 889150"/>
              <a:gd name="connsiteY1-54" fmla="*/ 0 h 221357"/>
              <a:gd name="connsiteX2-55" fmla="*/ 753418 w 889150"/>
              <a:gd name="connsiteY2-56" fmla="*/ 218975 h 221357"/>
              <a:gd name="connsiteX3-57" fmla="*/ 0 w 889150"/>
              <a:gd name="connsiteY3-58" fmla="*/ 221357 h 221357"/>
              <a:gd name="connsiteX4-59" fmla="*/ 283369 w 889150"/>
              <a:gd name="connsiteY4-60" fmla="*/ 9525 h 221357"/>
              <a:gd name="connsiteX0-61" fmla="*/ 280987 w 886768"/>
              <a:gd name="connsiteY0-62" fmla="*/ 9525 h 221357"/>
              <a:gd name="connsiteX1-63" fmla="*/ 886768 w 886768"/>
              <a:gd name="connsiteY1-64" fmla="*/ 0 h 221357"/>
              <a:gd name="connsiteX2-65" fmla="*/ 751036 w 886768"/>
              <a:gd name="connsiteY2-66" fmla="*/ 218975 h 221357"/>
              <a:gd name="connsiteX3-67" fmla="*/ 0 w 886768"/>
              <a:gd name="connsiteY3-68" fmla="*/ 221357 h 221357"/>
              <a:gd name="connsiteX4-69" fmla="*/ 280987 w 886768"/>
              <a:gd name="connsiteY4-70" fmla="*/ 9525 h 221357"/>
              <a:gd name="connsiteX0-71" fmla="*/ 278606 w 884387"/>
              <a:gd name="connsiteY0-72" fmla="*/ 9525 h 218975"/>
              <a:gd name="connsiteX1-73" fmla="*/ 884387 w 884387"/>
              <a:gd name="connsiteY1-74" fmla="*/ 0 h 218975"/>
              <a:gd name="connsiteX2-75" fmla="*/ 748655 w 884387"/>
              <a:gd name="connsiteY2-76" fmla="*/ 218975 h 218975"/>
              <a:gd name="connsiteX3-77" fmla="*/ 0 w 884387"/>
              <a:gd name="connsiteY3-78" fmla="*/ 218975 h 218975"/>
              <a:gd name="connsiteX4-79" fmla="*/ 278606 w 884387"/>
              <a:gd name="connsiteY4-80" fmla="*/ 9525 h 218975"/>
              <a:gd name="connsiteX0-81" fmla="*/ 290512 w 896293"/>
              <a:gd name="connsiteY0-82" fmla="*/ 9525 h 221356"/>
              <a:gd name="connsiteX1-83" fmla="*/ 896293 w 896293"/>
              <a:gd name="connsiteY1-84" fmla="*/ 0 h 221356"/>
              <a:gd name="connsiteX2-85" fmla="*/ 760561 w 896293"/>
              <a:gd name="connsiteY2-86" fmla="*/ 218975 h 221356"/>
              <a:gd name="connsiteX3-87" fmla="*/ 0 w 896293"/>
              <a:gd name="connsiteY3-88" fmla="*/ 221356 h 221356"/>
              <a:gd name="connsiteX4-89" fmla="*/ 290512 w 896293"/>
              <a:gd name="connsiteY4-90" fmla="*/ 9525 h 221356"/>
              <a:gd name="connsiteX0-91" fmla="*/ 290512 w 896293"/>
              <a:gd name="connsiteY0-92" fmla="*/ 9525 h 218975"/>
              <a:gd name="connsiteX1-93" fmla="*/ 896293 w 896293"/>
              <a:gd name="connsiteY1-94" fmla="*/ 0 h 218975"/>
              <a:gd name="connsiteX2-95" fmla="*/ 760561 w 896293"/>
              <a:gd name="connsiteY2-96" fmla="*/ 218975 h 218975"/>
              <a:gd name="connsiteX3-97" fmla="*/ 0 w 896293"/>
              <a:gd name="connsiteY3-98" fmla="*/ 216593 h 218975"/>
              <a:gd name="connsiteX4-99" fmla="*/ 290512 w 896293"/>
              <a:gd name="connsiteY4-100" fmla="*/ 9525 h 218975"/>
              <a:gd name="connsiteX0-101" fmla="*/ 292893 w 896293"/>
              <a:gd name="connsiteY0-102" fmla="*/ 4763 h 218975"/>
              <a:gd name="connsiteX1-103" fmla="*/ 896293 w 896293"/>
              <a:gd name="connsiteY1-104" fmla="*/ 0 h 218975"/>
              <a:gd name="connsiteX2-105" fmla="*/ 760561 w 896293"/>
              <a:gd name="connsiteY2-106" fmla="*/ 218975 h 218975"/>
              <a:gd name="connsiteX3-107" fmla="*/ 0 w 896293"/>
              <a:gd name="connsiteY3-108" fmla="*/ 216593 h 218975"/>
              <a:gd name="connsiteX4-109" fmla="*/ 292893 w 896293"/>
              <a:gd name="connsiteY4-110" fmla="*/ 4763 h 218975"/>
              <a:gd name="connsiteX0-111" fmla="*/ 292893 w 896293"/>
              <a:gd name="connsiteY0-112" fmla="*/ 0 h 218975"/>
              <a:gd name="connsiteX1-113" fmla="*/ 896293 w 896293"/>
              <a:gd name="connsiteY1-114" fmla="*/ 0 h 218975"/>
              <a:gd name="connsiteX2-115" fmla="*/ 760561 w 896293"/>
              <a:gd name="connsiteY2-116" fmla="*/ 218975 h 218975"/>
              <a:gd name="connsiteX3-117" fmla="*/ 0 w 896293"/>
              <a:gd name="connsiteY3-118" fmla="*/ 216593 h 218975"/>
              <a:gd name="connsiteX4-119" fmla="*/ 292893 w 896293"/>
              <a:gd name="connsiteY4-120" fmla="*/ 0 h 218975"/>
              <a:gd name="connsiteX0-121" fmla="*/ 292893 w 896293"/>
              <a:gd name="connsiteY0-122" fmla="*/ 0 h 218975"/>
              <a:gd name="connsiteX1-123" fmla="*/ 896293 w 896293"/>
              <a:gd name="connsiteY1-124" fmla="*/ 0 h 218975"/>
              <a:gd name="connsiteX2-125" fmla="*/ 777230 w 896293"/>
              <a:gd name="connsiteY2-126" fmla="*/ 218975 h 218975"/>
              <a:gd name="connsiteX3-127" fmla="*/ 0 w 896293"/>
              <a:gd name="connsiteY3-128" fmla="*/ 216593 h 218975"/>
              <a:gd name="connsiteX4-129" fmla="*/ 292893 w 896293"/>
              <a:gd name="connsiteY4-130" fmla="*/ 0 h 218975"/>
              <a:gd name="connsiteX0-131" fmla="*/ 135730 w 896293"/>
              <a:gd name="connsiteY0-132" fmla="*/ 47625 h 218975"/>
              <a:gd name="connsiteX1-133" fmla="*/ 896293 w 896293"/>
              <a:gd name="connsiteY1-134" fmla="*/ 0 h 218975"/>
              <a:gd name="connsiteX2-135" fmla="*/ 777230 w 896293"/>
              <a:gd name="connsiteY2-136" fmla="*/ 218975 h 218975"/>
              <a:gd name="connsiteX3-137" fmla="*/ 0 w 896293"/>
              <a:gd name="connsiteY3-138" fmla="*/ 216593 h 218975"/>
              <a:gd name="connsiteX4-139" fmla="*/ 135730 w 896293"/>
              <a:gd name="connsiteY4-140" fmla="*/ 47625 h 218975"/>
              <a:gd name="connsiteX0-141" fmla="*/ 135730 w 777230"/>
              <a:gd name="connsiteY0-142" fmla="*/ 4762 h 176112"/>
              <a:gd name="connsiteX1-143" fmla="*/ 777230 w 777230"/>
              <a:gd name="connsiteY1-144" fmla="*/ 0 h 176112"/>
              <a:gd name="connsiteX2-145" fmla="*/ 777230 w 777230"/>
              <a:gd name="connsiteY2-146" fmla="*/ 176112 h 176112"/>
              <a:gd name="connsiteX3-147" fmla="*/ 0 w 777230"/>
              <a:gd name="connsiteY3-148" fmla="*/ 173730 h 176112"/>
              <a:gd name="connsiteX4-149" fmla="*/ 135730 w 777230"/>
              <a:gd name="connsiteY4-150" fmla="*/ 4762 h 176112"/>
              <a:gd name="connsiteX0-151" fmla="*/ 135730 w 777230"/>
              <a:gd name="connsiteY0-152" fmla="*/ 0 h 171350"/>
              <a:gd name="connsiteX1-153" fmla="*/ 636736 w 777230"/>
              <a:gd name="connsiteY1-154" fmla="*/ 11906 h 171350"/>
              <a:gd name="connsiteX2-155" fmla="*/ 777230 w 777230"/>
              <a:gd name="connsiteY2-156" fmla="*/ 171350 h 171350"/>
              <a:gd name="connsiteX3-157" fmla="*/ 0 w 777230"/>
              <a:gd name="connsiteY3-158" fmla="*/ 168968 h 171350"/>
              <a:gd name="connsiteX4-159" fmla="*/ 135730 w 777230"/>
              <a:gd name="connsiteY4-160" fmla="*/ 0 h 171350"/>
              <a:gd name="connsiteX0-161" fmla="*/ 135730 w 784373"/>
              <a:gd name="connsiteY0-162" fmla="*/ 9525 h 180875"/>
              <a:gd name="connsiteX1-163" fmla="*/ 784373 w 784373"/>
              <a:gd name="connsiteY1-164" fmla="*/ 0 h 180875"/>
              <a:gd name="connsiteX2-165" fmla="*/ 777230 w 784373"/>
              <a:gd name="connsiteY2-166" fmla="*/ 180875 h 180875"/>
              <a:gd name="connsiteX3-167" fmla="*/ 0 w 784373"/>
              <a:gd name="connsiteY3-168" fmla="*/ 178493 h 180875"/>
              <a:gd name="connsiteX4-169" fmla="*/ 135730 w 784373"/>
              <a:gd name="connsiteY4-170" fmla="*/ 9525 h 180875"/>
              <a:gd name="connsiteX0-171" fmla="*/ 135730 w 784373"/>
              <a:gd name="connsiteY0-172" fmla="*/ 2381 h 173731"/>
              <a:gd name="connsiteX1-173" fmla="*/ 784373 w 784373"/>
              <a:gd name="connsiteY1-174" fmla="*/ 0 h 173731"/>
              <a:gd name="connsiteX2-175" fmla="*/ 777230 w 784373"/>
              <a:gd name="connsiteY2-176" fmla="*/ 173731 h 173731"/>
              <a:gd name="connsiteX3-177" fmla="*/ 0 w 784373"/>
              <a:gd name="connsiteY3-178" fmla="*/ 171349 h 173731"/>
              <a:gd name="connsiteX4-179" fmla="*/ 135730 w 784373"/>
              <a:gd name="connsiteY4-180" fmla="*/ 2381 h 173731"/>
              <a:gd name="connsiteX0-181" fmla="*/ 138112 w 784373"/>
              <a:gd name="connsiteY0-182" fmla="*/ 0 h 173732"/>
              <a:gd name="connsiteX1-183" fmla="*/ 784373 w 784373"/>
              <a:gd name="connsiteY1-184" fmla="*/ 1 h 173732"/>
              <a:gd name="connsiteX2-185" fmla="*/ 777230 w 784373"/>
              <a:gd name="connsiteY2-186" fmla="*/ 173732 h 173732"/>
              <a:gd name="connsiteX3-187" fmla="*/ 0 w 784373"/>
              <a:gd name="connsiteY3-188" fmla="*/ 171350 h 173732"/>
              <a:gd name="connsiteX4-189" fmla="*/ 138112 w 784373"/>
              <a:gd name="connsiteY4-190" fmla="*/ 0 h 173732"/>
              <a:gd name="connsiteX0-191" fmla="*/ 121443 w 767704"/>
              <a:gd name="connsiteY0-192" fmla="*/ 0 h 173732"/>
              <a:gd name="connsiteX1-193" fmla="*/ 767704 w 767704"/>
              <a:gd name="connsiteY1-194" fmla="*/ 1 h 173732"/>
              <a:gd name="connsiteX2-195" fmla="*/ 760561 w 767704"/>
              <a:gd name="connsiteY2-196" fmla="*/ 173732 h 173732"/>
              <a:gd name="connsiteX3-197" fmla="*/ 0 w 767704"/>
              <a:gd name="connsiteY3-198" fmla="*/ 171350 h 173732"/>
              <a:gd name="connsiteX4-199" fmla="*/ 121443 w 767704"/>
              <a:gd name="connsiteY4-200" fmla="*/ 0 h 173732"/>
              <a:gd name="connsiteX0-201" fmla="*/ 0 w 770086"/>
              <a:gd name="connsiteY0-202" fmla="*/ 33337 h 173731"/>
              <a:gd name="connsiteX1-203" fmla="*/ 770086 w 770086"/>
              <a:gd name="connsiteY1-204" fmla="*/ 0 h 173731"/>
              <a:gd name="connsiteX2-205" fmla="*/ 762943 w 770086"/>
              <a:gd name="connsiteY2-206" fmla="*/ 173731 h 173731"/>
              <a:gd name="connsiteX3-207" fmla="*/ 2382 w 770086"/>
              <a:gd name="connsiteY3-208" fmla="*/ 171349 h 173731"/>
              <a:gd name="connsiteX4-209" fmla="*/ 0 w 770086"/>
              <a:gd name="connsiteY4-210" fmla="*/ 33337 h 173731"/>
              <a:gd name="connsiteX0-211" fmla="*/ 0 w 762943"/>
              <a:gd name="connsiteY0-212" fmla="*/ 0 h 140394"/>
              <a:gd name="connsiteX1-213" fmla="*/ 651023 w 762943"/>
              <a:gd name="connsiteY1-214" fmla="*/ 4763 h 140394"/>
              <a:gd name="connsiteX2-215" fmla="*/ 762943 w 762943"/>
              <a:gd name="connsiteY2-216" fmla="*/ 140394 h 140394"/>
              <a:gd name="connsiteX3-217" fmla="*/ 2382 w 762943"/>
              <a:gd name="connsiteY3-218" fmla="*/ 138012 h 140394"/>
              <a:gd name="connsiteX4-219" fmla="*/ 0 w 762943"/>
              <a:gd name="connsiteY4-220" fmla="*/ 0 h 140394"/>
              <a:gd name="connsiteX0-221" fmla="*/ 0 w 762943"/>
              <a:gd name="connsiteY0-222" fmla="*/ 0 h 140394"/>
              <a:gd name="connsiteX1-223" fmla="*/ 641498 w 762943"/>
              <a:gd name="connsiteY1-224" fmla="*/ 2382 h 140394"/>
              <a:gd name="connsiteX2-225" fmla="*/ 762943 w 762943"/>
              <a:gd name="connsiteY2-226" fmla="*/ 140394 h 140394"/>
              <a:gd name="connsiteX3-227" fmla="*/ 2382 w 762943"/>
              <a:gd name="connsiteY3-228" fmla="*/ 138012 h 140394"/>
              <a:gd name="connsiteX4-229" fmla="*/ 0 w 762943"/>
              <a:gd name="connsiteY4-230" fmla="*/ 0 h 140394"/>
              <a:gd name="connsiteX0-231" fmla="*/ 0 w 762943"/>
              <a:gd name="connsiteY0-232" fmla="*/ 0 h 140394"/>
              <a:gd name="connsiteX1-233" fmla="*/ 641498 w 762943"/>
              <a:gd name="connsiteY1-234" fmla="*/ 2382 h 140394"/>
              <a:gd name="connsiteX2-235" fmla="*/ 762943 w 762943"/>
              <a:gd name="connsiteY2-236" fmla="*/ 140394 h 140394"/>
              <a:gd name="connsiteX3-237" fmla="*/ 0 w 762943"/>
              <a:gd name="connsiteY3-238" fmla="*/ 140393 h 140394"/>
              <a:gd name="connsiteX4-239" fmla="*/ 0 w 762943"/>
              <a:gd name="connsiteY4-240" fmla="*/ 0 h 140394"/>
              <a:gd name="connsiteX0-241" fmla="*/ 0 w 762943"/>
              <a:gd name="connsiteY0-242" fmla="*/ 0 h 140394"/>
              <a:gd name="connsiteX1-243" fmla="*/ 629592 w 762943"/>
              <a:gd name="connsiteY1-244" fmla="*/ 2382 h 140394"/>
              <a:gd name="connsiteX2-245" fmla="*/ 762943 w 762943"/>
              <a:gd name="connsiteY2-246" fmla="*/ 140394 h 140394"/>
              <a:gd name="connsiteX3-247" fmla="*/ 0 w 762943"/>
              <a:gd name="connsiteY3-248" fmla="*/ 140393 h 140394"/>
              <a:gd name="connsiteX4-249" fmla="*/ 0 w 762943"/>
              <a:gd name="connsiteY4-250" fmla="*/ 0 h 140394"/>
              <a:gd name="connsiteX0-251" fmla="*/ 0 w 762943"/>
              <a:gd name="connsiteY0-252" fmla="*/ 4762 h 145156"/>
              <a:gd name="connsiteX1-253" fmla="*/ 631973 w 762943"/>
              <a:gd name="connsiteY1-254" fmla="*/ 0 h 145156"/>
              <a:gd name="connsiteX2-255" fmla="*/ 762943 w 762943"/>
              <a:gd name="connsiteY2-256" fmla="*/ 145156 h 145156"/>
              <a:gd name="connsiteX3-257" fmla="*/ 0 w 762943"/>
              <a:gd name="connsiteY3-258" fmla="*/ 145155 h 145156"/>
              <a:gd name="connsiteX4-259" fmla="*/ 0 w 762943"/>
              <a:gd name="connsiteY4-260" fmla="*/ 4762 h 145156"/>
              <a:gd name="connsiteX0-261" fmla="*/ 0 w 762943"/>
              <a:gd name="connsiteY0-262" fmla="*/ 4762 h 145156"/>
              <a:gd name="connsiteX1-263" fmla="*/ 634355 w 762943"/>
              <a:gd name="connsiteY1-264" fmla="*/ 0 h 145156"/>
              <a:gd name="connsiteX2-265" fmla="*/ 762943 w 762943"/>
              <a:gd name="connsiteY2-266" fmla="*/ 145156 h 145156"/>
              <a:gd name="connsiteX3-267" fmla="*/ 0 w 762943"/>
              <a:gd name="connsiteY3-268" fmla="*/ 145155 h 145156"/>
              <a:gd name="connsiteX4-269" fmla="*/ 0 w 762943"/>
              <a:gd name="connsiteY4-270" fmla="*/ 4762 h 145156"/>
              <a:gd name="connsiteX0-271" fmla="*/ 0 w 765324"/>
              <a:gd name="connsiteY0-272" fmla="*/ 4762 h 149919"/>
              <a:gd name="connsiteX1-273" fmla="*/ 634355 w 765324"/>
              <a:gd name="connsiteY1-274" fmla="*/ 0 h 149919"/>
              <a:gd name="connsiteX2-275" fmla="*/ 765324 w 765324"/>
              <a:gd name="connsiteY2-276" fmla="*/ 149919 h 149919"/>
              <a:gd name="connsiteX3-277" fmla="*/ 0 w 765324"/>
              <a:gd name="connsiteY3-278" fmla="*/ 145155 h 149919"/>
              <a:gd name="connsiteX4-279" fmla="*/ 0 w 765324"/>
              <a:gd name="connsiteY4-280" fmla="*/ 4762 h 149919"/>
              <a:gd name="connsiteX0-281" fmla="*/ 0 w 765324"/>
              <a:gd name="connsiteY0-282" fmla="*/ 4762 h 149919"/>
              <a:gd name="connsiteX1-283" fmla="*/ 634355 w 765324"/>
              <a:gd name="connsiteY1-284" fmla="*/ 0 h 149919"/>
              <a:gd name="connsiteX2-285" fmla="*/ 765324 w 765324"/>
              <a:gd name="connsiteY2-286" fmla="*/ 149919 h 149919"/>
              <a:gd name="connsiteX3-287" fmla="*/ 0 w 765324"/>
              <a:gd name="connsiteY3-288" fmla="*/ 145155 h 149919"/>
              <a:gd name="connsiteX4-289" fmla="*/ 0 w 765324"/>
              <a:gd name="connsiteY4-290" fmla="*/ 4762 h 149919"/>
              <a:gd name="connsiteX0-291" fmla="*/ 0 w 765324"/>
              <a:gd name="connsiteY0-292" fmla="*/ 4762 h 149919"/>
              <a:gd name="connsiteX1-293" fmla="*/ 634355 w 765324"/>
              <a:gd name="connsiteY1-294" fmla="*/ 0 h 149919"/>
              <a:gd name="connsiteX2-295" fmla="*/ 765324 w 765324"/>
              <a:gd name="connsiteY2-296" fmla="*/ 149919 h 149919"/>
              <a:gd name="connsiteX3-297" fmla="*/ 0 w 765324"/>
              <a:gd name="connsiteY3-298" fmla="*/ 145155 h 149919"/>
              <a:gd name="connsiteX4-299" fmla="*/ 0 w 765324"/>
              <a:gd name="connsiteY4-300" fmla="*/ 4762 h 149919"/>
              <a:gd name="connsiteX0-301" fmla="*/ 7143 w 772467"/>
              <a:gd name="connsiteY0-302" fmla="*/ 4762 h 149919"/>
              <a:gd name="connsiteX1-303" fmla="*/ 641498 w 772467"/>
              <a:gd name="connsiteY1-304" fmla="*/ 0 h 149919"/>
              <a:gd name="connsiteX2-305" fmla="*/ 772467 w 772467"/>
              <a:gd name="connsiteY2-306" fmla="*/ 149919 h 149919"/>
              <a:gd name="connsiteX3-307" fmla="*/ 0 w 772467"/>
              <a:gd name="connsiteY3-308" fmla="*/ 147537 h 149919"/>
              <a:gd name="connsiteX4-309" fmla="*/ 7143 w 772467"/>
              <a:gd name="connsiteY4-310" fmla="*/ 4762 h 149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72467" h="149919">
                <a:moveTo>
                  <a:pt x="7143" y="4762"/>
                </a:moveTo>
                <a:lnTo>
                  <a:pt x="641498" y="0"/>
                </a:lnTo>
                <a:lnTo>
                  <a:pt x="772467" y="149919"/>
                </a:lnTo>
                <a:lnTo>
                  <a:pt x="0" y="147537"/>
                </a:lnTo>
                <a:lnTo>
                  <a:pt x="7143" y="4762"/>
                </a:lnTo>
                <a:close/>
              </a:path>
            </a:pathLst>
          </a:custGeom>
          <a:solidFill>
            <a:schemeClr val="accent5">
              <a:lumMod val="40000"/>
              <a:lumOff val="60000"/>
            </a:schemeClr>
          </a:solidFill>
          <a:ln w="12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64" name="组合 63"/>
          <p:cNvGrpSpPr/>
          <p:nvPr/>
        </p:nvGrpSpPr>
        <p:grpSpPr>
          <a:xfrm rot="1889584">
            <a:off x="1212580" y="3442137"/>
            <a:ext cx="567027" cy="567027"/>
            <a:chOff x="3303065" y="2299580"/>
            <a:chExt cx="872242" cy="872242"/>
          </a:xfrm>
        </p:grpSpPr>
        <p:grpSp>
          <p:nvGrpSpPr>
            <p:cNvPr id="65" name="组合 64"/>
            <p:cNvGrpSpPr/>
            <p:nvPr/>
          </p:nvGrpSpPr>
          <p:grpSpPr>
            <a:xfrm>
              <a:off x="3303065" y="2564061"/>
              <a:ext cx="872242" cy="360040"/>
              <a:chOff x="3303065" y="2564061"/>
              <a:chExt cx="872242" cy="360040"/>
            </a:xfrm>
          </p:grpSpPr>
          <p:sp>
            <p:nvSpPr>
              <p:cNvPr id="67" name="椭圆 66"/>
              <p:cNvSpPr/>
              <p:nvPr/>
            </p:nvSpPr>
            <p:spPr bwMode="auto">
              <a:xfrm>
                <a:off x="3558450" y="2564061"/>
                <a:ext cx="360040" cy="360040"/>
              </a:xfrm>
              <a:prstGeom prst="ellipse">
                <a:avLst/>
              </a:prstGeom>
              <a:gradFill flip="none" rotWithShape="1">
                <a:gsLst>
                  <a:gs pos="0">
                    <a:schemeClr val="bg1">
                      <a:alpha val="63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8" name="椭圆 67"/>
              <p:cNvSpPr/>
              <p:nvPr/>
            </p:nvSpPr>
            <p:spPr bwMode="auto">
              <a:xfrm>
                <a:off x="3303065" y="2746060"/>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66" name="椭圆 65"/>
            <p:cNvSpPr/>
            <p:nvPr/>
          </p:nvSpPr>
          <p:spPr bwMode="auto">
            <a:xfrm rot="5400000">
              <a:off x="3302349" y="2724901"/>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69" name="组合 68"/>
          <p:cNvGrpSpPr/>
          <p:nvPr/>
        </p:nvGrpSpPr>
        <p:grpSpPr>
          <a:xfrm rot="1889584">
            <a:off x="3093773" y="2919242"/>
            <a:ext cx="567027" cy="567027"/>
            <a:chOff x="3303065" y="2299580"/>
            <a:chExt cx="872242" cy="872242"/>
          </a:xfrm>
        </p:grpSpPr>
        <p:grpSp>
          <p:nvGrpSpPr>
            <p:cNvPr id="70" name="组合 69"/>
            <p:cNvGrpSpPr/>
            <p:nvPr/>
          </p:nvGrpSpPr>
          <p:grpSpPr>
            <a:xfrm>
              <a:off x="3303065" y="2564061"/>
              <a:ext cx="872242" cy="360040"/>
              <a:chOff x="3303065" y="2564061"/>
              <a:chExt cx="872242" cy="360040"/>
            </a:xfrm>
          </p:grpSpPr>
          <p:sp>
            <p:nvSpPr>
              <p:cNvPr id="72" name="椭圆 71"/>
              <p:cNvSpPr/>
              <p:nvPr/>
            </p:nvSpPr>
            <p:spPr bwMode="auto">
              <a:xfrm>
                <a:off x="3558450" y="2564061"/>
                <a:ext cx="360040" cy="360040"/>
              </a:xfrm>
              <a:prstGeom prst="ellipse">
                <a:avLst/>
              </a:prstGeom>
              <a:gradFill flip="none" rotWithShape="1">
                <a:gsLst>
                  <a:gs pos="0">
                    <a:schemeClr val="bg1">
                      <a:alpha val="63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3" name="椭圆 72"/>
              <p:cNvSpPr/>
              <p:nvPr/>
            </p:nvSpPr>
            <p:spPr bwMode="auto">
              <a:xfrm>
                <a:off x="3303065" y="2746060"/>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71" name="椭圆 70"/>
            <p:cNvSpPr/>
            <p:nvPr/>
          </p:nvSpPr>
          <p:spPr bwMode="auto">
            <a:xfrm rot="5400000">
              <a:off x="3302349" y="2724901"/>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74" name="图片 73"/>
          <p:cNvPicPr preferRelativeResize="0"/>
          <p:nvPr/>
        </p:nvPicPr>
        <p:blipFill>
          <a:blip r:embed="rId4" cstate="screen"/>
          <a:stretch>
            <a:fillRect/>
          </a:stretch>
        </p:blipFill>
        <p:spPr>
          <a:xfrm>
            <a:off x="1508566" y="1579243"/>
            <a:ext cx="378000" cy="378000"/>
          </a:xfrm>
          <a:prstGeom prst="rect">
            <a:avLst/>
          </a:prstGeom>
        </p:spPr>
      </p:pic>
      <p:pic>
        <p:nvPicPr>
          <p:cNvPr id="75" name="图片 74"/>
          <p:cNvPicPr preferRelativeResize="0"/>
          <p:nvPr/>
        </p:nvPicPr>
        <p:blipFill>
          <a:blip r:embed="rId5" cstate="screen"/>
          <a:stretch>
            <a:fillRect/>
          </a:stretch>
        </p:blipFill>
        <p:spPr>
          <a:xfrm>
            <a:off x="2265681" y="1579243"/>
            <a:ext cx="378000" cy="378000"/>
          </a:xfrm>
          <a:prstGeom prst="rect">
            <a:avLst/>
          </a:prstGeom>
        </p:spPr>
      </p:pic>
      <p:pic>
        <p:nvPicPr>
          <p:cNvPr id="76" name="图片 75"/>
          <p:cNvPicPr preferRelativeResize="0"/>
          <p:nvPr/>
        </p:nvPicPr>
        <p:blipFill>
          <a:blip r:embed="rId6" cstate="screen"/>
          <a:stretch>
            <a:fillRect/>
          </a:stretch>
        </p:blipFill>
        <p:spPr>
          <a:xfrm>
            <a:off x="3022796" y="1579243"/>
            <a:ext cx="378000" cy="378000"/>
          </a:xfrm>
          <a:prstGeom prst="rect">
            <a:avLst/>
          </a:prstGeom>
        </p:spPr>
      </p:pic>
      <p:pic>
        <p:nvPicPr>
          <p:cNvPr id="77" name="图片 76"/>
          <p:cNvPicPr preferRelativeResize="0"/>
          <p:nvPr/>
        </p:nvPicPr>
        <p:blipFill>
          <a:blip r:embed="rId7" cstate="screen"/>
          <a:stretch>
            <a:fillRect/>
          </a:stretch>
        </p:blipFill>
        <p:spPr>
          <a:xfrm>
            <a:off x="3798962" y="1569718"/>
            <a:ext cx="378000" cy="378000"/>
          </a:xfrm>
          <a:prstGeom prst="rect">
            <a:avLst/>
          </a:prstGeom>
        </p:spPr>
      </p:pic>
      <p:grpSp>
        <p:nvGrpSpPr>
          <p:cNvPr id="78" name="组合 77"/>
          <p:cNvGrpSpPr/>
          <p:nvPr/>
        </p:nvGrpSpPr>
        <p:grpSpPr>
          <a:xfrm>
            <a:off x="1441246" y="2999001"/>
            <a:ext cx="161578" cy="646311"/>
            <a:chOff x="1979606" y="3250438"/>
            <a:chExt cx="256691" cy="1026763"/>
          </a:xfrm>
        </p:grpSpPr>
        <p:sp>
          <p:nvSpPr>
            <p:cNvPr id="79" name="Freeform 116"/>
            <p:cNvSpPr/>
            <p:nvPr/>
          </p:nvSpPr>
          <p:spPr bwMode="auto">
            <a:xfrm>
              <a:off x="2043779" y="3250438"/>
              <a:ext cx="107719" cy="95114"/>
            </a:xfrm>
            <a:custGeom>
              <a:avLst/>
              <a:gdLst>
                <a:gd name="T0" fmla="*/ 72 w 78"/>
                <a:gd name="T1" fmla="*/ 21 h 73"/>
                <a:gd name="T2" fmla="*/ 61 w 78"/>
                <a:gd name="T3" fmla="*/ 12 h 73"/>
                <a:gd name="T4" fmla="*/ 40 w 78"/>
                <a:gd name="T5" fmla="*/ 0 h 73"/>
                <a:gd name="T6" fmla="*/ 12 w 78"/>
                <a:gd name="T7" fmla="*/ 20 h 73"/>
                <a:gd name="T8" fmla="*/ 5 w 78"/>
                <a:gd name="T9" fmla="*/ 54 h 73"/>
                <a:gd name="T10" fmla="*/ 6 w 78"/>
                <a:gd name="T11" fmla="*/ 57 h 73"/>
                <a:gd name="T12" fmla="*/ 8 w 78"/>
                <a:gd name="T13" fmla="*/ 62 h 73"/>
                <a:gd name="T14" fmla="*/ 12 w 78"/>
                <a:gd name="T15" fmla="*/ 73 h 73"/>
                <a:gd name="T16" fmla="*/ 12 w 78"/>
                <a:gd name="T17" fmla="*/ 61 h 73"/>
                <a:gd name="T18" fmla="*/ 12 w 78"/>
                <a:gd name="T19" fmla="*/ 50 h 73"/>
                <a:gd name="T20" fmla="*/ 23 w 78"/>
                <a:gd name="T21" fmla="*/ 25 h 73"/>
                <a:gd name="T22" fmla="*/ 56 w 78"/>
                <a:gd name="T23" fmla="*/ 22 h 73"/>
                <a:gd name="T24" fmla="*/ 67 w 78"/>
                <a:gd name="T25" fmla="*/ 35 h 73"/>
                <a:gd name="T26" fmla="*/ 67 w 78"/>
                <a:gd name="T27" fmla="*/ 52 h 73"/>
                <a:gd name="T28" fmla="*/ 69 w 78"/>
                <a:gd name="T29" fmla="*/ 65 h 73"/>
                <a:gd name="T30" fmla="*/ 74 w 78"/>
                <a:gd name="T31" fmla="*/ 51 h 73"/>
                <a:gd name="T32" fmla="*/ 72 w 78"/>
                <a:gd name="T33" fmla="*/ 2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 h="73">
                  <a:moveTo>
                    <a:pt x="72" y="21"/>
                  </a:moveTo>
                  <a:cubicBezTo>
                    <a:pt x="69" y="17"/>
                    <a:pt x="65" y="14"/>
                    <a:pt x="61" y="12"/>
                  </a:cubicBezTo>
                  <a:cubicBezTo>
                    <a:pt x="54" y="4"/>
                    <a:pt x="48" y="0"/>
                    <a:pt x="40" y="0"/>
                  </a:cubicBezTo>
                  <a:cubicBezTo>
                    <a:pt x="32" y="1"/>
                    <a:pt x="23" y="7"/>
                    <a:pt x="12" y="20"/>
                  </a:cubicBezTo>
                  <a:cubicBezTo>
                    <a:pt x="3" y="28"/>
                    <a:pt x="0" y="40"/>
                    <a:pt x="5" y="54"/>
                  </a:cubicBezTo>
                  <a:cubicBezTo>
                    <a:pt x="6" y="57"/>
                    <a:pt x="6" y="57"/>
                    <a:pt x="6" y="57"/>
                  </a:cubicBezTo>
                  <a:cubicBezTo>
                    <a:pt x="8" y="62"/>
                    <a:pt x="8" y="62"/>
                    <a:pt x="8" y="62"/>
                  </a:cubicBezTo>
                  <a:cubicBezTo>
                    <a:pt x="12" y="73"/>
                    <a:pt x="12" y="73"/>
                    <a:pt x="12" y="73"/>
                  </a:cubicBezTo>
                  <a:cubicBezTo>
                    <a:pt x="12" y="61"/>
                    <a:pt x="12" y="61"/>
                    <a:pt x="12" y="61"/>
                  </a:cubicBezTo>
                  <a:cubicBezTo>
                    <a:pt x="12" y="50"/>
                    <a:pt x="12" y="50"/>
                    <a:pt x="12" y="50"/>
                  </a:cubicBezTo>
                  <a:cubicBezTo>
                    <a:pt x="13" y="41"/>
                    <a:pt x="16" y="33"/>
                    <a:pt x="23" y="25"/>
                  </a:cubicBezTo>
                  <a:cubicBezTo>
                    <a:pt x="33" y="21"/>
                    <a:pt x="44" y="20"/>
                    <a:pt x="56" y="22"/>
                  </a:cubicBezTo>
                  <a:cubicBezTo>
                    <a:pt x="62" y="26"/>
                    <a:pt x="66" y="30"/>
                    <a:pt x="67" y="35"/>
                  </a:cubicBezTo>
                  <a:cubicBezTo>
                    <a:pt x="67" y="52"/>
                    <a:pt x="67" y="52"/>
                    <a:pt x="67" y="52"/>
                  </a:cubicBezTo>
                  <a:cubicBezTo>
                    <a:pt x="69" y="65"/>
                    <a:pt x="69" y="65"/>
                    <a:pt x="69" y="65"/>
                  </a:cubicBezTo>
                  <a:cubicBezTo>
                    <a:pt x="74" y="51"/>
                    <a:pt x="74" y="51"/>
                    <a:pt x="74" y="51"/>
                  </a:cubicBezTo>
                  <a:cubicBezTo>
                    <a:pt x="78" y="40"/>
                    <a:pt x="77" y="30"/>
                    <a:pt x="72" y="21"/>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 name="Freeform 117"/>
            <p:cNvSpPr/>
            <p:nvPr/>
          </p:nvSpPr>
          <p:spPr bwMode="auto">
            <a:xfrm>
              <a:off x="2070135" y="3332945"/>
              <a:ext cx="76778" cy="73340"/>
            </a:xfrm>
            <a:custGeom>
              <a:avLst/>
              <a:gdLst>
                <a:gd name="T0" fmla="*/ 56 w 56"/>
                <a:gd name="T1" fmla="*/ 0 h 57"/>
                <a:gd name="T2" fmla="*/ 48 w 56"/>
                <a:gd name="T3" fmla="*/ 6 h 57"/>
                <a:gd name="T4" fmla="*/ 37 w 56"/>
                <a:gd name="T5" fmla="*/ 27 h 57"/>
                <a:gd name="T6" fmla="*/ 10 w 56"/>
                <a:gd name="T7" fmla="*/ 36 h 57"/>
                <a:gd name="T8" fmla="*/ 0 w 56"/>
                <a:gd name="T9" fmla="*/ 33 h 57"/>
                <a:gd name="T10" fmla="*/ 2 w 56"/>
                <a:gd name="T11" fmla="*/ 36 h 57"/>
                <a:gd name="T12" fmla="*/ 11 w 56"/>
                <a:gd name="T13" fmla="*/ 44 h 57"/>
                <a:gd name="T14" fmla="*/ 34 w 56"/>
                <a:gd name="T15" fmla="*/ 43 h 57"/>
                <a:gd name="T16" fmla="*/ 35 w 56"/>
                <a:gd name="T17" fmla="*/ 57 h 57"/>
                <a:gd name="T18" fmla="*/ 46 w 56"/>
                <a:gd name="T19" fmla="*/ 43 h 57"/>
                <a:gd name="T20" fmla="*/ 46 w 56"/>
                <a:gd name="T21" fmla="*/ 42 h 57"/>
                <a:gd name="T22" fmla="*/ 45 w 56"/>
                <a:gd name="T23" fmla="*/ 28 h 57"/>
                <a:gd name="T24" fmla="*/ 48 w 56"/>
                <a:gd name="T25" fmla="*/ 10 h 57"/>
                <a:gd name="T26" fmla="*/ 55 w 56"/>
                <a:gd name="T27" fmla="*/ 7 h 57"/>
                <a:gd name="T28" fmla="*/ 56 w 56"/>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57">
                  <a:moveTo>
                    <a:pt x="56" y="0"/>
                  </a:moveTo>
                  <a:cubicBezTo>
                    <a:pt x="55" y="5"/>
                    <a:pt x="52" y="7"/>
                    <a:pt x="48" y="6"/>
                  </a:cubicBezTo>
                  <a:cubicBezTo>
                    <a:pt x="46" y="15"/>
                    <a:pt x="43" y="22"/>
                    <a:pt x="37" y="27"/>
                  </a:cubicBezTo>
                  <a:cubicBezTo>
                    <a:pt x="31" y="39"/>
                    <a:pt x="22" y="42"/>
                    <a:pt x="10" y="36"/>
                  </a:cubicBezTo>
                  <a:cubicBezTo>
                    <a:pt x="0" y="33"/>
                    <a:pt x="0" y="33"/>
                    <a:pt x="0" y="33"/>
                  </a:cubicBezTo>
                  <a:cubicBezTo>
                    <a:pt x="0" y="34"/>
                    <a:pt x="1" y="35"/>
                    <a:pt x="2" y="36"/>
                  </a:cubicBezTo>
                  <a:cubicBezTo>
                    <a:pt x="11" y="44"/>
                    <a:pt x="11" y="44"/>
                    <a:pt x="11" y="44"/>
                  </a:cubicBezTo>
                  <a:cubicBezTo>
                    <a:pt x="18" y="49"/>
                    <a:pt x="26" y="48"/>
                    <a:pt x="34" y="43"/>
                  </a:cubicBezTo>
                  <a:cubicBezTo>
                    <a:pt x="35" y="57"/>
                    <a:pt x="35" y="57"/>
                    <a:pt x="35" y="57"/>
                  </a:cubicBezTo>
                  <a:cubicBezTo>
                    <a:pt x="39" y="53"/>
                    <a:pt x="43" y="48"/>
                    <a:pt x="46" y="43"/>
                  </a:cubicBezTo>
                  <a:cubicBezTo>
                    <a:pt x="46" y="42"/>
                    <a:pt x="46" y="42"/>
                    <a:pt x="46" y="42"/>
                  </a:cubicBezTo>
                  <a:cubicBezTo>
                    <a:pt x="45" y="28"/>
                    <a:pt x="45" y="28"/>
                    <a:pt x="45" y="28"/>
                  </a:cubicBezTo>
                  <a:cubicBezTo>
                    <a:pt x="47" y="24"/>
                    <a:pt x="48" y="17"/>
                    <a:pt x="48" y="10"/>
                  </a:cubicBezTo>
                  <a:cubicBezTo>
                    <a:pt x="51" y="12"/>
                    <a:pt x="54" y="12"/>
                    <a:pt x="55" y="7"/>
                  </a:cubicBezTo>
                  <a:cubicBezTo>
                    <a:pt x="55" y="5"/>
                    <a:pt x="56" y="2"/>
                    <a:pt x="56"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 name="Freeform 118"/>
            <p:cNvSpPr/>
            <p:nvPr/>
          </p:nvSpPr>
          <p:spPr bwMode="auto">
            <a:xfrm>
              <a:off x="2135454" y="3316902"/>
              <a:ext cx="11459" cy="25211"/>
            </a:xfrm>
            <a:custGeom>
              <a:avLst/>
              <a:gdLst>
                <a:gd name="T0" fmla="*/ 0 w 8"/>
                <a:gd name="T1" fmla="*/ 18 h 19"/>
                <a:gd name="T2" fmla="*/ 8 w 8"/>
                <a:gd name="T3" fmla="*/ 12 h 19"/>
                <a:gd name="T4" fmla="*/ 7 w 8"/>
                <a:gd name="T5" fmla="*/ 0 h 19"/>
                <a:gd name="T6" fmla="*/ 2 w 8"/>
                <a:gd name="T7" fmla="*/ 14 h 19"/>
                <a:gd name="T8" fmla="*/ 0 w 8"/>
                <a:gd name="T9" fmla="*/ 18 h 19"/>
              </a:gdLst>
              <a:ahLst/>
              <a:cxnLst>
                <a:cxn ang="0">
                  <a:pos x="T0" y="T1"/>
                </a:cxn>
                <a:cxn ang="0">
                  <a:pos x="T2" y="T3"/>
                </a:cxn>
                <a:cxn ang="0">
                  <a:pos x="T4" y="T5"/>
                </a:cxn>
                <a:cxn ang="0">
                  <a:pos x="T6" y="T7"/>
                </a:cxn>
                <a:cxn ang="0">
                  <a:pos x="T8" y="T9"/>
                </a:cxn>
              </a:cxnLst>
              <a:rect l="0" t="0" r="r" b="b"/>
              <a:pathLst>
                <a:path w="8" h="19">
                  <a:moveTo>
                    <a:pt x="0" y="18"/>
                  </a:moveTo>
                  <a:cubicBezTo>
                    <a:pt x="4" y="19"/>
                    <a:pt x="7" y="17"/>
                    <a:pt x="8" y="12"/>
                  </a:cubicBezTo>
                  <a:cubicBezTo>
                    <a:pt x="8" y="7"/>
                    <a:pt x="8" y="4"/>
                    <a:pt x="7" y="0"/>
                  </a:cubicBezTo>
                  <a:cubicBezTo>
                    <a:pt x="2" y="14"/>
                    <a:pt x="2" y="14"/>
                    <a:pt x="2" y="14"/>
                  </a:cubicBezTo>
                  <a:cubicBezTo>
                    <a:pt x="0" y="18"/>
                    <a:pt x="0" y="18"/>
                    <a:pt x="0" y="18"/>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2" name="Freeform 119"/>
            <p:cNvSpPr/>
            <p:nvPr/>
          </p:nvSpPr>
          <p:spPr bwMode="auto">
            <a:xfrm>
              <a:off x="2060968" y="3276795"/>
              <a:ext cx="77924" cy="64173"/>
            </a:xfrm>
            <a:custGeom>
              <a:avLst/>
              <a:gdLst>
                <a:gd name="T0" fmla="*/ 55 w 57"/>
                <a:gd name="T1" fmla="*/ 49 h 49"/>
                <a:gd name="T2" fmla="*/ 57 w 57"/>
                <a:gd name="T3" fmla="*/ 45 h 49"/>
                <a:gd name="T4" fmla="*/ 55 w 57"/>
                <a:gd name="T5" fmla="*/ 32 h 49"/>
                <a:gd name="T6" fmla="*/ 55 w 57"/>
                <a:gd name="T7" fmla="*/ 15 h 49"/>
                <a:gd name="T8" fmla="*/ 44 w 57"/>
                <a:gd name="T9" fmla="*/ 2 h 49"/>
                <a:gd name="T10" fmla="*/ 11 w 57"/>
                <a:gd name="T11" fmla="*/ 5 h 49"/>
                <a:gd name="T12" fmla="*/ 0 w 57"/>
                <a:gd name="T13" fmla="*/ 30 h 49"/>
                <a:gd name="T14" fmla="*/ 0 w 57"/>
                <a:gd name="T15" fmla="*/ 41 h 49"/>
                <a:gd name="T16" fmla="*/ 13 w 57"/>
                <a:gd name="T17" fmla="*/ 10 h 49"/>
                <a:gd name="T18" fmla="*/ 50 w 57"/>
                <a:gd name="T19" fmla="*/ 16 h 49"/>
                <a:gd name="T20" fmla="*/ 55 w 57"/>
                <a:gd name="T2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49">
                  <a:moveTo>
                    <a:pt x="55" y="49"/>
                  </a:moveTo>
                  <a:cubicBezTo>
                    <a:pt x="57" y="45"/>
                    <a:pt x="57" y="45"/>
                    <a:pt x="57" y="45"/>
                  </a:cubicBezTo>
                  <a:cubicBezTo>
                    <a:pt x="55" y="32"/>
                    <a:pt x="55" y="32"/>
                    <a:pt x="55" y="32"/>
                  </a:cubicBezTo>
                  <a:cubicBezTo>
                    <a:pt x="55" y="15"/>
                    <a:pt x="55" y="15"/>
                    <a:pt x="55" y="15"/>
                  </a:cubicBezTo>
                  <a:cubicBezTo>
                    <a:pt x="54" y="10"/>
                    <a:pt x="50" y="6"/>
                    <a:pt x="44" y="2"/>
                  </a:cubicBezTo>
                  <a:cubicBezTo>
                    <a:pt x="32" y="0"/>
                    <a:pt x="21" y="1"/>
                    <a:pt x="11" y="5"/>
                  </a:cubicBezTo>
                  <a:cubicBezTo>
                    <a:pt x="4" y="13"/>
                    <a:pt x="1" y="21"/>
                    <a:pt x="0" y="30"/>
                  </a:cubicBezTo>
                  <a:cubicBezTo>
                    <a:pt x="0" y="41"/>
                    <a:pt x="0" y="41"/>
                    <a:pt x="0" y="41"/>
                  </a:cubicBezTo>
                  <a:cubicBezTo>
                    <a:pt x="2" y="27"/>
                    <a:pt x="7" y="17"/>
                    <a:pt x="13" y="10"/>
                  </a:cubicBezTo>
                  <a:cubicBezTo>
                    <a:pt x="27" y="6"/>
                    <a:pt x="39" y="8"/>
                    <a:pt x="50" y="16"/>
                  </a:cubicBezTo>
                  <a:cubicBezTo>
                    <a:pt x="55" y="49"/>
                    <a:pt x="55" y="49"/>
                    <a:pt x="55" y="4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3" name="Freeform 120"/>
            <p:cNvSpPr>
              <a:spLocks noEditPoints="1"/>
            </p:cNvSpPr>
            <p:nvPr/>
          </p:nvSpPr>
          <p:spPr bwMode="auto">
            <a:xfrm>
              <a:off x="2060968" y="3284814"/>
              <a:ext cx="74487" cy="101989"/>
            </a:xfrm>
            <a:custGeom>
              <a:avLst/>
              <a:gdLst>
                <a:gd name="T0" fmla="*/ 55 w 55"/>
                <a:gd name="T1" fmla="*/ 43 h 79"/>
                <a:gd name="T2" fmla="*/ 50 w 55"/>
                <a:gd name="T3" fmla="*/ 10 h 79"/>
                <a:gd name="T4" fmla="*/ 13 w 55"/>
                <a:gd name="T5" fmla="*/ 4 h 79"/>
                <a:gd name="T6" fmla="*/ 0 w 55"/>
                <a:gd name="T7" fmla="*/ 35 h 79"/>
                <a:gd name="T8" fmla="*/ 0 w 55"/>
                <a:gd name="T9" fmla="*/ 47 h 79"/>
                <a:gd name="T10" fmla="*/ 0 w 55"/>
                <a:gd name="T11" fmla="*/ 52 h 79"/>
                <a:gd name="T12" fmla="*/ 7 w 55"/>
                <a:gd name="T13" fmla="*/ 70 h 79"/>
                <a:gd name="T14" fmla="*/ 17 w 55"/>
                <a:gd name="T15" fmla="*/ 73 h 79"/>
                <a:gd name="T16" fmla="*/ 44 w 55"/>
                <a:gd name="T17" fmla="*/ 64 h 79"/>
                <a:gd name="T18" fmla="*/ 55 w 55"/>
                <a:gd name="T19" fmla="*/ 43 h 79"/>
                <a:gd name="T20" fmla="*/ 7 w 55"/>
                <a:gd name="T21" fmla="*/ 56 h 79"/>
                <a:gd name="T22" fmla="*/ 7 w 55"/>
                <a:gd name="T23" fmla="*/ 56 h 79"/>
                <a:gd name="T24" fmla="*/ 14 w 55"/>
                <a:gd name="T25" fmla="*/ 72 h 79"/>
                <a:gd name="T26" fmla="*/ 3 w 55"/>
                <a:gd name="T27" fmla="*/ 53 h 79"/>
                <a:gd name="T28" fmla="*/ 3 w 55"/>
                <a:gd name="T29" fmla="*/ 32 h 79"/>
                <a:gd name="T30" fmla="*/ 9 w 55"/>
                <a:gd name="T31" fmla="*/ 14 h 79"/>
                <a:gd name="T32" fmla="*/ 7 w 55"/>
                <a:gd name="T33" fmla="*/ 37 h 79"/>
                <a:gd name="T34" fmla="*/ 7 w 55"/>
                <a:gd name="T35" fmla="*/ 5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79">
                  <a:moveTo>
                    <a:pt x="55" y="43"/>
                  </a:moveTo>
                  <a:cubicBezTo>
                    <a:pt x="50" y="10"/>
                    <a:pt x="50" y="10"/>
                    <a:pt x="50" y="10"/>
                  </a:cubicBezTo>
                  <a:cubicBezTo>
                    <a:pt x="39" y="2"/>
                    <a:pt x="27" y="0"/>
                    <a:pt x="13" y="4"/>
                  </a:cubicBezTo>
                  <a:cubicBezTo>
                    <a:pt x="7" y="11"/>
                    <a:pt x="2" y="21"/>
                    <a:pt x="0" y="35"/>
                  </a:cubicBezTo>
                  <a:cubicBezTo>
                    <a:pt x="0" y="47"/>
                    <a:pt x="0" y="47"/>
                    <a:pt x="0" y="47"/>
                  </a:cubicBezTo>
                  <a:cubicBezTo>
                    <a:pt x="0" y="52"/>
                    <a:pt x="0" y="52"/>
                    <a:pt x="0" y="52"/>
                  </a:cubicBezTo>
                  <a:cubicBezTo>
                    <a:pt x="0" y="60"/>
                    <a:pt x="2" y="66"/>
                    <a:pt x="7" y="70"/>
                  </a:cubicBezTo>
                  <a:cubicBezTo>
                    <a:pt x="17" y="73"/>
                    <a:pt x="17" y="73"/>
                    <a:pt x="17" y="73"/>
                  </a:cubicBezTo>
                  <a:cubicBezTo>
                    <a:pt x="29" y="79"/>
                    <a:pt x="38" y="76"/>
                    <a:pt x="44" y="64"/>
                  </a:cubicBezTo>
                  <a:cubicBezTo>
                    <a:pt x="50" y="59"/>
                    <a:pt x="53" y="52"/>
                    <a:pt x="55" y="43"/>
                  </a:cubicBezTo>
                  <a:close/>
                  <a:moveTo>
                    <a:pt x="7" y="56"/>
                  </a:moveTo>
                  <a:cubicBezTo>
                    <a:pt x="7" y="56"/>
                    <a:pt x="7" y="56"/>
                    <a:pt x="7" y="56"/>
                  </a:cubicBezTo>
                  <a:cubicBezTo>
                    <a:pt x="7" y="61"/>
                    <a:pt x="10" y="67"/>
                    <a:pt x="14" y="72"/>
                  </a:cubicBezTo>
                  <a:cubicBezTo>
                    <a:pt x="6" y="67"/>
                    <a:pt x="2" y="61"/>
                    <a:pt x="3" y="53"/>
                  </a:cubicBezTo>
                  <a:cubicBezTo>
                    <a:pt x="3" y="32"/>
                    <a:pt x="3" y="32"/>
                    <a:pt x="3" y="32"/>
                  </a:cubicBezTo>
                  <a:cubicBezTo>
                    <a:pt x="9" y="14"/>
                    <a:pt x="9" y="14"/>
                    <a:pt x="9" y="14"/>
                  </a:cubicBezTo>
                  <a:cubicBezTo>
                    <a:pt x="7" y="37"/>
                    <a:pt x="7" y="37"/>
                    <a:pt x="7" y="37"/>
                  </a:cubicBezTo>
                  <a:cubicBezTo>
                    <a:pt x="7" y="56"/>
                    <a:pt x="7" y="56"/>
                    <a:pt x="7" y="56"/>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4" name="Freeform 121"/>
            <p:cNvSpPr/>
            <p:nvPr/>
          </p:nvSpPr>
          <p:spPr bwMode="auto">
            <a:xfrm>
              <a:off x="2063259" y="3303151"/>
              <a:ext cx="16043" cy="74487"/>
            </a:xfrm>
            <a:custGeom>
              <a:avLst/>
              <a:gdLst>
                <a:gd name="T0" fmla="*/ 5 w 12"/>
                <a:gd name="T1" fmla="*/ 42 h 58"/>
                <a:gd name="T2" fmla="*/ 5 w 12"/>
                <a:gd name="T3" fmla="*/ 42 h 58"/>
                <a:gd name="T4" fmla="*/ 5 w 12"/>
                <a:gd name="T5" fmla="*/ 23 h 58"/>
                <a:gd name="T6" fmla="*/ 7 w 12"/>
                <a:gd name="T7" fmla="*/ 0 h 58"/>
                <a:gd name="T8" fmla="*/ 1 w 12"/>
                <a:gd name="T9" fmla="*/ 18 h 58"/>
                <a:gd name="T10" fmla="*/ 1 w 12"/>
                <a:gd name="T11" fmla="*/ 39 h 58"/>
                <a:gd name="T12" fmla="*/ 12 w 12"/>
                <a:gd name="T13" fmla="*/ 58 h 58"/>
                <a:gd name="T14" fmla="*/ 5 w 12"/>
                <a:gd name="T15" fmla="*/ 42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58">
                  <a:moveTo>
                    <a:pt x="5" y="42"/>
                  </a:moveTo>
                  <a:cubicBezTo>
                    <a:pt x="5" y="42"/>
                    <a:pt x="5" y="42"/>
                    <a:pt x="5" y="42"/>
                  </a:cubicBezTo>
                  <a:cubicBezTo>
                    <a:pt x="5" y="23"/>
                    <a:pt x="5" y="23"/>
                    <a:pt x="5" y="23"/>
                  </a:cubicBezTo>
                  <a:cubicBezTo>
                    <a:pt x="7" y="0"/>
                    <a:pt x="7" y="0"/>
                    <a:pt x="7" y="0"/>
                  </a:cubicBezTo>
                  <a:cubicBezTo>
                    <a:pt x="1" y="18"/>
                    <a:pt x="1" y="18"/>
                    <a:pt x="1" y="18"/>
                  </a:cubicBezTo>
                  <a:cubicBezTo>
                    <a:pt x="1" y="39"/>
                    <a:pt x="1" y="39"/>
                    <a:pt x="1" y="39"/>
                  </a:cubicBezTo>
                  <a:cubicBezTo>
                    <a:pt x="0" y="47"/>
                    <a:pt x="4" y="53"/>
                    <a:pt x="12" y="58"/>
                  </a:cubicBezTo>
                  <a:cubicBezTo>
                    <a:pt x="8" y="53"/>
                    <a:pt x="5" y="47"/>
                    <a:pt x="5" y="42"/>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5" name="Freeform 122"/>
            <p:cNvSpPr/>
            <p:nvPr/>
          </p:nvSpPr>
          <p:spPr bwMode="auto">
            <a:xfrm>
              <a:off x="2126287" y="3418892"/>
              <a:ext cx="84800" cy="110010"/>
            </a:xfrm>
            <a:custGeom>
              <a:avLst/>
              <a:gdLst>
                <a:gd name="T0" fmla="*/ 62 w 62"/>
                <a:gd name="T1" fmla="*/ 9 h 85"/>
                <a:gd name="T2" fmla="*/ 60 w 62"/>
                <a:gd name="T3" fmla="*/ 8 h 85"/>
                <a:gd name="T4" fmla="*/ 34 w 62"/>
                <a:gd name="T5" fmla="*/ 46 h 85"/>
                <a:gd name="T6" fmla="*/ 34 w 62"/>
                <a:gd name="T7" fmla="*/ 60 h 85"/>
                <a:gd name="T8" fmla="*/ 21 w 62"/>
                <a:gd name="T9" fmla="*/ 78 h 85"/>
                <a:gd name="T10" fmla="*/ 9 w 62"/>
                <a:gd name="T11" fmla="*/ 79 h 85"/>
                <a:gd name="T12" fmla="*/ 19 w 62"/>
                <a:gd name="T13" fmla="*/ 50 h 85"/>
                <a:gd name="T14" fmla="*/ 34 w 62"/>
                <a:gd name="T15" fmla="*/ 21 h 85"/>
                <a:gd name="T16" fmla="*/ 31 w 62"/>
                <a:gd name="T17" fmla="*/ 16 h 85"/>
                <a:gd name="T18" fmla="*/ 35 w 62"/>
                <a:gd name="T19" fmla="*/ 16 h 85"/>
                <a:gd name="T20" fmla="*/ 39 w 62"/>
                <a:gd name="T21" fmla="*/ 1 h 85"/>
                <a:gd name="T22" fmla="*/ 35 w 62"/>
                <a:gd name="T23" fmla="*/ 0 h 85"/>
                <a:gd name="T24" fmla="*/ 32 w 62"/>
                <a:gd name="T25" fmla="*/ 12 h 85"/>
                <a:gd name="T26" fmla="*/ 21 w 62"/>
                <a:gd name="T27" fmla="*/ 13 h 85"/>
                <a:gd name="T28" fmla="*/ 29 w 62"/>
                <a:gd name="T29" fmla="*/ 20 h 85"/>
                <a:gd name="T30" fmla="*/ 15 w 62"/>
                <a:gd name="T31" fmla="*/ 45 h 85"/>
                <a:gd name="T32" fmla="*/ 0 w 62"/>
                <a:gd name="T33" fmla="*/ 85 h 85"/>
                <a:gd name="T34" fmla="*/ 28 w 62"/>
                <a:gd name="T35" fmla="*/ 83 h 85"/>
                <a:gd name="T36" fmla="*/ 42 w 62"/>
                <a:gd name="T37" fmla="*/ 60 h 85"/>
                <a:gd name="T38" fmla="*/ 43 w 62"/>
                <a:gd name="T39" fmla="*/ 45 h 85"/>
                <a:gd name="T40" fmla="*/ 62 w 62"/>
                <a:gd name="T41" fmla="*/ 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85">
                  <a:moveTo>
                    <a:pt x="62" y="9"/>
                  </a:moveTo>
                  <a:cubicBezTo>
                    <a:pt x="60" y="8"/>
                    <a:pt x="60" y="8"/>
                    <a:pt x="60" y="8"/>
                  </a:cubicBezTo>
                  <a:cubicBezTo>
                    <a:pt x="34" y="46"/>
                    <a:pt x="34" y="46"/>
                    <a:pt x="34" y="46"/>
                  </a:cubicBezTo>
                  <a:cubicBezTo>
                    <a:pt x="34" y="60"/>
                    <a:pt x="34" y="60"/>
                    <a:pt x="34" y="60"/>
                  </a:cubicBezTo>
                  <a:cubicBezTo>
                    <a:pt x="21" y="78"/>
                    <a:pt x="21" y="78"/>
                    <a:pt x="21" y="78"/>
                  </a:cubicBezTo>
                  <a:cubicBezTo>
                    <a:pt x="9" y="79"/>
                    <a:pt x="9" y="79"/>
                    <a:pt x="9" y="79"/>
                  </a:cubicBezTo>
                  <a:cubicBezTo>
                    <a:pt x="11" y="69"/>
                    <a:pt x="15" y="60"/>
                    <a:pt x="19" y="50"/>
                  </a:cubicBezTo>
                  <a:cubicBezTo>
                    <a:pt x="34" y="21"/>
                    <a:pt x="34" y="21"/>
                    <a:pt x="34" y="21"/>
                  </a:cubicBezTo>
                  <a:cubicBezTo>
                    <a:pt x="31" y="16"/>
                    <a:pt x="31" y="16"/>
                    <a:pt x="31" y="16"/>
                  </a:cubicBezTo>
                  <a:cubicBezTo>
                    <a:pt x="35" y="16"/>
                    <a:pt x="35" y="16"/>
                    <a:pt x="35" y="16"/>
                  </a:cubicBezTo>
                  <a:cubicBezTo>
                    <a:pt x="39" y="1"/>
                    <a:pt x="39" y="1"/>
                    <a:pt x="39" y="1"/>
                  </a:cubicBezTo>
                  <a:cubicBezTo>
                    <a:pt x="35" y="0"/>
                    <a:pt x="35" y="0"/>
                    <a:pt x="35" y="0"/>
                  </a:cubicBezTo>
                  <a:cubicBezTo>
                    <a:pt x="34" y="4"/>
                    <a:pt x="33" y="8"/>
                    <a:pt x="32" y="12"/>
                  </a:cubicBezTo>
                  <a:cubicBezTo>
                    <a:pt x="21" y="13"/>
                    <a:pt x="21" y="13"/>
                    <a:pt x="21" y="13"/>
                  </a:cubicBezTo>
                  <a:cubicBezTo>
                    <a:pt x="29" y="20"/>
                    <a:pt x="29" y="20"/>
                    <a:pt x="29" y="20"/>
                  </a:cubicBezTo>
                  <a:cubicBezTo>
                    <a:pt x="26" y="29"/>
                    <a:pt x="21" y="37"/>
                    <a:pt x="15" y="45"/>
                  </a:cubicBezTo>
                  <a:cubicBezTo>
                    <a:pt x="7" y="60"/>
                    <a:pt x="2" y="73"/>
                    <a:pt x="0" y="85"/>
                  </a:cubicBezTo>
                  <a:cubicBezTo>
                    <a:pt x="28" y="83"/>
                    <a:pt x="28" y="83"/>
                    <a:pt x="28" y="83"/>
                  </a:cubicBezTo>
                  <a:cubicBezTo>
                    <a:pt x="31" y="75"/>
                    <a:pt x="35" y="67"/>
                    <a:pt x="42" y="60"/>
                  </a:cubicBezTo>
                  <a:cubicBezTo>
                    <a:pt x="43" y="45"/>
                    <a:pt x="43" y="45"/>
                    <a:pt x="43" y="45"/>
                  </a:cubicBezTo>
                  <a:cubicBezTo>
                    <a:pt x="62" y="9"/>
                    <a:pt x="62" y="9"/>
                    <a:pt x="62" y="9"/>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6" name="Freeform 123"/>
            <p:cNvSpPr/>
            <p:nvPr/>
          </p:nvSpPr>
          <p:spPr bwMode="auto">
            <a:xfrm>
              <a:off x="2138892" y="3420037"/>
              <a:ext cx="69903" cy="100843"/>
            </a:xfrm>
            <a:custGeom>
              <a:avLst/>
              <a:gdLst>
                <a:gd name="T0" fmla="*/ 51 w 51"/>
                <a:gd name="T1" fmla="*/ 7 h 78"/>
                <a:gd name="T2" fmla="*/ 30 w 51"/>
                <a:gd name="T3" fmla="*/ 0 h 78"/>
                <a:gd name="T4" fmla="*/ 26 w 51"/>
                <a:gd name="T5" fmla="*/ 15 h 78"/>
                <a:gd name="T6" fmla="*/ 22 w 51"/>
                <a:gd name="T7" fmla="*/ 15 h 78"/>
                <a:gd name="T8" fmla="*/ 25 w 51"/>
                <a:gd name="T9" fmla="*/ 20 h 78"/>
                <a:gd name="T10" fmla="*/ 10 w 51"/>
                <a:gd name="T11" fmla="*/ 49 h 78"/>
                <a:gd name="T12" fmla="*/ 0 w 51"/>
                <a:gd name="T13" fmla="*/ 78 h 78"/>
                <a:gd name="T14" fmla="*/ 12 w 51"/>
                <a:gd name="T15" fmla="*/ 77 h 78"/>
                <a:gd name="T16" fmla="*/ 25 w 51"/>
                <a:gd name="T17" fmla="*/ 59 h 78"/>
                <a:gd name="T18" fmla="*/ 25 w 51"/>
                <a:gd name="T19" fmla="*/ 45 h 78"/>
                <a:gd name="T20" fmla="*/ 51 w 51"/>
                <a:gd name="T21" fmla="*/ 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78">
                  <a:moveTo>
                    <a:pt x="51" y="7"/>
                  </a:moveTo>
                  <a:cubicBezTo>
                    <a:pt x="30" y="0"/>
                    <a:pt x="30" y="0"/>
                    <a:pt x="30" y="0"/>
                  </a:cubicBezTo>
                  <a:cubicBezTo>
                    <a:pt x="26" y="15"/>
                    <a:pt x="26" y="15"/>
                    <a:pt x="26" y="15"/>
                  </a:cubicBezTo>
                  <a:cubicBezTo>
                    <a:pt x="22" y="15"/>
                    <a:pt x="22" y="15"/>
                    <a:pt x="22" y="15"/>
                  </a:cubicBezTo>
                  <a:cubicBezTo>
                    <a:pt x="25" y="20"/>
                    <a:pt x="25" y="20"/>
                    <a:pt x="25" y="20"/>
                  </a:cubicBezTo>
                  <a:cubicBezTo>
                    <a:pt x="10" y="49"/>
                    <a:pt x="10" y="49"/>
                    <a:pt x="10" y="49"/>
                  </a:cubicBezTo>
                  <a:cubicBezTo>
                    <a:pt x="6" y="59"/>
                    <a:pt x="2" y="68"/>
                    <a:pt x="0" y="78"/>
                  </a:cubicBezTo>
                  <a:cubicBezTo>
                    <a:pt x="12" y="77"/>
                    <a:pt x="12" y="77"/>
                    <a:pt x="12" y="77"/>
                  </a:cubicBezTo>
                  <a:cubicBezTo>
                    <a:pt x="25" y="59"/>
                    <a:pt x="25" y="59"/>
                    <a:pt x="25" y="59"/>
                  </a:cubicBezTo>
                  <a:cubicBezTo>
                    <a:pt x="25" y="45"/>
                    <a:pt x="25" y="45"/>
                    <a:pt x="25" y="45"/>
                  </a:cubicBezTo>
                  <a:cubicBezTo>
                    <a:pt x="51" y="7"/>
                    <a:pt x="51" y="7"/>
                    <a:pt x="51" y="7"/>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7" name="Freeform 124"/>
            <p:cNvSpPr>
              <a:spLocks noEditPoints="1"/>
            </p:cNvSpPr>
            <p:nvPr/>
          </p:nvSpPr>
          <p:spPr bwMode="auto">
            <a:xfrm>
              <a:off x="2027736" y="3386805"/>
              <a:ext cx="189081" cy="182205"/>
            </a:xfrm>
            <a:custGeom>
              <a:avLst/>
              <a:gdLst>
                <a:gd name="T0" fmla="*/ 77 w 138"/>
                <a:gd name="T1" fmla="*/ 1 h 140"/>
                <a:gd name="T2" fmla="*/ 77 w 138"/>
                <a:gd name="T3" fmla="*/ 14 h 140"/>
                <a:gd name="T4" fmla="*/ 73 w 138"/>
                <a:gd name="T5" fmla="*/ 41 h 140"/>
                <a:gd name="T6" fmla="*/ 71 w 138"/>
                <a:gd name="T7" fmla="*/ 49 h 140"/>
                <a:gd name="T8" fmla="*/ 69 w 138"/>
                <a:gd name="T9" fmla="*/ 57 h 140"/>
                <a:gd name="T10" fmla="*/ 68 w 138"/>
                <a:gd name="T11" fmla="*/ 60 h 140"/>
                <a:gd name="T12" fmla="*/ 62 w 138"/>
                <a:gd name="T13" fmla="*/ 109 h 140"/>
                <a:gd name="T14" fmla="*/ 53 w 138"/>
                <a:gd name="T15" fmla="*/ 110 h 140"/>
                <a:gd name="T16" fmla="*/ 48 w 138"/>
                <a:gd name="T17" fmla="*/ 86 h 140"/>
                <a:gd name="T18" fmla="*/ 44 w 138"/>
                <a:gd name="T19" fmla="*/ 68 h 140"/>
                <a:gd name="T20" fmla="*/ 40 w 138"/>
                <a:gd name="T21" fmla="*/ 50 h 140"/>
                <a:gd name="T22" fmla="*/ 38 w 138"/>
                <a:gd name="T23" fmla="*/ 43 h 140"/>
                <a:gd name="T24" fmla="*/ 33 w 138"/>
                <a:gd name="T25" fmla="*/ 27 h 140"/>
                <a:gd name="T26" fmla="*/ 29 w 138"/>
                <a:gd name="T27" fmla="*/ 2 h 140"/>
                <a:gd name="T28" fmla="*/ 29 w 138"/>
                <a:gd name="T29" fmla="*/ 0 h 140"/>
                <a:gd name="T30" fmla="*/ 0 w 138"/>
                <a:gd name="T31" fmla="*/ 26 h 140"/>
                <a:gd name="T32" fmla="*/ 6 w 138"/>
                <a:gd name="T33" fmla="*/ 38 h 140"/>
                <a:gd name="T34" fmla="*/ 18 w 138"/>
                <a:gd name="T35" fmla="*/ 38 h 140"/>
                <a:gd name="T36" fmla="*/ 10 w 138"/>
                <a:gd name="T37" fmla="*/ 46 h 140"/>
                <a:gd name="T38" fmla="*/ 44 w 138"/>
                <a:gd name="T39" fmla="*/ 110 h 140"/>
                <a:gd name="T40" fmla="*/ 44 w 138"/>
                <a:gd name="T41" fmla="*/ 132 h 140"/>
                <a:gd name="T42" fmla="*/ 44 w 138"/>
                <a:gd name="T43" fmla="*/ 140 h 140"/>
                <a:gd name="T44" fmla="*/ 126 w 138"/>
                <a:gd name="T45" fmla="*/ 139 h 140"/>
                <a:gd name="T46" fmla="*/ 136 w 138"/>
                <a:gd name="T47" fmla="*/ 101 h 140"/>
                <a:gd name="T48" fmla="*/ 116 w 138"/>
                <a:gd name="T49" fmla="*/ 104 h 140"/>
                <a:gd name="T50" fmla="*/ 115 w 138"/>
                <a:gd name="T51" fmla="*/ 104 h 140"/>
                <a:gd name="T52" fmla="*/ 110 w 138"/>
                <a:gd name="T53" fmla="*/ 105 h 140"/>
                <a:gd name="T54" fmla="*/ 100 w 138"/>
                <a:gd name="T55" fmla="*/ 107 h 140"/>
                <a:gd name="T56" fmla="*/ 72 w 138"/>
                <a:gd name="T57" fmla="*/ 109 h 140"/>
                <a:gd name="T58" fmla="*/ 87 w 138"/>
                <a:gd name="T59" fmla="*/ 69 h 140"/>
                <a:gd name="T60" fmla="*/ 101 w 138"/>
                <a:gd name="T61" fmla="*/ 44 h 140"/>
                <a:gd name="T62" fmla="*/ 93 w 138"/>
                <a:gd name="T63" fmla="*/ 37 h 140"/>
                <a:gd name="T64" fmla="*/ 104 w 138"/>
                <a:gd name="T65" fmla="*/ 36 h 140"/>
                <a:gd name="T66" fmla="*/ 107 w 138"/>
                <a:gd name="T67" fmla="*/ 24 h 140"/>
                <a:gd name="T68" fmla="*/ 78 w 138"/>
                <a:gd name="T69" fmla="*/ 1 h 140"/>
                <a:gd name="T70" fmla="*/ 77 w 138"/>
                <a:gd name="T71" fmla="*/ 1 h 140"/>
                <a:gd name="T72" fmla="*/ 103 w 138"/>
                <a:gd name="T73" fmla="*/ 26 h 140"/>
                <a:gd name="T74" fmla="*/ 83 w 138"/>
                <a:gd name="T75" fmla="*/ 19 h 140"/>
                <a:gd name="T76" fmla="*/ 76 w 138"/>
                <a:gd name="T77" fmla="*/ 56 h 140"/>
                <a:gd name="T78" fmla="*/ 68 w 138"/>
                <a:gd name="T79" fmla="*/ 106 h 140"/>
                <a:gd name="T80" fmla="*/ 65 w 138"/>
                <a:gd name="T81" fmla="*/ 106 h 140"/>
                <a:gd name="T82" fmla="*/ 72 w 138"/>
                <a:gd name="T83" fmla="*/ 58 h 140"/>
                <a:gd name="T84" fmla="*/ 81 w 138"/>
                <a:gd name="T85" fmla="*/ 11 h 140"/>
                <a:gd name="T86" fmla="*/ 103 w 138"/>
                <a:gd name="T87" fmla="*/ 26 h 140"/>
                <a:gd name="T88" fmla="*/ 28 w 138"/>
                <a:gd name="T89" fmla="*/ 6 h 140"/>
                <a:gd name="T90" fmla="*/ 28 w 138"/>
                <a:gd name="T91" fmla="*/ 11 h 140"/>
                <a:gd name="T92" fmla="*/ 5 w 138"/>
                <a:gd name="T93" fmla="*/ 31 h 140"/>
                <a:gd name="T94" fmla="*/ 3 w 138"/>
                <a:gd name="T95" fmla="*/ 28 h 140"/>
                <a:gd name="T96" fmla="*/ 28 w 138"/>
                <a:gd name="T97" fmla="*/ 6 h 140"/>
                <a:gd name="T98" fmla="*/ 21 w 138"/>
                <a:gd name="T99" fmla="*/ 38 h 140"/>
                <a:gd name="T100" fmla="*/ 18 w 138"/>
                <a:gd name="T101" fmla="*/ 48 h 140"/>
                <a:gd name="T102" fmla="*/ 48 w 138"/>
                <a:gd name="T103" fmla="*/ 107 h 140"/>
                <a:gd name="T104" fmla="*/ 45 w 138"/>
                <a:gd name="T105" fmla="*/ 107 h 140"/>
                <a:gd name="T106" fmla="*/ 13 w 138"/>
                <a:gd name="T107" fmla="*/ 46 h 140"/>
                <a:gd name="T108" fmla="*/ 21 w 138"/>
                <a:gd name="T109" fmla="*/ 38 h 140"/>
                <a:gd name="T110" fmla="*/ 47 w 138"/>
                <a:gd name="T111" fmla="*/ 117 h 140"/>
                <a:gd name="T112" fmla="*/ 47 w 138"/>
                <a:gd name="T113" fmla="*/ 112 h 140"/>
                <a:gd name="T114" fmla="*/ 133 w 138"/>
                <a:gd name="T115" fmla="*/ 108 h 140"/>
                <a:gd name="T116" fmla="*/ 130 w 138"/>
                <a:gd name="T117" fmla="*/ 112 h 140"/>
                <a:gd name="T118" fmla="*/ 47 w 138"/>
                <a:gd name="T119" fmla="*/ 11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8" h="140">
                  <a:moveTo>
                    <a:pt x="77" y="1"/>
                  </a:moveTo>
                  <a:cubicBezTo>
                    <a:pt x="77" y="14"/>
                    <a:pt x="77" y="14"/>
                    <a:pt x="77" y="14"/>
                  </a:cubicBezTo>
                  <a:cubicBezTo>
                    <a:pt x="76" y="23"/>
                    <a:pt x="75" y="32"/>
                    <a:pt x="73" y="41"/>
                  </a:cubicBezTo>
                  <a:cubicBezTo>
                    <a:pt x="72" y="44"/>
                    <a:pt x="72" y="46"/>
                    <a:pt x="71" y="49"/>
                  </a:cubicBezTo>
                  <a:cubicBezTo>
                    <a:pt x="70" y="52"/>
                    <a:pt x="70" y="54"/>
                    <a:pt x="69" y="57"/>
                  </a:cubicBezTo>
                  <a:cubicBezTo>
                    <a:pt x="69" y="58"/>
                    <a:pt x="68" y="59"/>
                    <a:pt x="68" y="60"/>
                  </a:cubicBezTo>
                  <a:cubicBezTo>
                    <a:pt x="64" y="78"/>
                    <a:pt x="62" y="94"/>
                    <a:pt x="62" y="109"/>
                  </a:cubicBezTo>
                  <a:cubicBezTo>
                    <a:pt x="53" y="110"/>
                    <a:pt x="53" y="110"/>
                    <a:pt x="53" y="110"/>
                  </a:cubicBezTo>
                  <a:cubicBezTo>
                    <a:pt x="51" y="102"/>
                    <a:pt x="50" y="94"/>
                    <a:pt x="48" y="86"/>
                  </a:cubicBezTo>
                  <a:cubicBezTo>
                    <a:pt x="47" y="80"/>
                    <a:pt x="46" y="74"/>
                    <a:pt x="44" y="68"/>
                  </a:cubicBezTo>
                  <a:cubicBezTo>
                    <a:pt x="43" y="62"/>
                    <a:pt x="42" y="56"/>
                    <a:pt x="40" y="50"/>
                  </a:cubicBezTo>
                  <a:cubicBezTo>
                    <a:pt x="39" y="48"/>
                    <a:pt x="39" y="46"/>
                    <a:pt x="38" y="43"/>
                  </a:cubicBezTo>
                  <a:cubicBezTo>
                    <a:pt x="37" y="38"/>
                    <a:pt x="35" y="33"/>
                    <a:pt x="33" y="27"/>
                  </a:cubicBezTo>
                  <a:cubicBezTo>
                    <a:pt x="30" y="19"/>
                    <a:pt x="29" y="11"/>
                    <a:pt x="29" y="2"/>
                  </a:cubicBezTo>
                  <a:cubicBezTo>
                    <a:pt x="29" y="2"/>
                    <a:pt x="29" y="1"/>
                    <a:pt x="29" y="0"/>
                  </a:cubicBezTo>
                  <a:cubicBezTo>
                    <a:pt x="22" y="11"/>
                    <a:pt x="13" y="20"/>
                    <a:pt x="0" y="26"/>
                  </a:cubicBezTo>
                  <a:cubicBezTo>
                    <a:pt x="6" y="38"/>
                    <a:pt x="6" y="38"/>
                    <a:pt x="6" y="38"/>
                  </a:cubicBezTo>
                  <a:cubicBezTo>
                    <a:pt x="18" y="38"/>
                    <a:pt x="18" y="38"/>
                    <a:pt x="18" y="38"/>
                  </a:cubicBezTo>
                  <a:cubicBezTo>
                    <a:pt x="10" y="46"/>
                    <a:pt x="10" y="46"/>
                    <a:pt x="10" y="46"/>
                  </a:cubicBezTo>
                  <a:cubicBezTo>
                    <a:pt x="44" y="110"/>
                    <a:pt x="44" y="110"/>
                    <a:pt x="44" y="110"/>
                  </a:cubicBezTo>
                  <a:cubicBezTo>
                    <a:pt x="44" y="132"/>
                    <a:pt x="44" y="132"/>
                    <a:pt x="44" y="132"/>
                  </a:cubicBezTo>
                  <a:cubicBezTo>
                    <a:pt x="44" y="140"/>
                    <a:pt x="44" y="140"/>
                    <a:pt x="44" y="140"/>
                  </a:cubicBezTo>
                  <a:cubicBezTo>
                    <a:pt x="126" y="139"/>
                    <a:pt x="126" y="139"/>
                    <a:pt x="126" y="139"/>
                  </a:cubicBezTo>
                  <a:cubicBezTo>
                    <a:pt x="135" y="132"/>
                    <a:pt x="138" y="119"/>
                    <a:pt x="136" y="101"/>
                  </a:cubicBezTo>
                  <a:cubicBezTo>
                    <a:pt x="131" y="104"/>
                    <a:pt x="124" y="106"/>
                    <a:pt x="116" y="104"/>
                  </a:cubicBezTo>
                  <a:cubicBezTo>
                    <a:pt x="116" y="104"/>
                    <a:pt x="115" y="104"/>
                    <a:pt x="115" y="104"/>
                  </a:cubicBezTo>
                  <a:cubicBezTo>
                    <a:pt x="110" y="105"/>
                    <a:pt x="110" y="105"/>
                    <a:pt x="110" y="105"/>
                  </a:cubicBezTo>
                  <a:cubicBezTo>
                    <a:pt x="100" y="107"/>
                    <a:pt x="100" y="107"/>
                    <a:pt x="100" y="107"/>
                  </a:cubicBezTo>
                  <a:cubicBezTo>
                    <a:pt x="72" y="109"/>
                    <a:pt x="72" y="109"/>
                    <a:pt x="72" y="109"/>
                  </a:cubicBezTo>
                  <a:cubicBezTo>
                    <a:pt x="74" y="97"/>
                    <a:pt x="79" y="84"/>
                    <a:pt x="87" y="69"/>
                  </a:cubicBezTo>
                  <a:cubicBezTo>
                    <a:pt x="93" y="61"/>
                    <a:pt x="98" y="53"/>
                    <a:pt x="101" y="44"/>
                  </a:cubicBezTo>
                  <a:cubicBezTo>
                    <a:pt x="93" y="37"/>
                    <a:pt x="93" y="37"/>
                    <a:pt x="93" y="37"/>
                  </a:cubicBezTo>
                  <a:cubicBezTo>
                    <a:pt x="104" y="36"/>
                    <a:pt x="104" y="36"/>
                    <a:pt x="104" y="36"/>
                  </a:cubicBezTo>
                  <a:cubicBezTo>
                    <a:pt x="105" y="32"/>
                    <a:pt x="106" y="28"/>
                    <a:pt x="107" y="24"/>
                  </a:cubicBezTo>
                  <a:cubicBezTo>
                    <a:pt x="92" y="19"/>
                    <a:pt x="83" y="11"/>
                    <a:pt x="78" y="1"/>
                  </a:cubicBezTo>
                  <a:cubicBezTo>
                    <a:pt x="77" y="1"/>
                    <a:pt x="77" y="1"/>
                    <a:pt x="77" y="1"/>
                  </a:cubicBezTo>
                  <a:close/>
                  <a:moveTo>
                    <a:pt x="103" y="26"/>
                  </a:moveTo>
                  <a:cubicBezTo>
                    <a:pt x="83" y="19"/>
                    <a:pt x="83" y="19"/>
                    <a:pt x="83" y="19"/>
                  </a:cubicBezTo>
                  <a:cubicBezTo>
                    <a:pt x="76" y="56"/>
                    <a:pt x="76" y="56"/>
                    <a:pt x="76" y="56"/>
                  </a:cubicBezTo>
                  <a:cubicBezTo>
                    <a:pt x="71" y="73"/>
                    <a:pt x="69" y="90"/>
                    <a:pt x="68" y="106"/>
                  </a:cubicBezTo>
                  <a:cubicBezTo>
                    <a:pt x="65" y="106"/>
                    <a:pt x="65" y="106"/>
                    <a:pt x="65" y="106"/>
                  </a:cubicBezTo>
                  <a:cubicBezTo>
                    <a:pt x="65" y="90"/>
                    <a:pt x="67" y="74"/>
                    <a:pt x="72" y="58"/>
                  </a:cubicBezTo>
                  <a:cubicBezTo>
                    <a:pt x="81" y="11"/>
                    <a:pt x="81" y="11"/>
                    <a:pt x="81" y="11"/>
                  </a:cubicBezTo>
                  <a:cubicBezTo>
                    <a:pt x="103" y="26"/>
                    <a:pt x="103" y="26"/>
                    <a:pt x="103" y="26"/>
                  </a:cubicBezTo>
                  <a:close/>
                  <a:moveTo>
                    <a:pt x="28" y="6"/>
                  </a:moveTo>
                  <a:cubicBezTo>
                    <a:pt x="28" y="11"/>
                    <a:pt x="28" y="11"/>
                    <a:pt x="28" y="11"/>
                  </a:cubicBezTo>
                  <a:cubicBezTo>
                    <a:pt x="20" y="18"/>
                    <a:pt x="13" y="25"/>
                    <a:pt x="5" y="31"/>
                  </a:cubicBezTo>
                  <a:cubicBezTo>
                    <a:pt x="3" y="28"/>
                    <a:pt x="3" y="28"/>
                    <a:pt x="3" y="28"/>
                  </a:cubicBezTo>
                  <a:cubicBezTo>
                    <a:pt x="12" y="22"/>
                    <a:pt x="20" y="14"/>
                    <a:pt x="28" y="6"/>
                  </a:cubicBezTo>
                  <a:close/>
                  <a:moveTo>
                    <a:pt x="21" y="38"/>
                  </a:moveTo>
                  <a:cubicBezTo>
                    <a:pt x="18" y="48"/>
                    <a:pt x="18" y="48"/>
                    <a:pt x="18" y="48"/>
                  </a:cubicBezTo>
                  <a:cubicBezTo>
                    <a:pt x="48" y="107"/>
                    <a:pt x="48" y="107"/>
                    <a:pt x="48" y="107"/>
                  </a:cubicBezTo>
                  <a:cubicBezTo>
                    <a:pt x="45" y="107"/>
                    <a:pt x="45" y="107"/>
                    <a:pt x="45" y="107"/>
                  </a:cubicBezTo>
                  <a:cubicBezTo>
                    <a:pt x="13" y="46"/>
                    <a:pt x="13" y="46"/>
                    <a:pt x="13" y="46"/>
                  </a:cubicBezTo>
                  <a:cubicBezTo>
                    <a:pt x="21" y="38"/>
                    <a:pt x="21" y="38"/>
                    <a:pt x="21" y="38"/>
                  </a:cubicBezTo>
                  <a:close/>
                  <a:moveTo>
                    <a:pt x="47" y="117"/>
                  </a:moveTo>
                  <a:cubicBezTo>
                    <a:pt x="47" y="112"/>
                    <a:pt x="47" y="112"/>
                    <a:pt x="47" y="112"/>
                  </a:cubicBezTo>
                  <a:cubicBezTo>
                    <a:pt x="133" y="108"/>
                    <a:pt x="133" y="108"/>
                    <a:pt x="133" y="108"/>
                  </a:cubicBezTo>
                  <a:cubicBezTo>
                    <a:pt x="130" y="112"/>
                    <a:pt x="130" y="112"/>
                    <a:pt x="130" y="112"/>
                  </a:cubicBezTo>
                  <a:cubicBezTo>
                    <a:pt x="47" y="117"/>
                    <a:pt x="47" y="117"/>
                    <a:pt x="47" y="117"/>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8" name="Freeform 125"/>
            <p:cNvSpPr/>
            <p:nvPr/>
          </p:nvSpPr>
          <p:spPr bwMode="auto">
            <a:xfrm>
              <a:off x="2117119" y="3401701"/>
              <a:ext cx="51568" cy="122616"/>
            </a:xfrm>
            <a:custGeom>
              <a:avLst/>
              <a:gdLst>
                <a:gd name="T0" fmla="*/ 18 w 38"/>
                <a:gd name="T1" fmla="*/ 8 h 95"/>
                <a:gd name="T2" fmla="*/ 38 w 38"/>
                <a:gd name="T3" fmla="*/ 15 h 95"/>
                <a:gd name="T4" fmla="*/ 16 w 38"/>
                <a:gd name="T5" fmla="*/ 0 h 95"/>
                <a:gd name="T6" fmla="*/ 7 w 38"/>
                <a:gd name="T7" fmla="*/ 47 h 95"/>
                <a:gd name="T8" fmla="*/ 0 w 38"/>
                <a:gd name="T9" fmla="*/ 95 h 95"/>
                <a:gd name="T10" fmla="*/ 3 w 38"/>
                <a:gd name="T11" fmla="*/ 95 h 95"/>
                <a:gd name="T12" fmla="*/ 11 w 38"/>
                <a:gd name="T13" fmla="*/ 45 h 95"/>
                <a:gd name="T14" fmla="*/ 18 w 38"/>
                <a:gd name="T15" fmla="*/ 8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95">
                  <a:moveTo>
                    <a:pt x="18" y="8"/>
                  </a:moveTo>
                  <a:cubicBezTo>
                    <a:pt x="38" y="15"/>
                    <a:pt x="38" y="15"/>
                    <a:pt x="38" y="15"/>
                  </a:cubicBezTo>
                  <a:cubicBezTo>
                    <a:pt x="16" y="0"/>
                    <a:pt x="16" y="0"/>
                    <a:pt x="16" y="0"/>
                  </a:cubicBezTo>
                  <a:cubicBezTo>
                    <a:pt x="7" y="47"/>
                    <a:pt x="7" y="47"/>
                    <a:pt x="7" y="47"/>
                  </a:cubicBezTo>
                  <a:cubicBezTo>
                    <a:pt x="2" y="63"/>
                    <a:pt x="0" y="79"/>
                    <a:pt x="0" y="95"/>
                  </a:cubicBezTo>
                  <a:cubicBezTo>
                    <a:pt x="3" y="95"/>
                    <a:pt x="3" y="95"/>
                    <a:pt x="3" y="95"/>
                  </a:cubicBezTo>
                  <a:cubicBezTo>
                    <a:pt x="4" y="79"/>
                    <a:pt x="6" y="62"/>
                    <a:pt x="11" y="45"/>
                  </a:cubicBezTo>
                  <a:cubicBezTo>
                    <a:pt x="18" y="8"/>
                    <a:pt x="18" y="8"/>
                    <a:pt x="18" y="8"/>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9" name="Freeform 126"/>
            <p:cNvSpPr/>
            <p:nvPr/>
          </p:nvSpPr>
          <p:spPr bwMode="auto">
            <a:xfrm>
              <a:off x="2031173" y="3394825"/>
              <a:ext cx="34378" cy="32086"/>
            </a:xfrm>
            <a:custGeom>
              <a:avLst/>
              <a:gdLst>
                <a:gd name="T0" fmla="*/ 25 w 25"/>
                <a:gd name="T1" fmla="*/ 5 h 25"/>
                <a:gd name="T2" fmla="*/ 25 w 25"/>
                <a:gd name="T3" fmla="*/ 0 h 25"/>
                <a:gd name="T4" fmla="*/ 0 w 25"/>
                <a:gd name="T5" fmla="*/ 22 h 25"/>
                <a:gd name="T6" fmla="*/ 2 w 25"/>
                <a:gd name="T7" fmla="*/ 25 h 25"/>
                <a:gd name="T8" fmla="*/ 25 w 25"/>
                <a:gd name="T9" fmla="*/ 5 h 25"/>
              </a:gdLst>
              <a:ahLst/>
              <a:cxnLst>
                <a:cxn ang="0">
                  <a:pos x="T0" y="T1"/>
                </a:cxn>
                <a:cxn ang="0">
                  <a:pos x="T2" y="T3"/>
                </a:cxn>
                <a:cxn ang="0">
                  <a:pos x="T4" y="T5"/>
                </a:cxn>
                <a:cxn ang="0">
                  <a:pos x="T6" y="T7"/>
                </a:cxn>
                <a:cxn ang="0">
                  <a:pos x="T8" y="T9"/>
                </a:cxn>
              </a:cxnLst>
              <a:rect l="0" t="0" r="r" b="b"/>
              <a:pathLst>
                <a:path w="25" h="25">
                  <a:moveTo>
                    <a:pt x="25" y="5"/>
                  </a:moveTo>
                  <a:cubicBezTo>
                    <a:pt x="25" y="0"/>
                    <a:pt x="25" y="0"/>
                    <a:pt x="25" y="0"/>
                  </a:cubicBezTo>
                  <a:cubicBezTo>
                    <a:pt x="17" y="8"/>
                    <a:pt x="9" y="16"/>
                    <a:pt x="0" y="22"/>
                  </a:cubicBezTo>
                  <a:cubicBezTo>
                    <a:pt x="2" y="25"/>
                    <a:pt x="2" y="25"/>
                    <a:pt x="2" y="25"/>
                  </a:cubicBezTo>
                  <a:cubicBezTo>
                    <a:pt x="10" y="19"/>
                    <a:pt x="17" y="12"/>
                    <a:pt x="25" y="5"/>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0" name="Freeform 127"/>
            <p:cNvSpPr/>
            <p:nvPr/>
          </p:nvSpPr>
          <p:spPr bwMode="auto">
            <a:xfrm>
              <a:off x="2044924" y="3436079"/>
              <a:ext cx="48130" cy="89383"/>
            </a:xfrm>
            <a:custGeom>
              <a:avLst/>
              <a:gdLst>
                <a:gd name="T0" fmla="*/ 6 w 42"/>
                <a:gd name="T1" fmla="*/ 12 h 78"/>
                <a:gd name="T2" fmla="*/ 10 w 42"/>
                <a:gd name="T3" fmla="*/ 0 h 78"/>
                <a:gd name="T4" fmla="*/ 0 w 42"/>
                <a:gd name="T5" fmla="*/ 9 h 78"/>
                <a:gd name="T6" fmla="*/ 39 w 42"/>
                <a:gd name="T7" fmla="*/ 78 h 78"/>
                <a:gd name="T8" fmla="*/ 42 w 42"/>
                <a:gd name="T9" fmla="*/ 78 h 78"/>
                <a:gd name="T10" fmla="*/ 6 w 42"/>
                <a:gd name="T11" fmla="*/ 12 h 78"/>
                <a:gd name="T12" fmla="*/ 6 w 42"/>
                <a:gd name="T13" fmla="*/ 12 h 78"/>
              </a:gdLst>
              <a:ahLst/>
              <a:cxnLst>
                <a:cxn ang="0">
                  <a:pos x="T0" y="T1"/>
                </a:cxn>
                <a:cxn ang="0">
                  <a:pos x="T2" y="T3"/>
                </a:cxn>
                <a:cxn ang="0">
                  <a:pos x="T4" y="T5"/>
                </a:cxn>
                <a:cxn ang="0">
                  <a:pos x="T6" y="T7"/>
                </a:cxn>
                <a:cxn ang="0">
                  <a:pos x="T8" y="T9"/>
                </a:cxn>
                <a:cxn ang="0">
                  <a:pos x="T10" y="T11"/>
                </a:cxn>
                <a:cxn ang="0">
                  <a:pos x="T12" y="T13"/>
                </a:cxn>
              </a:cxnLst>
              <a:rect l="0" t="0" r="r" b="b"/>
              <a:pathLst>
                <a:path w="42" h="78">
                  <a:moveTo>
                    <a:pt x="6" y="12"/>
                  </a:moveTo>
                  <a:lnTo>
                    <a:pt x="10" y="0"/>
                  </a:lnTo>
                  <a:lnTo>
                    <a:pt x="0" y="9"/>
                  </a:lnTo>
                  <a:lnTo>
                    <a:pt x="39" y="78"/>
                  </a:lnTo>
                  <a:lnTo>
                    <a:pt x="42" y="78"/>
                  </a:lnTo>
                  <a:lnTo>
                    <a:pt x="6" y="12"/>
                  </a:lnTo>
                  <a:lnTo>
                    <a:pt x="6" y="12"/>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1" name="Freeform 128"/>
            <p:cNvSpPr/>
            <p:nvPr/>
          </p:nvSpPr>
          <p:spPr bwMode="auto">
            <a:xfrm>
              <a:off x="2091908" y="3527756"/>
              <a:ext cx="118032" cy="11459"/>
            </a:xfrm>
            <a:custGeom>
              <a:avLst/>
              <a:gdLst>
                <a:gd name="T0" fmla="*/ 0 w 103"/>
                <a:gd name="T1" fmla="*/ 4 h 10"/>
                <a:gd name="T2" fmla="*/ 0 w 103"/>
                <a:gd name="T3" fmla="*/ 10 h 10"/>
                <a:gd name="T4" fmla="*/ 99 w 103"/>
                <a:gd name="T5" fmla="*/ 4 h 10"/>
                <a:gd name="T6" fmla="*/ 103 w 103"/>
                <a:gd name="T7" fmla="*/ 0 h 10"/>
                <a:gd name="T8" fmla="*/ 0 w 103"/>
                <a:gd name="T9" fmla="*/ 4 h 10"/>
                <a:gd name="T10" fmla="*/ 0 w 103"/>
                <a:gd name="T11" fmla="*/ 4 h 10"/>
              </a:gdLst>
              <a:ahLst/>
              <a:cxnLst>
                <a:cxn ang="0">
                  <a:pos x="T0" y="T1"/>
                </a:cxn>
                <a:cxn ang="0">
                  <a:pos x="T2" y="T3"/>
                </a:cxn>
                <a:cxn ang="0">
                  <a:pos x="T4" y="T5"/>
                </a:cxn>
                <a:cxn ang="0">
                  <a:pos x="T6" y="T7"/>
                </a:cxn>
                <a:cxn ang="0">
                  <a:pos x="T8" y="T9"/>
                </a:cxn>
                <a:cxn ang="0">
                  <a:pos x="T10" y="T11"/>
                </a:cxn>
              </a:cxnLst>
              <a:rect l="0" t="0" r="r" b="b"/>
              <a:pathLst>
                <a:path w="103" h="10">
                  <a:moveTo>
                    <a:pt x="0" y="4"/>
                  </a:moveTo>
                  <a:lnTo>
                    <a:pt x="0" y="10"/>
                  </a:lnTo>
                  <a:lnTo>
                    <a:pt x="99" y="4"/>
                  </a:lnTo>
                  <a:lnTo>
                    <a:pt x="103" y="0"/>
                  </a:lnTo>
                  <a:lnTo>
                    <a:pt x="0" y="4"/>
                  </a:lnTo>
                  <a:lnTo>
                    <a:pt x="0" y="4"/>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2" name="Freeform 129"/>
            <p:cNvSpPr/>
            <p:nvPr/>
          </p:nvSpPr>
          <p:spPr bwMode="auto">
            <a:xfrm>
              <a:off x="2105660" y="3387950"/>
              <a:ext cx="27503" cy="52713"/>
            </a:xfrm>
            <a:custGeom>
              <a:avLst/>
              <a:gdLst>
                <a:gd name="T0" fmla="*/ 20 w 20"/>
                <a:gd name="T1" fmla="*/ 13 h 40"/>
                <a:gd name="T2" fmla="*/ 20 w 20"/>
                <a:gd name="T3" fmla="*/ 0 h 40"/>
                <a:gd name="T4" fmla="*/ 9 w 20"/>
                <a:gd name="T5" fmla="*/ 14 h 40"/>
                <a:gd name="T6" fmla="*/ 0 w 20"/>
                <a:gd name="T7" fmla="*/ 23 h 40"/>
                <a:gd name="T8" fmla="*/ 8 w 20"/>
                <a:gd name="T9" fmla="*/ 32 h 40"/>
                <a:gd name="T10" fmla="*/ 16 w 20"/>
                <a:gd name="T11" fmla="*/ 40 h 40"/>
                <a:gd name="T12" fmla="*/ 20 w 20"/>
                <a:gd name="T13" fmla="*/ 13 h 40"/>
              </a:gdLst>
              <a:ahLst/>
              <a:cxnLst>
                <a:cxn ang="0">
                  <a:pos x="T0" y="T1"/>
                </a:cxn>
                <a:cxn ang="0">
                  <a:pos x="T2" y="T3"/>
                </a:cxn>
                <a:cxn ang="0">
                  <a:pos x="T4" y="T5"/>
                </a:cxn>
                <a:cxn ang="0">
                  <a:pos x="T6" y="T7"/>
                </a:cxn>
                <a:cxn ang="0">
                  <a:pos x="T8" y="T9"/>
                </a:cxn>
                <a:cxn ang="0">
                  <a:pos x="T10" y="T11"/>
                </a:cxn>
                <a:cxn ang="0">
                  <a:pos x="T12" y="T13"/>
                </a:cxn>
              </a:cxnLst>
              <a:rect l="0" t="0" r="r" b="b"/>
              <a:pathLst>
                <a:path w="20" h="40">
                  <a:moveTo>
                    <a:pt x="20" y="13"/>
                  </a:moveTo>
                  <a:cubicBezTo>
                    <a:pt x="20" y="0"/>
                    <a:pt x="20" y="0"/>
                    <a:pt x="20" y="0"/>
                  </a:cubicBezTo>
                  <a:cubicBezTo>
                    <a:pt x="17" y="5"/>
                    <a:pt x="13" y="10"/>
                    <a:pt x="9" y="14"/>
                  </a:cubicBezTo>
                  <a:cubicBezTo>
                    <a:pt x="6" y="17"/>
                    <a:pt x="3" y="20"/>
                    <a:pt x="0" y="23"/>
                  </a:cubicBezTo>
                  <a:cubicBezTo>
                    <a:pt x="8" y="32"/>
                    <a:pt x="8" y="32"/>
                    <a:pt x="8" y="32"/>
                  </a:cubicBezTo>
                  <a:cubicBezTo>
                    <a:pt x="16" y="40"/>
                    <a:pt x="16" y="40"/>
                    <a:pt x="16" y="40"/>
                  </a:cubicBezTo>
                  <a:cubicBezTo>
                    <a:pt x="18" y="31"/>
                    <a:pt x="19" y="22"/>
                    <a:pt x="20" y="13"/>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3" name="Freeform 130"/>
            <p:cNvSpPr/>
            <p:nvPr/>
          </p:nvSpPr>
          <p:spPr bwMode="auto">
            <a:xfrm>
              <a:off x="2113681" y="3430351"/>
              <a:ext cx="13751" cy="20627"/>
            </a:xfrm>
            <a:custGeom>
              <a:avLst/>
              <a:gdLst>
                <a:gd name="T0" fmla="*/ 8 w 10"/>
                <a:gd name="T1" fmla="*/ 16 h 16"/>
                <a:gd name="T2" fmla="*/ 10 w 10"/>
                <a:gd name="T3" fmla="*/ 8 h 16"/>
                <a:gd name="T4" fmla="*/ 2 w 10"/>
                <a:gd name="T5" fmla="*/ 0 h 16"/>
                <a:gd name="T6" fmla="*/ 0 w 10"/>
                <a:gd name="T7" fmla="*/ 3 h 16"/>
                <a:gd name="T8" fmla="*/ 8 w 10"/>
                <a:gd name="T9" fmla="*/ 16 h 16"/>
              </a:gdLst>
              <a:ahLst/>
              <a:cxnLst>
                <a:cxn ang="0">
                  <a:pos x="T0" y="T1"/>
                </a:cxn>
                <a:cxn ang="0">
                  <a:pos x="T2" y="T3"/>
                </a:cxn>
                <a:cxn ang="0">
                  <a:pos x="T4" y="T5"/>
                </a:cxn>
                <a:cxn ang="0">
                  <a:pos x="T6" y="T7"/>
                </a:cxn>
                <a:cxn ang="0">
                  <a:pos x="T8" y="T9"/>
                </a:cxn>
              </a:cxnLst>
              <a:rect l="0" t="0" r="r" b="b"/>
              <a:pathLst>
                <a:path w="10" h="16">
                  <a:moveTo>
                    <a:pt x="8" y="16"/>
                  </a:moveTo>
                  <a:cubicBezTo>
                    <a:pt x="9" y="13"/>
                    <a:pt x="9" y="11"/>
                    <a:pt x="10" y="8"/>
                  </a:cubicBezTo>
                  <a:cubicBezTo>
                    <a:pt x="2" y="0"/>
                    <a:pt x="2" y="0"/>
                    <a:pt x="2" y="0"/>
                  </a:cubicBezTo>
                  <a:cubicBezTo>
                    <a:pt x="0" y="3"/>
                    <a:pt x="0" y="3"/>
                    <a:pt x="0" y="3"/>
                  </a:cubicBezTo>
                  <a:cubicBezTo>
                    <a:pt x="8" y="16"/>
                    <a:pt x="8" y="16"/>
                    <a:pt x="8" y="16"/>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4" name="Freeform 131"/>
            <p:cNvSpPr/>
            <p:nvPr/>
          </p:nvSpPr>
          <p:spPr bwMode="auto">
            <a:xfrm>
              <a:off x="2087325" y="3430351"/>
              <a:ext cx="148972" cy="846850"/>
            </a:xfrm>
            <a:custGeom>
              <a:avLst/>
              <a:gdLst>
                <a:gd name="T0" fmla="*/ 95 w 108"/>
                <a:gd name="T1" fmla="*/ 51 h 653"/>
                <a:gd name="T2" fmla="*/ 90 w 108"/>
                <a:gd name="T3" fmla="*/ 55 h 653"/>
                <a:gd name="T4" fmla="*/ 98 w 108"/>
                <a:gd name="T5" fmla="*/ 55 h 653"/>
                <a:gd name="T6" fmla="*/ 99 w 108"/>
                <a:gd name="T7" fmla="*/ 58 h 653"/>
                <a:gd name="T8" fmla="*/ 97 w 108"/>
                <a:gd name="T9" fmla="*/ 61 h 653"/>
                <a:gd name="T10" fmla="*/ 101 w 108"/>
                <a:gd name="T11" fmla="*/ 60 h 653"/>
                <a:gd name="T12" fmla="*/ 100 w 108"/>
                <a:gd name="T13" fmla="*/ 63 h 653"/>
                <a:gd name="T14" fmla="*/ 94 w 108"/>
                <a:gd name="T15" fmla="*/ 66 h 653"/>
                <a:gd name="T16" fmla="*/ 93 w 108"/>
                <a:gd name="T17" fmla="*/ 67 h 653"/>
                <a:gd name="T18" fmla="*/ 92 w 108"/>
                <a:gd name="T19" fmla="*/ 68 h 653"/>
                <a:gd name="T20" fmla="*/ 82 w 108"/>
                <a:gd name="T21" fmla="*/ 106 h 653"/>
                <a:gd name="T22" fmla="*/ 0 w 108"/>
                <a:gd name="T23" fmla="*/ 107 h 653"/>
                <a:gd name="T24" fmla="*/ 0 w 108"/>
                <a:gd name="T25" fmla="*/ 117 h 653"/>
                <a:gd name="T26" fmla="*/ 0 w 108"/>
                <a:gd name="T27" fmla="*/ 121 h 653"/>
                <a:gd name="T28" fmla="*/ 42 w 108"/>
                <a:gd name="T29" fmla="*/ 123 h 653"/>
                <a:gd name="T30" fmla="*/ 47 w 108"/>
                <a:gd name="T31" fmla="*/ 123 h 653"/>
                <a:gd name="T32" fmla="*/ 47 w 108"/>
                <a:gd name="T33" fmla="*/ 132 h 653"/>
                <a:gd name="T34" fmla="*/ 64 w 108"/>
                <a:gd name="T35" fmla="*/ 201 h 653"/>
                <a:gd name="T36" fmla="*/ 74 w 108"/>
                <a:gd name="T37" fmla="*/ 252 h 653"/>
                <a:gd name="T38" fmla="*/ 25 w 108"/>
                <a:gd name="T39" fmla="*/ 226 h 653"/>
                <a:gd name="T40" fmla="*/ 29 w 108"/>
                <a:gd name="T41" fmla="*/ 248 h 653"/>
                <a:gd name="T42" fmla="*/ 68 w 108"/>
                <a:gd name="T43" fmla="*/ 290 h 653"/>
                <a:gd name="T44" fmla="*/ 75 w 108"/>
                <a:gd name="T45" fmla="*/ 288 h 653"/>
                <a:gd name="T46" fmla="*/ 66 w 108"/>
                <a:gd name="T47" fmla="*/ 370 h 653"/>
                <a:gd name="T48" fmla="*/ 66 w 108"/>
                <a:gd name="T49" fmla="*/ 463 h 653"/>
                <a:gd name="T50" fmla="*/ 79 w 108"/>
                <a:gd name="T51" fmla="*/ 564 h 653"/>
                <a:gd name="T52" fmla="*/ 79 w 108"/>
                <a:gd name="T53" fmla="*/ 595 h 653"/>
                <a:gd name="T54" fmla="*/ 56 w 108"/>
                <a:gd name="T55" fmla="*/ 614 h 653"/>
                <a:gd name="T56" fmla="*/ 55 w 108"/>
                <a:gd name="T57" fmla="*/ 614 h 653"/>
                <a:gd name="T58" fmla="*/ 52 w 108"/>
                <a:gd name="T59" fmla="*/ 631 h 653"/>
                <a:gd name="T60" fmla="*/ 65 w 108"/>
                <a:gd name="T61" fmla="*/ 637 h 653"/>
                <a:gd name="T62" fmla="*/ 65 w 108"/>
                <a:gd name="T63" fmla="*/ 648 h 653"/>
                <a:gd name="T64" fmla="*/ 98 w 108"/>
                <a:gd name="T65" fmla="*/ 652 h 653"/>
                <a:gd name="T66" fmla="*/ 106 w 108"/>
                <a:gd name="T67" fmla="*/ 645 h 653"/>
                <a:gd name="T68" fmla="*/ 102 w 108"/>
                <a:gd name="T69" fmla="*/ 630 h 653"/>
                <a:gd name="T70" fmla="*/ 93 w 108"/>
                <a:gd name="T71" fmla="*/ 604 h 653"/>
                <a:gd name="T72" fmla="*/ 93 w 108"/>
                <a:gd name="T73" fmla="*/ 544 h 653"/>
                <a:gd name="T74" fmla="*/ 84 w 108"/>
                <a:gd name="T75" fmla="*/ 450 h 653"/>
                <a:gd name="T76" fmla="*/ 84 w 108"/>
                <a:gd name="T77" fmla="*/ 351 h 653"/>
                <a:gd name="T78" fmla="*/ 88 w 108"/>
                <a:gd name="T79" fmla="*/ 283 h 653"/>
                <a:gd name="T80" fmla="*/ 108 w 108"/>
                <a:gd name="T81" fmla="*/ 276 h 653"/>
                <a:gd name="T82" fmla="*/ 93 w 108"/>
                <a:gd name="T83" fmla="*/ 211 h 653"/>
                <a:gd name="T84" fmla="*/ 78 w 108"/>
                <a:gd name="T85" fmla="*/ 121 h 653"/>
                <a:gd name="T86" fmla="*/ 101 w 108"/>
                <a:gd name="T87" fmla="*/ 112 h 653"/>
                <a:gd name="T88" fmla="*/ 101 w 108"/>
                <a:gd name="T89" fmla="*/ 101 h 653"/>
                <a:gd name="T90" fmla="*/ 104 w 108"/>
                <a:gd name="T91" fmla="*/ 94 h 653"/>
                <a:gd name="T92" fmla="*/ 104 w 108"/>
                <a:gd name="T93" fmla="*/ 57 h 653"/>
                <a:gd name="T94" fmla="*/ 97 w 108"/>
                <a:gd name="T95" fmla="*/ 21 h 653"/>
                <a:gd name="T96" fmla="*/ 90 w 108"/>
                <a:gd name="T97" fmla="*/ 0 h 653"/>
                <a:gd name="T98" fmla="*/ 95 w 108"/>
                <a:gd name="T99" fmla="*/ 48 h 653"/>
                <a:gd name="T100" fmla="*/ 95 w 108"/>
                <a:gd name="T101" fmla="*/ 5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 h="653">
                  <a:moveTo>
                    <a:pt x="95" y="51"/>
                  </a:moveTo>
                  <a:cubicBezTo>
                    <a:pt x="94" y="52"/>
                    <a:pt x="93" y="54"/>
                    <a:pt x="90" y="55"/>
                  </a:cubicBezTo>
                  <a:cubicBezTo>
                    <a:pt x="98" y="55"/>
                    <a:pt x="98" y="55"/>
                    <a:pt x="98" y="55"/>
                  </a:cubicBezTo>
                  <a:cubicBezTo>
                    <a:pt x="99" y="56"/>
                    <a:pt x="99" y="57"/>
                    <a:pt x="99" y="58"/>
                  </a:cubicBezTo>
                  <a:cubicBezTo>
                    <a:pt x="98" y="59"/>
                    <a:pt x="98" y="60"/>
                    <a:pt x="97" y="61"/>
                  </a:cubicBezTo>
                  <a:cubicBezTo>
                    <a:pt x="101" y="60"/>
                    <a:pt x="101" y="60"/>
                    <a:pt x="101" y="60"/>
                  </a:cubicBezTo>
                  <a:cubicBezTo>
                    <a:pt x="101" y="61"/>
                    <a:pt x="100" y="62"/>
                    <a:pt x="100" y="63"/>
                  </a:cubicBezTo>
                  <a:cubicBezTo>
                    <a:pt x="99" y="65"/>
                    <a:pt x="97" y="66"/>
                    <a:pt x="94" y="66"/>
                  </a:cubicBezTo>
                  <a:cubicBezTo>
                    <a:pt x="94" y="67"/>
                    <a:pt x="93" y="67"/>
                    <a:pt x="93" y="67"/>
                  </a:cubicBezTo>
                  <a:cubicBezTo>
                    <a:pt x="92" y="68"/>
                    <a:pt x="92" y="68"/>
                    <a:pt x="92" y="68"/>
                  </a:cubicBezTo>
                  <a:cubicBezTo>
                    <a:pt x="94" y="86"/>
                    <a:pt x="91" y="99"/>
                    <a:pt x="82" y="106"/>
                  </a:cubicBezTo>
                  <a:cubicBezTo>
                    <a:pt x="0" y="107"/>
                    <a:pt x="0" y="107"/>
                    <a:pt x="0" y="107"/>
                  </a:cubicBezTo>
                  <a:cubicBezTo>
                    <a:pt x="0" y="117"/>
                    <a:pt x="0" y="117"/>
                    <a:pt x="0" y="117"/>
                  </a:cubicBezTo>
                  <a:cubicBezTo>
                    <a:pt x="0" y="121"/>
                    <a:pt x="0" y="121"/>
                    <a:pt x="0" y="121"/>
                  </a:cubicBezTo>
                  <a:cubicBezTo>
                    <a:pt x="14" y="122"/>
                    <a:pt x="29" y="123"/>
                    <a:pt x="42" y="123"/>
                  </a:cubicBezTo>
                  <a:cubicBezTo>
                    <a:pt x="44" y="123"/>
                    <a:pt x="46" y="123"/>
                    <a:pt x="47" y="123"/>
                  </a:cubicBezTo>
                  <a:cubicBezTo>
                    <a:pt x="47" y="132"/>
                    <a:pt x="47" y="132"/>
                    <a:pt x="47" y="132"/>
                  </a:cubicBezTo>
                  <a:cubicBezTo>
                    <a:pt x="64" y="201"/>
                    <a:pt x="64" y="201"/>
                    <a:pt x="64" y="201"/>
                  </a:cubicBezTo>
                  <a:cubicBezTo>
                    <a:pt x="71" y="219"/>
                    <a:pt x="74" y="236"/>
                    <a:pt x="74" y="252"/>
                  </a:cubicBezTo>
                  <a:cubicBezTo>
                    <a:pt x="55" y="270"/>
                    <a:pt x="39" y="262"/>
                    <a:pt x="25" y="226"/>
                  </a:cubicBezTo>
                  <a:cubicBezTo>
                    <a:pt x="29" y="248"/>
                    <a:pt x="29" y="248"/>
                    <a:pt x="29" y="248"/>
                  </a:cubicBezTo>
                  <a:cubicBezTo>
                    <a:pt x="35" y="282"/>
                    <a:pt x="49" y="296"/>
                    <a:pt x="68" y="290"/>
                  </a:cubicBezTo>
                  <a:cubicBezTo>
                    <a:pt x="75" y="288"/>
                    <a:pt x="75" y="288"/>
                    <a:pt x="75" y="288"/>
                  </a:cubicBezTo>
                  <a:cubicBezTo>
                    <a:pt x="66" y="370"/>
                    <a:pt x="66" y="370"/>
                    <a:pt x="66" y="370"/>
                  </a:cubicBezTo>
                  <a:cubicBezTo>
                    <a:pt x="66" y="463"/>
                    <a:pt x="66" y="463"/>
                    <a:pt x="66" y="463"/>
                  </a:cubicBezTo>
                  <a:cubicBezTo>
                    <a:pt x="79" y="564"/>
                    <a:pt x="79" y="564"/>
                    <a:pt x="79" y="564"/>
                  </a:cubicBezTo>
                  <a:cubicBezTo>
                    <a:pt x="79" y="595"/>
                    <a:pt x="79" y="595"/>
                    <a:pt x="79" y="595"/>
                  </a:cubicBezTo>
                  <a:cubicBezTo>
                    <a:pt x="56" y="614"/>
                    <a:pt x="56" y="614"/>
                    <a:pt x="56" y="614"/>
                  </a:cubicBezTo>
                  <a:cubicBezTo>
                    <a:pt x="56" y="614"/>
                    <a:pt x="56" y="614"/>
                    <a:pt x="55" y="614"/>
                  </a:cubicBezTo>
                  <a:cubicBezTo>
                    <a:pt x="52" y="631"/>
                    <a:pt x="52" y="631"/>
                    <a:pt x="52" y="631"/>
                  </a:cubicBezTo>
                  <a:cubicBezTo>
                    <a:pt x="65" y="637"/>
                    <a:pt x="65" y="637"/>
                    <a:pt x="65" y="637"/>
                  </a:cubicBezTo>
                  <a:cubicBezTo>
                    <a:pt x="65" y="648"/>
                    <a:pt x="65" y="648"/>
                    <a:pt x="65" y="648"/>
                  </a:cubicBezTo>
                  <a:cubicBezTo>
                    <a:pt x="98" y="652"/>
                    <a:pt x="98" y="652"/>
                    <a:pt x="98" y="652"/>
                  </a:cubicBezTo>
                  <a:cubicBezTo>
                    <a:pt x="103" y="653"/>
                    <a:pt x="106" y="650"/>
                    <a:pt x="106" y="645"/>
                  </a:cubicBezTo>
                  <a:cubicBezTo>
                    <a:pt x="106" y="641"/>
                    <a:pt x="105" y="636"/>
                    <a:pt x="102" y="630"/>
                  </a:cubicBezTo>
                  <a:cubicBezTo>
                    <a:pt x="93" y="604"/>
                    <a:pt x="93" y="604"/>
                    <a:pt x="93" y="604"/>
                  </a:cubicBezTo>
                  <a:cubicBezTo>
                    <a:pt x="95" y="586"/>
                    <a:pt x="95" y="566"/>
                    <a:pt x="93" y="544"/>
                  </a:cubicBezTo>
                  <a:cubicBezTo>
                    <a:pt x="84" y="450"/>
                    <a:pt x="84" y="450"/>
                    <a:pt x="84" y="450"/>
                  </a:cubicBezTo>
                  <a:cubicBezTo>
                    <a:pt x="84" y="351"/>
                    <a:pt x="84" y="351"/>
                    <a:pt x="84" y="351"/>
                  </a:cubicBezTo>
                  <a:cubicBezTo>
                    <a:pt x="88" y="283"/>
                    <a:pt x="88" y="283"/>
                    <a:pt x="88" y="283"/>
                  </a:cubicBezTo>
                  <a:cubicBezTo>
                    <a:pt x="108" y="276"/>
                    <a:pt x="108" y="276"/>
                    <a:pt x="108" y="276"/>
                  </a:cubicBezTo>
                  <a:cubicBezTo>
                    <a:pt x="93" y="211"/>
                    <a:pt x="93" y="211"/>
                    <a:pt x="93" y="211"/>
                  </a:cubicBezTo>
                  <a:cubicBezTo>
                    <a:pt x="78" y="121"/>
                    <a:pt x="78" y="121"/>
                    <a:pt x="78" y="121"/>
                  </a:cubicBezTo>
                  <a:cubicBezTo>
                    <a:pt x="90" y="123"/>
                    <a:pt x="98" y="120"/>
                    <a:pt x="101" y="112"/>
                  </a:cubicBezTo>
                  <a:cubicBezTo>
                    <a:pt x="101" y="101"/>
                    <a:pt x="101" y="101"/>
                    <a:pt x="101" y="101"/>
                  </a:cubicBezTo>
                  <a:cubicBezTo>
                    <a:pt x="104" y="94"/>
                    <a:pt x="104" y="94"/>
                    <a:pt x="104" y="94"/>
                  </a:cubicBezTo>
                  <a:cubicBezTo>
                    <a:pt x="104" y="57"/>
                    <a:pt x="104" y="57"/>
                    <a:pt x="104" y="57"/>
                  </a:cubicBezTo>
                  <a:cubicBezTo>
                    <a:pt x="97" y="21"/>
                    <a:pt x="97" y="21"/>
                    <a:pt x="97" y="21"/>
                  </a:cubicBezTo>
                  <a:cubicBezTo>
                    <a:pt x="96" y="11"/>
                    <a:pt x="93" y="3"/>
                    <a:pt x="90" y="0"/>
                  </a:cubicBezTo>
                  <a:cubicBezTo>
                    <a:pt x="93" y="16"/>
                    <a:pt x="94" y="32"/>
                    <a:pt x="95" y="48"/>
                  </a:cubicBezTo>
                  <a:cubicBezTo>
                    <a:pt x="95" y="49"/>
                    <a:pt x="95" y="50"/>
                    <a:pt x="95" y="5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5" name="Freeform 132"/>
            <p:cNvSpPr/>
            <p:nvPr/>
          </p:nvSpPr>
          <p:spPr bwMode="auto">
            <a:xfrm>
              <a:off x="2175562" y="3495668"/>
              <a:ext cx="42400" cy="22919"/>
            </a:xfrm>
            <a:custGeom>
              <a:avLst/>
              <a:gdLst>
                <a:gd name="T0" fmla="*/ 26 w 31"/>
                <a:gd name="T1" fmla="*/ 4 h 17"/>
                <a:gd name="T2" fmla="*/ 31 w 31"/>
                <a:gd name="T3" fmla="*/ 0 h 17"/>
                <a:gd name="T4" fmla="*/ 9 w 31"/>
                <a:gd name="T5" fmla="*/ 3 h 17"/>
                <a:gd name="T6" fmla="*/ 0 w 31"/>
                <a:gd name="T7" fmla="*/ 17 h 17"/>
                <a:gd name="T8" fmla="*/ 12 w 31"/>
                <a:gd name="T9" fmla="*/ 5 h 17"/>
                <a:gd name="T10" fmla="*/ 26 w 31"/>
                <a:gd name="T11" fmla="*/ 4 h 17"/>
              </a:gdLst>
              <a:ahLst/>
              <a:cxnLst>
                <a:cxn ang="0">
                  <a:pos x="T0" y="T1"/>
                </a:cxn>
                <a:cxn ang="0">
                  <a:pos x="T2" y="T3"/>
                </a:cxn>
                <a:cxn ang="0">
                  <a:pos x="T4" y="T5"/>
                </a:cxn>
                <a:cxn ang="0">
                  <a:pos x="T6" y="T7"/>
                </a:cxn>
                <a:cxn ang="0">
                  <a:pos x="T8" y="T9"/>
                </a:cxn>
                <a:cxn ang="0">
                  <a:pos x="T10" y="T11"/>
                </a:cxn>
              </a:cxnLst>
              <a:rect l="0" t="0" r="r" b="b"/>
              <a:pathLst>
                <a:path w="31" h="17">
                  <a:moveTo>
                    <a:pt x="26" y="4"/>
                  </a:moveTo>
                  <a:cubicBezTo>
                    <a:pt x="29" y="3"/>
                    <a:pt x="30" y="1"/>
                    <a:pt x="31" y="0"/>
                  </a:cubicBezTo>
                  <a:cubicBezTo>
                    <a:pt x="9" y="3"/>
                    <a:pt x="9" y="3"/>
                    <a:pt x="9" y="3"/>
                  </a:cubicBezTo>
                  <a:cubicBezTo>
                    <a:pt x="0" y="17"/>
                    <a:pt x="0" y="17"/>
                    <a:pt x="0" y="17"/>
                  </a:cubicBezTo>
                  <a:cubicBezTo>
                    <a:pt x="12" y="5"/>
                    <a:pt x="12" y="5"/>
                    <a:pt x="12" y="5"/>
                  </a:cubicBezTo>
                  <a:cubicBezTo>
                    <a:pt x="26" y="4"/>
                    <a:pt x="26" y="4"/>
                    <a:pt x="26" y="4"/>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6" name="Freeform 133"/>
            <p:cNvSpPr/>
            <p:nvPr/>
          </p:nvSpPr>
          <p:spPr bwMode="auto">
            <a:xfrm>
              <a:off x="2165249" y="3492232"/>
              <a:ext cx="58443" cy="33233"/>
            </a:xfrm>
            <a:custGeom>
              <a:avLst/>
              <a:gdLst>
                <a:gd name="T0" fmla="*/ 42 w 43"/>
                <a:gd name="T1" fmla="*/ 7 h 26"/>
                <a:gd name="T2" fmla="*/ 34 w 43"/>
                <a:gd name="T3" fmla="*/ 7 h 26"/>
                <a:gd name="T4" fmla="*/ 20 w 43"/>
                <a:gd name="T5" fmla="*/ 8 h 26"/>
                <a:gd name="T6" fmla="*/ 8 w 43"/>
                <a:gd name="T7" fmla="*/ 20 h 26"/>
                <a:gd name="T8" fmla="*/ 17 w 43"/>
                <a:gd name="T9" fmla="*/ 6 h 26"/>
                <a:gd name="T10" fmla="*/ 39 w 43"/>
                <a:gd name="T11" fmla="*/ 3 h 26"/>
                <a:gd name="T12" fmla="*/ 39 w 43"/>
                <a:gd name="T13" fmla="*/ 0 h 26"/>
                <a:gd name="T14" fmla="*/ 17 w 43"/>
                <a:gd name="T15" fmla="*/ 1 h 26"/>
                <a:gd name="T16" fmla="*/ 14 w 43"/>
                <a:gd name="T17" fmla="*/ 3 h 26"/>
                <a:gd name="T18" fmla="*/ 0 w 43"/>
                <a:gd name="T19" fmla="*/ 26 h 26"/>
                <a:gd name="T20" fmla="*/ 10 w 43"/>
                <a:gd name="T21" fmla="*/ 24 h 26"/>
                <a:gd name="T22" fmla="*/ 22 w 43"/>
                <a:gd name="T23" fmla="*/ 10 h 26"/>
                <a:gd name="T24" fmla="*/ 43 w 43"/>
                <a:gd name="T25" fmla="*/ 10 h 26"/>
                <a:gd name="T26" fmla="*/ 42 w 43"/>
                <a:gd name="T27"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26">
                  <a:moveTo>
                    <a:pt x="42" y="7"/>
                  </a:moveTo>
                  <a:cubicBezTo>
                    <a:pt x="34" y="7"/>
                    <a:pt x="34" y="7"/>
                    <a:pt x="34" y="7"/>
                  </a:cubicBezTo>
                  <a:cubicBezTo>
                    <a:pt x="20" y="8"/>
                    <a:pt x="20" y="8"/>
                    <a:pt x="20" y="8"/>
                  </a:cubicBezTo>
                  <a:cubicBezTo>
                    <a:pt x="8" y="20"/>
                    <a:pt x="8" y="20"/>
                    <a:pt x="8" y="20"/>
                  </a:cubicBezTo>
                  <a:cubicBezTo>
                    <a:pt x="17" y="6"/>
                    <a:pt x="17" y="6"/>
                    <a:pt x="17" y="6"/>
                  </a:cubicBezTo>
                  <a:cubicBezTo>
                    <a:pt x="39" y="3"/>
                    <a:pt x="39" y="3"/>
                    <a:pt x="39" y="3"/>
                  </a:cubicBezTo>
                  <a:cubicBezTo>
                    <a:pt x="39" y="2"/>
                    <a:pt x="39" y="1"/>
                    <a:pt x="39" y="0"/>
                  </a:cubicBezTo>
                  <a:cubicBezTo>
                    <a:pt x="17" y="1"/>
                    <a:pt x="17" y="1"/>
                    <a:pt x="17" y="1"/>
                  </a:cubicBezTo>
                  <a:cubicBezTo>
                    <a:pt x="16" y="2"/>
                    <a:pt x="15" y="3"/>
                    <a:pt x="14" y="3"/>
                  </a:cubicBezTo>
                  <a:cubicBezTo>
                    <a:pt x="7" y="10"/>
                    <a:pt x="3" y="18"/>
                    <a:pt x="0" y="26"/>
                  </a:cubicBezTo>
                  <a:cubicBezTo>
                    <a:pt x="10" y="24"/>
                    <a:pt x="10" y="24"/>
                    <a:pt x="10" y="24"/>
                  </a:cubicBezTo>
                  <a:cubicBezTo>
                    <a:pt x="22" y="10"/>
                    <a:pt x="22" y="10"/>
                    <a:pt x="22" y="10"/>
                  </a:cubicBezTo>
                  <a:cubicBezTo>
                    <a:pt x="43" y="10"/>
                    <a:pt x="43" y="10"/>
                    <a:pt x="43" y="10"/>
                  </a:cubicBezTo>
                  <a:cubicBezTo>
                    <a:pt x="43" y="9"/>
                    <a:pt x="43" y="8"/>
                    <a:pt x="42" y="7"/>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7" name="Freeform 134"/>
            <p:cNvSpPr/>
            <p:nvPr/>
          </p:nvSpPr>
          <p:spPr bwMode="auto">
            <a:xfrm>
              <a:off x="2183584" y="3430351"/>
              <a:ext cx="34378" cy="65319"/>
            </a:xfrm>
            <a:custGeom>
              <a:avLst/>
              <a:gdLst>
                <a:gd name="T0" fmla="*/ 3 w 25"/>
                <a:gd name="T1" fmla="*/ 49 h 51"/>
                <a:gd name="T2" fmla="*/ 25 w 25"/>
                <a:gd name="T3" fmla="*/ 48 h 51"/>
                <a:gd name="T4" fmla="*/ 20 w 25"/>
                <a:gd name="T5" fmla="*/ 0 h 51"/>
                <a:gd name="T6" fmla="*/ 1 w 25"/>
                <a:gd name="T7" fmla="*/ 36 h 51"/>
                <a:gd name="T8" fmla="*/ 0 w 25"/>
                <a:gd name="T9" fmla="*/ 51 h 51"/>
                <a:gd name="T10" fmla="*/ 3 w 25"/>
                <a:gd name="T11" fmla="*/ 49 h 51"/>
              </a:gdLst>
              <a:ahLst/>
              <a:cxnLst>
                <a:cxn ang="0">
                  <a:pos x="T0" y="T1"/>
                </a:cxn>
                <a:cxn ang="0">
                  <a:pos x="T2" y="T3"/>
                </a:cxn>
                <a:cxn ang="0">
                  <a:pos x="T4" y="T5"/>
                </a:cxn>
                <a:cxn ang="0">
                  <a:pos x="T6" y="T7"/>
                </a:cxn>
                <a:cxn ang="0">
                  <a:pos x="T8" y="T9"/>
                </a:cxn>
                <a:cxn ang="0">
                  <a:pos x="T10" y="T11"/>
                </a:cxn>
              </a:cxnLst>
              <a:rect l="0" t="0" r="r" b="b"/>
              <a:pathLst>
                <a:path w="25" h="51">
                  <a:moveTo>
                    <a:pt x="3" y="49"/>
                  </a:moveTo>
                  <a:cubicBezTo>
                    <a:pt x="25" y="48"/>
                    <a:pt x="25" y="48"/>
                    <a:pt x="25" y="48"/>
                  </a:cubicBezTo>
                  <a:cubicBezTo>
                    <a:pt x="24" y="32"/>
                    <a:pt x="23" y="16"/>
                    <a:pt x="20" y="0"/>
                  </a:cubicBezTo>
                  <a:cubicBezTo>
                    <a:pt x="1" y="36"/>
                    <a:pt x="1" y="36"/>
                    <a:pt x="1" y="36"/>
                  </a:cubicBezTo>
                  <a:cubicBezTo>
                    <a:pt x="0" y="51"/>
                    <a:pt x="0" y="51"/>
                    <a:pt x="0" y="51"/>
                  </a:cubicBezTo>
                  <a:cubicBezTo>
                    <a:pt x="1" y="51"/>
                    <a:pt x="2" y="50"/>
                    <a:pt x="3" y="49"/>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8" name="Freeform 135"/>
            <p:cNvSpPr/>
            <p:nvPr/>
          </p:nvSpPr>
          <p:spPr bwMode="auto">
            <a:xfrm>
              <a:off x="2051800" y="3324924"/>
              <a:ext cx="5730" cy="25211"/>
            </a:xfrm>
            <a:custGeom>
              <a:avLst/>
              <a:gdLst>
                <a:gd name="T0" fmla="*/ 0 w 4"/>
                <a:gd name="T1" fmla="*/ 0 h 19"/>
                <a:gd name="T2" fmla="*/ 0 w 4"/>
                <a:gd name="T3" fmla="*/ 5 h 19"/>
                <a:gd name="T4" fmla="*/ 2 w 4"/>
                <a:gd name="T5" fmla="*/ 19 h 19"/>
                <a:gd name="T6" fmla="*/ 2 w 4"/>
                <a:gd name="T7" fmla="*/ 5 h 19"/>
                <a:gd name="T8" fmla="*/ 0 w 4"/>
                <a:gd name="T9" fmla="*/ 0 h 19"/>
              </a:gdLst>
              <a:ahLst/>
              <a:cxnLst>
                <a:cxn ang="0">
                  <a:pos x="T0" y="T1"/>
                </a:cxn>
                <a:cxn ang="0">
                  <a:pos x="T2" y="T3"/>
                </a:cxn>
                <a:cxn ang="0">
                  <a:pos x="T4" y="T5"/>
                </a:cxn>
                <a:cxn ang="0">
                  <a:pos x="T6" y="T7"/>
                </a:cxn>
                <a:cxn ang="0">
                  <a:pos x="T8" y="T9"/>
                </a:cxn>
              </a:cxnLst>
              <a:rect l="0" t="0" r="r" b="b"/>
              <a:pathLst>
                <a:path w="4" h="19">
                  <a:moveTo>
                    <a:pt x="0" y="0"/>
                  </a:moveTo>
                  <a:cubicBezTo>
                    <a:pt x="0" y="5"/>
                    <a:pt x="0" y="5"/>
                    <a:pt x="0" y="5"/>
                  </a:cubicBezTo>
                  <a:cubicBezTo>
                    <a:pt x="0" y="12"/>
                    <a:pt x="1" y="17"/>
                    <a:pt x="2" y="19"/>
                  </a:cubicBezTo>
                  <a:cubicBezTo>
                    <a:pt x="4" y="17"/>
                    <a:pt x="4" y="12"/>
                    <a:pt x="2" y="5"/>
                  </a:cubicBezTo>
                  <a:cubicBezTo>
                    <a:pt x="0" y="0"/>
                    <a:pt x="0" y="0"/>
                    <a:pt x="0" y="0"/>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9" name="Freeform 136"/>
            <p:cNvSpPr/>
            <p:nvPr/>
          </p:nvSpPr>
          <p:spPr bwMode="auto">
            <a:xfrm>
              <a:off x="2055238" y="3331800"/>
              <a:ext cx="5730" cy="20627"/>
            </a:xfrm>
            <a:custGeom>
              <a:avLst/>
              <a:gdLst>
                <a:gd name="T0" fmla="*/ 4 w 4"/>
                <a:gd name="T1" fmla="*/ 16 h 16"/>
                <a:gd name="T2" fmla="*/ 4 w 4"/>
                <a:gd name="T3" fmla="*/ 11 h 16"/>
                <a:gd name="T4" fmla="*/ 0 w 4"/>
                <a:gd name="T5" fmla="*/ 0 h 16"/>
                <a:gd name="T6" fmla="*/ 0 w 4"/>
                <a:gd name="T7" fmla="*/ 14 h 16"/>
                <a:gd name="T8" fmla="*/ 4 w 4"/>
                <a:gd name="T9" fmla="*/ 16 h 16"/>
              </a:gdLst>
              <a:ahLst/>
              <a:cxnLst>
                <a:cxn ang="0">
                  <a:pos x="T0" y="T1"/>
                </a:cxn>
                <a:cxn ang="0">
                  <a:pos x="T2" y="T3"/>
                </a:cxn>
                <a:cxn ang="0">
                  <a:pos x="T4" y="T5"/>
                </a:cxn>
                <a:cxn ang="0">
                  <a:pos x="T6" y="T7"/>
                </a:cxn>
                <a:cxn ang="0">
                  <a:pos x="T8" y="T9"/>
                </a:cxn>
              </a:cxnLst>
              <a:rect l="0" t="0" r="r" b="b"/>
              <a:pathLst>
                <a:path w="4" h="16">
                  <a:moveTo>
                    <a:pt x="4" y="16"/>
                  </a:moveTo>
                  <a:cubicBezTo>
                    <a:pt x="4" y="11"/>
                    <a:pt x="4" y="11"/>
                    <a:pt x="4" y="11"/>
                  </a:cubicBezTo>
                  <a:cubicBezTo>
                    <a:pt x="0" y="0"/>
                    <a:pt x="0" y="0"/>
                    <a:pt x="0" y="0"/>
                  </a:cubicBezTo>
                  <a:cubicBezTo>
                    <a:pt x="2" y="7"/>
                    <a:pt x="2" y="12"/>
                    <a:pt x="0" y="14"/>
                  </a:cubicBezTo>
                  <a:cubicBezTo>
                    <a:pt x="1" y="16"/>
                    <a:pt x="3" y="16"/>
                    <a:pt x="4" y="16"/>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0" name="Freeform 137"/>
            <p:cNvSpPr/>
            <p:nvPr/>
          </p:nvSpPr>
          <p:spPr bwMode="auto">
            <a:xfrm>
              <a:off x="1992211" y="3439518"/>
              <a:ext cx="41254" cy="81362"/>
            </a:xfrm>
            <a:custGeom>
              <a:avLst/>
              <a:gdLst>
                <a:gd name="T0" fmla="*/ 3 w 30"/>
                <a:gd name="T1" fmla="*/ 0 h 63"/>
                <a:gd name="T2" fmla="*/ 0 w 30"/>
                <a:gd name="T3" fmla="*/ 3 h 63"/>
                <a:gd name="T4" fmla="*/ 15 w 30"/>
                <a:gd name="T5" fmla="*/ 60 h 63"/>
                <a:gd name="T6" fmla="*/ 30 w 30"/>
                <a:gd name="T7" fmla="*/ 63 h 63"/>
                <a:gd name="T8" fmla="*/ 3 w 30"/>
                <a:gd name="T9" fmla="*/ 0 h 63"/>
              </a:gdLst>
              <a:ahLst/>
              <a:cxnLst>
                <a:cxn ang="0">
                  <a:pos x="T0" y="T1"/>
                </a:cxn>
                <a:cxn ang="0">
                  <a:pos x="T2" y="T3"/>
                </a:cxn>
                <a:cxn ang="0">
                  <a:pos x="T4" y="T5"/>
                </a:cxn>
                <a:cxn ang="0">
                  <a:pos x="T6" y="T7"/>
                </a:cxn>
                <a:cxn ang="0">
                  <a:pos x="T8" y="T9"/>
                </a:cxn>
              </a:cxnLst>
              <a:rect l="0" t="0" r="r" b="b"/>
              <a:pathLst>
                <a:path w="30" h="63">
                  <a:moveTo>
                    <a:pt x="3" y="0"/>
                  </a:moveTo>
                  <a:cubicBezTo>
                    <a:pt x="2" y="1"/>
                    <a:pt x="1" y="2"/>
                    <a:pt x="0" y="3"/>
                  </a:cubicBezTo>
                  <a:cubicBezTo>
                    <a:pt x="10" y="17"/>
                    <a:pt x="15" y="36"/>
                    <a:pt x="15" y="60"/>
                  </a:cubicBezTo>
                  <a:cubicBezTo>
                    <a:pt x="20" y="61"/>
                    <a:pt x="25" y="62"/>
                    <a:pt x="30" y="63"/>
                  </a:cubicBezTo>
                  <a:cubicBezTo>
                    <a:pt x="24" y="40"/>
                    <a:pt x="15" y="19"/>
                    <a:pt x="3"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1" name="Freeform 138"/>
            <p:cNvSpPr>
              <a:spLocks noEditPoints="1"/>
            </p:cNvSpPr>
            <p:nvPr/>
          </p:nvSpPr>
          <p:spPr bwMode="auto">
            <a:xfrm>
              <a:off x="1985335" y="3442956"/>
              <a:ext cx="27503" cy="91675"/>
            </a:xfrm>
            <a:custGeom>
              <a:avLst/>
              <a:gdLst>
                <a:gd name="T0" fmla="*/ 5 w 20"/>
                <a:gd name="T1" fmla="*/ 0 h 71"/>
                <a:gd name="T2" fmla="*/ 1 w 20"/>
                <a:gd name="T3" fmla="*/ 24 h 71"/>
                <a:gd name="T4" fmla="*/ 3 w 20"/>
                <a:gd name="T5" fmla="*/ 71 h 71"/>
                <a:gd name="T6" fmla="*/ 14 w 20"/>
                <a:gd name="T7" fmla="*/ 66 h 71"/>
                <a:gd name="T8" fmla="*/ 20 w 20"/>
                <a:gd name="T9" fmla="*/ 66 h 71"/>
                <a:gd name="T10" fmla="*/ 14 w 20"/>
                <a:gd name="T11" fmla="*/ 57 h 71"/>
                <a:gd name="T12" fmla="*/ 15 w 20"/>
                <a:gd name="T13" fmla="*/ 55 h 71"/>
                <a:gd name="T14" fmla="*/ 20 w 20"/>
                <a:gd name="T15" fmla="*/ 57 h 71"/>
                <a:gd name="T16" fmla="*/ 5 w 20"/>
                <a:gd name="T17" fmla="*/ 0 h 71"/>
                <a:gd name="T18" fmla="*/ 6 w 20"/>
                <a:gd name="T19" fmla="*/ 6 h 71"/>
                <a:gd name="T20" fmla="*/ 9 w 20"/>
                <a:gd name="T21" fmla="*/ 13 h 71"/>
                <a:gd name="T22" fmla="*/ 9 w 20"/>
                <a:gd name="T23" fmla="*/ 64 h 71"/>
                <a:gd name="T24" fmla="*/ 6 w 20"/>
                <a:gd name="T25" fmla="*/ 66 h 71"/>
                <a:gd name="T26" fmla="*/ 6 w 20"/>
                <a:gd name="T27" fmla="*/ 6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71">
                  <a:moveTo>
                    <a:pt x="5" y="0"/>
                  </a:moveTo>
                  <a:cubicBezTo>
                    <a:pt x="1" y="6"/>
                    <a:pt x="0" y="13"/>
                    <a:pt x="1" y="24"/>
                  </a:cubicBezTo>
                  <a:cubicBezTo>
                    <a:pt x="3" y="71"/>
                    <a:pt x="3" y="71"/>
                    <a:pt x="3" y="71"/>
                  </a:cubicBezTo>
                  <a:cubicBezTo>
                    <a:pt x="5" y="69"/>
                    <a:pt x="9" y="67"/>
                    <a:pt x="14" y="66"/>
                  </a:cubicBezTo>
                  <a:cubicBezTo>
                    <a:pt x="20" y="66"/>
                    <a:pt x="20" y="66"/>
                    <a:pt x="20" y="66"/>
                  </a:cubicBezTo>
                  <a:cubicBezTo>
                    <a:pt x="15" y="63"/>
                    <a:pt x="13" y="60"/>
                    <a:pt x="14" y="57"/>
                  </a:cubicBezTo>
                  <a:cubicBezTo>
                    <a:pt x="14" y="56"/>
                    <a:pt x="15" y="55"/>
                    <a:pt x="15" y="55"/>
                  </a:cubicBezTo>
                  <a:cubicBezTo>
                    <a:pt x="17" y="55"/>
                    <a:pt x="18" y="56"/>
                    <a:pt x="20" y="57"/>
                  </a:cubicBezTo>
                  <a:cubicBezTo>
                    <a:pt x="20" y="33"/>
                    <a:pt x="15" y="14"/>
                    <a:pt x="5" y="0"/>
                  </a:cubicBezTo>
                  <a:close/>
                  <a:moveTo>
                    <a:pt x="6" y="6"/>
                  </a:moveTo>
                  <a:cubicBezTo>
                    <a:pt x="9" y="13"/>
                    <a:pt x="9" y="13"/>
                    <a:pt x="9" y="13"/>
                  </a:cubicBezTo>
                  <a:cubicBezTo>
                    <a:pt x="7" y="26"/>
                    <a:pt x="7" y="43"/>
                    <a:pt x="9" y="64"/>
                  </a:cubicBezTo>
                  <a:cubicBezTo>
                    <a:pt x="6" y="66"/>
                    <a:pt x="6" y="66"/>
                    <a:pt x="6" y="66"/>
                  </a:cubicBezTo>
                  <a:cubicBezTo>
                    <a:pt x="3" y="40"/>
                    <a:pt x="3" y="20"/>
                    <a:pt x="6" y="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2" name="Freeform 139"/>
            <p:cNvSpPr/>
            <p:nvPr/>
          </p:nvSpPr>
          <p:spPr bwMode="auto">
            <a:xfrm>
              <a:off x="1988774" y="3450978"/>
              <a:ext cx="8022" cy="77924"/>
            </a:xfrm>
            <a:custGeom>
              <a:avLst/>
              <a:gdLst>
                <a:gd name="T0" fmla="*/ 6 w 6"/>
                <a:gd name="T1" fmla="*/ 7 h 60"/>
                <a:gd name="T2" fmla="*/ 3 w 6"/>
                <a:gd name="T3" fmla="*/ 0 h 60"/>
                <a:gd name="T4" fmla="*/ 3 w 6"/>
                <a:gd name="T5" fmla="*/ 60 h 60"/>
                <a:gd name="T6" fmla="*/ 6 w 6"/>
                <a:gd name="T7" fmla="*/ 58 h 60"/>
                <a:gd name="T8" fmla="*/ 6 w 6"/>
                <a:gd name="T9" fmla="*/ 7 h 60"/>
              </a:gdLst>
              <a:ahLst/>
              <a:cxnLst>
                <a:cxn ang="0">
                  <a:pos x="T0" y="T1"/>
                </a:cxn>
                <a:cxn ang="0">
                  <a:pos x="T2" y="T3"/>
                </a:cxn>
                <a:cxn ang="0">
                  <a:pos x="T4" y="T5"/>
                </a:cxn>
                <a:cxn ang="0">
                  <a:pos x="T6" y="T7"/>
                </a:cxn>
                <a:cxn ang="0">
                  <a:pos x="T8" y="T9"/>
                </a:cxn>
              </a:cxnLst>
              <a:rect l="0" t="0" r="r" b="b"/>
              <a:pathLst>
                <a:path w="6" h="60">
                  <a:moveTo>
                    <a:pt x="6" y="7"/>
                  </a:moveTo>
                  <a:cubicBezTo>
                    <a:pt x="3" y="0"/>
                    <a:pt x="3" y="0"/>
                    <a:pt x="3" y="0"/>
                  </a:cubicBezTo>
                  <a:cubicBezTo>
                    <a:pt x="0" y="14"/>
                    <a:pt x="0" y="34"/>
                    <a:pt x="3" y="60"/>
                  </a:cubicBezTo>
                  <a:cubicBezTo>
                    <a:pt x="6" y="58"/>
                    <a:pt x="6" y="58"/>
                    <a:pt x="6" y="58"/>
                  </a:cubicBezTo>
                  <a:cubicBezTo>
                    <a:pt x="4" y="37"/>
                    <a:pt x="4" y="20"/>
                    <a:pt x="6" y="7"/>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3" name="Freeform 140"/>
            <p:cNvSpPr>
              <a:spLocks noEditPoints="1"/>
            </p:cNvSpPr>
            <p:nvPr/>
          </p:nvSpPr>
          <p:spPr bwMode="auto">
            <a:xfrm>
              <a:off x="2067843" y="3375346"/>
              <a:ext cx="50421" cy="43546"/>
            </a:xfrm>
            <a:custGeom>
              <a:avLst/>
              <a:gdLst>
                <a:gd name="T0" fmla="*/ 13 w 37"/>
                <a:gd name="T1" fmla="*/ 11 h 33"/>
                <a:gd name="T2" fmla="*/ 4 w 37"/>
                <a:gd name="T3" fmla="*/ 3 h 33"/>
                <a:gd name="T4" fmla="*/ 2 w 37"/>
                <a:gd name="T5" fmla="*/ 0 h 33"/>
                <a:gd name="T6" fmla="*/ 0 w 37"/>
                <a:gd name="T7" fmla="*/ 11 h 33"/>
                <a:gd name="T8" fmla="*/ 28 w 37"/>
                <a:gd name="T9" fmla="*/ 33 h 33"/>
                <a:gd name="T10" fmla="*/ 37 w 37"/>
                <a:gd name="T11" fmla="*/ 24 h 33"/>
                <a:gd name="T12" fmla="*/ 36 w 37"/>
                <a:gd name="T13" fmla="*/ 10 h 33"/>
                <a:gd name="T14" fmla="*/ 13 w 37"/>
                <a:gd name="T15" fmla="*/ 11 h 33"/>
                <a:gd name="T16" fmla="*/ 6 w 37"/>
                <a:gd name="T17" fmla="*/ 7 h 33"/>
                <a:gd name="T18" fmla="*/ 8 w 37"/>
                <a:gd name="T19" fmla="*/ 17 h 33"/>
                <a:gd name="T20" fmla="*/ 3 w 37"/>
                <a:gd name="T21" fmla="*/ 11 h 33"/>
                <a:gd name="T22" fmla="*/ 3 w 37"/>
                <a:gd name="T23" fmla="*/ 4 h 33"/>
                <a:gd name="T24" fmla="*/ 6 w 37"/>
                <a:gd name="T25" fmla="*/ 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3">
                  <a:moveTo>
                    <a:pt x="13" y="11"/>
                  </a:moveTo>
                  <a:cubicBezTo>
                    <a:pt x="4" y="3"/>
                    <a:pt x="4" y="3"/>
                    <a:pt x="4" y="3"/>
                  </a:cubicBezTo>
                  <a:cubicBezTo>
                    <a:pt x="3" y="2"/>
                    <a:pt x="2" y="1"/>
                    <a:pt x="2" y="0"/>
                  </a:cubicBezTo>
                  <a:cubicBezTo>
                    <a:pt x="0" y="11"/>
                    <a:pt x="0" y="11"/>
                    <a:pt x="0" y="11"/>
                  </a:cubicBezTo>
                  <a:cubicBezTo>
                    <a:pt x="8" y="20"/>
                    <a:pt x="17" y="27"/>
                    <a:pt x="28" y="33"/>
                  </a:cubicBezTo>
                  <a:cubicBezTo>
                    <a:pt x="31" y="30"/>
                    <a:pt x="34" y="27"/>
                    <a:pt x="37" y="24"/>
                  </a:cubicBezTo>
                  <a:cubicBezTo>
                    <a:pt x="36" y="10"/>
                    <a:pt x="36" y="10"/>
                    <a:pt x="36" y="10"/>
                  </a:cubicBezTo>
                  <a:cubicBezTo>
                    <a:pt x="28" y="15"/>
                    <a:pt x="20" y="16"/>
                    <a:pt x="13" y="11"/>
                  </a:cubicBezTo>
                  <a:close/>
                  <a:moveTo>
                    <a:pt x="6" y="7"/>
                  </a:moveTo>
                  <a:cubicBezTo>
                    <a:pt x="8" y="17"/>
                    <a:pt x="8" y="17"/>
                    <a:pt x="8" y="17"/>
                  </a:cubicBezTo>
                  <a:cubicBezTo>
                    <a:pt x="3" y="11"/>
                    <a:pt x="3" y="11"/>
                    <a:pt x="3" y="11"/>
                  </a:cubicBezTo>
                  <a:cubicBezTo>
                    <a:pt x="3" y="4"/>
                    <a:pt x="3" y="4"/>
                    <a:pt x="3" y="4"/>
                  </a:cubicBezTo>
                  <a:cubicBezTo>
                    <a:pt x="6" y="7"/>
                    <a:pt x="6" y="7"/>
                    <a:pt x="6" y="7"/>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4" name="Freeform 141"/>
            <p:cNvSpPr/>
            <p:nvPr/>
          </p:nvSpPr>
          <p:spPr bwMode="auto">
            <a:xfrm>
              <a:off x="2071281" y="3381074"/>
              <a:ext cx="6876" cy="16043"/>
            </a:xfrm>
            <a:custGeom>
              <a:avLst/>
              <a:gdLst>
                <a:gd name="T0" fmla="*/ 6 w 6"/>
                <a:gd name="T1" fmla="*/ 14 h 14"/>
                <a:gd name="T2" fmla="*/ 4 w 6"/>
                <a:gd name="T3" fmla="*/ 3 h 14"/>
                <a:gd name="T4" fmla="*/ 0 w 6"/>
                <a:gd name="T5" fmla="*/ 0 h 14"/>
                <a:gd name="T6" fmla="*/ 0 w 6"/>
                <a:gd name="T7" fmla="*/ 8 h 14"/>
                <a:gd name="T8" fmla="*/ 6 w 6"/>
                <a:gd name="T9" fmla="*/ 14 h 14"/>
                <a:gd name="T10" fmla="*/ 6 w 6"/>
                <a:gd name="T11" fmla="*/ 14 h 14"/>
              </a:gdLst>
              <a:ahLst/>
              <a:cxnLst>
                <a:cxn ang="0">
                  <a:pos x="T0" y="T1"/>
                </a:cxn>
                <a:cxn ang="0">
                  <a:pos x="T2" y="T3"/>
                </a:cxn>
                <a:cxn ang="0">
                  <a:pos x="T4" y="T5"/>
                </a:cxn>
                <a:cxn ang="0">
                  <a:pos x="T6" y="T7"/>
                </a:cxn>
                <a:cxn ang="0">
                  <a:pos x="T8" y="T9"/>
                </a:cxn>
                <a:cxn ang="0">
                  <a:pos x="T10" y="T11"/>
                </a:cxn>
              </a:cxnLst>
              <a:rect l="0" t="0" r="r" b="b"/>
              <a:pathLst>
                <a:path w="6" h="14">
                  <a:moveTo>
                    <a:pt x="6" y="14"/>
                  </a:moveTo>
                  <a:lnTo>
                    <a:pt x="4" y="3"/>
                  </a:lnTo>
                  <a:lnTo>
                    <a:pt x="0" y="0"/>
                  </a:lnTo>
                  <a:lnTo>
                    <a:pt x="0" y="8"/>
                  </a:lnTo>
                  <a:lnTo>
                    <a:pt x="6" y="14"/>
                  </a:lnTo>
                  <a:lnTo>
                    <a:pt x="6" y="14"/>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5" name="Freeform 142"/>
            <p:cNvSpPr/>
            <p:nvPr/>
          </p:nvSpPr>
          <p:spPr bwMode="auto">
            <a:xfrm>
              <a:off x="2079303" y="3431496"/>
              <a:ext cx="17189" cy="20627"/>
            </a:xfrm>
            <a:custGeom>
              <a:avLst/>
              <a:gdLst>
                <a:gd name="T0" fmla="*/ 12 w 12"/>
                <a:gd name="T1" fmla="*/ 3 h 16"/>
                <a:gd name="T2" fmla="*/ 9 w 12"/>
                <a:gd name="T3" fmla="*/ 0 h 16"/>
                <a:gd name="T4" fmla="*/ 0 w 12"/>
                <a:gd name="T5" fmla="*/ 9 h 16"/>
                <a:gd name="T6" fmla="*/ 2 w 12"/>
                <a:gd name="T7" fmla="*/ 16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9" y="0"/>
                    <a:pt x="9" y="0"/>
                  </a:cubicBezTo>
                  <a:cubicBezTo>
                    <a:pt x="0" y="9"/>
                    <a:pt x="0" y="9"/>
                    <a:pt x="0" y="9"/>
                  </a:cubicBezTo>
                  <a:cubicBezTo>
                    <a:pt x="1" y="12"/>
                    <a:pt x="1" y="14"/>
                    <a:pt x="2" y="16"/>
                  </a:cubicBezTo>
                  <a:cubicBezTo>
                    <a:pt x="12" y="3"/>
                    <a:pt x="12" y="3"/>
                    <a:pt x="12" y="3"/>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6" name="Freeform 143"/>
            <p:cNvSpPr/>
            <p:nvPr/>
          </p:nvSpPr>
          <p:spPr bwMode="auto">
            <a:xfrm>
              <a:off x="2091908" y="3421182"/>
              <a:ext cx="14898" cy="19481"/>
            </a:xfrm>
            <a:custGeom>
              <a:avLst/>
              <a:gdLst>
                <a:gd name="T0" fmla="*/ 0 w 13"/>
                <a:gd name="T1" fmla="*/ 9 h 17"/>
                <a:gd name="T2" fmla="*/ 4 w 13"/>
                <a:gd name="T3" fmla="*/ 12 h 17"/>
                <a:gd name="T4" fmla="*/ 7 w 13"/>
                <a:gd name="T5" fmla="*/ 17 h 17"/>
                <a:gd name="T6" fmla="*/ 13 w 13"/>
                <a:gd name="T7" fmla="*/ 7 h 17"/>
                <a:gd name="T8" fmla="*/ 8 w 13"/>
                <a:gd name="T9" fmla="*/ 0 h 17"/>
                <a:gd name="T10" fmla="*/ 0 w 13"/>
                <a:gd name="T11" fmla="*/ 9 h 17"/>
                <a:gd name="T12" fmla="*/ 0 w 13"/>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9"/>
                  </a:moveTo>
                  <a:lnTo>
                    <a:pt x="4" y="12"/>
                  </a:lnTo>
                  <a:lnTo>
                    <a:pt x="7" y="17"/>
                  </a:lnTo>
                  <a:lnTo>
                    <a:pt x="13" y="7"/>
                  </a:lnTo>
                  <a:lnTo>
                    <a:pt x="8" y="0"/>
                  </a:lnTo>
                  <a:lnTo>
                    <a:pt x="0" y="9"/>
                  </a:lnTo>
                  <a:lnTo>
                    <a:pt x="0" y="9"/>
                  </a:ln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7" name="Freeform 144"/>
            <p:cNvSpPr/>
            <p:nvPr/>
          </p:nvSpPr>
          <p:spPr bwMode="auto">
            <a:xfrm>
              <a:off x="2093054" y="3418892"/>
              <a:ext cx="27503" cy="111157"/>
            </a:xfrm>
            <a:custGeom>
              <a:avLst/>
              <a:gdLst>
                <a:gd name="T0" fmla="*/ 15 w 20"/>
                <a:gd name="T1" fmla="*/ 12 h 86"/>
                <a:gd name="T2" fmla="*/ 17 w 20"/>
                <a:gd name="T3" fmla="*/ 9 h 86"/>
                <a:gd name="T4" fmla="*/ 9 w 20"/>
                <a:gd name="T5" fmla="*/ 0 h 86"/>
                <a:gd name="T6" fmla="*/ 6 w 20"/>
                <a:gd name="T7" fmla="*/ 2 h 86"/>
                <a:gd name="T8" fmla="*/ 10 w 20"/>
                <a:gd name="T9" fmla="*/ 8 h 86"/>
                <a:gd name="T10" fmla="*/ 5 w 20"/>
                <a:gd name="T11" fmla="*/ 17 h 86"/>
                <a:gd name="T12" fmla="*/ 15 w 20"/>
                <a:gd name="T13" fmla="*/ 37 h 86"/>
                <a:gd name="T14" fmla="*/ 0 w 20"/>
                <a:gd name="T15" fmla="*/ 62 h 86"/>
                <a:gd name="T16" fmla="*/ 5 w 20"/>
                <a:gd name="T17" fmla="*/ 86 h 86"/>
                <a:gd name="T18" fmla="*/ 14 w 20"/>
                <a:gd name="T19" fmla="*/ 85 h 86"/>
                <a:gd name="T20" fmla="*/ 20 w 20"/>
                <a:gd name="T21" fmla="*/ 36 h 86"/>
                <a:gd name="T22" fmla="*/ 12 w 20"/>
                <a:gd name="T23" fmla="*/ 16 h 86"/>
                <a:gd name="T24" fmla="*/ 15 w 20"/>
                <a:gd name="T25" fmla="*/ 1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86">
                  <a:moveTo>
                    <a:pt x="15" y="12"/>
                  </a:moveTo>
                  <a:cubicBezTo>
                    <a:pt x="17" y="9"/>
                    <a:pt x="17" y="9"/>
                    <a:pt x="17" y="9"/>
                  </a:cubicBezTo>
                  <a:cubicBezTo>
                    <a:pt x="9" y="0"/>
                    <a:pt x="9" y="0"/>
                    <a:pt x="9" y="0"/>
                  </a:cubicBezTo>
                  <a:cubicBezTo>
                    <a:pt x="6" y="2"/>
                    <a:pt x="6" y="2"/>
                    <a:pt x="6" y="2"/>
                  </a:cubicBezTo>
                  <a:cubicBezTo>
                    <a:pt x="10" y="8"/>
                    <a:pt x="10" y="8"/>
                    <a:pt x="10" y="8"/>
                  </a:cubicBezTo>
                  <a:cubicBezTo>
                    <a:pt x="5" y="17"/>
                    <a:pt x="5" y="17"/>
                    <a:pt x="5" y="17"/>
                  </a:cubicBezTo>
                  <a:cubicBezTo>
                    <a:pt x="15" y="37"/>
                    <a:pt x="15" y="37"/>
                    <a:pt x="15" y="37"/>
                  </a:cubicBezTo>
                  <a:cubicBezTo>
                    <a:pt x="8" y="44"/>
                    <a:pt x="3" y="52"/>
                    <a:pt x="0" y="62"/>
                  </a:cubicBezTo>
                  <a:cubicBezTo>
                    <a:pt x="2" y="70"/>
                    <a:pt x="3" y="78"/>
                    <a:pt x="5" y="86"/>
                  </a:cubicBezTo>
                  <a:cubicBezTo>
                    <a:pt x="14" y="85"/>
                    <a:pt x="14" y="85"/>
                    <a:pt x="14" y="85"/>
                  </a:cubicBezTo>
                  <a:cubicBezTo>
                    <a:pt x="14" y="70"/>
                    <a:pt x="16" y="54"/>
                    <a:pt x="20" y="36"/>
                  </a:cubicBezTo>
                  <a:cubicBezTo>
                    <a:pt x="12" y="16"/>
                    <a:pt x="12" y="16"/>
                    <a:pt x="12" y="16"/>
                  </a:cubicBezTo>
                  <a:cubicBezTo>
                    <a:pt x="15" y="12"/>
                    <a:pt x="15" y="12"/>
                    <a:pt x="15" y="12"/>
                  </a:cubicBezTo>
                  <a:close/>
                </a:path>
              </a:pathLst>
            </a:custGeom>
            <a:solidFill>
              <a:srgbClr val="6F6F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8" name="Freeform 145"/>
            <p:cNvSpPr/>
            <p:nvPr/>
          </p:nvSpPr>
          <p:spPr bwMode="auto">
            <a:xfrm>
              <a:off x="2067843" y="3390244"/>
              <a:ext cx="37816" cy="52713"/>
            </a:xfrm>
            <a:custGeom>
              <a:avLst/>
              <a:gdLst>
                <a:gd name="T0" fmla="*/ 25 w 28"/>
                <a:gd name="T1" fmla="*/ 24 h 41"/>
                <a:gd name="T2" fmla="*/ 28 w 28"/>
                <a:gd name="T3" fmla="*/ 22 h 41"/>
                <a:gd name="T4" fmla="*/ 0 w 28"/>
                <a:gd name="T5" fmla="*/ 0 h 41"/>
                <a:gd name="T6" fmla="*/ 4 w 28"/>
                <a:gd name="T7" fmla="*/ 25 h 41"/>
                <a:gd name="T8" fmla="*/ 9 w 28"/>
                <a:gd name="T9" fmla="*/ 41 h 41"/>
                <a:gd name="T10" fmla="*/ 18 w 28"/>
                <a:gd name="T11" fmla="*/ 32 h 41"/>
                <a:gd name="T12" fmla="*/ 25 w 28"/>
                <a:gd name="T13" fmla="*/ 24 h 41"/>
              </a:gdLst>
              <a:ahLst/>
              <a:cxnLst>
                <a:cxn ang="0">
                  <a:pos x="T0" y="T1"/>
                </a:cxn>
                <a:cxn ang="0">
                  <a:pos x="T2" y="T3"/>
                </a:cxn>
                <a:cxn ang="0">
                  <a:pos x="T4" y="T5"/>
                </a:cxn>
                <a:cxn ang="0">
                  <a:pos x="T6" y="T7"/>
                </a:cxn>
                <a:cxn ang="0">
                  <a:pos x="T8" y="T9"/>
                </a:cxn>
                <a:cxn ang="0">
                  <a:pos x="T10" y="T11"/>
                </a:cxn>
                <a:cxn ang="0">
                  <a:pos x="T12" y="T13"/>
                </a:cxn>
              </a:cxnLst>
              <a:rect l="0" t="0" r="r" b="b"/>
              <a:pathLst>
                <a:path w="28" h="41">
                  <a:moveTo>
                    <a:pt x="25" y="24"/>
                  </a:moveTo>
                  <a:cubicBezTo>
                    <a:pt x="28" y="22"/>
                    <a:pt x="28" y="22"/>
                    <a:pt x="28" y="22"/>
                  </a:cubicBezTo>
                  <a:cubicBezTo>
                    <a:pt x="17" y="16"/>
                    <a:pt x="8" y="9"/>
                    <a:pt x="0" y="0"/>
                  </a:cubicBezTo>
                  <a:cubicBezTo>
                    <a:pt x="0" y="9"/>
                    <a:pt x="1" y="17"/>
                    <a:pt x="4" y="25"/>
                  </a:cubicBezTo>
                  <a:cubicBezTo>
                    <a:pt x="6" y="31"/>
                    <a:pt x="8" y="36"/>
                    <a:pt x="9" y="41"/>
                  </a:cubicBezTo>
                  <a:cubicBezTo>
                    <a:pt x="18" y="32"/>
                    <a:pt x="18" y="32"/>
                    <a:pt x="18" y="32"/>
                  </a:cubicBezTo>
                  <a:cubicBezTo>
                    <a:pt x="25" y="24"/>
                    <a:pt x="25" y="24"/>
                    <a:pt x="25" y="24"/>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9" name="Freeform 146"/>
            <p:cNvSpPr/>
            <p:nvPr/>
          </p:nvSpPr>
          <p:spPr bwMode="auto">
            <a:xfrm>
              <a:off x="2020860" y="3421182"/>
              <a:ext cx="66465" cy="110010"/>
            </a:xfrm>
            <a:custGeom>
              <a:avLst/>
              <a:gdLst>
                <a:gd name="T0" fmla="*/ 6 w 58"/>
                <a:gd name="T1" fmla="*/ 0 h 96"/>
                <a:gd name="T2" fmla="*/ 0 w 58"/>
                <a:gd name="T3" fmla="*/ 3 h 96"/>
                <a:gd name="T4" fmla="*/ 8 w 58"/>
                <a:gd name="T5" fmla="*/ 19 h 96"/>
                <a:gd name="T6" fmla="*/ 15 w 58"/>
                <a:gd name="T7" fmla="*/ 19 h 96"/>
                <a:gd name="T8" fmla="*/ 12 w 58"/>
                <a:gd name="T9" fmla="*/ 27 h 96"/>
                <a:gd name="T10" fmla="*/ 27 w 58"/>
                <a:gd name="T11" fmla="*/ 54 h 96"/>
                <a:gd name="T12" fmla="*/ 49 w 58"/>
                <a:gd name="T13" fmla="*/ 96 h 96"/>
                <a:gd name="T14" fmla="*/ 58 w 58"/>
                <a:gd name="T15" fmla="*/ 95 h 96"/>
                <a:gd name="T16" fmla="*/ 18 w 58"/>
                <a:gd name="T17" fmla="*/ 22 h 96"/>
                <a:gd name="T18" fmla="*/ 27 w 58"/>
                <a:gd name="T19" fmla="*/ 13 h 96"/>
                <a:gd name="T20" fmla="*/ 13 w 58"/>
                <a:gd name="T21" fmla="*/ 13 h 96"/>
                <a:gd name="T22" fmla="*/ 6 w 58"/>
                <a:gd name="T23" fmla="*/ 0 h 96"/>
                <a:gd name="T24" fmla="*/ 6 w 58"/>
                <a:gd name="T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 h="96">
                  <a:moveTo>
                    <a:pt x="6" y="0"/>
                  </a:moveTo>
                  <a:lnTo>
                    <a:pt x="0" y="3"/>
                  </a:lnTo>
                  <a:lnTo>
                    <a:pt x="8" y="19"/>
                  </a:lnTo>
                  <a:lnTo>
                    <a:pt x="15" y="19"/>
                  </a:lnTo>
                  <a:lnTo>
                    <a:pt x="12" y="27"/>
                  </a:lnTo>
                  <a:lnTo>
                    <a:pt x="27" y="54"/>
                  </a:lnTo>
                  <a:lnTo>
                    <a:pt x="49" y="96"/>
                  </a:lnTo>
                  <a:lnTo>
                    <a:pt x="58" y="95"/>
                  </a:lnTo>
                  <a:lnTo>
                    <a:pt x="18" y="22"/>
                  </a:lnTo>
                  <a:lnTo>
                    <a:pt x="27" y="13"/>
                  </a:lnTo>
                  <a:lnTo>
                    <a:pt x="13" y="13"/>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0" name="Freeform 147"/>
            <p:cNvSpPr>
              <a:spLocks noEditPoints="1"/>
            </p:cNvSpPr>
            <p:nvPr/>
          </p:nvSpPr>
          <p:spPr bwMode="auto">
            <a:xfrm>
              <a:off x="1995649" y="3424621"/>
              <a:ext cx="81362" cy="106573"/>
            </a:xfrm>
            <a:custGeom>
              <a:avLst/>
              <a:gdLst>
                <a:gd name="T0" fmla="*/ 31 w 59"/>
                <a:gd name="T1" fmla="*/ 14 h 82"/>
                <a:gd name="T2" fmla="*/ 25 w 59"/>
                <a:gd name="T3" fmla="*/ 14 h 82"/>
                <a:gd name="T4" fmla="*/ 18 w 59"/>
                <a:gd name="T5" fmla="*/ 0 h 82"/>
                <a:gd name="T6" fmla="*/ 0 w 59"/>
                <a:gd name="T7" fmla="*/ 11 h 82"/>
                <a:gd name="T8" fmla="*/ 27 w 59"/>
                <a:gd name="T9" fmla="*/ 74 h 82"/>
                <a:gd name="T10" fmla="*/ 32 w 59"/>
                <a:gd name="T11" fmla="*/ 74 h 82"/>
                <a:gd name="T12" fmla="*/ 44 w 59"/>
                <a:gd name="T13" fmla="*/ 82 h 82"/>
                <a:gd name="T14" fmla="*/ 59 w 59"/>
                <a:gd name="T15" fmla="*/ 82 h 82"/>
                <a:gd name="T16" fmla="*/ 41 w 59"/>
                <a:gd name="T17" fmla="*/ 45 h 82"/>
                <a:gd name="T18" fmla="*/ 28 w 59"/>
                <a:gd name="T19" fmla="*/ 21 h 82"/>
                <a:gd name="T20" fmla="*/ 31 w 59"/>
                <a:gd name="T21" fmla="*/ 14 h 82"/>
                <a:gd name="T22" fmla="*/ 5 w 59"/>
                <a:gd name="T23" fmla="*/ 14 h 82"/>
                <a:gd name="T24" fmla="*/ 3 w 59"/>
                <a:gd name="T25" fmla="*/ 11 h 82"/>
                <a:gd name="T26" fmla="*/ 18 w 59"/>
                <a:gd name="T27" fmla="*/ 3 h 82"/>
                <a:gd name="T28" fmla="*/ 19 w 59"/>
                <a:gd name="T29" fmla="*/ 5 h 82"/>
                <a:gd name="T30" fmla="*/ 5 w 59"/>
                <a:gd name="T31" fmla="*/ 1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 h="82">
                  <a:moveTo>
                    <a:pt x="31" y="14"/>
                  </a:moveTo>
                  <a:cubicBezTo>
                    <a:pt x="25" y="14"/>
                    <a:pt x="25" y="14"/>
                    <a:pt x="25" y="14"/>
                  </a:cubicBezTo>
                  <a:cubicBezTo>
                    <a:pt x="18" y="0"/>
                    <a:pt x="18" y="0"/>
                    <a:pt x="18" y="0"/>
                  </a:cubicBezTo>
                  <a:cubicBezTo>
                    <a:pt x="0" y="11"/>
                    <a:pt x="0" y="11"/>
                    <a:pt x="0" y="11"/>
                  </a:cubicBezTo>
                  <a:cubicBezTo>
                    <a:pt x="12" y="30"/>
                    <a:pt x="21" y="51"/>
                    <a:pt x="27" y="74"/>
                  </a:cubicBezTo>
                  <a:cubicBezTo>
                    <a:pt x="28" y="74"/>
                    <a:pt x="30" y="74"/>
                    <a:pt x="32" y="74"/>
                  </a:cubicBezTo>
                  <a:cubicBezTo>
                    <a:pt x="44" y="82"/>
                    <a:pt x="44" y="82"/>
                    <a:pt x="44" y="82"/>
                  </a:cubicBezTo>
                  <a:cubicBezTo>
                    <a:pt x="59" y="82"/>
                    <a:pt x="59" y="82"/>
                    <a:pt x="59" y="82"/>
                  </a:cubicBezTo>
                  <a:cubicBezTo>
                    <a:pt x="41" y="45"/>
                    <a:pt x="41" y="45"/>
                    <a:pt x="41" y="45"/>
                  </a:cubicBezTo>
                  <a:cubicBezTo>
                    <a:pt x="28" y="21"/>
                    <a:pt x="28" y="21"/>
                    <a:pt x="28" y="21"/>
                  </a:cubicBezTo>
                  <a:cubicBezTo>
                    <a:pt x="31" y="14"/>
                    <a:pt x="31" y="14"/>
                    <a:pt x="31" y="14"/>
                  </a:cubicBezTo>
                  <a:close/>
                  <a:moveTo>
                    <a:pt x="5" y="14"/>
                  </a:moveTo>
                  <a:cubicBezTo>
                    <a:pt x="3" y="11"/>
                    <a:pt x="3" y="11"/>
                    <a:pt x="3" y="11"/>
                  </a:cubicBezTo>
                  <a:cubicBezTo>
                    <a:pt x="18" y="3"/>
                    <a:pt x="18" y="3"/>
                    <a:pt x="18" y="3"/>
                  </a:cubicBezTo>
                  <a:cubicBezTo>
                    <a:pt x="19" y="5"/>
                    <a:pt x="19" y="5"/>
                    <a:pt x="19" y="5"/>
                  </a:cubicBezTo>
                  <a:cubicBezTo>
                    <a:pt x="5" y="14"/>
                    <a:pt x="5" y="14"/>
                    <a:pt x="5" y="14"/>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1" name="Freeform 148"/>
            <p:cNvSpPr/>
            <p:nvPr/>
          </p:nvSpPr>
          <p:spPr bwMode="auto">
            <a:xfrm>
              <a:off x="2000233" y="3429204"/>
              <a:ext cx="21773" cy="13751"/>
            </a:xfrm>
            <a:custGeom>
              <a:avLst/>
              <a:gdLst>
                <a:gd name="T0" fmla="*/ 0 w 19"/>
                <a:gd name="T1" fmla="*/ 9 h 12"/>
                <a:gd name="T2" fmla="*/ 2 w 19"/>
                <a:gd name="T3" fmla="*/ 12 h 12"/>
                <a:gd name="T4" fmla="*/ 19 w 19"/>
                <a:gd name="T5" fmla="*/ 2 h 12"/>
                <a:gd name="T6" fmla="*/ 18 w 19"/>
                <a:gd name="T7" fmla="*/ 0 h 12"/>
                <a:gd name="T8" fmla="*/ 0 w 19"/>
                <a:gd name="T9" fmla="*/ 9 h 12"/>
                <a:gd name="T10" fmla="*/ 0 w 19"/>
                <a:gd name="T11" fmla="*/ 9 h 12"/>
              </a:gdLst>
              <a:ahLst/>
              <a:cxnLst>
                <a:cxn ang="0">
                  <a:pos x="T0" y="T1"/>
                </a:cxn>
                <a:cxn ang="0">
                  <a:pos x="T2" y="T3"/>
                </a:cxn>
                <a:cxn ang="0">
                  <a:pos x="T4" y="T5"/>
                </a:cxn>
                <a:cxn ang="0">
                  <a:pos x="T6" y="T7"/>
                </a:cxn>
                <a:cxn ang="0">
                  <a:pos x="T8" y="T9"/>
                </a:cxn>
                <a:cxn ang="0">
                  <a:pos x="T10" y="T11"/>
                </a:cxn>
              </a:cxnLst>
              <a:rect l="0" t="0" r="r" b="b"/>
              <a:pathLst>
                <a:path w="19" h="12">
                  <a:moveTo>
                    <a:pt x="0" y="9"/>
                  </a:moveTo>
                  <a:lnTo>
                    <a:pt x="2" y="12"/>
                  </a:lnTo>
                  <a:lnTo>
                    <a:pt x="19" y="2"/>
                  </a:lnTo>
                  <a:lnTo>
                    <a:pt x="18" y="0"/>
                  </a:lnTo>
                  <a:lnTo>
                    <a:pt x="0" y="9"/>
                  </a:lnTo>
                  <a:lnTo>
                    <a:pt x="0" y="9"/>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149"/>
            <p:cNvSpPr/>
            <p:nvPr/>
          </p:nvSpPr>
          <p:spPr bwMode="auto">
            <a:xfrm>
              <a:off x="2110243" y="3433788"/>
              <a:ext cx="14898" cy="30941"/>
            </a:xfrm>
            <a:custGeom>
              <a:avLst/>
              <a:gdLst>
                <a:gd name="T0" fmla="*/ 8 w 11"/>
                <a:gd name="T1" fmla="*/ 24 h 24"/>
                <a:gd name="T2" fmla="*/ 9 w 11"/>
                <a:gd name="T3" fmla="*/ 21 h 24"/>
                <a:gd name="T4" fmla="*/ 11 w 11"/>
                <a:gd name="T5" fmla="*/ 13 h 24"/>
                <a:gd name="T6" fmla="*/ 3 w 11"/>
                <a:gd name="T7" fmla="*/ 0 h 24"/>
                <a:gd name="T8" fmla="*/ 0 w 11"/>
                <a:gd name="T9" fmla="*/ 4 h 24"/>
                <a:gd name="T10" fmla="*/ 8 w 11"/>
                <a:gd name="T11" fmla="*/ 24 h 24"/>
              </a:gdLst>
              <a:ahLst/>
              <a:cxnLst>
                <a:cxn ang="0">
                  <a:pos x="T0" y="T1"/>
                </a:cxn>
                <a:cxn ang="0">
                  <a:pos x="T2" y="T3"/>
                </a:cxn>
                <a:cxn ang="0">
                  <a:pos x="T4" y="T5"/>
                </a:cxn>
                <a:cxn ang="0">
                  <a:pos x="T6" y="T7"/>
                </a:cxn>
                <a:cxn ang="0">
                  <a:pos x="T8" y="T9"/>
                </a:cxn>
                <a:cxn ang="0">
                  <a:pos x="T10" y="T11"/>
                </a:cxn>
              </a:cxnLst>
              <a:rect l="0" t="0" r="r" b="b"/>
              <a:pathLst>
                <a:path w="11" h="24">
                  <a:moveTo>
                    <a:pt x="8" y="24"/>
                  </a:moveTo>
                  <a:cubicBezTo>
                    <a:pt x="8" y="23"/>
                    <a:pt x="9" y="22"/>
                    <a:pt x="9" y="21"/>
                  </a:cubicBezTo>
                  <a:cubicBezTo>
                    <a:pt x="10" y="18"/>
                    <a:pt x="10" y="16"/>
                    <a:pt x="11" y="13"/>
                  </a:cubicBezTo>
                  <a:cubicBezTo>
                    <a:pt x="3" y="0"/>
                    <a:pt x="3" y="0"/>
                    <a:pt x="3" y="0"/>
                  </a:cubicBezTo>
                  <a:cubicBezTo>
                    <a:pt x="0" y="4"/>
                    <a:pt x="0" y="4"/>
                    <a:pt x="0" y="4"/>
                  </a:cubicBezTo>
                  <a:cubicBezTo>
                    <a:pt x="8" y="24"/>
                    <a:pt x="8" y="24"/>
                    <a:pt x="8" y="24"/>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150"/>
            <p:cNvSpPr/>
            <p:nvPr/>
          </p:nvSpPr>
          <p:spPr bwMode="auto">
            <a:xfrm>
              <a:off x="2087325" y="3440664"/>
              <a:ext cx="26357" cy="58443"/>
            </a:xfrm>
            <a:custGeom>
              <a:avLst/>
              <a:gdLst>
                <a:gd name="T0" fmla="*/ 19 w 19"/>
                <a:gd name="T1" fmla="*/ 20 h 45"/>
                <a:gd name="T2" fmla="*/ 9 w 19"/>
                <a:gd name="T3" fmla="*/ 0 h 45"/>
                <a:gd name="T4" fmla="*/ 3 w 19"/>
                <a:gd name="T5" fmla="*/ 11 h 45"/>
                <a:gd name="T6" fmla="*/ 0 w 19"/>
                <a:gd name="T7" fmla="*/ 27 h 45"/>
                <a:gd name="T8" fmla="*/ 4 w 19"/>
                <a:gd name="T9" fmla="*/ 45 h 45"/>
                <a:gd name="T10" fmla="*/ 19 w 19"/>
                <a:gd name="T11" fmla="*/ 20 h 45"/>
              </a:gdLst>
              <a:ahLst/>
              <a:cxnLst>
                <a:cxn ang="0">
                  <a:pos x="T0" y="T1"/>
                </a:cxn>
                <a:cxn ang="0">
                  <a:pos x="T2" y="T3"/>
                </a:cxn>
                <a:cxn ang="0">
                  <a:pos x="T4" y="T5"/>
                </a:cxn>
                <a:cxn ang="0">
                  <a:pos x="T6" y="T7"/>
                </a:cxn>
                <a:cxn ang="0">
                  <a:pos x="T8" y="T9"/>
                </a:cxn>
                <a:cxn ang="0">
                  <a:pos x="T10" y="T11"/>
                </a:cxn>
              </a:cxnLst>
              <a:rect l="0" t="0" r="r" b="b"/>
              <a:pathLst>
                <a:path w="19" h="45">
                  <a:moveTo>
                    <a:pt x="19" y="20"/>
                  </a:moveTo>
                  <a:cubicBezTo>
                    <a:pt x="9" y="0"/>
                    <a:pt x="9" y="0"/>
                    <a:pt x="9" y="0"/>
                  </a:cubicBezTo>
                  <a:cubicBezTo>
                    <a:pt x="3" y="11"/>
                    <a:pt x="3" y="11"/>
                    <a:pt x="3" y="11"/>
                  </a:cubicBezTo>
                  <a:cubicBezTo>
                    <a:pt x="0" y="27"/>
                    <a:pt x="0" y="27"/>
                    <a:pt x="0" y="27"/>
                  </a:cubicBezTo>
                  <a:cubicBezTo>
                    <a:pt x="2" y="33"/>
                    <a:pt x="3" y="39"/>
                    <a:pt x="4" y="45"/>
                  </a:cubicBezTo>
                  <a:cubicBezTo>
                    <a:pt x="7" y="35"/>
                    <a:pt x="12" y="27"/>
                    <a:pt x="19" y="20"/>
                  </a:cubicBez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151"/>
            <p:cNvSpPr/>
            <p:nvPr/>
          </p:nvSpPr>
          <p:spPr bwMode="auto">
            <a:xfrm>
              <a:off x="2082741" y="3434936"/>
              <a:ext cx="17189" cy="40108"/>
            </a:xfrm>
            <a:custGeom>
              <a:avLst/>
              <a:gdLst>
                <a:gd name="T0" fmla="*/ 0 w 13"/>
                <a:gd name="T1" fmla="*/ 13 h 31"/>
                <a:gd name="T2" fmla="*/ 4 w 13"/>
                <a:gd name="T3" fmla="*/ 31 h 31"/>
                <a:gd name="T4" fmla="*/ 7 w 13"/>
                <a:gd name="T5" fmla="*/ 15 h 31"/>
                <a:gd name="T6" fmla="*/ 13 w 13"/>
                <a:gd name="T7" fmla="*/ 4 h 31"/>
                <a:gd name="T8" fmla="*/ 10 w 13"/>
                <a:gd name="T9" fmla="*/ 0 h 31"/>
                <a:gd name="T10" fmla="*/ 0 w 13"/>
                <a:gd name="T11" fmla="*/ 13 h 31"/>
              </a:gdLst>
              <a:ahLst/>
              <a:cxnLst>
                <a:cxn ang="0">
                  <a:pos x="T0" y="T1"/>
                </a:cxn>
                <a:cxn ang="0">
                  <a:pos x="T2" y="T3"/>
                </a:cxn>
                <a:cxn ang="0">
                  <a:pos x="T4" y="T5"/>
                </a:cxn>
                <a:cxn ang="0">
                  <a:pos x="T6" y="T7"/>
                </a:cxn>
                <a:cxn ang="0">
                  <a:pos x="T8" y="T9"/>
                </a:cxn>
                <a:cxn ang="0">
                  <a:pos x="T10" y="T11"/>
                </a:cxn>
              </a:cxnLst>
              <a:rect l="0" t="0" r="r" b="b"/>
              <a:pathLst>
                <a:path w="13" h="31">
                  <a:moveTo>
                    <a:pt x="0" y="13"/>
                  </a:moveTo>
                  <a:cubicBezTo>
                    <a:pt x="2" y="19"/>
                    <a:pt x="3" y="25"/>
                    <a:pt x="4" y="31"/>
                  </a:cubicBezTo>
                  <a:cubicBezTo>
                    <a:pt x="7" y="15"/>
                    <a:pt x="7" y="15"/>
                    <a:pt x="7" y="15"/>
                  </a:cubicBezTo>
                  <a:cubicBezTo>
                    <a:pt x="13" y="4"/>
                    <a:pt x="13" y="4"/>
                    <a:pt x="13" y="4"/>
                  </a:cubicBezTo>
                  <a:cubicBezTo>
                    <a:pt x="10" y="0"/>
                    <a:pt x="10" y="0"/>
                    <a:pt x="10" y="0"/>
                  </a:cubicBezTo>
                  <a:cubicBezTo>
                    <a:pt x="0" y="13"/>
                    <a:pt x="0" y="13"/>
                    <a:pt x="0" y="13"/>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152"/>
            <p:cNvSpPr/>
            <p:nvPr/>
          </p:nvSpPr>
          <p:spPr bwMode="auto">
            <a:xfrm>
              <a:off x="2077011" y="3530049"/>
              <a:ext cx="10314" cy="28649"/>
            </a:xfrm>
            <a:custGeom>
              <a:avLst/>
              <a:gdLst>
                <a:gd name="T0" fmla="*/ 9 w 9"/>
                <a:gd name="T1" fmla="*/ 0 h 25"/>
                <a:gd name="T2" fmla="*/ 0 w 9"/>
                <a:gd name="T3" fmla="*/ 1 h 25"/>
                <a:gd name="T4" fmla="*/ 0 w 9"/>
                <a:gd name="T5" fmla="*/ 25 h 25"/>
                <a:gd name="T6" fmla="*/ 9 w 9"/>
                <a:gd name="T7" fmla="*/ 25 h 25"/>
                <a:gd name="T8" fmla="*/ 9 w 9"/>
                <a:gd name="T9" fmla="*/ 0 h 25"/>
                <a:gd name="T10" fmla="*/ 9 w 9"/>
                <a:gd name="T11" fmla="*/ 0 h 25"/>
              </a:gdLst>
              <a:ahLst/>
              <a:cxnLst>
                <a:cxn ang="0">
                  <a:pos x="T0" y="T1"/>
                </a:cxn>
                <a:cxn ang="0">
                  <a:pos x="T2" y="T3"/>
                </a:cxn>
                <a:cxn ang="0">
                  <a:pos x="T4" y="T5"/>
                </a:cxn>
                <a:cxn ang="0">
                  <a:pos x="T6" y="T7"/>
                </a:cxn>
                <a:cxn ang="0">
                  <a:pos x="T8" y="T9"/>
                </a:cxn>
                <a:cxn ang="0">
                  <a:pos x="T10" y="T11"/>
                </a:cxn>
              </a:cxnLst>
              <a:rect l="0" t="0" r="r" b="b"/>
              <a:pathLst>
                <a:path w="9" h="25">
                  <a:moveTo>
                    <a:pt x="9" y="0"/>
                  </a:moveTo>
                  <a:lnTo>
                    <a:pt x="0" y="1"/>
                  </a:lnTo>
                  <a:lnTo>
                    <a:pt x="0" y="25"/>
                  </a:lnTo>
                  <a:lnTo>
                    <a:pt x="9" y="25"/>
                  </a:lnTo>
                  <a:lnTo>
                    <a:pt x="9" y="0"/>
                  </a:lnTo>
                  <a:lnTo>
                    <a:pt x="9"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153"/>
            <p:cNvSpPr/>
            <p:nvPr/>
          </p:nvSpPr>
          <p:spPr bwMode="auto">
            <a:xfrm>
              <a:off x="2077011" y="3558697"/>
              <a:ext cx="10314" cy="22919"/>
            </a:xfrm>
            <a:custGeom>
              <a:avLst/>
              <a:gdLst>
                <a:gd name="T0" fmla="*/ 9 w 9"/>
                <a:gd name="T1" fmla="*/ 9 h 20"/>
                <a:gd name="T2" fmla="*/ 9 w 9"/>
                <a:gd name="T3" fmla="*/ 0 h 20"/>
                <a:gd name="T4" fmla="*/ 0 w 9"/>
                <a:gd name="T5" fmla="*/ 0 h 20"/>
                <a:gd name="T6" fmla="*/ 0 w 9"/>
                <a:gd name="T7" fmla="*/ 7 h 20"/>
                <a:gd name="T8" fmla="*/ 0 w 9"/>
                <a:gd name="T9" fmla="*/ 20 h 20"/>
                <a:gd name="T10" fmla="*/ 9 w 9"/>
                <a:gd name="T11" fmla="*/ 20 h 20"/>
                <a:gd name="T12" fmla="*/ 9 w 9"/>
                <a:gd name="T13" fmla="*/ 9 h 20"/>
                <a:gd name="T14" fmla="*/ 9 w 9"/>
                <a:gd name="T15" fmla="*/ 9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20">
                  <a:moveTo>
                    <a:pt x="9" y="9"/>
                  </a:moveTo>
                  <a:lnTo>
                    <a:pt x="9" y="0"/>
                  </a:lnTo>
                  <a:lnTo>
                    <a:pt x="0" y="0"/>
                  </a:lnTo>
                  <a:lnTo>
                    <a:pt x="0" y="7"/>
                  </a:lnTo>
                  <a:lnTo>
                    <a:pt x="0" y="20"/>
                  </a:lnTo>
                  <a:lnTo>
                    <a:pt x="9" y="20"/>
                  </a:lnTo>
                  <a:lnTo>
                    <a:pt x="9" y="9"/>
                  </a:lnTo>
                  <a:lnTo>
                    <a:pt x="9" y="9"/>
                  </a:ln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154"/>
            <p:cNvSpPr/>
            <p:nvPr/>
          </p:nvSpPr>
          <p:spPr bwMode="auto">
            <a:xfrm>
              <a:off x="1986482" y="3531195"/>
              <a:ext cx="90530" cy="51568"/>
            </a:xfrm>
            <a:custGeom>
              <a:avLst/>
              <a:gdLst>
                <a:gd name="T0" fmla="*/ 66 w 66"/>
                <a:gd name="T1" fmla="*/ 27 h 40"/>
                <a:gd name="T2" fmla="*/ 66 w 66"/>
                <a:gd name="T3" fmla="*/ 21 h 40"/>
                <a:gd name="T4" fmla="*/ 66 w 66"/>
                <a:gd name="T5" fmla="*/ 0 h 40"/>
                <a:gd name="T6" fmla="*/ 55 w 66"/>
                <a:gd name="T7" fmla="*/ 22 h 40"/>
                <a:gd name="T8" fmla="*/ 19 w 66"/>
                <a:gd name="T9" fmla="*/ 28 h 40"/>
                <a:gd name="T10" fmla="*/ 0 w 66"/>
                <a:gd name="T11" fmla="*/ 36 h 40"/>
                <a:gd name="T12" fmla="*/ 4 w 66"/>
                <a:gd name="T13" fmla="*/ 40 h 40"/>
                <a:gd name="T14" fmla="*/ 11 w 66"/>
                <a:gd name="T15" fmla="*/ 36 h 40"/>
                <a:gd name="T16" fmla="*/ 19 w 66"/>
                <a:gd name="T17" fmla="*/ 35 h 40"/>
                <a:gd name="T18" fmla="*/ 52 w 66"/>
                <a:gd name="T19" fmla="*/ 28 h 40"/>
                <a:gd name="T20" fmla="*/ 66 w 66"/>
                <a:gd name="T21"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40">
                  <a:moveTo>
                    <a:pt x="66" y="27"/>
                  </a:moveTo>
                  <a:cubicBezTo>
                    <a:pt x="66" y="21"/>
                    <a:pt x="66" y="21"/>
                    <a:pt x="66" y="21"/>
                  </a:cubicBezTo>
                  <a:cubicBezTo>
                    <a:pt x="66" y="0"/>
                    <a:pt x="66" y="0"/>
                    <a:pt x="66" y="0"/>
                  </a:cubicBezTo>
                  <a:cubicBezTo>
                    <a:pt x="55" y="22"/>
                    <a:pt x="55" y="22"/>
                    <a:pt x="55" y="22"/>
                  </a:cubicBezTo>
                  <a:cubicBezTo>
                    <a:pt x="19" y="28"/>
                    <a:pt x="19" y="28"/>
                    <a:pt x="19" y="28"/>
                  </a:cubicBezTo>
                  <a:cubicBezTo>
                    <a:pt x="0" y="36"/>
                    <a:pt x="0" y="36"/>
                    <a:pt x="0" y="36"/>
                  </a:cubicBezTo>
                  <a:cubicBezTo>
                    <a:pt x="0" y="39"/>
                    <a:pt x="1" y="40"/>
                    <a:pt x="4" y="40"/>
                  </a:cubicBezTo>
                  <a:cubicBezTo>
                    <a:pt x="5" y="39"/>
                    <a:pt x="8" y="38"/>
                    <a:pt x="11" y="36"/>
                  </a:cubicBezTo>
                  <a:cubicBezTo>
                    <a:pt x="19" y="35"/>
                    <a:pt x="19" y="35"/>
                    <a:pt x="19" y="35"/>
                  </a:cubicBezTo>
                  <a:cubicBezTo>
                    <a:pt x="32" y="35"/>
                    <a:pt x="43" y="33"/>
                    <a:pt x="52" y="28"/>
                  </a:cubicBezTo>
                  <a:cubicBezTo>
                    <a:pt x="66" y="27"/>
                    <a:pt x="66" y="27"/>
                    <a:pt x="66" y="27"/>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155"/>
            <p:cNvSpPr>
              <a:spLocks noEditPoints="1"/>
            </p:cNvSpPr>
            <p:nvPr/>
          </p:nvSpPr>
          <p:spPr bwMode="auto">
            <a:xfrm>
              <a:off x="1980752" y="3514005"/>
              <a:ext cx="96259" cy="64173"/>
            </a:xfrm>
            <a:custGeom>
              <a:avLst/>
              <a:gdLst>
                <a:gd name="T0" fmla="*/ 55 w 70"/>
                <a:gd name="T1" fmla="*/ 13 h 49"/>
                <a:gd name="T2" fmla="*/ 43 w 70"/>
                <a:gd name="T3" fmla="*/ 5 h 49"/>
                <a:gd name="T4" fmla="*/ 38 w 70"/>
                <a:gd name="T5" fmla="*/ 5 h 49"/>
                <a:gd name="T6" fmla="*/ 23 w 70"/>
                <a:gd name="T7" fmla="*/ 2 h 49"/>
                <a:gd name="T8" fmla="*/ 18 w 70"/>
                <a:gd name="T9" fmla="*/ 0 h 49"/>
                <a:gd name="T10" fmla="*/ 17 w 70"/>
                <a:gd name="T11" fmla="*/ 2 h 49"/>
                <a:gd name="T12" fmla="*/ 34 w 70"/>
                <a:gd name="T13" fmla="*/ 10 h 49"/>
                <a:gd name="T14" fmla="*/ 23 w 70"/>
                <a:gd name="T15" fmla="*/ 11 h 49"/>
                <a:gd name="T16" fmla="*/ 17 w 70"/>
                <a:gd name="T17" fmla="*/ 11 h 49"/>
                <a:gd name="T18" fmla="*/ 6 w 70"/>
                <a:gd name="T19" fmla="*/ 16 h 49"/>
                <a:gd name="T20" fmla="*/ 0 w 70"/>
                <a:gd name="T21" fmla="*/ 24 h 49"/>
                <a:gd name="T22" fmla="*/ 15 w 70"/>
                <a:gd name="T23" fmla="*/ 18 h 49"/>
                <a:gd name="T24" fmla="*/ 20 w 70"/>
                <a:gd name="T25" fmla="*/ 21 h 49"/>
                <a:gd name="T26" fmla="*/ 0 w 70"/>
                <a:gd name="T27" fmla="*/ 31 h 49"/>
                <a:gd name="T28" fmla="*/ 0 w 70"/>
                <a:gd name="T29" fmla="*/ 35 h 49"/>
                <a:gd name="T30" fmla="*/ 16 w 70"/>
                <a:gd name="T31" fmla="*/ 26 h 49"/>
                <a:gd name="T32" fmla="*/ 20 w 70"/>
                <a:gd name="T33" fmla="*/ 28 h 49"/>
                <a:gd name="T34" fmla="*/ 3 w 70"/>
                <a:gd name="T35" fmla="*/ 39 h 49"/>
                <a:gd name="T36" fmla="*/ 2 w 70"/>
                <a:gd name="T37" fmla="*/ 42 h 49"/>
                <a:gd name="T38" fmla="*/ 1 w 70"/>
                <a:gd name="T39" fmla="*/ 47 h 49"/>
                <a:gd name="T40" fmla="*/ 19 w 70"/>
                <a:gd name="T41" fmla="*/ 33 h 49"/>
                <a:gd name="T42" fmla="*/ 23 w 70"/>
                <a:gd name="T43" fmla="*/ 36 h 49"/>
                <a:gd name="T44" fmla="*/ 4 w 70"/>
                <a:gd name="T45" fmla="*/ 49 h 49"/>
                <a:gd name="T46" fmla="*/ 23 w 70"/>
                <a:gd name="T47" fmla="*/ 41 h 49"/>
                <a:gd name="T48" fmla="*/ 59 w 70"/>
                <a:gd name="T49" fmla="*/ 35 h 49"/>
                <a:gd name="T50" fmla="*/ 70 w 70"/>
                <a:gd name="T51" fmla="*/ 13 h 49"/>
                <a:gd name="T52" fmla="*/ 55 w 70"/>
                <a:gd name="T53" fmla="*/ 13 h 49"/>
                <a:gd name="T54" fmla="*/ 38 w 70"/>
                <a:gd name="T55" fmla="*/ 11 h 49"/>
                <a:gd name="T56" fmla="*/ 35 w 70"/>
                <a:gd name="T57" fmla="*/ 7 h 49"/>
                <a:gd name="T58" fmla="*/ 42 w 70"/>
                <a:gd name="T59" fmla="*/ 8 h 49"/>
                <a:gd name="T60" fmla="*/ 53 w 70"/>
                <a:gd name="T61" fmla="*/ 16 h 49"/>
                <a:gd name="T62" fmla="*/ 66 w 70"/>
                <a:gd name="T63" fmla="*/ 16 h 49"/>
                <a:gd name="T64" fmla="*/ 52 w 70"/>
                <a:gd name="T65" fmla="*/ 19 h 49"/>
                <a:gd name="T66" fmla="*/ 40 w 70"/>
                <a:gd name="T67" fmla="*/ 13 h 49"/>
                <a:gd name="T68" fmla="*/ 19 w 70"/>
                <a:gd name="T69" fmla="*/ 16 h 49"/>
                <a:gd name="T70" fmla="*/ 21 w 70"/>
                <a:gd name="T71" fmla="*/ 13 h 49"/>
                <a:gd name="T72" fmla="*/ 38 w 70"/>
                <a:gd name="T73"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 h="49">
                  <a:moveTo>
                    <a:pt x="55" y="13"/>
                  </a:moveTo>
                  <a:cubicBezTo>
                    <a:pt x="43" y="5"/>
                    <a:pt x="43" y="5"/>
                    <a:pt x="43" y="5"/>
                  </a:cubicBezTo>
                  <a:cubicBezTo>
                    <a:pt x="41" y="5"/>
                    <a:pt x="39" y="5"/>
                    <a:pt x="38" y="5"/>
                  </a:cubicBezTo>
                  <a:cubicBezTo>
                    <a:pt x="33" y="4"/>
                    <a:pt x="28" y="3"/>
                    <a:pt x="23" y="2"/>
                  </a:cubicBezTo>
                  <a:cubicBezTo>
                    <a:pt x="21" y="1"/>
                    <a:pt x="20" y="0"/>
                    <a:pt x="18" y="0"/>
                  </a:cubicBezTo>
                  <a:cubicBezTo>
                    <a:pt x="18" y="0"/>
                    <a:pt x="17" y="1"/>
                    <a:pt x="17" y="2"/>
                  </a:cubicBezTo>
                  <a:cubicBezTo>
                    <a:pt x="21" y="6"/>
                    <a:pt x="27" y="9"/>
                    <a:pt x="34" y="10"/>
                  </a:cubicBezTo>
                  <a:cubicBezTo>
                    <a:pt x="23" y="11"/>
                    <a:pt x="23" y="11"/>
                    <a:pt x="23" y="11"/>
                  </a:cubicBezTo>
                  <a:cubicBezTo>
                    <a:pt x="17" y="11"/>
                    <a:pt x="17" y="11"/>
                    <a:pt x="17" y="11"/>
                  </a:cubicBezTo>
                  <a:cubicBezTo>
                    <a:pt x="12" y="12"/>
                    <a:pt x="8" y="14"/>
                    <a:pt x="6" y="16"/>
                  </a:cubicBezTo>
                  <a:cubicBezTo>
                    <a:pt x="2" y="18"/>
                    <a:pt x="1" y="21"/>
                    <a:pt x="0" y="24"/>
                  </a:cubicBezTo>
                  <a:cubicBezTo>
                    <a:pt x="4" y="21"/>
                    <a:pt x="9" y="19"/>
                    <a:pt x="15" y="18"/>
                  </a:cubicBezTo>
                  <a:cubicBezTo>
                    <a:pt x="20" y="21"/>
                    <a:pt x="20" y="21"/>
                    <a:pt x="20" y="21"/>
                  </a:cubicBezTo>
                  <a:cubicBezTo>
                    <a:pt x="11" y="21"/>
                    <a:pt x="5" y="24"/>
                    <a:pt x="0" y="31"/>
                  </a:cubicBezTo>
                  <a:cubicBezTo>
                    <a:pt x="0" y="32"/>
                    <a:pt x="0" y="34"/>
                    <a:pt x="0" y="35"/>
                  </a:cubicBezTo>
                  <a:cubicBezTo>
                    <a:pt x="4" y="29"/>
                    <a:pt x="10" y="26"/>
                    <a:pt x="16" y="26"/>
                  </a:cubicBezTo>
                  <a:cubicBezTo>
                    <a:pt x="20" y="28"/>
                    <a:pt x="20" y="28"/>
                    <a:pt x="20" y="28"/>
                  </a:cubicBezTo>
                  <a:cubicBezTo>
                    <a:pt x="11" y="29"/>
                    <a:pt x="5" y="33"/>
                    <a:pt x="3" y="39"/>
                  </a:cubicBezTo>
                  <a:cubicBezTo>
                    <a:pt x="2" y="40"/>
                    <a:pt x="2" y="41"/>
                    <a:pt x="2" y="42"/>
                  </a:cubicBezTo>
                  <a:cubicBezTo>
                    <a:pt x="1" y="44"/>
                    <a:pt x="1" y="45"/>
                    <a:pt x="1" y="47"/>
                  </a:cubicBezTo>
                  <a:cubicBezTo>
                    <a:pt x="7" y="38"/>
                    <a:pt x="13" y="34"/>
                    <a:pt x="19" y="33"/>
                  </a:cubicBezTo>
                  <a:cubicBezTo>
                    <a:pt x="23" y="36"/>
                    <a:pt x="23" y="36"/>
                    <a:pt x="23" y="36"/>
                  </a:cubicBezTo>
                  <a:cubicBezTo>
                    <a:pt x="11" y="38"/>
                    <a:pt x="5" y="42"/>
                    <a:pt x="4" y="49"/>
                  </a:cubicBezTo>
                  <a:cubicBezTo>
                    <a:pt x="23" y="41"/>
                    <a:pt x="23" y="41"/>
                    <a:pt x="23" y="41"/>
                  </a:cubicBezTo>
                  <a:cubicBezTo>
                    <a:pt x="59" y="35"/>
                    <a:pt x="59" y="35"/>
                    <a:pt x="59" y="35"/>
                  </a:cubicBezTo>
                  <a:cubicBezTo>
                    <a:pt x="70" y="13"/>
                    <a:pt x="70" y="13"/>
                    <a:pt x="70" y="13"/>
                  </a:cubicBezTo>
                  <a:cubicBezTo>
                    <a:pt x="55" y="13"/>
                    <a:pt x="55" y="13"/>
                    <a:pt x="55" y="13"/>
                  </a:cubicBezTo>
                  <a:close/>
                  <a:moveTo>
                    <a:pt x="38" y="11"/>
                  </a:moveTo>
                  <a:cubicBezTo>
                    <a:pt x="35" y="7"/>
                    <a:pt x="35" y="7"/>
                    <a:pt x="35" y="7"/>
                  </a:cubicBezTo>
                  <a:cubicBezTo>
                    <a:pt x="42" y="8"/>
                    <a:pt x="42" y="8"/>
                    <a:pt x="42" y="8"/>
                  </a:cubicBezTo>
                  <a:cubicBezTo>
                    <a:pt x="53" y="16"/>
                    <a:pt x="53" y="16"/>
                    <a:pt x="53" y="16"/>
                  </a:cubicBezTo>
                  <a:cubicBezTo>
                    <a:pt x="66" y="16"/>
                    <a:pt x="66" y="16"/>
                    <a:pt x="66" y="16"/>
                  </a:cubicBezTo>
                  <a:cubicBezTo>
                    <a:pt x="52" y="19"/>
                    <a:pt x="52" y="19"/>
                    <a:pt x="52" y="19"/>
                  </a:cubicBezTo>
                  <a:cubicBezTo>
                    <a:pt x="40" y="13"/>
                    <a:pt x="40" y="13"/>
                    <a:pt x="40" y="13"/>
                  </a:cubicBezTo>
                  <a:cubicBezTo>
                    <a:pt x="19" y="16"/>
                    <a:pt x="19" y="16"/>
                    <a:pt x="19" y="16"/>
                  </a:cubicBezTo>
                  <a:cubicBezTo>
                    <a:pt x="21" y="13"/>
                    <a:pt x="21" y="13"/>
                    <a:pt x="21" y="13"/>
                  </a:cubicBezTo>
                  <a:cubicBezTo>
                    <a:pt x="38" y="11"/>
                    <a:pt x="38" y="11"/>
                    <a:pt x="38" y="11"/>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156"/>
            <p:cNvSpPr/>
            <p:nvPr/>
          </p:nvSpPr>
          <p:spPr bwMode="auto">
            <a:xfrm>
              <a:off x="2007109" y="3523173"/>
              <a:ext cx="64173" cy="16043"/>
            </a:xfrm>
            <a:custGeom>
              <a:avLst/>
              <a:gdLst>
                <a:gd name="T0" fmla="*/ 19 w 56"/>
                <a:gd name="T1" fmla="*/ 0 h 14"/>
                <a:gd name="T2" fmla="*/ 23 w 56"/>
                <a:gd name="T3" fmla="*/ 5 h 14"/>
                <a:gd name="T4" fmla="*/ 2 w 56"/>
                <a:gd name="T5" fmla="*/ 7 h 14"/>
                <a:gd name="T6" fmla="*/ 0 w 56"/>
                <a:gd name="T7" fmla="*/ 10 h 14"/>
                <a:gd name="T8" fmla="*/ 25 w 56"/>
                <a:gd name="T9" fmla="*/ 7 h 14"/>
                <a:gd name="T10" fmla="*/ 39 w 56"/>
                <a:gd name="T11" fmla="*/ 14 h 14"/>
                <a:gd name="T12" fmla="*/ 56 w 56"/>
                <a:gd name="T13" fmla="*/ 10 h 14"/>
                <a:gd name="T14" fmla="*/ 41 w 56"/>
                <a:gd name="T15" fmla="*/ 10 h 14"/>
                <a:gd name="T16" fmla="*/ 27 w 56"/>
                <a:gd name="T17" fmla="*/ 1 h 14"/>
                <a:gd name="T18" fmla="*/ 19 w 56"/>
                <a:gd name="T19" fmla="*/ 0 h 14"/>
                <a:gd name="T20" fmla="*/ 19 w 56"/>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4">
                  <a:moveTo>
                    <a:pt x="19" y="0"/>
                  </a:moveTo>
                  <a:lnTo>
                    <a:pt x="23" y="5"/>
                  </a:lnTo>
                  <a:lnTo>
                    <a:pt x="2" y="7"/>
                  </a:lnTo>
                  <a:lnTo>
                    <a:pt x="0" y="10"/>
                  </a:lnTo>
                  <a:lnTo>
                    <a:pt x="25" y="7"/>
                  </a:lnTo>
                  <a:lnTo>
                    <a:pt x="39" y="14"/>
                  </a:lnTo>
                  <a:lnTo>
                    <a:pt x="56" y="10"/>
                  </a:lnTo>
                  <a:lnTo>
                    <a:pt x="41" y="10"/>
                  </a:lnTo>
                  <a:lnTo>
                    <a:pt x="27" y="1"/>
                  </a:lnTo>
                  <a:lnTo>
                    <a:pt x="19" y="0"/>
                  </a:lnTo>
                  <a:lnTo>
                    <a:pt x="19" y="0"/>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157"/>
            <p:cNvSpPr/>
            <p:nvPr/>
          </p:nvSpPr>
          <p:spPr bwMode="auto">
            <a:xfrm>
              <a:off x="2107952" y="3601097"/>
              <a:ext cx="81362" cy="178767"/>
            </a:xfrm>
            <a:custGeom>
              <a:avLst/>
              <a:gdLst>
                <a:gd name="T0" fmla="*/ 0 w 59"/>
                <a:gd name="T1" fmla="*/ 12 h 138"/>
                <a:gd name="T2" fmla="*/ 0 w 59"/>
                <a:gd name="T3" fmla="*/ 17 h 138"/>
                <a:gd name="T4" fmla="*/ 8 w 59"/>
                <a:gd name="T5" fmla="*/ 16 h 138"/>
                <a:gd name="T6" fmla="*/ 42 w 59"/>
                <a:gd name="T7" fmla="*/ 122 h 138"/>
                <a:gd name="T8" fmla="*/ 16 w 59"/>
                <a:gd name="T9" fmla="*/ 90 h 138"/>
                <a:gd name="T10" fmla="*/ 0 w 59"/>
                <a:gd name="T11" fmla="*/ 17 h 138"/>
                <a:gd name="T12" fmla="*/ 0 w 59"/>
                <a:gd name="T13" fmla="*/ 29 h 138"/>
                <a:gd name="T14" fmla="*/ 6 w 59"/>
                <a:gd name="T15" fmla="*/ 75 h 138"/>
                <a:gd name="T16" fmla="*/ 10 w 59"/>
                <a:gd name="T17" fmla="*/ 94 h 138"/>
                <a:gd name="T18" fmla="*/ 59 w 59"/>
                <a:gd name="T19" fmla="*/ 120 h 138"/>
                <a:gd name="T20" fmla="*/ 49 w 59"/>
                <a:gd name="T21" fmla="*/ 69 h 138"/>
                <a:gd name="T22" fmla="*/ 32 w 59"/>
                <a:gd name="T23" fmla="*/ 0 h 138"/>
                <a:gd name="T24" fmla="*/ 27 w 59"/>
                <a:gd name="T25" fmla="*/ 0 h 138"/>
                <a:gd name="T26" fmla="*/ 27 w 59"/>
                <a:gd name="T27" fmla="*/ 10 h 138"/>
                <a:gd name="T28" fmla="*/ 0 w 59"/>
                <a:gd name="T29" fmla="*/ 1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9" h="138">
                  <a:moveTo>
                    <a:pt x="0" y="12"/>
                  </a:moveTo>
                  <a:cubicBezTo>
                    <a:pt x="0" y="17"/>
                    <a:pt x="0" y="17"/>
                    <a:pt x="0" y="17"/>
                  </a:cubicBezTo>
                  <a:cubicBezTo>
                    <a:pt x="8" y="16"/>
                    <a:pt x="8" y="16"/>
                    <a:pt x="8" y="16"/>
                  </a:cubicBezTo>
                  <a:cubicBezTo>
                    <a:pt x="14" y="66"/>
                    <a:pt x="25" y="101"/>
                    <a:pt x="42" y="122"/>
                  </a:cubicBezTo>
                  <a:cubicBezTo>
                    <a:pt x="32" y="121"/>
                    <a:pt x="23" y="110"/>
                    <a:pt x="16" y="90"/>
                  </a:cubicBezTo>
                  <a:cubicBezTo>
                    <a:pt x="0" y="17"/>
                    <a:pt x="0" y="17"/>
                    <a:pt x="0" y="17"/>
                  </a:cubicBezTo>
                  <a:cubicBezTo>
                    <a:pt x="0" y="29"/>
                    <a:pt x="0" y="29"/>
                    <a:pt x="0" y="29"/>
                  </a:cubicBezTo>
                  <a:cubicBezTo>
                    <a:pt x="6" y="75"/>
                    <a:pt x="6" y="75"/>
                    <a:pt x="6" y="75"/>
                  </a:cubicBezTo>
                  <a:cubicBezTo>
                    <a:pt x="10" y="94"/>
                    <a:pt x="10" y="94"/>
                    <a:pt x="10" y="94"/>
                  </a:cubicBezTo>
                  <a:cubicBezTo>
                    <a:pt x="24" y="130"/>
                    <a:pt x="40" y="138"/>
                    <a:pt x="59" y="120"/>
                  </a:cubicBezTo>
                  <a:cubicBezTo>
                    <a:pt x="59" y="104"/>
                    <a:pt x="56" y="87"/>
                    <a:pt x="49" y="69"/>
                  </a:cubicBezTo>
                  <a:cubicBezTo>
                    <a:pt x="32" y="0"/>
                    <a:pt x="32" y="0"/>
                    <a:pt x="32" y="0"/>
                  </a:cubicBezTo>
                  <a:cubicBezTo>
                    <a:pt x="27" y="0"/>
                    <a:pt x="27" y="0"/>
                    <a:pt x="27" y="0"/>
                  </a:cubicBezTo>
                  <a:cubicBezTo>
                    <a:pt x="27" y="10"/>
                    <a:pt x="27" y="10"/>
                    <a:pt x="27" y="10"/>
                  </a:cubicBezTo>
                  <a:cubicBezTo>
                    <a:pt x="18" y="11"/>
                    <a:pt x="9" y="11"/>
                    <a:pt x="0" y="12"/>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158"/>
            <p:cNvSpPr/>
            <p:nvPr/>
          </p:nvSpPr>
          <p:spPr bwMode="auto">
            <a:xfrm>
              <a:off x="1979606" y="3577032"/>
              <a:ext cx="166162" cy="237210"/>
            </a:xfrm>
            <a:custGeom>
              <a:avLst/>
              <a:gdLst>
                <a:gd name="T0" fmla="*/ 94 w 121"/>
                <a:gd name="T1" fmla="*/ 36 h 183"/>
                <a:gd name="T2" fmla="*/ 94 w 121"/>
                <a:gd name="T3" fmla="*/ 31 h 183"/>
                <a:gd name="T4" fmla="*/ 121 w 121"/>
                <a:gd name="T5" fmla="*/ 29 h 183"/>
                <a:gd name="T6" fmla="*/ 121 w 121"/>
                <a:gd name="T7" fmla="*/ 19 h 183"/>
                <a:gd name="T8" fmla="*/ 69 w 121"/>
                <a:gd name="T9" fmla="*/ 19 h 183"/>
                <a:gd name="T10" fmla="*/ 24 w 121"/>
                <a:gd name="T11" fmla="*/ 0 h 183"/>
                <a:gd name="T12" fmla="*/ 16 w 121"/>
                <a:gd name="T13" fmla="*/ 1 h 183"/>
                <a:gd name="T14" fmla="*/ 9 w 121"/>
                <a:gd name="T15" fmla="*/ 5 h 183"/>
                <a:gd name="T16" fmla="*/ 25 w 121"/>
                <a:gd name="T17" fmla="*/ 29 h 183"/>
                <a:gd name="T18" fmla="*/ 40 w 121"/>
                <a:gd name="T19" fmla="*/ 30 h 183"/>
                <a:gd name="T20" fmla="*/ 88 w 121"/>
                <a:gd name="T21" fmla="*/ 31 h 183"/>
                <a:gd name="T22" fmla="*/ 69 w 121"/>
                <a:gd name="T23" fmla="*/ 128 h 183"/>
                <a:gd name="T24" fmla="*/ 5 w 121"/>
                <a:gd name="T25" fmla="*/ 148 h 183"/>
                <a:gd name="T26" fmla="*/ 0 w 121"/>
                <a:gd name="T27" fmla="*/ 168 h 183"/>
                <a:gd name="T28" fmla="*/ 22 w 121"/>
                <a:gd name="T29" fmla="*/ 173 h 183"/>
                <a:gd name="T30" fmla="*/ 44 w 121"/>
                <a:gd name="T31" fmla="*/ 177 h 183"/>
                <a:gd name="T32" fmla="*/ 87 w 121"/>
                <a:gd name="T33" fmla="*/ 119 h 183"/>
                <a:gd name="T34" fmla="*/ 88 w 121"/>
                <a:gd name="T35" fmla="*/ 113 h 183"/>
                <a:gd name="T36" fmla="*/ 104 w 121"/>
                <a:gd name="T37" fmla="*/ 113 h 183"/>
                <a:gd name="T38" fmla="*/ 100 w 121"/>
                <a:gd name="T39" fmla="*/ 94 h 183"/>
                <a:gd name="T40" fmla="*/ 90 w 121"/>
                <a:gd name="T41" fmla="*/ 94 h 183"/>
                <a:gd name="T42" fmla="*/ 94 w 121"/>
                <a:gd name="T43" fmla="*/ 48 h 183"/>
                <a:gd name="T44" fmla="*/ 94 w 121"/>
                <a:gd name="T45" fmla="*/ 36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1" h="183">
                  <a:moveTo>
                    <a:pt x="94" y="36"/>
                  </a:moveTo>
                  <a:cubicBezTo>
                    <a:pt x="94" y="31"/>
                    <a:pt x="94" y="31"/>
                    <a:pt x="94" y="31"/>
                  </a:cubicBezTo>
                  <a:cubicBezTo>
                    <a:pt x="103" y="30"/>
                    <a:pt x="112" y="30"/>
                    <a:pt x="121" y="29"/>
                  </a:cubicBezTo>
                  <a:cubicBezTo>
                    <a:pt x="121" y="19"/>
                    <a:pt x="121" y="19"/>
                    <a:pt x="121" y="19"/>
                  </a:cubicBezTo>
                  <a:cubicBezTo>
                    <a:pt x="69" y="19"/>
                    <a:pt x="69" y="19"/>
                    <a:pt x="69" y="19"/>
                  </a:cubicBezTo>
                  <a:cubicBezTo>
                    <a:pt x="42" y="20"/>
                    <a:pt x="27" y="14"/>
                    <a:pt x="24" y="0"/>
                  </a:cubicBezTo>
                  <a:cubicBezTo>
                    <a:pt x="16" y="1"/>
                    <a:pt x="16" y="1"/>
                    <a:pt x="16" y="1"/>
                  </a:cubicBezTo>
                  <a:cubicBezTo>
                    <a:pt x="13" y="3"/>
                    <a:pt x="10" y="4"/>
                    <a:pt x="9" y="5"/>
                  </a:cubicBezTo>
                  <a:cubicBezTo>
                    <a:pt x="7" y="18"/>
                    <a:pt x="13" y="26"/>
                    <a:pt x="25" y="29"/>
                  </a:cubicBezTo>
                  <a:cubicBezTo>
                    <a:pt x="29" y="30"/>
                    <a:pt x="34" y="30"/>
                    <a:pt x="40" y="30"/>
                  </a:cubicBezTo>
                  <a:cubicBezTo>
                    <a:pt x="56" y="31"/>
                    <a:pt x="72" y="31"/>
                    <a:pt x="88" y="31"/>
                  </a:cubicBezTo>
                  <a:cubicBezTo>
                    <a:pt x="69" y="128"/>
                    <a:pt x="69" y="128"/>
                    <a:pt x="69" y="128"/>
                  </a:cubicBezTo>
                  <a:cubicBezTo>
                    <a:pt x="55" y="152"/>
                    <a:pt x="34" y="158"/>
                    <a:pt x="5" y="148"/>
                  </a:cubicBezTo>
                  <a:cubicBezTo>
                    <a:pt x="0" y="168"/>
                    <a:pt x="0" y="168"/>
                    <a:pt x="0" y="168"/>
                  </a:cubicBezTo>
                  <a:cubicBezTo>
                    <a:pt x="22" y="173"/>
                    <a:pt x="22" y="173"/>
                    <a:pt x="22" y="173"/>
                  </a:cubicBezTo>
                  <a:cubicBezTo>
                    <a:pt x="44" y="177"/>
                    <a:pt x="44" y="177"/>
                    <a:pt x="44" y="177"/>
                  </a:cubicBezTo>
                  <a:cubicBezTo>
                    <a:pt x="69" y="183"/>
                    <a:pt x="84" y="164"/>
                    <a:pt x="87" y="119"/>
                  </a:cubicBezTo>
                  <a:cubicBezTo>
                    <a:pt x="88" y="113"/>
                    <a:pt x="88" y="113"/>
                    <a:pt x="88" y="113"/>
                  </a:cubicBezTo>
                  <a:cubicBezTo>
                    <a:pt x="104" y="113"/>
                    <a:pt x="104" y="113"/>
                    <a:pt x="104" y="113"/>
                  </a:cubicBezTo>
                  <a:cubicBezTo>
                    <a:pt x="100" y="94"/>
                    <a:pt x="100" y="94"/>
                    <a:pt x="100" y="94"/>
                  </a:cubicBezTo>
                  <a:cubicBezTo>
                    <a:pt x="90" y="94"/>
                    <a:pt x="90" y="94"/>
                    <a:pt x="90" y="94"/>
                  </a:cubicBezTo>
                  <a:cubicBezTo>
                    <a:pt x="94" y="48"/>
                    <a:pt x="94" y="48"/>
                    <a:pt x="94" y="48"/>
                  </a:cubicBezTo>
                  <a:cubicBezTo>
                    <a:pt x="94" y="36"/>
                    <a:pt x="94" y="36"/>
                    <a:pt x="94" y="3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159"/>
            <p:cNvSpPr/>
            <p:nvPr/>
          </p:nvSpPr>
          <p:spPr bwMode="auto">
            <a:xfrm>
              <a:off x="2107952" y="3621724"/>
              <a:ext cx="58443" cy="137513"/>
            </a:xfrm>
            <a:custGeom>
              <a:avLst/>
              <a:gdLst>
                <a:gd name="T0" fmla="*/ 8 w 42"/>
                <a:gd name="T1" fmla="*/ 0 h 106"/>
                <a:gd name="T2" fmla="*/ 0 w 42"/>
                <a:gd name="T3" fmla="*/ 1 h 106"/>
                <a:gd name="T4" fmla="*/ 16 w 42"/>
                <a:gd name="T5" fmla="*/ 74 h 106"/>
                <a:gd name="T6" fmla="*/ 42 w 42"/>
                <a:gd name="T7" fmla="*/ 106 h 106"/>
                <a:gd name="T8" fmla="*/ 8 w 42"/>
                <a:gd name="T9" fmla="*/ 0 h 106"/>
              </a:gdLst>
              <a:ahLst/>
              <a:cxnLst>
                <a:cxn ang="0">
                  <a:pos x="T0" y="T1"/>
                </a:cxn>
                <a:cxn ang="0">
                  <a:pos x="T2" y="T3"/>
                </a:cxn>
                <a:cxn ang="0">
                  <a:pos x="T4" y="T5"/>
                </a:cxn>
                <a:cxn ang="0">
                  <a:pos x="T6" y="T7"/>
                </a:cxn>
                <a:cxn ang="0">
                  <a:pos x="T8" y="T9"/>
                </a:cxn>
              </a:cxnLst>
              <a:rect l="0" t="0" r="r" b="b"/>
              <a:pathLst>
                <a:path w="42" h="106">
                  <a:moveTo>
                    <a:pt x="8" y="0"/>
                  </a:moveTo>
                  <a:cubicBezTo>
                    <a:pt x="0" y="1"/>
                    <a:pt x="0" y="1"/>
                    <a:pt x="0" y="1"/>
                  </a:cubicBezTo>
                  <a:cubicBezTo>
                    <a:pt x="16" y="74"/>
                    <a:pt x="16" y="74"/>
                    <a:pt x="16" y="74"/>
                  </a:cubicBezTo>
                  <a:cubicBezTo>
                    <a:pt x="23" y="94"/>
                    <a:pt x="32" y="105"/>
                    <a:pt x="42" y="106"/>
                  </a:cubicBezTo>
                  <a:cubicBezTo>
                    <a:pt x="25" y="85"/>
                    <a:pt x="14" y="50"/>
                    <a:pt x="8" y="0"/>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160"/>
            <p:cNvSpPr/>
            <p:nvPr/>
          </p:nvSpPr>
          <p:spPr bwMode="auto">
            <a:xfrm>
              <a:off x="2012838" y="3566719"/>
              <a:ext cx="132929" cy="35525"/>
            </a:xfrm>
            <a:custGeom>
              <a:avLst/>
              <a:gdLst>
                <a:gd name="T0" fmla="*/ 55 w 97"/>
                <a:gd name="T1" fmla="*/ 12 h 28"/>
                <a:gd name="T2" fmla="*/ 47 w 97"/>
                <a:gd name="T3" fmla="*/ 12 h 28"/>
                <a:gd name="T4" fmla="*/ 47 w 97"/>
                <a:gd name="T5" fmla="*/ 0 h 28"/>
                <a:gd name="T6" fmla="*/ 33 w 97"/>
                <a:gd name="T7" fmla="*/ 1 h 28"/>
                <a:gd name="T8" fmla="*/ 0 w 97"/>
                <a:gd name="T9" fmla="*/ 8 h 28"/>
                <a:gd name="T10" fmla="*/ 45 w 97"/>
                <a:gd name="T11" fmla="*/ 27 h 28"/>
                <a:gd name="T12" fmla="*/ 97 w 97"/>
                <a:gd name="T13" fmla="*/ 27 h 28"/>
                <a:gd name="T14" fmla="*/ 97 w 97"/>
                <a:gd name="T15" fmla="*/ 18 h 28"/>
                <a:gd name="T16" fmla="*/ 55 w 97"/>
                <a:gd name="T17" fmla="*/ 16 h 28"/>
                <a:gd name="T18" fmla="*/ 55 w 97"/>
                <a:gd name="T19"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 h="28">
                  <a:moveTo>
                    <a:pt x="55" y="12"/>
                  </a:moveTo>
                  <a:cubicBezTo>
                    <a:pt x="47" y="12"/>
                    <a:pt x="47" y="12"/>
                    <a:pt x="47" y="12"/>
                  </a:cubicBezTo>
                  <a:cubicBezTo>
                    <a:pt x="47" y="0"/>
                    <a:pt x="47" y="0"/>
                    <a:pt x="47" y="0"/>
                  </a:cubicBezTo>
                  <a:cubicBezTo>
                    <a:pt x="33" y="1"/>
                    <a:pt x="33" y="1"/>
                    <a:pt x="33" y="1"/>
                  </a:cubicBezTo>
                  <a:cubicBezTo>
                    <a:pt x="24" y="6"/>
                    <a:pt x="13" y="8"/>
                    <a:pt x="0" y="8"/>
                  </a:cubicBezTo>
                  <a:cubicBezTo>
                    <a:pt x="3" y="22"/>
                    <a:pt x="18" y="28"/>
                    <a:pt x="45" y="27"/>
                  </a:cubicBezTo>
                  <a:cubicBezTo>
                    <a:pt x="97" y="27"/>
                    <a:pt x="97" y="27"/>
                    <a:pt x="97" y="27"/>
                  </a:cubicBezTo>
                  <a:cubicBezTo>
                    <a:pt x="97" y="18"/>
                    <a:pt x="97" y="18"/>
                    <a:pt x="97" y="18"/>
                  </a:cubicBezTo>
                  <a:cubicBezTo>
                    <a:pt x="84" y="18"/>
                    <a:pt x="69" y="17"/>
                    <a:pt x="55" y="16"/>
                  </a:cubicBezTo>
                  <a:cubicBezTo>
                    <a:pt x="55" y="12"/>
                    <a:pt x="55" y="12"/>
                    <a:pt x="55" y="12"/>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161"/>
            <p:cNvSpPr>
              <a:spLocks noEditPoints="1"/>
            </p:cNvSpPr>
            <p:nvPr/>
          </p:nvSpPr>
          <p:spPr bwMode="auto">
            <a:xfrm>
              <a:off x="1986482" y="3613703"/>
              <a:ext cx="113449" cy="167307"/>
            </a:xfrm>
            <a:custGeom>
              <a:avLst/>
              <a:gdLst>
                <a:gd name="T0" fmla="*/ 83 w 83"/>
                <a:gd name="T1" fmla="*/ 2 h 129"/>
                <a:gd name="T2" fmla="*/ 35 w 83"/>
                <a:gd name="T3" fmla="*/ 1 h 129"/>
                <a:gd name="T4" fmla="*/ 20 w 83"/>
                <a:gd name="T5" fmla="*/ 0 h 129"/>
                <a:gd name="T6" fmla="*/ 12 w 83"/>
                <a:gd name="T7" fmla="*/ 60 h 129"/>
                <a:gd name="T8" fmla="*/ 0 w 83"/>
                <a:gd name="T9" fmla="*/ 119 h 129"/>
                <a:gd name="T10" fmla="*/ 64 w 83"/>
                <a:gd name="T11" fmla="*/ 99 h 129"/>
                <a:gd name="T12" fmla="*/ 83 w 83"/>
                <a:gd name="T13" fmla="*/ 2 h 129"/>
                <a:gd name="T14" fmla="*/ 13 w 83"/>
                <a:gd name="T15" fmla="*/ 116 h 129"/>
                <a:gd name="T16" fmla="*/ 6 w 83"/>
                <a:gd name="T17" fmla="*/ 116 h 129"/>
                <a:gd name="T18" fmla="*/ 16 w 83"/>
                <a:gd name="T19" fmla="*/ 64 h 129"/>
                <a:gd name="T20" fmla="*/ 24 w 83"/>
                <a:gd name="T21" fmla="*/ 6 h 129"/>
                <a:gd name="T22" fmla="*/ 30 w 83"/>
                <a:gd name="T23" fmla="*/ 5 h 129"/>
                <a:gd name="T24" fmla="*/ 24 w 83"/>
                <a:gd name="T25" fmla="*/ 64 h 129"/>
                <a:gd name="T26" fmla="*/ 13 w 83"/>
                <a:gd name="T27" fmla="*/ 11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129">
                  <a:moveTo>
                    <a:pt x="83" y="2"/>
                  </a:moveTo>
                  <a:cubicBezTo>
                    <a:pt x="67" y="2"/>
                    <a:pt x="51" y="2"/>
                    <a:pt x="35" y="1"/>
                  </a:cubicBezTo>
                  <a:cubicBezTo>
                    <a:pt x="29" y="1"/>
                    <a:pt x="24" y="1"/>
                    <a:pt x="20" y="0"/>
                  </a:cubicBezTo>
                  <a:cubicBezTo>
                    <a:pt x="12" y="60"/>
                    <a:pt x="12" y="60"/>
                    <a:pt x="12" y="60"/>
                  </a:cubicBezTo>
                  <a:cubicBezTo>
                    <a:pt x="0" y="119"/>
                    <a:pt x="0" y="119"/>
                    <a:pt x="0" y="119"/>
                  </a:cubicBezTo>
                  <a:cubicBezTo>
                    <a:pt x="29" y="129"/>
                    <a:pt x="50" y="123"/>
                    <a:pt x="64" y="99"/>
                  </a:cubicBezTo>
                  <a:cubicBezTo>
                    <a:pt x="83" y="2"/>
                    <a:pt x="83" y="2"/>
                    <a:pt x="83" y="2"/>
                  </a:cubicBezTo>
                  <a:close/>
                  <a:moveTo>
                    <a:pt x="13" y="116"/>
                  </a:moveTo>
                  <a:cubicBezTo>
                    <a:pt x="6" y="116"/>
                    <a:pt x="6" y="116"/>
                    <a:pt x="6" y="116"/>
                  </a:cubicBezTo>
                  <a:cubicBezTo>
                    <a:pt x="16" y="64"/>
                    <a:pt x="16" y="64"/>
                    <a:pt x="16" y="64"/>
                  </a:cubicBezTo>
                  <a:cubicBezTo>
                    <a:pt x="24" y="6"/>
                    <a:pt x="24" y="6"/>
                    <a:pt x="24" y="6"/>
                  </a:cubicBezTo>
                  <a:cubicBezTo>
                    <a:pt x="30" y="5"/>
                    <a:pt x="30" y="5"/>
                    <a:pt x="30" y="5"/>
                  </a:cubicBezTo>
                  <a:cubicBezTo>
                    <a:pt x="24" y="64"/>
                    <a:pt x="24" y="64"/>
                    <a:pt x="24" y="64"/>
                  </a:cubicBezTo>
                  <a:cubicBezTo>
                    <a:pt x="13" y="116"/>
                    <a:pt x="13" y="116"/>
                    <a:pt x="13" y="11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162"/>
            <p:cNvSpPr/>
            <p:nvPr/>
          </p:nvSpPr>
          <p:spPr bwMode="auto">
            <a:xfrm>
              <a:off x="1994503" y="3620578"/>
              <a:ext cx="33233" cy="144389"/>
            </a:xfrm>
            <a:custGeom>
              <a:avLst/>
              <a:gdLst>
                <a:gd name="T0" fmla="*/ 0 w 29"/>
                <a:gd name="T1" fmla="*/ 126 h 126"/>
                <a:gd name="T2" fmla="*/ 8 w 29"/>
                <a:gd name="T3" fmla="*/ 126 h 126"/>
                <a:gd name="T4" fmla="*/ 22 w 29"/>
                <a:gd name="T5" fmla="*/ 67 h 126"/>
                <a:gd name="T6" fmla="*/ 29 w 29"/>
                <a:gd name="T7" fmla="*/ 0 h 126"/>
                <a:gd name="T8" fmla="*/ 22 w 29"/>
                <a:gd name="T9" fmla="*/ 1 h 126"/>
                <a:gd name="T10" fmla="*/ 12 w 29"/>
                <a:gd name="T11" fmla="*/ 67 h 126"/>
                <a:gd name="T12" fmla="*/ 0 w 29"/>
                <a:gd name="T13" fmla="*/ 126 h 126"/>
                <a:gd name="T14" fmla="*/ 0 w 29"/>
                <a:gd name="T15" fmla="*/ 126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26">
                  <a:moveTo>
                    <a:pt x="0" y="126"/>
                  </a:moveTo>
                  <a:lnTo>
                    <a:pt x="8" y="126"/>
                  </a:lnTo>
                  <a:lnTo>
                    <a:pt x="22" y="67"/>
                  </a:lnTo>
                  <a:lnTo>
                    <a:pt x="29" y="0"/>
                  </a:lnTo>
                  <a:lnTo>
                    <a:pt x="22" y="1"/>
                  </a:lnTo>
                  <a:lnTo>
                    <a:pt x="12" y="67"/>
                  </a:lnTo>
                  <a:lnTo>
                    <a:pt x="0" y="126"/>
                  </a:lnTo>
                  <a:lnTo>
                    <a:pt x="0" y="126"/>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163"/>
            <p:cNvSpPr/>
            <p:nvPr/>
          </p:nvSpPr>
          <p:spPr bwMode="auto">
            <a:xfrm>
              <a:off x="2002525" y="3517444"/>
              <a:ext cx="25211" cy="11459"/>
            </a:xfrm>
            <a:custGeom>
              <a:avLst/>
              <a:gdLst>
                <a:gd name="T0" fmla="*/ 1 w 18"/>
                <a:gd name="T1" fmla="*/ 0 h 9"/>
                <a:gd name="T2" fmla="*/ 7 w 18"/>
                <a:gd name="T3" fmla="*/ 9 h 9"/>
                <a:gd name="T4" fmla="*/ 18 w 18"/>
                <a:gd name="T5" fmla="*/ 8 h 9"/>
                <a:gd name="T6" fmla="*/ 1 w 18"/>
                <a:gd name="T7" fmla="*/ 0 h 9"/>
              </a:gdLst>
              <a:ahLst/>
              <a:cxnLst>
                <a:cxn ang="0">
                  <a:pos x="T0" y="T1"/>
                </a:cxn>
                <a:cxn ang="0">
                  <a:pos x="T2" y="T3"/>
                </a:cxn>
                <a:cxn ang="0">
                  <a:pos x="T4" y="T5"/>
                </a:cxn>
                <a:cxn ang="0">
                  <a:pos x="T6" y="T7"/>
                </a:cxn>
              </a:cxnLst>
              <a:rect l="0" t="0" r="r" b="b"/>
              <a:pathLst>
                <a:path w="18" h="9">
                  <a:moveTo>
                    <a:pt x="1" y="0"/>
                  </a:moveTo>
                  <a:cubicBezTo>
                    <a:pt x="0" y="3"/>
                    <a:pt x="2" y="6"/>
                    <a:pt x="7" y="9"/>
                  </a:cubicBezTo>
                  <a:cubicBezTo>
                    <a:pt x="18" y="8"/>
                    <a:pt x="18" y="8"/>
                    <a:pt x="18" y="8"/>
                  </a:cubicBezTo>
                  <a:cubicBezTo>
                    <a:pt x="11" y="7"/>
                    <a:pt x="5" y="4"/>
                    <a:pt x="1"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7" name="Freeform 164"/>
            <p:cNvSpPr/>
            <p:nvPr/>
          </p:nvSpPr>
          <p:spPr bwMode="auto">
            <a:xfrm>
              <a:off x="1980752" y="3548384"/>
              <a:ext cx="27503" cy="16043"/>
            </a:xfrm>
            <a:custGeom>
              <a:avLst/>
              <a:gdLst>
                <a:gd name="T0" fmla="*/ 0 w 20"/>
                <a:gd name="T1" fmla="*/ 9 h 13"/>
                <a:gd name="T2" fmla="*/ 3 w 20"/>
                <a:gd name="T3" fmla="*/ 13 h 13"/>
                <a:gd name="T4" fmla="*/ 20 w 20"/>
                <a:gd name="T5" fmla="*/ 2 h 13"/>
                <a:gd name="T6" fmla="*/ 16 w 20"/>
                <a:gd name="T7" fmla="*/ 0 h 13"/>
                <a:gd name="T8" fmla="*/ 0 w 20"/>
                <a:gd name="T9" fmla="*/ 9 h 13"/>
              </a:gdLst>
              <a:ahLst/>
              <a:cxnLst>
                <a:cxn ang="0">
                  <a:pos x="T0" y="T1"/>
                </a:cxn>
                <a:cxn ang="0">
                  <a:pos x="T2" y="T3"/>
                </a:cxn>
                <a:cxn ang="0">
                  <a:pos x="T4" y="T5"/>
                </a:cxn>
                <a:cxn ang="0">
                  <a:pos x="T6" y="T7"/>
                </a:cxn>
                <a:cxn ang="0">
                  <a:pos x="T8" y="T9"/>
                </a:cxn>
              </a:cxnLst>
              <a:rect l="0" t="0" r="r" b="b"/>
              <a:pathLst>
                <a:path w="20" h="13">
                  <a:moveTo>
                    <a:pt x="0" y="9"/>
                  </a:moveTo>
                  <a:cubicBezTo>
                    <a:pt x="0" y="12"/>
                    <a:pt x="1" y="13"/>
                    <a:pt x="3" y="13"/>
                  </a:cubicBezTo>
                  <a:cubicBezTo>
                    <a:pt x="5" y="7"/>
                    <a:pt x="11" y="3"/>
                    <a:pt x="20" y="2"/>
                  </a:cubicBezTo>
                  <a:cubicBezTo>
                    <a:pt x="16" y="0"/>
                    <a:pt x="16" y="0"/>
                    <a:pt x="16" y="0"/>
                  </a:cubicBezTo>
                  <a:cubicBezTo>
                    <a:pt x="10" y="0"/>
                    <a:pt x="4" y="3"/>
                    <a:pt x="0" y="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8" name="Freeform 165"/>
            <p:cNvSpPr/>
            <p:nvPr/>
          </p:nvSpPr>
          <p:spPr bwMode="auto">
            <a:xfrm>
              <a:off x="1980752" y="3538070"/>
              <a:ext cx="27503" cy="16043"/>
            </a:xfrm>
            <a:custGeom>
              <a:avLst/>
              <a:gdLst>
                <a:gd name="T0" fmla="*/ 0 w 20"/>
                <a:gd name="T1" fmla="*/ 9 h 13"/>
                <a:gd name="T2" fmla="*/ 0 w 20"/>
                <a:gd name="T3" fmla="*/ 13 h 13"/>
                <a:gd name="T4" fmla="*/ 20 w 20"/>
                <a:gd name="T5" fmla="*/ 3 h 13"/>
                <a:gd name="T6" fmla="*/ 15 w 20"/>
                <a:gd name="T7" fmla="*/ 0 h 13"/>
                <a:gd name="T8" fmla="*/ 0 w 20"/>
                <a:gd name="T9" fmla="*/ 6 h 13"/>
                <a:gd name="T10" fmla="*/ 0 w 20"/>
                <a:gd name="T11" fmla="*/ 9 h 13"/>
              </a:gdLst>
              <a:ahLst/>
              <a:cxnLst>
                <a:cxn ang="0">
                  <a:pos x="T0" y="T1"/>
                </a:cxn>
                <a:cxn ang="0">
                  <a:pos x="T2" y="T3"/>
                </a:cxn>
                <a:cxn ang="0">
                  <a:pos x="T4" y="T5"/>
                </a:cxn>
                <a:cxn ang="0">
                  <a:pos x="T6" y="T7"/>
                </a:cxn>
                <a:cxn ang="0">
                  <a:pos x="T8" y="T9"/>
                </a:cxn>
                <a:cxn ang="0">
                  <a:pos x="T10" y="T11"/>
                </a:cxn>
              </a:cxnLst>
              <a:rect l="0" t="0" r="r" b="b"/>
              <a:pathLst>
                <a:path w="20" h="13">
                  <a:moveTo>
                    <a:pt x="0" y="9"/>
                  </a:moveTo>
                  <a:cubicBezTo>
                    <a:pt x="0" y="10"/>
                    <a:pt x="0" y="11"/>
                    <a:pt x="0" y="13"/>
                  </a:cubicBezTo>
                  <a:cubicBezTo>
                    <a:pt x="5" y="6"/>
                    <a:pt x="11" y="3"/>
                    <a:pt x="20" y="3"/>
                  </a:cubicBezTo>
                  <a:cubicBezTo>
                    <a:pt x="15" y="0"/>
                    <a:pt x="15" y="0"/>
                    <a:pt x="15" y="0"/>
                  </a:cubicBezTo>
                  <a:cubicBezTo>
                    <a:pt x="9" y="1"/>
                    <a:pt x="4" y="3"/>
                    <a:pt x="0" y="6"/>
                  </a:cubicBezTo>
                  <a:cubicBezTo>
                    <a:pt x="0" y="7"/>
                    <a:pt x="0" y="8"/>
                    <a:pt x="0" y="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9" name="Freeform 166"/>
            <p:cNvSpPr/>
            <p:nvPr/>
          </p:nvSpPr>
          <p:spPr bwMode="auto">
            <a:xfrm>
              <a:off x="1981898" y="3557551"/>
              <a:ext cx="30941" cy="20627"/>
            </a:xfrm>
            <a:custGeom>
              <a:avLst/>
              <a:gdLst>
                <a:gd name="T0" fmla="*/ 22 w 22"/>
                <a:gd name="T1" fmla="*/ 3 h 16"/>
                <a:gd name="T2" fmla="*/ 18 w 22"/>
                <a:gd name="T3" fmla="*/ 0 h 16"/>
                <a:gd name="T4" fmla="*/ 0 w 22"/>
                <a:gd name="T5" fmla="*/ 14 h 16"/>
                <a:gd name="T6" fmla="*/ 3 w 22"/>
                <a:gd name="T7" fmla="*/ 16 h 16"/>
                <a:gd name="T8" fmla="*/ 22 w 22"/>
                <a:gd name="T9" fmla="*/ 3 h 16"/>
              </a:gdLst>
              <a:ahLst/>
              <a:cxnLst>
                <a:cxn ang="0">
                  <a:pos x="T0" y="T1"/>
                </a:cxn>
                <a:cxn ang="0">
                  <a:pos x="T2" y="T3"/>
                </a:cxn>
                <a:cxn ang="0">
                  <a:pos x="T4" y="T5"/>
                </a:cxn>
                <a:cxn ang="0">
                  <a:pos x="T6" y="T7"/>
                </a:cxn>
                <a:cxn ang="0">
                  <a:pos x="T8" y="T9"/>
                </a:cxn>
              </a:cxnLst>
              <a:rect l="0" t="0" r="r" b="b"/>
              <a:pathLst>
                <a:path w="22" h="16">
                  <a:moveTo>
                    <a:pt x="22" y="3"/>
                  </a:moveTo>
                  <a:cubicBezTo>
                    <a:pt x="18" y="0"/>
                    <a:pt x="18" y="0"/>
                    <a:pt x="18" y="0"/>
                  </a:cubicBezTo>
                  <a:cubicBezTo>
                    <a:pt x="12" y="1"/>
                    <a:pt x="6" y="5"/>
                    <a:pt x="0" y="14"/>
                  </a:cubicBezTo>
                  <a:cubicBezTo>
                    <a:pt x="0" y="15"/>
                    <a:pt x="1" y="16"/>
                    <a:pt x="3" y="16"/>
                  </a:cubicBezTo>
                  <a:cubicBezTo>
                    <a:pt x="4" y="9"/>
                    <a:pt x="10" y="5"/>
                    <a:pt x="22"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0" name="Freeform 167"/>
            <p:cNvSpPr/>
            <p:nvPr/>
          </p:nvSpPr>
          <p:spPr bwMode="auto">
            <a:xfrm>
              <a:off x="2103368" y="3638913"/>
              <a:ext cx="13751" cy="59589"/>
            </a:xfrm>
            <a:custGeom>
              <a:avLst/>
              <a:gdLst>
                <a:gd name="T0" fmla="*/ 0 w 12"/>
                <a:gd name="T1" fmla="*/ 52 h 52"/>
                <a:gd name="T2" fmla="*/ 12 w 12"/>
                <a:gd name="T3" fmla="*/ 52 h 52"/>
                <a:gd name="T4" fmla="*/ 4 w 12"/>
                <a:gd name="T5" fmla="*/ 0 h 52"/>
                <a:gd name="T6" fmla="*/ 0 w 12"/>
                <a:gd name="T7" fmla="*/ 52 h 52"/>
                <a:gd name="T8" fmla="*/ 0 w 12"/>
                <a:gd name="T9" fmla="*/ 52 h 52"/>
              </a:gdLst>
              <a:ahLst/>
              <a:cxnLst>
                <a:cxn ang="0">
                  <a:pos x="T0" y="T1"/>
                </a:cxn>
                <a:cxn ang="0">
                  <a:pos x="T2" y="T3"/>
                </a:cxn>
                <a:cxn ang="0">
                  <a:pos x="T4" y="T5"/>
                </a:cxn>
                <a:cxn ang="0">
                  <a:pos x="T6" y="T7"/>
                </a:cxn>
                <a:cxn ang="0">
                  <a:pos x="T8" y="T9"/>
                </a:cxn>
              </a:cxnLst>
              <a:rect l="0" t="0" r="r" b="b"/>
              <a:pathLst>
                <a:path w="12" h="52">
                  <a:moveTo>
                    <a:pt x="0" y="52"/>
                  </a:moveTo>
                  <a:lnTo>
                    <a:pt x="12" y="52"/>
                  </a:lnTo>
                  <a:lnTo>
                    <a:pt x="4" y="0"/>
                  </a:lnTo>
                  <a:lnTo>
                    <a:pt x="0" y="52"/>
                  </a:lnTo>
                  <a:lnTo>
                    <a:pt x="0" y="52"/>
                  </a:lnTo>
                  <a:close/>
                </a:path>
              </a:pathLst>
            </a:custGeom>
            <a:solidFill>
              <a:srgbClr val="9C95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1" name="Freeform 168"/>
            <p:cNvSpPr>
              <a:spLocks noEditPoints="1"/>
            </p:cNvSpPr>
            <p:nvPr/>
          </p:nvSpPr>
          <p:spPr bwMode="auto">
            <a:xfrm>
              <a:off x="2009401" y="3723713"/>
              <a:ext cx="186789" cy="503069"/>
            </a:xfrm>
            <a:custGeom>
              <a:avLst/>
              <a:gdLst>
                <a:gd name="T0" fmla="*/ 66 w 136"/>
                <a:gd name="T1" fmla="*/ 0 h 388"/>
                <a:gd name="T2" fmla="*/ 65 w 136"/>
                <a:gd name="T3" fmla="*/ 6 h 388"/>
                <a:gd name="T4" fmla="*/ 22 w 136"/>
                <a:gd name="T5" fmla="*/ 64 h 388"/>
                <a:gd name="T6" fmla="*/ 0 w 136"/>
                <a:gd name="T7" fmla="*/ 60 h 388"/>
                <a:gd name="T8" fmla="*/ 7 w 136"/>
                <a:gd name="T9" fmla="*/ 122 h 388"/>
                <a:gd name="T10" fmla="*/ 13 w 136"/>
                <a:gd name="T11" fmla="*/ 213 h 388"/>
                <a:gd name="T12" fmla="*/ 9 w 136"/>
                <a:gd name="T13" fmla="*/ 293 h 388"/>
                <a:gd name="T14" fmla="*/ 9 w 136"/>
                <a:gd name="T15" fmla="*/ 348 h 388"/>
                <a:gd name="T16" fmla="*/ 2 w 136"/>
                <a:gd name="T17" fmla="*/ 356 h 388"/>
                <a:gd name="T18" fmla="*/ 7 w 136"/>
                <a:gd name="T19" fmla="*/ 380 h 388"/>
                <a:gd name="T20" fmla="*/ 28 w 136"/>
                <a:gd name="T21" fmla="*/ 355 h 388"/>
                <a:gd name="T22" fmla="*/ 46 w 136"/>
                <a:gd name="T23" fmla="*/ 170 h 388"/>
                <a:gd name="T24" fmla="*/ 55 w 136"/>
                <a:gd name="T25" fmla="*/ 95 h 388"/>
                <a:gd name="T26" fmla="*/ 77 w 136"/>
                <a:gd name="T27" fmla="*/ 8 h 388"/>
                <a:gd name="T28" fmla="*/ 77 w 136"/>
                <a:gd name="T29" fmla="*/ 80 h 388"/>
                <a:gd name="T30" fmla="*/ 82 w 136"/>
                <a:gd name="T31" fmla="*/ 105 h 388"/>
                <a:gd name="T32" fmla="*/ 91 w 136"/>
                <a:gd name="T33" fmla="*/ 207 h 388"/>
                <a:gd name="T34" fmla="*/ 101 w 136"/>
                <a:gd name="T35" fmla="*/ 296 h 388"/>
                <a:gd name="T36" fmla="*/ 106 w 136"/>
                <a:gd name="T37" fmla="*/ 329 h 388"/>
                <a:gd name="T38" fmla="*/ 112 w 136"/>
                <a:gd name="T39" fmla="*/ 340 h 388"/>
                <a:gd name="T40" fmla="*/ 102 w 136"/>
                <a:gd name="T41" fmla="*/ 358 h 388"/>
                <a:gd name="T42" fmla="*/ 112 w 136"/>
                <a:gd name="T43" fmla="*/ 388 h 388"/>
                <a:gd name="T44" fmla="*/ 113 w 136"/>
                <a:gd name="T45" fmla="*/ 388 h 388"/>
                <a:gd name="T46" fmla="*/ 136 w 136"/>
                <a:gd name="T47" fmla="*/ 369 h 388"/>
                <a:gd name="T48" fmla="*/ 136 w 136"/>
                <a:gd name="T49" fmla="*/ 338 h 388"/>
                <a:gd name="T50" fmla="*/ 123 w 136"/>
                <a:gd name="T51" fmla="*/ 237 h 388"/>
                <a:gd name="T52" fmla="*/ 123 w 136"/>
                <a:gd name="T53" fmla="*/ 144 h 388"/>
                <a:gd name="T54" fmla="*/ 132 w 136"/>
                <a:gd name="T55" fmla="*/ 62 h 388"/>
                <a:gd name="T56" fmla="*/ 125 w 136"/>
                <a:gd name="T57" fmla="*/ 64 h 388"/>
                <a:gd name="T58" fmla="*/ 86 w 136"/>
                <a:gd name="T59" fmla="*/ 22 h 388"/>
                <a:gd name="T60" fmla="*/ 82 w 136"/>
                <a:gd name="T61" fmla="*/ 0 h 388"/>
                <a:gd name="T62" fmla="*/ 66 w 136"/>
                <a:gd name="T63" fmla="*/ 0 h 388"/>
                <a:gd name="T64" fmla="*/ 91 w 136"/>
                <a:gd name="T65" fmla="*/ 101 h 388"/>
                <a:gd name="T66" fmla="*/ 91 w 136"/>
                <a:gd name="T67" fmla="*/ 121 h 388"/>
                <a:gd name="T68" fmla="*/ 102 w 136"/>
                <a:gd name="T69" fmla="*/ 226 h 388"/>
                <a:gd name="T70" fmla="*/ 117 w 136"/>
                <a:gd name="T71" fmla="*/ 320 h 388"/>
                <a:gd name="T72" fmla="*/ 123 w 136"/>
                <a:gd name="T73" fmla="*/ 333 h 388"/>
                <a:gd name="T74" fmla="*/ 118 w 136"/>
                <a:gd name="T75" fmla="*/ 380 h 388"/>
                <a:gd name="T76" fmla="*/ 115 w 136"/>
                <a:gd name="T77" fmla="*/ 380 h 388"/>
                <a:gd name="T78" fmla="*/ 109 w 136"/>
                <a:gd name="T79" fmla="*/ 360 h 388"/>
                <a:gd name="T80" fmla="*/ 119 w 136"/>
                <a:gd name="T81" fmla="*/ 336 h 388"/>
                <a:gd name="T82" fmla="*/ 111 w 136"/>
                <a:gd name="T83" fmla="*/ 323 h 388"/>
                <a:gd name="T84" fmla="*/ 98 w 136"/>
                <a:gd name="T85" fmla="*/ 228 h 388"/>
                <a:gd name="T86" fmla="*/ 86 w 136"/>
                <a:gd name="T87" fmla="*/ 122 h 388"/>
                <a:gd name="T88" fmla="*/ 86 w 136"/>
                <a:gd name="T89" fmla="*/ 105 h 388"/>
                <a:gd name="T90" fmla="*/ 79 w 136"/>
                <a:gd name="T91" fmla="*/ 77 h 388"/>
                <a:gd name="T92" fmla="*/ 79 w 136"/>
                <a:gd name="T93" fmla="*/ 52 h 388"/>
                <a:gd name="T94" fmla="*/ 84 w 136"/>
                <a:gd name="T95" fmla="*/ 80 h 388"/>
                <a:gd name="T96" fmla="*/ 91 w 136"/>
                <a:gd name="T97" fmla="*/ 101 h 388"/>
                <a:gd name="T98" fmla="*/ 8 w 136"/>
                <a:gd name="T99" fmla="*/ 65 h 388"/>
                <a:gd name="T100" fmla="*/ 13 w 136"/>
                <a:gd name="T101" fmla="*/ 99 h 388"/>
                <a:gd name="T102" fmla="*/ 24 w 136"/>
                <a:gd name="T103" fmla="*/ 214 h 388"/>
                <a:gd name="T104" fmla="*/ 19 w 136"/>
                <a:gd name="T105" fmla="*/ 346 h 388"/>
                <a:gd name="T106" fmla="*/ 9 w 136"/>
                <a:gd name="T107" fmla="*/ 368 h 388"/>
                <a:gd name="T108" fmla="*/ 9 w 136"/>
                <a:gd name="T109" fmla="*/ 358 h 388"/>
                <a:gd name="T110" fmla="*/ 13 w 136"/>
                <a:gd name="T111" fmla="*/ 346 h 388"/>
                <a:gd name="T112" fmla="*/ 19 w 136"/>
                <a:gd name="T113" fmla="*/ 215 h 388"/>
                <a:gd name="T114" fmla="*/ 8 w 136"/>
                <a:gd name="T115" fmla="*/ 100 h 388"/>
                <a:gd name="T116" fmla="*/ 4 w 136"/>
                <a:gd name="T117" fmla="*/ 65 h 388"/>
                <a:gd name="T118" fmla="*/ 8 w 136"/>
                <a:gd name="T119" fmla="*/ 65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6" h="388">
                  <a:moveTo>
                    <a:pt x="66" y="0"/>
                  </a:moveTo>
                  <a:cubicBezTo>
                    <a:pt x="65" y="6"/>
                    <a:pt x="65" y="6"/>
                    <a:pt x="65" y="6"/>
                  </a:cubicBezTo>
                  <a:cubicBezTo>
                    <a:pt x="62" y="51"/>
                    <a:pt x="47" y="70"/>
                    <a:pt x="22" y="64"/>
                  </a:cubicBezTo>
                  <a:cubicBezTo>
                    <a:pt x="0" y="60"/>
                    <a:pt x="0" y="60"/>
                    <a:pt x="0" y="60"/>
                  </a:cubicBezTo>
                  <a:cubicBezTo>
                    <a:pt x="7" y="122"/>
                    <a:pt x="7" y="122"/>
                    <a:pt x="7" y="122"/>
                  </a:cubicBezTo>
                  <a:cubicBezTo>
                    <a:pt x="13" y="213"/>
                    <a:pt x="13" y="213"/>
                    <a:pt x="13" y="213"/>
                  </a:cubicBezTo>
                  <a:cubicBezTo>
                    <a:pt x="9" y="293"/>
                    <a:pt x="9" y="293"/>
                    <a:pt x="9" y="293"/>
                  </a:cubicBezTo>
                  <a:cubicBezTo>
                    <a:pt x="9" y="348"/>
                    <a:pt x="9" y="348"/>
                    <a:pt x="9" y="348"/>
                  </a:cubicBezTo>
                  <a:cubicBezTo>
                    <a:pt x="2" y="356"/>
                    <a:pt x="2" y="356"/>
                    <a:pt x="2" y="356"/>
                  </a:cubicBezTo>
                  <a:cubicBezTo>
                    <a:pt x="7" y="380"/>
                    <a:pt x="7" y="380"/>
                    <a:pt x="7" y="380"/>
                  </a:cubicBezTo>
                  <a:cubicBezTo>
                    <a:pt x="28" y="355"/>
                    <a:pt x="28" y="355"/>
                    <a:pt x="28" y="355"/>
                  </a:cubicBezTo>
                  <a:cubicBezTo>
                    <a:pt x="40" y="303"/>
                    <a:pt x="46" y="241"/>
                    <a:pt x="46" y="170"/>
                  </a:cubicBezTo>
                  <a:cubicBezTo>
                    <a:pt x="55" y="95"/>
                    <a:pt x="55" y="95"/>
                    <a:pt x="55" y="95"/>
                  </a:cubicBezTo>
                  <a:cubicBezTo>
                    <a:pt x="77" y="8"/>
                    <a:pt x="77" y="8"/>
                    <a:pt x="77" y="8"/>
                  </a:cubicBezTo>
                  <a:cubicBezTo>
                    <a:pt x="77" y="80"/>
                    <a:pt x="77" y="80"/>
                    <a:pt x="77" y="80"/>
                  </a:cubicBezTo>
                  <a:cubicBezTo>
                    <a:pt x="82" y="105"/>
                    <a:pt x="82" y="105"/>
                    <a:pt x="82" y="105"/>
                  </a:cubicBezTo>
                  <a:cubicBezTo>
                    <a:pt x="91" y="207"/>
                    <a:pt x="91" y="207"/>
                    <a:pt x="91" y="207"/>
                  </a:cubicBezTo>
                  <a:cubicBezTo>
                    <a:pt x="101" y="296"/>
                    <a:pt x="101" y="296"/>
                    <a:pt x="101" y="296"/>
                  </a:cubicBezTo>
                  <a:cubicBezTo>
                    <a:pt x="106" y="329"/>
                    <a:pt x="106" y="329"/>
                    <a:pt x="106" y="329"/>
                  </a:cubicBezTo>
                  <a:cubicBezTo>
                    <a:pt x="112" y="340"/>
                    <a:pt x="112" y="340"/>
                    <a:pt x="112" y="340"/>
                  </a:cubicBezTo>
                  <a:cubicBezTo>
                    <a:pt x="102" y="358"/>
                    <a:pt x="102" y="358"/>
                    <a:pt x="102" y="358"/>
                  </a:cubicBezTo>
                  <a:cubicBezTo>
                    <a:pt x="102" y="370"/>
                    <a:pt x="105" y="380"/>
                    <a:pt x="112" y="388"/>
                  </a:cubicBezTo>
                  <a:cubicBezTo>
                    <a:pt x="113" y="388"/>
                    <a:pt x="113" y="388"/>
                    <a:pt x="113" y="388"/>
                  </a:cubicBezTo>
                  <a:cubicBezTo>
                    <a:pt x="136" y="369"/>
                    <a:pt x="136" y="369"/>
                    <a:pt x="136" y="369"/>
                  </a:cubicBezTo>
                  <a:cubicBezTo>
                    <a:pt x="136" y="338"/>
                    <a:pt x="136" y="338"/>
                    <a:pt x="136" y="338"/>
                  </a:cubicBezTo>
                  <a:cubicBezTo>
                    <a:pt x="123" y="237"/>
                    <a:pt x="123" y="237"/>
                    <a:pt x="123" y="237"/>
                  </a:cubicBezTo>
                  <a:cubicBezTo>
                    <a:pt x="123" y="144"/>
                    <a:pt x="123" y="144"/>
                    <a:pt x="123" y="144"/>
                  </a:cubicBezTo>
                  <a:cubicBezTo>
                    <a:pt x="132" y="62"/>
                    <a:pt x="132" y="62"/>
                    <a:pt x="132" y="62"/>
                  </a:cubicBezTo>
                  <a:cubicBezTo>
                    <a:pt x="125" y="64"/>
                    <a:pt x="125" y="64"/>
                    <a:pt x="125" y="64"/>
                  </a:cubicBezTo>
                  <a:cubicBezTo>
                    <a:pt x="106" y="70"/>
                    <a:pt x="92" y="56"/>
                    <a:pt x="86" y="22"/>
                  </a:cubicBezTo>
                  <a:cubicBezTo>
                    <a:pt x="82" y="0"/>
                    <a:pt x="82" y="0"/>
                    <a:pt x="82" y="0"/>
                  </a:cubicBezTo>
                  <a:cubicBezTo>
                    <a:pt x="66" y="0"/>
                    <a:pt x="66" y="0"/>
                    <a:pt x="66" y="0"/>
                  </a:cubicBezTo>
                  <a:close/>
                  <a:moveTo>
                    <a:pt x="91" y="101"/>
                  </a:moveTo>
                  <a:cubicBezTo>
                    <a:pt x="91" y="121"/>
                    <a:pt x="91" y="121"/>
                    <a:pt x="91" y="121"/>
                  </a:cubicBezTo>
                  <a:cubicBezTo>
                    <a:pt x="102" y="226"/>
                    <a:pt x="102" y="226"/>
                    <a:pt x="102" y="226"/>
                  </a:cubicBezTo>
                  <a:cubicBezTo>
                    <a:pt x="117" y="320"/>
                    <a:pt x="117" y="320"/>
                    <a:pt x="117" y="320"/>
                  </a:cubicBezTo>
                  <a:cubicBezTo>
                    <a:pt x="123" y="333"/>
                    <a:pt x="123" y="333"/>
                    <a:pt x="123" y="333"/>
                  </a:cubicBezTo>
                  <a:cubicBezTo>
                    <a:pt x="117" y="350"/>
                    <a:pt x="116" y="366"/>
                    <a:pt x="118" y="380"/>
                  </a:cubicBezTo>
                  <a:cubicBezTo>
                    <a:pt x="115" y="380"/>
                    <a:pt x="115" y="380"/>
                    <a:pt x="115" y="380"/>
                  </a:cubicBezTo>
                  <a:cubicBezTo>
                    <a:pt x="109" y="360"/>
                    <a:pt x="109" y="360"/>
                    <a:pt x="109" y="360"/>
                  </a:cubicBezTo>
                  <a:cubicBezTo>
                    <a:pt x="119" y="336"/>
                    <a:pt x="119" y="336"/>
                    <a:pt x="119" y="336"/>
                  </a:cubicBezTo>
                  <a:cubicBezTo>
                    <a:pt x="111" y="323"/>
                    <a:pt x="111" y="323"/>
                    <a:pt x="111" y="323"/>
                  </a:cubicBezTo>
                  <a:cubicBezTo>
                    <a:pt x="98" y="228"/>
                    <a:pt x="98" y="228"/>
                    <a:pt x="98" y="228"/>
                  </a:cubicBezTo>
                  <a:cubicBezTo>
                    <a:pt x="86" y="122"/>
                    <a:pt x="86" y="122"/>
                    <a:pt x="86" y="122"/>
                  </a:cubicBezTo>
                  <a:cubicBezTo>
                    <a:pt x="86" y="105"/>
                    <a:pt x="86" y="105"/>
                    <a:pt x="86" y="105"/>
                  </a:cubicBezTo>
                  <a:cubicBezTo>
                    <a:pt x="79" y="77"/>
                    <a:pt x="79" y="77"/>
                    <a:pt x="79" y="77"/>
                  </a:cubicBezTo>
                  <a:cubicBezTo>
                    <a:pt x="79" y="52"/>
                    <a:pt x="79" y="52"/>
                    <a:pt x="79" y="52"/>
                  </a:cubicBezTo>
                  <a:cubicBezTo>
                    <a:pt x="84" y="80"/>
                    <a:pt x="84" y="80"/>
                    <a:pt x="84" y="80"/>
                  </a:cubicBezTo>
                  <a:cubicBezTo>
                    <a:pt x="91" y="101"/>
                    <a:pt x="91" y="101"/>
                    <a:pt x="91" y="101"/>
                  </a:cubicBezTo>
                  <a:close/>
                  <a:moveTo>
                    <a:pt x="8" y="65"/>
                  </a:moveTo>
                  <a:cubicBezTo>
                    <a:pt x="13" y="99"/>
                    <a:pt x="13" y="99"/>
                    <a:pt x="13" y="99"/>
                  </a:cubicBezTo>
                  <a:cubicBezTo>
                    <a:pt x="24" y="214"/>
                    <a:pt x="24" y="214"/>
                    <a:pt x="24" y="214"/>
                  </a:cubicBezTo>
                  <a:cubicBezTo>
                    <a:pt x="19" y="346"/>
                    <a:pt x="19" y="346"/>
                    <a:pt x="19" y="346"/>
                  </a:cubicBezTo>
                  <a:cubicBezTo>
                    <a:pt x="9" y="368"/>
                    <a:pt x="9" y="368"/>
                    <a:pt x="9" y="368"/>
                  </a:cubicBezTo>
                  <a:cubicBezTo>
                    <a:pt x="9" y="358"/>
                    <a:pt x="9" y="358"/>
                    <a:pt x="9" y="358"/>
                  </a:cubicBezTo>
                  <a:cubicBezTo>
                    <a:pt x="13" y="346"/>
                    <a:pt x="13" y="346"/>
                    <a:pt x="13" y="346"/>
                  </a:cubicBezTo>
                  <a:cubicBezTo>
                    <a:pt x="19" y="215"/>
                    <a:pt x="19" y="215"/>
                    <a:pt x="19" y="215"/>
                  </a:cubicBezTo>
                  <a:cubicBezTo>
                    <a:pt x="8" y="100"/>
                    <a:pt x="8" y="100"/>
                    <a:pt x="8" y="100"/>
                  </a:cubicBezTo>
                  <a:cubicBezTo>
                    <a:pt x="4" y="65"/>
                    <a:pt x="4" y="65"/>
                    <a:pt x="4" y="65"/>
                  </a:cubicBezTo>
                  <a:cubicBezTo>
                    <a:pt x="8" y="65"/>
                    <a:pt x="8" y="65"/>
                    <a:pt x="8" y="65"/>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2" name="Freeform 169"/>
            <p:cNvSpPr/>
            <p:nvPr/>
          </p:nvSpPr>
          <p:spPr bwMode="auto">
            <a:xfrm>
              <a:off x="2118265" y="3790178"/>
              <a:ext cx="60735" cy="426290"/>
            </a:xfrm>
            <a:custGeom>
              <a:avLst/>
              <a:gdLst>
                <a:gd name="T0" fmla="*/ 12 w 44"/>
                <a:gd name="T1" fmla="*/ 69 h 328"/>
                <a:gd name="T2" fmla="*/ 12 w 44"/>
                <a:gd name="T3" fmla="*/ 49 h 328"/>
                <a:gd name="T4" fmla="*/ 5 w 44"/>
                <a:gd name="T5" fmla="*/ 28 h 328"/>
                <a:gd name="T6" fmla="*/ 0 w 44"/>
                <a:gd name="T7" fmla="*/ 0 h 328"/>
                <a:gd name="T8" fmla="*/ 0 w 44"/>
                <a:gd name="T9" fmla="*/ 25 h 328"/>
                <a:gd name="T10" fmla="*/ 7 w 44"/>
                <a:gd name="T11" fmla="*/ 53 h 328"/>
                <a:gd name="T12" fmla="*/ 7 w 44"/>
                <a:gd name="T13" fmla="*/ 70 h 328"/>
                <a:gd name="T14" fmla="*/ 19 w 44"/>
                <a:gd name="T15" fmla="*/ 176 h 328"/>
                <a:gd name="T16" fmla="*/ 32 w 44"/>
                <a:gd name="T17" fmla="*/ 271 h 328"/>
                <a:gd name="T18" fmla="*/ 40 w 44"/>
                <a:gd name="T19" fmla="*/ 284 h 328"/>
                <a:gd name="T20" fmla="*/ 30 w 44"/>
                <a:gd name="T21" fmla="*/ 308 h 328"/>
                <a:gd name="T22" fmla="*/ 36 w 44"/>
                <a:gd name="T23" fmla="*/ 328 h 328"/>
                <a:gd name="T24" fmla="*/ 39 w 44"/>
                <a:gd name="T25" fmla="*/ 328 h 328"/>
                <a:gd name="T26" fmla="*/ 44 w 44"/>
                <a:gd name="T27" fmla="*/ 281 h 328"/>
                <a:gd name="T28" fmla="*/ 38 w 44"/>
                <a:gd name="T29" fmla="*/ 268 h 328"/>
                <a:gd name="T30" fmla="*/ 23 w 44"/>
                <a:gd name="T31" fmla="*/ 174 h 328"/>
                <a:gd name="T32" fmla="*/ 12 w 44"/>
                <a:gd name="T33" fmla="*/ 69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328">
                  <a:moveTo>
                    <a:pt x="12" y="69"/>
                  </a:moveTo>
                  <a:cubicBezTo>
                    <a:pt x="12" y="49"/>
                    <a:pt x="12" y="49"/>
                    <a:pt x="12" y="49"/>
                  </a:cubicBezTo>
                  <a:cubicBezTo>
                    <a:pt x="5" y="28"/>
                    <a:pt x="5" y="28"/>
                    <a:pt x="5" y="28"/>
                  </a:cubicBezTo>
                  <a:cubicBezTo>
                    <a:pt x="0" y="0"/>
                    <a:pt x="0" y="0"/>
                    <a:pt x="0" y="0"/>
                  </a:cubicBezTo>
                  <a:cubicBezTo>
                    <a:pt x="0" y="25"/>
                    <a:pt x="0" y="25"/>
                    <a:pt x="0" y="25"/>
                  </a:cubicBezTo>
                  <a:cubicBezTo>
                    <a:pt x="7" y="53"/>
                    <a:pt x="7" y="53"/>
                    <a:pt x="7" y="53"/>
                  </a:cubicBezTo>
                  <a:cubicBezTo>
                    <a:pt x="7" y="70"/>
                    <a:pt x="7" y="70"/>
                    <a:pt x="7" y="70"/>
                  </a:cubicBezTo>
                  <a:cubicBezTo>
                    <a:pt x="19" y="176"/>
                    <a:pt x="19" y="176"/>
                    <a:pt x="19" y="176"/>
                  </a:cubicBezTo>
                  <a:cubicBezTo>
                    <a:pt x="32" y="271"/>
                    <a:pt x="32" y="271"/>
                    <a:pt x="32" y="271"/>
                  </a:cubicBezTo>
                  <a:cubicBezTo>
                    <a:pt x="40" y="284"/>
                    <a:pt x="40" y="284"/>
                    <a:pt x="40" y="284"/>
                  </a:cubicBezTo>
                  <a:cubicBezTo>
                    <a:pt x="30" y="308"/>
                    <a:pt x="30" y="308"/>
                    <a:pt x="30" y="308"/>
                  </a:cubicBezTo>
                  <a:cubicBezTo>
                    <a:pt x="36" y="328"/>
                    <a:pt x="36" y="328"/>
                    <a:pt x="36" y="328"/>
                  </a:cubicBezTo>
                  <a:cubicBezTo>
                    <a:pt x="39" y="328"/>
                    <a:pt x="39" y="328"/>
                    <a:pt x="39" y="328"/>
                  </a:cubicBezTo>
                  <a:cubicBezTo>
                    <a:pt x="37" y="314"/>
                    <a:pt x="38" y="298"/>
                    <a:pt x="44" y="281"/>
                  </a:cubicBezTo>
                  <a:cubicBezTo>
                    <a:pt x="38" y="268"/>
                    <a:pt x="38" y="268"/>
                    <a:pt x="38" y="268"/>
                  </a:cubicBezTo>
                  <a:cubicBezTo>
                    <a:pt x="23" y="174"/>
                    <a:pt x="23" y="174"/>
                    <a:pt x="23" y="174"/>
                  </a:cubicBezTo>
                  <a:cubicBezTo>
                    <a:pt x="12" y="69"/>
                    <a:pt x="12" y="69"/>
                    <a:pt x="12" y="69"/>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3" name="Freeform 170"/>
            <p:cNvSpPr/>
            <p:nvPr/>
          </p:nvSpPr>
          <p:spPr bwMode="auto">
            <a:xfrm>
              <a:off x="2015130" y="3807366"/>
              <a:ext cx="27503" cy="393058"/>
            </a:xfrm>
            <a:custGeom>
              <a:avLst/>
              <a:gdLst>
                <a:gd name="T0" fmla="*/ 11 w 24"/>
                <a:gd name="T1" fmla="*/ 39 h 343"/>
                <a:gd name="T2" fmla="*/ 5 w 24"/>
                <a:gd name="T3" fmla="*/ 0 h 343"/>
                <a:gd name="T4" fmla="*/ 0 w 24"/>
                <a:gd name="T5" fmla="*/ 0 h 343"/>
                <a:gd name="T6" fmla="*/ 5 w 24"/>
                <a:gd name="T7" fmla="*/ 40 h 343"/>
                <a:gd name="T8" fmla="*/ 18 w 24"/>
                <a:gd name="T9" fmla="*/ 170 h 343"/>
                <a:gd name="T10" fmla="*/ 11 w 24"/>
                <a:gd name="T11" fmla="*/ 318 h 343"/>
                <a:gd name="T12" fmla="*/ 6 w 24"/>
                <a:gd name="T13" fmla="*/ 332 h 343"/>
                <a:gd name="T14" fmla="*/ 6 w 24"/>
                <a:gd name="T15" fmla="*/ 343 h 343"/>
                <a:gd name="T16" fmla="*/ 18 w 24"/>
                <a:gd name="T17" fmla="*/ 318 h 343"/>
                <a:gd name="T18" fmla="*/ 24 w 24"/>
                <a:gd name="T19" fmla="*/ 169 h 343"/>
                <a:gd name="T20" fmla="*/ 11 w 24"/>
                <a:gd name="T21" fmla="*/ 39 h 343"/>
                <a:gd name="T22" fmla="*/ 11 w 24"/>
                <a:gd name="T23" fmla="*/ 3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343">
                  <a:moveTo>
                    <a:pt x="11" y="39"/>
                  </a:moveTo>
                  <a:lnTo>
                    <a:pt x="5" y="0"/>
                  </a:lnTo>
                  <a:lnTo>
                    <a:pt x="0" y="0"/>
                  </a:lnTo>
                  <a:lnTo>
                    <a:pt x="5" y="40"/>
                  </a:lnTo>
                  <a:lnTo>
                    <a:pt x="18" y="170"/>
                  </a:lnTo>
                  <a:lnTo>
                    <a:pt x="11" y="318"/>
                  </a:lnTo>
                  <a:lnTo>
                    <a:pt x="6" y="332"/>
                  </a:lnTo>
                  <a:lnTo>
                    <a:pt x="6" y="343"/>
                  </a:lnTo>
                  <a:lnTo>
                    <a:pt x="18" y="318"/>
                  </a:lnTo>
                  <a:lnTo>
                    <a:pt x="24" y="169"/>
                  </a:lnTo>
                  <a:lnTo>
                    <a:pt x="11" y="39"/>
                  </a:lnTo>
                  <a:lnTo>
                    <a:pt x="11" y="39"/>
                  </a:ln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4" name="Freeform 171"/>
            <p:cNvSpPr/>
            <p:nvPr/>
          </p:nvSpPr>
          <p:spPr bwMode="auto">
            <a:xfrm>
              <a:off x="2179000" y="3504837"/>
              <a:ext cx="44692" cy="18335"/>
            </a:xfrm>
            <a:custGeom>
              <a:avLst/>
              <a:gdLst>
                <a:gd name="T0" fmla="*/ 31 w 33"/>
                <a:gd name="T1" fmla="*/ 3 h 14"/>
                <a:gd name="T2" fmla="*/ 33 w 33"/>
                <a:gd name="T3" fmla="*/ 0 h 14"/>
                <a:gd name="T4" fmla="*/ 12 w 33"/>
                <a:gd name="T5" fmla="*/ 0 h 14"/>
                <a:gd name="T6" fmla="*/ 0 w 33"/>
                <a:gd name="T7" fmla="*/ 14 h 14"/>
                <a:gd name="T8" fmla="*/ 12 w 33"/>
                <a:gd name="T9" fmla="*/ 4 h 14"/>
                <a:gd name="T10" fmla="*/ 31 w 33"/>
                <a:gd name="T11" fmla="*/ 3 h 14"/>
              </a:gdLst>
              <a:ahLst/>
              <a:cxnLst>
                <a:cxn ang="0">
                  <a:pos x="T0" y="T1"/>
                </a:cxn>
                <a:cxn ang="0">
                  <a:pos x="T2" y="T3"/>
                </a:cxn>
                <a:cxn ang="0">
                  <a:pos x="T4" y="T5"/>
                </a:cxn>
                <a:cxn ang="0">
                  <a:pos x="T6" y="T7"/>
                </a:cxn>
                <a:cxn ang="0">
                  <a:pos x="T8" y="T9"/>
                </a:cxn>
                <a:cxn ang="0">
                  <a:pos x="T10" y="T11"/>
                </a:cxn>
              </a:cxnLst>
              <a:rect l="0" t="0" r="r" b="b"/>
              <a:pathLst>
                <a:path w="33" h="14">
                  <a:moveTo>
                    <a:pt x="31" y="3"/>
                  </a:moveTo>
                  <a:cubicBezTo>
                    <a:pt x="32" y="2"/>
                    <a:pt x="32" y="1"/>
                    <a:pt x="33" y="0"/>
                  </a:cubicBezTo>
                  <a:cubicBezTo>
                    <a:pt x="12" y="0"/>
                    <a:pt x="12" y="0"/>
                    <a:pt x="12" y="0"/>
                  </a:cubicBezTo>
                  <a:cubicBezTo>
                    <a:pt x="0" y="14"/>
                    <a:pt x="0" y="14"/>
                    <a:pt x="0" y="14"/>
                  </a:cubicBezTo>
                  <a:cubicBezTo>
                    <a:pt x="12" y="4"/>
                    <a:pt x="12" y="4"/>
                    <a:pt x="12" y="4"/>
                  </a:cubicBezTo>
                  <a:cubicBezTo>
                    <a:pt x="31" y="3"/>
                    <a:pt x="31" y="3"/>
                    <a:pt x="31"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5" name="Freeform 172"/>
            <p:cNvSpPr/>
            <p:nvPr/>
          </p:nvSpPr>
          <p:spPr bwMode="auto">
            <a:xfrm>
              <a:off x="2179000" y="3508275"/>
              <a:ext cx="46984" cy="14898"/>
            </a:xfrm>
            <a:custGeom>
              <a:avLst/>
              <a:gdLst>
                <a:gd name="T0" fmla="*/ 35 w 35"/>
                <a:gd name="T1" fmla="*/ 0 h 12"/>
                <a:gd name="T2" fmla="*/ 31 w 35"/>
                <a:gd name="T3" fmla="*/ 1 h 12"/>
                <a:gd name="T4" fmla="*/ 12 w 35"/>
                <a:gd name="T5" fmla="*/ 2 h 12"/>
                <a:gd name="T6" fmla="*/ 0 w 35"/>
                <a:gd name="T7" fmla="*/ 12 h 12"/>
                <a:gd name="T8" fmla="*/ 5 w 35"/>
                <a:gd name="T9" fmla="*/ 11 h 12"/>
                <a:gd name="T10" fmla="*/ 9 w 35"/>
                <a:gd name="T11" fmla="*/ 6 h 12"/>
                <a:gd name="T12" fmla="*/ 12 w 35"/>
                <a:gd name="T13" fmla="*/ 4 h 12"/>
                <a:gd name="T14" fmla="*/ 34 w 35"/>
                <a:gd name="T15" fmla="*/ 3 h 12"/>
                <a:gd name="T16" fmla="*/ 35 w 35"/>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12">
                  <a:moveTo>
                    <a:pt x="35" y="0"/>
                  </a:moveTo>
                  <a:cubicBezTo>
                    <a:pt x="31" y="1"/>
                    <a:pt x="31" y="1"/>
                    <a:pt x="31" y="1"/>
                  </a:cubicBezTo>
                  <a:cubicBezTo>
                    <a:pt x="12" y="2"/>
                    <a:pt x="12" y="2"/>
                    <a:pt x="12" y="2"/>
                  </a:cubicBezTo>
                  <a:cubicBezTo>
                    <a:pt x="0" y="12"/>
                    <a:pt x="0" y="12"/>
                    <a:pt x="0" y="12"/>
                  </a:cubicBezTo>
                  <a:cubicBezTo>
                    <a:pt x="5" y="11"/>
                    <a:pt x="5" y="11"/>
                    <a:pt x="5" y="11"/>
                  </a:cubicBezTo>
                  <a:cubicBezTo>
                    <a:pt x="9" y="6"/>
                    <a:pt x="9" y="6"/>
                    <a:pt x="9" y="6"/>
                  </a:cubicBezTo>
                  <a:cubicBezTo>
                    <a:pt x="12" y="4"/>
                    <a:pt x="12" y="4"/>
                    <a:pt x="12" y="4"/>
                  </a:cubicBezTo>
                  <a:cubicBezTo>
                    <a:pt x="34" y="3"/>
                    <a:pt x="34" y="3"/>
                    <a:pt x="34" y="3"/>
                  </a:cubicBezTo>
                  <a:cubicBezTo>
                    <a:pt x="34" y="2"/>
                    <a:pt x="35" y="1"/>
                    <a:pt x="35" y="0"/>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6" name="Freeform 173"/>
            <p:cNvSpPr/>
            <p:nvPr/>
          </p:nvSpPr>
          <p:spPr bwMode="auto">
            <a:xfrm>
              <a:off x="2185875" y="3511711"/>
              <a:ext cx="38962" cy="10314"/>
            </a:xfrm>
            <a:custGeom>
              <a:avLst/>
              <a:gdLst>
                <a:gd name="T0" fmla="*/ 23 w 29"/>
                <a:gd name="T1" fmla="*/ 3 h 8"/>
                <a:gd name="T2" fmla="*/ 29 w 29"/>
                <a:gd name="T3" fmla="*/ 0 h 8"/>
                <a:gd name="T4" fmla="*/ 7 w 29"/>
                <a:gd name="T5" fmla="*/ 1 h 8"/>
                <a:gd name="T6" fmla="*/ 4 w 29"/>
                <a:gd name="T7" fmla="*/ 3 h 8"/>
                <a:gd name="T8" fmla="*/ 0 w 29"/>
                <a:gd name="T9" fmla="*/ 8 h 8"/>
                <a:gd name="T10" fmla="*/ 4 w 29"/>
                <a:gd name="T11" fmla="*/ 4 h 8"/>
                <a:gd name="T12" fmla="*/ 23 w 29"/>
                <a:gd name="T13" fmla="*/ 3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3" y="3"/>
                  </a:moveTo>
                  <a:cubicBezTo>
                    <a:pt x="26" y="3"/>
                    <a:pt x="28" y="2"/>
                    <a:pt x="29" y="0"/>
                  </a:cubicBezTo>
                  <a:cubicBezTo>
                    <a:pt x="7" y="1"/>
                    <a:pt x="7" y="1"/>
                    <a:pt x="7" y="1"/>
                  </a:cubicBezTo>
                  <a:cubicBezTo>
                    <a:pt x="4" y="3"/>
                    <a:pt x="4" y="3"/>
                    <a:pt x="4" y="3"/>
                  </a:cubicBezTo>
                  <a:cubicBezTo>
                    <a:pt x="0" y="8"/>
                    <a:pt x="0" y="8"/>
                    <a:pt x="0" y="8"/>
                  </a:cubicBezTo>
                  <a:cubicBezTo>
                    <a:pt x="4" y="4"/>
                    <a:pt x="4" y="4"/>
                    <a:pt x="4" y="4"/>
                  </a:cubicBezTo>
                  <a:cubicBezTo>
                    <a:pt x="11" y="2"/>
                    <a:pt x="17" y="1"/>
                    <a:pt x="23" y="3"/>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7" name="Freeform 174"/>
            <p:cNvSpPr/>
            <p:nvPr/>
          </p:nvSpPr>
          <p:spPr bwMode="auto">
            <a:xfrm>
              <a:off x="2185875" y="3512858"/>
              <a:ext cx="30941" cy="9168"/>
            </a:xfrm>
            <a:custGeom>
              <a:avLst/>
              <a:gdLst>
                <a:gd name="T0" fmla="*/ 22 w 23"/>
                <a:gd name="T1" fmla="*/ 3 h 7"/>
                <a:gd name="T2" fmla="*/ 23 w 23"/>
                <a:gd name="T3" fmla="*/ 2 h 7"/>
                <a:gd name="T4" fmla="*/ 4 w 23"/>
                <a:gd name="T5" fmla="*/ 3 h 7"/>
                <a:gd name="T6" fmla="*/ 0 w 23"/>
                <a:gd name="T7" fmla="*/ 7 h 7"/>
                <a:gd name="T8" fmla="*/ 1 w 23"/>
                <a:gd name="T9" fmla="*/ 7 h 7"/>
                <a:gd name="T10" fmla="*/ 22 w 23"/>
                <a:gd name="T11" fmla="*/ 3 h 7"/>
              </a:gdLst>
              <a:ahLst/>
              <a:cxnLst>
                <a:cxn ang="0">
                  <a:pos x="T0" y="T1"/>
                </a:cxn>
                <a:cxn ang="0">
                  <a:pos x="T2" y="T3"/>
                </a:cxn>
                <a:cxn ang="0">
                  <a:pos x="T4" y="T5"/>
                </a:cxn>
                <a:cxn ang="0">
                  <a:pos x="T6" y="T7"/>
                </a:cxn>
                <a:cxn ang="0">
                  <a:pos x="T8" y="T9"/>
                </a:cxn>
                <a:cxn ang="0">
                  <a:pos x="T10" y="T11"/>
                </a:cxn>
              </a:cxnLst>
              <a:rect l="0" t="0" r="r" b="b"/>
              <a:pathLst>
                <a:path w="23" h="7">
                  <a:moveTo>
                    <a:pt x="22" y="3"/>
                  </a:moveTo>
                  <a:cubicBezTo>
                    <a:pt x="22" y="3"/>
                    <a:pt x="23" y="3"/>
                    <a:pt x="23" y="2"/>
                  </a:cubicBezTo>
                  <a:cubicBezTo>
                    <a:pt x="17" y="0"/>
                    <a:pt x="11" y="1"/>
                    <a:pt x="4" y="3"/>
                  </a:cubicBezTo>
                  <a:cubicBezTo>
                    <a:pt x="0" y="7"/>
                    <a:pt x="0" y="7"/>
                    <a:pt x="0" y="7"/>
                  </a:cubicBezTo>
                  <a:cubicBezTo>
                    <a:pt x="0" y="7"/>
                    <a:pt x="1" y="7"/>
                    <a:pt x="1" y="7"/>
                  </a:cubicBezTo>
                  <a:cubicBezTo>
                    <a:pt x="22" y="3"/>
                    <a:pt x="22" y="3"/>
                    <a:pt x="22" y="3"/>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8" name="Freeform 175"/>
            <p:cNvSpPr/>
            <p:nvPr/>
          </p:nvSpPr>
          <p:spPr bwMode="auto">
            <a:xfrm>
              <a:off x="2187020" y="3517441"/>
              <a:ext cx="28649" cy="6876"/>
            </a:xfrm>
            <a:custGeom>
              <a:avLst/>
              <a:gdLst>
                <a:gd name="T0" fmla="*/ 20 w 21"/>
                <a:gd name="T1" fmla="*/ 1 h 6"/>
                <a:gd name="T2" fmla="*/ 21 w 21"/>
                <a:gd name="T3" fmla="*/ 0 h 6"/>
                <a:gd name="T4" fmla="*/ 0 w 21"/>
                <a:gd name="T5" fmla="*/ 4 h 6"/>
                <a:gd name="T6" fmla="*/ 20 w 21"/>
                <a:gd name="T7" fmla="*/ 1 h 6"/>
              </a:gdLst>
              <a:ahLst/>
              <a:cxnLst>
                <a:cxn ang="0">
                  <a:pos x="T0" y="T1"/>
                </a:cxn>
                <a:cxn ang="0">
                  <a:pos x="T2" y="T3"/>
                </a:cxn>
                <a:cxn ang="0">
                  <a:pos x="T4" y="T5"/>
                </a:cxn>
                <a:cxn ang="0">
                  <a:pos x="T6" y="T7"/>
                </a:cxn>
              </a:cxnLst>
              <a:rect l="0" t="0" r="r" b="b"/>
              <a:pathLst>
                <a:path w="21" h="6">
                  <a:moveTo>
                    <a:pt x="20" y="1"/>
                  </a:moveTo>
                  <a:cubicBezTo>
                    <a:pt x="20" y="1"/>
                    <a:pt x="20" y="1"/>
                    <a:pt x="21" y="0"/>
                  </a:cubicBezTo>
                  <a:cubicBezTo>
                    <a:pt x="0" y="4"/>
                    <a:pt x="0" y="4"/>
                    <a:pt x="0" y="4"/>
                  </a:cubicBezTo>
                  <a:cubicBezTo>
                    <a:pt x="8" y="6"/>
                    <a:pt x="15" y="4"/>
                    <a:pt x="20" y="1"/>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9" name="Freeform 176"/>
            <p:cNvSpPr/>
            <p:nvPr/>
          </p:nvSpPr>
          <p:spPr bwMode="auto">
            <a:xfrm>
              <a:off x="2145766" y="3589634"/>
              <a:ext cx="6876" cy="11459"/>
            </a:xfrm>
            <a:custGeom>
              <a:avLst/>
              <a:gdLst>
                <a:gd name="T0" fmla="*/ 0 w 5"/>
                <a:gd name="T1" fmla="*/ 9 h 9"/>
                <a:gd name="T2" fmla="*/ 5 w 5"/>
                <a:gd name="T3" fmla="*/ 9 h 9"/>
                <a:gd name="T4" fmla="*/ 5 w 5"/>
                <a:gd name="T5" fmla="*/ 0 h 9"/>
                <a:gd name="T6" fmla="*/ 0 w 5"/>
                <a:gd name="T7" fmla="*/ 0 h 9"/>
                <a:gd name="T8" fmla="*/ 0 w 5"/>
                <a:gd name="T9" fmla="*/ 9 h 9"/>
              </a:gdLst>
              <a:ahLst/>
              <a:cxnLst>
                <a:cxn ang="0">
                  <a:pos x="T0" y="T1"/>
                </a:cxn>
                <a:cxn ang="0">
                  <a:pos x="T2" y="T3"/>
                </a:cxn>
                <a:cxn ang="0">
                  <a:pos x="T4" y="T5"/>
                </a:cxn>
                <a:cxn ang="0">
                  <a:pos x="T6" y="T7"/>
                </a:cxn>
                <a:cxn ang="0">
                  <a:pos x="T8" y="T9"/>
                </a:cxn>
              </a:cxnLst>
              <a:rect l="0" t="0" r="r" b="b"/>
              <a:pathLst>
                <a:path w="5" h="9">
                  <a:moveTo>
                    <a:pt x="0" y="9"/>
                  </a:moveTo>
                  <a:cubicBezTo>
                    <a:pt x="5" y="9"/>
                    <a:pt x="5" y="9"/>
                    <a:pt x="5" y="9"/>
                  </a:cubicBezTo>
                  <a:cubicBezTo>
                    <a:pt x="5" y="0"/>
                    <a:pt x="5" y="0"/>
                    <a:pt x="5" y="0"/>
                  </a:cubicBezTo>
                  <a:cubicBezTo>
                    <a:pt x="4" y="0"/>
                    <a:pt x="2" y="0"/>
                    <a:pt x="0" y="0"/>
                  </a:cubicBezTo>
                  <a:cubicBezTo>
                    <a:pt x="0" y="9"/>
                    <a:pt x="0" y="9"/>
                    <a:pt x="0" y="9"/>
                  </a:cubicBezTo>
                  <a:close/>
                </a:path>
              </a:pathLst>
            </a:custGeom>
            <a:solidFill>
              <a:srgbClr val="C8C8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0" name="Freeform 177"/>
            <p:cNvSpPr/>
            <p:nvPr/>
          </p:nvSpPr>
          <p:spPr bwMode="auto">
            <a:xfrm>
              <a:off x="1999086" y="3734023"/>
              <a:ext cx="115740" cy="537446"/>
            </a:xfrm>
            <a:custGeom>
              <a:avLst/>
              <a:gdLst>
                <a:gd name="T0" fmla="*/ 77 w 85"/>
                <a:gd name="T1" fmla="*/ 104 h 415"/>
                <a:gd name="T2" fmla="*/ 85 w 85"/>
                <a:gd name="T3" fmla="*/ 72 h 415"/>
                <a:gd name="T4" fmla="*/ 85 w 85"/>
                <a:gd name="T5" fmla="*/ 0 h 415"/>
                <a:gd name="T6" fmla="*/ 63 w 85"/>
                <a:gd name="T7" fmla="*/ 87 h 415"/>
                <a:gd name="T8" fmla="*/ 54 w 85"/>
                <a:gd name="T9" fmla="*/ 162 h 415"/>
                <a:gd name="T10" fmla="*/ 36 w 85"/>
                <a:gd name="T11" fmla="*/ 347 h 415"/>
                <a:gd name="T12" fmla="*/ 15 w 85"/>
                <a:gd name="T13" fmla="*/ 372 h 415"/>
                <a:gd name="T14" fmla="*/ 8 w 85"/>
                <a:gd name="T15" fmla="*/ 388 h 415"/>
                <a:gd name="T16" fmla="*/ 3 w 85"/>
                <a:gd name="T17" fmla="*/ 413 h 415"/>
                <a:gd name="T18" fmla="*/ 16 w 85"/>
                <a:gd name="T19" fmla="*/ 415 h 415"/>
                <a:gd name="T20" fmla="*/ 43 w 85"/>
                <a:gd name="T21" fmla="*/ 405 h 415"/>
                <a:gd name="T22" fmla="*/ 43 w 85"/>
                <a:gd name="T23" fmla="*/ 395 h 415"/>
                <a:gd name="T24" fmla="*/ 53 w 85"/>
                <a:gd name="T25" fmla="*/ 395 h 415"/>
                <a:gd name="T26" fmla="*/ 52 w 85"/>
                <a:gd name="T27" fmla="*/ 355 h 415"/>
                <a:gd name="T28" fmla="*/ 67 w 85"/>
                <a:gd name="T29" fmla="*/ 310 h 415"/>
                <a:gd name="T30" fmla="*/ 66 w 85"/>
                <a:gd name="T31" fmla="*/ 306 h 415"/>
                <a:gd name="T32" fmla="*/ 67 w 85"/>
                <a:gd name="T33" fmla="*/ 203 h 415"/>
                <a:gd name="T34" fmla="*/ 77 w 85"/>
                <a:gd name="T35" fmla="*/ 104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415">
                  <a:moveTo>
                    <a:pt x="77" y="104"/>
                  </a:moveTo>
                  <a:cubicBezTo>
                    <a:pt x="85" y="72"/>
                    <a:pt x="85" y="72"/>
                    <a:pt x="85" y="72"/>
                  </a:cubicBezTo>
                  <a:cubicBezTo>
                    <a:pt x="85" y="0"/>
                    <a:pt x="85" y="0"/>
                    <a:pt x="85" y="0"/>
                  </a:cubicBezTo>
                  <a:cubicBezTo>
                    <a:pt x="63" y="87"/>
                    <a:pt x="63" y="87"/>
                    <a:pt x="63" y="87"/>
                  </a:cubicBezTo>
                  <a:cubicBezTo>
                    <a:pt x="54" y="162"/>
                    <a:pt x="54" y="162"/>
                    <a:pt x="54" y="162"/>
                  </a:cubicBezTo>
                  <a:cubicBezTo>
                    <a:pt x="54" y="233"/>
                    <a:pt x="48" y="295"/>
                    <a:pt x="36" y="347"/>
                  </a:cubicBezTo>
                  <a:cubicBezTo>
                    <a:pt x="15" y="372"/>
                    <a:pt x="15" y="372"/>
                    <a:pt x="15" y="372"/>
                  </a:cubicBezTo>
                  <a:cubicBezTo>
                    <a:pt x="8" y="388"/>
                    <a:pt x="8" y="388"/>
                    <a:pt x="8" y="388"/>
                  </a:cubicBezTo>
                  <a:cubicBezTo>
                    <a:pt x="2" y="397"/>
                    <a:pt x="0" y="405"/>
                    <a:pt x="3" y="413"/>
                  </a:cubicBezTo>
                  <a:cubicBezTo>
                    <a:pt x="7" y="414"/>
                    <a:pt x="12" y="415"/>
                    <a:pt x="16" y="415"/>
                  </a:cubicBezTo>
                  <a:cubicBezTo>
                    <a:pt x="25" y="415"/>
                    <a:pt x="34" y="411"/>
                    <a:pt x="43" y="405"/>
                  </a:cubicBezTo>
                  <a:cubicBezTo>
                    <a:pt x="43" y="395"/>
                    <a:pt x="43" y="395"/>
                    <a:pt x="43" y="395"/>
                  </a:cubicBezTo>
                  <a:cubicBezTo>
                    <a:pt x="53" y="395"/>
                    <a:pt x="53" y="395"/>
                    <a:pt x="53" y="395"/>
                  </a:cubicBezTo>
                  <a:cubicBezTo>
                    <a:pt x="52" y="355"/>
                    <a:pt x="52" y="355"/>
                    <a:pt x="52" y="355"/>
                  </a:cubicBezTo>
                  <a:cubicBezTo>
                    <a:pt x="61" y="346"/>
                    <a:pt x="66" y="331"/>
                    <a:pt x="67" y="310"/>
                  </a:cubicBezTo>
                  <a:cubicBezTo>
                    <a:pt x="66" y="308"/>
                    <a:pt x="66" y="307"/>
                    <a:pt x="66" y="306"/>
                  </a:cubicBezTo>
                  <a:cubicBezTo>
                    <a:pt x="64" y="272"/>
                    <a:pt x="64" y="238"/>
                    <a:pt x="67" y="203"/>
                  </a:cubicBezTo>
                  <a:cubicBezTo>
                    <a:pt x="77" y="104"/>
                    <a:pt x="77" y="104"/>
                    <a:pt x="77" y="10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141" name="组合 140"/>
          <p:cNvGrpSpPr/>
          <p:nvPr/>
        </p:nvGrpSpPr>
        <p:grpSpPr>
          <a:xfrm>
            <a:off x="3190615" y="2463514"/>
            <a:ext cx="179388" cy="714376"/>
            <a:chOff x="4687888" y="3000375"/>
            <a:chExt cx="179388" cy="714376"/>
          </a:xfrm>
        </p:grpSpPr>
        <p:sp>
          <p:nvSpPr>
            <p:cNvPr id="142" name="Freeform 7"/>
            <p:cNvSpPr>
              <a:spLocks noEditPoints="1"/>
            </p:cNvSpPr>
            <p:nvPr/>
          </p:nvSpPr>
          <p:spPr bwMode="auto">
            <a:xfrm>
              <a:off x="4741863" y="3000375"/>
              <a:ext cx="77788" cy="112713"/>
            </a:xfrm>
            <a:custGeom>
              <a:avLst/>
              <a:gdLst>
                <a:gd name="T0" fmla="*/ 57 w 68"/>
                <a:gd name="T1" fmla="*/ 7 h 111"/>
                <a:gd name="T2" fmla="*/ 50 w 68"/>
                <a:gd name="T3" fmla="*/ 4 h 111"/>
                <a:gd name="T4" fmla="*/ 10 w 68"/>
                <a:gd name="T5" fmla="*/ 39 h 111"/>
                <a:gd name="T6" fmla="*/ 4 w 68"/>
                <a:gd name="T7" fmla="*/ 71 h 111"/>
                <a:gd name="T8" fmla="*/ 8 w 68"/>
                <a:gd name="T9" fmla="*/ 107 h 111"/>
                <a:gd name="T10" fmla="*/ 14 w 68"/>
                <a:gd name="T11" fmla="*/ 111 h 111"/>
                <a:gd name="T12" fmla="*/ 19 w 68"/>
                <a:gd name="T13" fmla="*/ 69 h 111"/>
                <a:gd name="T14" fmla="*/ 18 w 68"/>
                <a:gd name="T15" fmla="*/ 57 h 111"/>
                <a:gd name="T16" fmla="*/ 18 w 68"/>
                <a:gd name="T17" fmla="*/ 55 h 111"/>
                <a:gd name="T18" fmla="*/ 19 w 68"/>
                <a:gd name="T19" fmla="*/ 55 h 111"/>
                <a:gd name="T20" fmla="*/ 59 w 68"/>
                <a:gd name="T21" fmla="*/ 20 h 111"/>
                <a:gd name="T22" fmla="*/ 61 w 68"/>
                <a:gd name="T23" fmla="*/ 20 h 111"/>
                <a:gd name="T24" fmla="*/ 66 w 68"/>
                <a:gd name="T25" fmla="*/ 13 h 111"/>
                <a:gd name="T26" fmla="*/ 57 w 68"/>
                <a:gd name="T27" fmla="*/ 7 h 111"/>
                <a:gd name="T28" fmla="*/ 50 w 68"/>
                <a:gd name="T29" fmla="*/ 6 h 111"/>
                <a:gd name="T30" fmla="*/ 55 w 68"/>
                <a:gd name="T31" fmla="*/ 8 h 111"/>
                <a:gd name="T32" fmla="*/ 21 w 68"/>
                <a:gd name="T33" fmla="*/ 24 h 111"/>
                <a:gd name="T34" fmla="*/ 9 w 68"/>
                <a:gd name="T35" fmla="*/ 66 h 111"/>
                <a:gd name="T36" fmla="*/ 13 w 68"/>
                <a:gd name="T37" fmla="*/ 109 h 111"/>
                <a:gd name="T38" fmla="*/ 9 w 68"/>
                <a:gd name="T39" fmla="*/ 106 h 111"/>
                <a:gd name="T40" fmla="*/ 5 w 68"/>
                <a:gd name="T41" fmla="*/ 71 h 111"/>
                <a:gd name="T42" fmla="*/ 6 w 68"/>
                <a:gd name="T43" fmla="*/ 71 h 111"/>
                <a:gd name="T44" fmla="*/ 11 w 68"/>
                <a:gd name="T45" fmla="*/ 40 h 111"/>
                <a:gd name="T46" fmla="*/ 25 w 68"/>
                <a:gd name="T47" fmla="*/ 11 h 111"/>
                <a:gd name="T48" fmla="*/ 50 w 68"/>
                <a:gd name="T49"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 h="111">
                  <a:moveTo>
                    <a:pt x="57" y="7"/>
                  </a:moveTo>
                  <a:cubicBezTo>
                    <a:pt x="55" y="6"/>
                    <a:pt x="52" y="5"/>
                    <a:pt x="50" y="4"/>
                  </a:cubicBezTo>
                  <a:cubicBezTo>
                    <a:pt x="28" y="0"/>
                    <a:pt x="15" y="12"/>
                    <a:pt x="10" y="39"/>
                  </a:cubicBezTo>
                  <a:cubicBezTo>
                    <a:pt x="4" y="71"/>
                    <a:pt x="4" y="71"/>
                    <a:pt x="4" y="71"/>
                  </a:cubicBezTo>
                  <a:cubicBezTo>
                    <a:pt x="0" y="86"/>
                    <a:pt x="1" y="98"/>
                    <a:pt x="8" y="107"/>
                  </a:cubicBezTo>
                  <a:cubicBezTo>
                    <a:pt x="10" y="108"/>
                    <a:pt x="12" y="110"/>
                    <a:pt x="14" y="111"/>
                  </a:cubicBezTo>
                  <a:cubicBezTo>
                    <a:pt x="24" y="106"/>
                    <a:pt x="26" y="92"/>
                    <a:pt x="19" y="69"/>
                  </a:cubicBezTo>
                  <a:cubicBezTo>
                    <a:pt x="18" y="68"/>
                    <a:pt x="17" y="64"/>
                    <a:pt x="18" y="57"/>
                  </a:cubicBezTo>
                  <a:cubicBezTo>
                    <a:pt x="18" y="56"/>
                    <a:pt x="18" y="56"/>
                    <a:pt x="18" y="55"/>
                  </a:cubicBezTo>
                  <a:cubicBezTo>
                    <a:pt x="19" y="55"/>
                    <a:pt x="19" y="55"/>
                    <a:pt x="19" y="55"/>
                  </a:cubicBezTo>
                  <a:cubicBezTo>
                    <a:pt x="23" y="34"/>
                    <a:pt x="37" y="23"/>
                    <a:pt x="59" y="20"/>
                  </a:cubicBezTo>
                  <a:cubicBezTo>
                    <a:pt x="60" y="20"/>
                    <a:pt x="60" y="20"/>
                    <a:pt x="61" y="20"/>
                  </a:cubicBezTo>
                  <a:cubicBezTo>
                    <a:pt x="66" y="20"/>
                    <a:pt x="68" y="17"/>
                    <a:pt x="66" y="13"/>
                  </a:cubicBezTo>
                  <a:cubicBezTo>
                    <a:pt x="63" y="10"/>
                    <a:pt x="60" y="8"/>
                    <a:pt x="57" y="7"/>
                  </a:cubicBezTo>
                  <a:close/>
                  <a:moveTo>
                    <a:pt x="50" y="6"/>
                  </a:moveTo>
                  <a:cubicBezTo>
                    <a:pt x="52" y="6"/>
                    <a:pt x="53" y="7"/>
                    <a:pt x="55" y="8"/>
                  </a:cubicBezTo>
                  <a:cubicBezTo>
                    <a:pt x="39" y="8"/>
                    <a:pt x="28" y="13"/>
                    <a:pt x="21" y="24"/>
                  </a:cubicBezTo>
                  <a:cubicBezTo>
                    <a:pt x="9" y="66"/>
                    <a:pt x="9" y="66"/>
                    <a:pt x="9" y="66"/>
                  </a:cubicBezTo>
                  <a:cubicBezTo>
                    <a:pt x="6" y="83"/>
                    <a:pt x="7" y="97"/>
                    <a:pt x="13" y="109"/>
                  </a:cubicBezTo>
                  <a:cubicBezTo>
                    <a:pt x="12" y="108"/>
                    <a:pt x="11" y="107"/>
                    <a:pt x="9" y="106"/>
                  </a:cubicBezTo>
                  <a:cubicBezTo>
                    <a:pt x="2" y="97"/>
                    <a:pt x="1" y="86"/>
                    <a:pt x="5" y="71"/>
                  </a:cubicBezTo>
                  <a:cubicBezTo>
                    <a:pt x="5" y="71"/>
                    <a:pt x="5" y="71"/>
                    <a:pt x="6" y="71"/>
                  </a:cubicBezTo>
                  <a:cubicBezTo>
                    <a:pt x="11" y="40"/>
                    <a:pt x="11" y="40"/>
                    <a:pt x="11" y="40"/>
                  </a:cubicBezTo>
                  <a:cubicBezTo>
                    <a:pt x="14" y="26"/>
                    <a:pt x="18" y="17"/>
                    <a:pt x="25" y="11"/>
                  </a:cubicBezTo>
                  <a:cubicBezTo>
                    <a:pt x="31" y="6"/>
                    <a:pt x="39" y="4"/>
                    <a:pt x="50" y="6"/>
                  </a:cubicBezTo>
                  <a:close/>
                </a:path>
              </a:pathLst>
            </a:custGeom>
            <a:solidFill>
              <a:srgbClr val="6633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3" name="Freeform 8"/>
            <p:cNvSpPr/>
            <p:nvPr/>
          </p:nvSpPr>
          <p:spPr bwMode="auto">
            <a:xfrm>
              <a:off x="4743450" y="3005138"/>
              <a:ext cx="60325" cy="106363"/>
            </a:xfrm>
            <a:custGeom>
              <a:avLst/>
              <a:gdLst>
                <a:gd name="T0" fmla="*/ 54 w 54"/>
                <a:gd name="T1" fmla="*/ 4 h 105"/>
                <a:gd name="T2" fmla="*/ 49 w 54"/>
                <a:gd name="T3" fmla="*/ 2 h 105"/>
                <a:gd name="T4" fmla="*/ 24 w 54"/>
                <a:gd name="T5" fmla="*/ 7 h 105"/>
                <a:gd name="T6" fmla="*/ 10 w 54"/>
                <a:gd name="T7" fmla="*/ 36 h 105"/>
                <a:gd name="T8" fmla="*/ 5 w 54"/>
                <a:gd name="T9" fmla="*/ 67 h 105"/>
                <a:gd name="T10" fmla="*/ 4 w 54"/>
                <a:gd name="T11" fmla="*/ 67 h 105"/>
                <a:gd name="T12" fmla="*/ 8 w 54"/>
                <a:gd name="T13" fmla="*/ 102 h 105"/>
                <a:gd name="T14" fmla="*/ 12 w 54"/>
                <a:gd name="T15" fmla="*/ 105 h 105"/>
                <a:gd name="T16" fmla="*/ 8 w 54"/>
                <a:gd name="T17" fmla="*/ 62 h 105"/>
                <a:gd name="T18" fmla="*/ 20 w 54"/>
                <a:gd name="T19" fmla="*/ 20 h 105"/>
                <a:gd name="T20" fmla="*/ 54 w 54"/>
                <a:gd name="T21" fmla="*/ 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05">
                  <a:moveTo>
                    <a:pt x="54" y="4"/>
                  </a:moveTo>
                  <a:cubicBezTo>
                    <a:pt x="52" y="3"/>
                    <a:pt x="51" y="2"/>
                    <a:pt x="49" y="2"/>
                  </a:cubicBezTo>
                  <a:cubicBezTo>
                    <a:pt x="38" y="0"/>
                    <a:pt x="30" y="2"/>
                    <a:pt x="24" y="7"/>
                  </a:cubicBezTo>
                  <a:cubicBezTo>
                    <a:pt x="17" y="13"/>
                    <a:pt x="13" y="22"/>
                    <a:pt x="10" y="36"/>
                  </a:cubicBezTo>
                  <a:cubicBezTo>
                    <a:pt x="5" y="67"/>
                    <a:pt x="5" y="67"/>
                    <a:pt x="5" y="67"/>
                  </a:cubicBezTo>
                  <a:cubicBezTo>
                    <a:pt x="4" y="67"/>
                    <a:pt x="4" y="67"/>
                    <a:pt x="4" y="67"/>
                  </a:cubicBezTo>
                  <a:cubicBezTo>
                    <a:pt x="0" y="82"/>
                    <a:pt x="1" y="93"/>
                    <a:pt x="8" y="102"/>
                  </a:cubicBezTo>
                  <a:cubicBezTo>
                    <a:pt x="10" y="103"/>
                    <a:pt x="11" y="104"/>
                    <a:pt x="12" y="105"/>
                  </a:cubicBezTo>
                  <a:cubicBezTo>
                    <a:pt x="6" y="93"/>
                    <a:pt x="5" y="79"/>
                    <a:pt x="8" y="62"/>
                  </a:cubicBezTo>
                  <a:cubicBezTo>
                    <a:pt x="20" y="20"/>
                    <a:pt x="20" y="20"/>
                    <a:pt x="20" y="20"/>
                  </a:cubicBezTo>
                  <a:cubicBezTo>
                    <a:pt x="27" y="9"/>
                    <a:pt x="38" y="4"/>
                    <a:pt x="54" y="4"/>
                  </a:cubicBezTo>
                  <a:close/>
                </a:path>
              </a:pathLst>
            </a:custGeom>
            <a:solidFill>
              <a:srgbClr val="B159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4" name="Freeform 9"/>
            <p:cNvSpPr/>
            <p:nvPr/>
          </p:nvSpPr>
          <p:spPr bwMode="auto">
            <a:xfrm>
              <a:off x="4762500" y="3021013"/>
              <a:ext cx="69850" cy="139700"/>
            </a:xfrm>
            <a:custGeom>
              <a:avLst/>
              <a:gdLst>
                <a:gd name="T0" fmla="*/ 42 w 61"/>
                <a:gd name="T1" fmla="*/ 5 h 138"/>
                <a:gd name="T2" fmla="*/ 53 w 61"/>
                <a:gd name="T3" fmla="*/ 24 h 138"/>
                <a:gd name="T4" fmla="*/ 47 w 61"/>
                <a:gd name="T5" fmla="*/ 64 h 138"/>
                <a:gd name="T6" fmla="*/ 8 w 61"/>
                <a:gd name="T7" fmla="*/ 54 h 138"/>
                <a:gd name="T8" fmla="*/ 36 w 61"/>
                <a:gd name="T9" fmla="*/ 74 h 138"/>
                <a:gd name="T10" fmla="*/ 35 w 61"/>
                <a:gd name="T11" fmla="*/ 107 h 138"/>
                <a:gd name="T12" fmla="*/ 43 w 61"/>
                <a:gd name="T13" fmla="*/ 132 h 138"/>
                <a:gd name="T14" fmla="*/ 61 w 61"/>
                <a:gd name="T15" fmla="*/ 134 h 138"/>
                <a:gd name="T16" fmla="*/ 43 w 61"/>
                <a:gd name="T17" fmla="*/ 106 h 138"/>
                <a:gd name="T18" fmla="*/ 48 w 61"/>
                <a:gd name="T19" fmla="*/ 70 h 138"/>
                <a:gd name="T20" fmla="*/ 59 w 61"/>
                <a:gd name="T21" fmla="*/ 47 h 138"/>
                <a:gd name="T22" fmla="*/ 59 w 61"/>
                <a:gd name="T23" fmla="*/ 28 h 138"/>
                <a:gd name="T24" fmla="*/ 57 w 61"/>
                <a:gd name="T25" fmla="*/ 24 h 138"/>
                <a:gd name="T26" fmla="*/ 43 w 61"/>
                <a:gd name="T27" fmla="*/ 0 h 138"/>
                <a:gd name="T28" fmla="*/ 41 w 61"/>
                <a:gd name="T29" fmla="*/ 0 h 138"/>
                <a:gd name="T30" fmla="*/ 1 w 61"/>
                <a:gd name="T31" fmla="*/ 35 h 138"/>
                <a:gd name="T32" fmla="*/ 0 w 61"/>
                <a:gd name="T33" fmla="*/ 35 h 138"/>
                <a:gd name="T34" fmla="*/ 0 w 61"/>
                <a:gd name="T35" fmla="*/ 37 h 138"/>
                <a:gd name="T36" fmla="*/ 42 w 61"/>
                <a:gd name="T37" fmla="*/ 5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 h="138">
                  <a:moveTo>
                    <a:pt x="42" y="5"/>
                  </a:moveTo>
                  <a:cubicBezTo>
                    <a:pt x="50" y="10"/>
                    <a:pt x="53" y="16"/>
                    <a:pt x="53" y="24"/>
                  </a:cubicBezTo>
                  <a:cubicBezTo>
                    <a:pt x="56" y="40"/>
                    <a:pt x="54" y="53"/>
                    <a:pt x="47" y="64"/>
                  </a:cubicBezTo>
                  <a:cubicBezTo>
                    <a:pt x="38" y="73"/>
                    <a:pt x="25" y="70"/>
                    <a:pt x="8" y="54"/>
                  </a:cubicBezTo>
                  <a:cubicBezTo>
                    <a:pt x="15" y="67"/>
                    <a:pt x="25" y="74"/>
                    <a:pt x="36" y="74"/>
                  </a:cubicBezTo>
                  <a:cubicBezTo>
                    <a:pt x="35" y="107"/>
                    <a:pt x="35" y="107"/>
                    <a:pt x="35" y="107"/>
                  </a:cubicBezTo>
                  <a:cubicBezTo>
                    <a:pt x="47" y="125"/>
                    <a:pt x="50" y="133"/>
                    <a:pt x="43" y="132"/>
                  </a:cubicBezTo>
                  <a:cubicBezTo>
                    <a:pt x="52" y="138"/>
                    <a:pt x="58" y="138"/>
                    <a:pt x="61" y="134"/>
                  </a:cubicBezTo>
                  <a:cubicBezTo>
                    <a:pt x="43" y="106"/>
                    <a:pt x="43" y="106"/>
                    <a:pt x="43" y="106"/>
                  </a:cubicBezTo>
                  <a:cubicBezTo>
                    <a:pt x="48" y="70"/>
                    <a:pt x="48" y="70"/>
                    <a:pt x="48" y="70"/>
                  </a:cubicBezTo>
                  <a:cubicBezTo>
                    <a:pt x="53" y="66"/>
                    <a:pt x="57" y="58"/>
                    <a:pt x="59" y="47"/>
                  </a:cubicBezTo>
                  <a:cubicBezTo>
                    <a:pt x="60" y="42"/>
                    <a:pt x="60" y="35"/>
                    <a:pt x="59" y="28"/>
                  </a:cubicBezTo>
                  <a:cubicBezTo>
                    <a:pt x="57" y="24"/>
                    <a:pt x="57" y="24"/>
                    <a:pt x="57" y="24"/>
                  </a:cubicBezTo>
                  <a:cubicBezTo>
                    <a:pt x="58" y="12"/>
                    <a:pt x="53" y="4"/>
                    <a:pt x="43" y="0"/>
                  </a:cubicBezTo>
                  <a:cubicBezTo>
                    <a:pt x="42" y="0"/>
                    <a:pt x="42" y="0"/>
                    <a:pt x="41" y="0"/>
                  </a:cubicBezTo>
                  <a:cubicBezTo>
                    <a:pt x="19" y="3"/>
                    <a:pt x="5" y="14"/>
                    <a:pt x="1" y="35"/>
                  </a:cubicBezTo>
                  <a:cubicBezTo>
                    <a:pt x="1" y="35"/>
                    <a:pt x="1" y="35"/>
                    <a:pt x="0" y="35"/>
                  </a:cubicBezTo>
                  <a:cubicBezTo>
                    <a:pt x="0" y="36"/>
                    <a:pt x="0" y="36"/>
                    <a:pt x="0" y="37"/>
                  </a:cubicBezTo>
                  <a:cubicBezTo>
                    <a:pt x="11" y="14"/>
                    <a:pt x="25" y="3"/>
                    <a:pt x="42" y="5"/>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5" name="Freeform 10"/>
            <p:cNvSpPr>
              <a:spLocks noEditPoints="1"/>
            </p:cNvSpPr>
            <p:nvPr/>
          </p:nvSpPr>
          <p:spPr bwMode="auto">
            <a:xfrm>
              <a:off x="4760913" y="3024188"/>
              <a:ext cx="65088" cy="71438"/>
            </a:xfrm>
            <a:custGeom>
              <a:avLst/>
              <a:gdLst>
                <a:gd name="T0" fmla="*/ 54 w 57"/>
                <a:gd name="T1" fmla="*/ 21 h 70"/>
                <a:gd name="T2" fmla="*/ 43 w 57"/>
                <a:gd name="T3" fmla="*/ 2 h 70"/>
                <a:gd name="T4" fmla="*/ 1 w 57"/>
                <a:gd name="T5" fmla="*/ 34 h 70"/>
                <a:gd name="T6" fmla="*/ 2 w 57"/>
                <a:gd name="T7" fmla="*/ 46 h 70"/>
                <a:gd name="T8" fmla="*/ 7 w 57"/>
                <a:gd name="T9" fmla="*/ 46 h 70"/>
                <a:gd name="T10" fmla="*/ 9 w 57"/>
                <a:gd name="T11" fmla="*/ 51 h 70"/>
                <a:gd name="T12" fmla="*/ 48 w 57"/>
                <a:gd name="T13" fmla="*/ 61 h 70"/>
                <a:gd name="T14" fmla="*/ 54 w 57"/>
                <a:gd name="T15" fmla="*/ 21 h 70"/>
                <a:gd name="T16" fmla="*/ 8 w 57"/>
                <a:gd name="T17" fmla="*/ 45 h 70"/>
                <a:gd name="T18" fmla="*/ 3 w 57"/>
                <a:gd name="T19" fmla="*/ 35 h 70"/>
                <a:gd name="T20" fmla="*/ 34 w 57"/>
                <a:gd name="T21" fmla="*/ 65 h 70"/>
                <a:gd name="T22" fmla="*/ 8 w 57"/>
                <a:gd name="T23" fmla="*/ 4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 h="70">
                  <a:moveTo>
                    <a:pt x="54" y="21"/>
                  </a:moveTo>
                  <a:cubicBezTo>
                    <a:pt x="54" y="13"/>
                    <a:pt x="51" y="7"/>
                    <a:pt x="43" y="2"/>
                  </a:cubicBezTo>
                  <a:cubicBezTo>
                    <a:pt x="26" y="0"/>
                    <a:pt x="12" y="11"/>
                    <a:pt x="1" y="34"/>
                  </a:cubicBezTo>
                  <a:cubicBezTo>
                    <a:pt x="0" y="41"/>
                    <a:pt x="1" y="45"/>
                    <a:pt x="2" y="46"/>
                  </a:cubicBezTo>
                  <a:cubicBezTo>
                    <a:pt x="3" y="47"/>
                    <a:pt x="5" y="47"/>
                    <a:pt x="7" y="46"/>
                  </a:cubicBezTo>
                  <a:cubicBezTo>
                    <a:pt x="7" y="48"/>
                    <a:pt x="8" y="49"/>
                    <a:pt x="9" y="51"/>
                  </a:cubicBezTo>
                  <a:cubicBezTo>
                    <a:pt x="26" y="67"/>
                    <a:pt x="39" y="70"/>
                    <a:pt x="48" y="61"/>
                  </a:cubicBezTo>
                  <a:cubicBezTo>
                    <a:pt x="55" y="50"/>
                    <a:pt x="57" y="37"/>
                    <a:pt x="54" y="21"/>
                  </a:cubicBezTo>
                  <a:close/>
                  <a:moveTo>
                    <a:pt x="8" y="45"/>
                  </a:moveTo>
                  <a:cubicBezTo>
                    <a:pt x="2" y="45"/>
                    <a:pt x="0" y="42"/>
                    <a:pt x="3" y="35"/>
                  </a:cubicBezTo>
                  <a:cubicBezTo>
                    <a:pt x="10" y="45"/>
                    <a:pt x="21" y="55"/>
                    <a:pt x="34" y="65"/>
                  </a:cubicBezTo>
                  <a:cubicBezTo>
                    <a:pt x="21" y="60"/>
                    <a:pt x="13" y="53"/>
                    <a:pt x="8" y="45"/>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6" name="Freeform 11"/>
            <p:cNvSpPr/>
            <p:nvPr/>
          </p:nvSpPr>
          <p:spPr bwMode="auto">
            <a:xfrm>
              <a:off x="4760913" y="3059113"/>
              <a:ext cx="39688" cy="30163"/>
            </a:xfrm>
            <a:custGeom>
              <a:avLst/>
              <a:gdLst>
                <a:gd name="T0" fmla="*/ 3 w 34"/>
                <a:gd name="T1" fmla="*/ 0 h 30"/>
                <a:gd name="T2" fmla="*/ 8 w 34"/>
                <a:gd name="T3" fmla="*/ 10 h 30"/>
                <a:gd name="T4" fmla="*/ 34 w 34"/>
                <a:gd name="T5" fmla="*/ 30 h 30"/>
                <a:gd name="T6" fmla="*/ 3 w 34"/>
                <a:gd name="T7" fmla="*/ 0 h 30"/>
              </a:gdLst>
              <a:ahLst/>
              <a:cxnLst>
                <a:cxn ang="0">
                  <a:pos x="T0" y="T1"/>
                </a:cxn>
                <a:cxn ang="0">
                  <a:pos x="T2" y="T3"/>
                </a:cxn>
                <a:cxn ang="0">
                  <a:pos x="T4" y="T5"/>
                </a:cxn>
                <a:cxn ang="0">
                  <a:pos x="T6" y="T7"/>
                </a:cxn>
              </a:cxnLst>
              <a:rect l="0" t="0" r="r" b="b"/>
              <a:pathLst>
                <a:path w="34" h="30">
                  <a:moveTo>
                    <a:pt x="3" y="0"/>
                  </a:moveTo>
                  <a:cubicBezTo>
                    <a:pt x="0" y="7"/>
                    <a:pt x="2" y="10"/>
                    <a:pt x="8" y="10"/>
                  </a:cubicBezTo>
                  <a:cubicBezTo>
                    <a:pt x="13" y="18"/>
                    <a:pt x="21" y="25"/>
                    <a:pt x="34" y="30"/>
                  </a:cubicBezTo>
                  <a:cubicBezTo>
                    <a:pt x="21" y="20"/>
                    <a:pt x="10" y="10"/>
                    <a:pt x="3" y="0"/>
                  </a:cubicBez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7" name="Freeform 12"/>
            <p:cNvSpPr/>
            <p:nvPr/>
          </p:nvSpPr>
          <p:spPr bwMode="auto">
            <a:xfrm>
              <a:off x="4811713" y="3013075"/>
              <a:ext cx="41275" cy="177800"/>
            </a:xfrm>
            <a:custGeom>
              <a:avLst/>
              <a:gdLst>
                <a:gd name="T0" fmla="*/ 5 w 36"/>
                <a:gd name="T1" fmla="*/ 0 h 174"/>
                <a:gd name="T2" fmla="*/ 0 w 36"/>
                <a:gd name="T3" fmla="*/ 7 h 174"/>
                <a:gd name="T4" fmla="*/ 14 w 36"/>
                <a:gd name="T5" fmla="*/ 31 h 174"/>
                <a:gd name="T6" fmla="*/ 16 w 36"/>
                <a:gd name="T7" fmla="*/ 35 h 174"/>
                <a:gd name="T8" fmla="*/ 16 w 36"/>
                <a:gd name="T9" fmla="*/ 54 h 174"/>
                <a:gd name="T10" fmla="*/ 5 w 36"/>
                <a:gd name="T11" fmla="*/ 77 h 174"/>
                <a:gd name="T12" fmla="*/ 0 w 36"/>
                <a:gd name="T13" fmla="*/ 113 h 174"/>
                <a:gd name="T14" fmla="*/ 18 w 36"/>
                <a:gd name="T15" fmla="*/ 141 h 174"/>
                <a:gd name="T16" fmla="*/ 36 w 36"/>
                <a:gd name="T17" fmla="*/ 174 h 174"/>
                <a:gd name="T18" fmla="*/ 26 w 36"/>
                <a:gd name="T19" fmla="*/ 119 h 174"/>
                <a:gd name="T20" fmla="*/ 26 w 36"/>
                <a:gd name="T21" fmla="*/ 59 h 174"/>
                <a:gd name="T22" fmla="*/ 22 w 36"/>
                <a:gd name="T23" fmla="*/ 30 h 174"/>
                <a:gd name="T24" fmla="*/ 5 w 36"/>
                <a:gd name="T25"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174">
                  <a:moveTo>
                    <a:pt x="5" y="0"/>
                  </a:moveTo>
                  <a:cubicBezTo>
                    <a:pt x="7" y="4"/>
                    <a:pt x="5" y="7"/>
                    <a:pt x="0" y="7"/>
                  </a:cubicBezTo>
                  <a:cubicBezTo>
                    <a:pt x="10" y="11"/>
                    <a:pt x="15" y="19"/>
                    <a:pt x="14" y="31"/>
                  </a:cubicBezTo>
                  <a:cubicBezTo>
                    <a:pt x="16" y="35"/>
                    <a:pt x="16" y="35"/>
                    <a:pt x="16" y="35"/>
                  </a:cubicBezTo>
                  <a:cubicBezTo>
                    <a:pt x="17" y="42"/>
                    <a:pt x="17" y="49"/>
                    <a:pt x="16" y="54"/>
                  </a:cubicBezTo>
                  <a:cubicBezTo>
                    <a:pt x="14" y="65"/>
                    <a:pt x="10" y="73"/>
                    <a:pt x="5" y="77"/>
                  </a:cubicBezTo>
                  <a:cubicBezTo>
                    <a:pt x="0" y="113"/>
                    <a:pt x="0" y="113"/>
                    <a:pt x="0" y="113"/>
                  </a:cubicBezTo>
                  <a:cubicBezTo>
                    <a:pt x="18" y="141"/>
                    <a:pt x="18" y="141"/>
                    <a:pt x="18" y="141"/>
                  </a:cubicBezTo>
                  <a:cubicBezTo>
                    <a:pt x="23" y="153"/>
                    <a:pt x="29" y="163"/>
                    <a:pt x="36" y="174"/>
                  </a:cubicBezTo>
                  <a:cubicBezTo>
                    <a:pt x="30" y="157"/>
                    <a:pt x="26" y="138"/>
                    <a:pt x="26" y="119"/>
                  </a:cubicBezTo>
                  <a:cubicBezTo>
                    <a:pt x="27" y="100"/>
                    <a:pt x="27" y="80"/>
                    <a:pt x="26" y="59"/>
                  </a:cubicBezTo>
                  <a:cubicBezTo>
                    <a:pt x="22" y="30"/>
                    <a:pt x="22" y="30"/>
                    <a:pt x="22" y="30"/>
                  </a:cubicBezTo>
                  <a:cubicBezTo>
                    <a:pt x="21" y="17"/>
                    <a:pt x="15" y="7"/>
                    <a:pt x="5" y="0"/>
                  </a:cubicBezTo>
                  <a:close/>
                </a:path>
              </a:pathLst>
            </a:custGeom>
            <a:solidFill>
              <a:srgbClr val="3C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8" name="Freeform 13"/>
            <p:cNvSpPr/>
            <p:nvPr/>
          </p:nvSpPr>
          <p:spPr bwMode="auto">
            <a:xfrm>
              <a:off x="4757738" y="3070225"/>
              <a:ext cx="42863" cy="95250"/>
            </a:xfrm>
            <a:custGeom>
              <a:avLst/>
              <a:gdLst>
                <a:gd name="T0" fmla="*/ 10 w 38"/>
                <a:gd name="T1" fmla="*/ 0 h 93"/>
                <a:gd name="T2" fmla="*/ 5 w 38"/>
                <a:gd name="T3" fmla="*/ 0 h 93"/>
                <a:gd name="T4" fmla="*/ 0 w 38"/>
                <a:gd name="T5" fmla="*/ 42 h 93"/>
                <a:gd name="T6" fmla="*/ 38 w 38"/>
                <a:gd name="T7" fmla="*/ 93 h 93"/>
                <a:gd name="T8" fmla="*/ 38 w 38"/>
                <a:gd name="T9" fmla="*/ 85 h 93"/>
                <a:gd name="T10" fmla="*/ 38 w 38"/>
                <a:gd name="T11" fmla="*/ 78 h 93"/>
                <a:gd name="T12" fmla="*/ 14 w 38"/>
                <a:gd name="T13" fmla="*/ 21 h 93"/>
                <a:gd name="T14" fmla="*/ 12 w 38"/>
                <a:gd name="T15" fmla="*/ 5 h 93"/>
                <a:gd name="T16" fmla="*/ 10 w 38"/>
                <a:gd name="T17"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93">
                  <a:moveTo>
                    <a:pt x="10" y="0"/>
                  </a:moveTo>
                  <a:cubicBezTo>
                    <a:pt x="8" y="1"/>
                    <a:pt x="6" y="1"/>
                    <a:pt x="5" y="0"/>
                  </a:cubicBezTo>
                  <a:cubicBezTo>
                    <a:pt x="12" y="23"/>
                    <a:pt x="10" y="37"/>
                    <a:pt x="0" y="42"/>
                  </a:cubicBezTo>
                  <a:cubicBezTo>
                    <a:pt x="17" y="55"/>
                    <a:pt x="29" y="72"/>
                    <a:pt x="38" y="93"/>
                  </a:cubicBezTo>
                  <a:cubicBezTo>
                    <a:pt x="38" y="90"/>
                    <a:pt x="38" y="88"/>
                    <a:pt x="38" y="85"/>
                  </a:cubicBezTo>
                  <a:cubicBezTo>
                    <a:pt x="38" y="83"/>
                    <a:pt x="38" y="80"/>
                    <a:pt x="38" y="78"/>
                  </a:cubicBezTo>
                  <a:cubicBezTo>
                    <a:pt x="37" y="56"/>
                    <a:pt x="29" y="38"/>
                    <a:pt x="14" y="21"/>
                  </a:cubicBezTo>
                  <a:cubicBezTo>
                    <a:pt x="12" y="5"/>
                    <a:pt x="12" y="5"/>
                    <a:pt x="12" y="5"/>
                  </a:cubicBezTo>
                  <a:cubicBezTo>
                    <a:pt x="11" y="3"/>
                    <a:pt x="10" y="2"/>
                    <a:pt x="10" y="0"/>
                  </a:cubicBezTo>
                  <a:close/>
                </a:path>
              </a:pathLst>
            </a:custGeom>
            <a:solidFill>
              <a:srgbClr val="3C1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9" name="Freeform 14"/>
            <p:cNvSpPr/>
            <p:nvPr/>
          </p:nvSpPr>
          <p:spPr bwMode="auto">
            <a:xfrm>
              <a:off x="4772025" y="3074988"/>
              <a:ext cx="47625" cy="80963"/>
            </a:xfrm>
            <a:custGeom>
              <a:avLst/>
              <a:gdLst>
                <a:gd name="T0" fmla="*/ 0 w 42"/>
                <a:gd name="T1" fmla="*/ 0 h 79"/>
                <a:gd name="T2" fmla="*/ 2 w 42"/>
                <a:gd name="T3" fmla="*/ 16 h 79"/>
                <a:gd name="T4" fmla="*/ 26 w 42"/>
                <a:gd name="T5" fmla="*/ 73 h 79"/>
                <a:gd name="T6" fmla="*/ 35 w 42"/>
                <a:gd name="T7" fmla="*/ 78 h 79"/>
                <a:gd name="T8" fmla="*/ 27 w 42"/>
                <a:gd name="T9" fmla="*/ 53 h 79"/>
                <a:gd name="T10" fmla="*/ 28 w 42"/>
                <a:gd name="T11" fmla="*/ 20 h 79"/>
                <a:gd name="T12" fmla="*/ 0 w 42"/>
                <a:gd name="T13" fmla="*/ 0 h 79"/>
              </a:gdLst>
              <a:ahLst/>
              <a:cxnLst>
                <a:cxn ang="0">
                  <a:pos x="T0" y="T1"/>
                </a:cxn>
                <a:cxn ang="0">
                  <a:pos x="T2" y="T3"/>
                </a:cxn>
                <a:cxn ang="0">
                  <a:pos x="T4" y="T5"/>
                </a:cxn>
                <a:cxn ang="0">
                  <a:pos x="T6" y="T7"/>
                </a:cxn>
                <a:cxn ang="0">
                  <a:pos x="T8" y="T9"/>
                </a:cxn>
                <a:cxn ang="0">
                  <a:pos x="T10" y="T11"/>
                </a:cxn>
                <a:cxn ang="0">
                  <a:pos x="T12" y="T13"/>
                </a:cxn>
              </a:cxnLst>
              <a:rect l="0" t="0" r="r" b="b"/>
              <a:pathLst>
                <a:path w="42" h="79">
                  <a:moveTo>
                    <a:pt x="0" y="0"/>
                  </a:moveTo>
                  <a:cubicBezTo>
                    <a:pt x="2" y="16"/>
                    <a:pt x="2" y="16"/>
                    <a:pt x="2" y="16"/>
                  </a:cubicBezTo>
                  <a:cubicBezTo>
                    <a:pt x="17" y="33"/>
                    <a:pt x="25" y="51"/>
                    <a:pt x="26" y="73"/>
                  </a:cubicBezTo>
                  <a:cubicBezTo>
                    <a:pt x="29" y="75"/>
                    <a:pt x="32" y="77"/>
                    <a:pt x="35" y="78"/>
                  </a:cubicBezTo>
                  <a:cubicBezTo>
                    <a:pt x="42" y="79"/>
                    <a:pt x="39" y="71"/>
                    <a:pt x="27" y="53"/>
                  </a:cubicBezTo>
                  <a:cubicBezTo>
                    <a:pt x="28" y="20"/>
                    <a:pt x="28" y="20"/>
                    <a:pt x="28" y="20"/>
                  </a:cubicBezTo>
                  <a:cubicBezTo>
                    <a:pt x="17" y="20"/>
                    <a:pt x="7" y="13"/>
                    <a:pt x="0" y="0"/>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0" name="Freeform 15"/>
            <p:cNvSpPr>
              <a:spLocks noEditPoints="1"/>
            </p:cNvSpPr>
            <p:nvPr/>
          </p:nvSpPr>
          <p:spPr bwMode="auto">
            <a:xfrm>
              <a:off x="4729163" y="3109913"/>
              <a:ext cx="111125" cy="223838"/>
            </a:xfrm>
            <a:custGeom>
              <a:avLst/>
              <a:gdLst>
                <a:gd name="T0" fmla="*/ 19 w 97"/>
                <a:gd name="T1" fmla="*/ 0 h 221"/>
                <a:gd name="T2" fmla="*/ 4 w 97"/>
                <a:gd name="T3" fmla="*/ 11 h 221"/>
                <a:gd name="T4" fmla="*/ 21 w 97"/>
                <a:gd name="T5" fmla="*/ 77 h 221"/>
                <a:gd name="T6" fmla="*/ 0 w 97"/>
                <a:gd name="T7" fmla="*/ 134 h 221"/>
                <a:gd name="T8" fmla="*/ 4 w 97"/>
                <a:gd name="T9" fmla="*/ 163 h 221"/>
                <a:gd name="T10" fmla="*/ 21 w 97"/>
                <a:gd name="T11" fmla="*/ 219 h 221"/>
                <a:gd name="T12" fmla="*/ 80 w 97"/>
                <a:gd name="T13" fmla="*/ 193 h 221"/>
                <a:gd name="T14" fmla="*/ 74 w 97"/>
                <a:gd name="T15" fmla="*/ 149 h 221"/>
                <a:gd name="T16" fmla="*/ 83 w 97"/>
                <a:gd name="T17" fmla="*/ 130 h 221"/>
                <a:gd name="T18" fmla="*/ 95 w 97"/>
                <a:gd name="T19" fmla="*/ 86 h 221"/>
                <a:gd name="T20" fmla="*/ 84 w 97"/>
                <a:gd name="T21" fmla="*/ 57 h 221"/>
                <a:gd name="T22" fmla="*/ 71 w 97"/>
                <a:gd name="T23" fmla="*/ 52 h 221"/>
                <a:gd name="T24" fmla="*/ 63 w 97"/>
                <a:gd name="T25" fmla="*/ 47 h 221"/>
                <a:gd name="T26" fmla="*/ 63 w 97"/>
                <a:gd name="T27" fmla="*/ 55 h 221"/>
                <a:gd name="T28" fmla="*/ 25 w 97"/>
                <a:gd name="T29" fmla="*/ 4 h 221"/>
                <a:gd name="T30" fmla="*/ 19 w 97"/>
                <a:gd name="T31" fmla="*/ 0 h 221"/>
                <a:gd name="T32" fmla="*/ 3 w 97"/>
                <a:gd name="T33" fmla="*/ 135 h 221"/>
                <a:gd name="T34" fmla="*/ 26 w 97"/>
                <a:gd name="T35" fmla="*/ 74 h 221"/>
                <a:gd name="T36" fmla="*/ 30 w 97"/>
                <a:gd name="T37" fmla="*/ 79 h 221"/>
                <a:gd name="T38" fmla="*/ 9 w 97"/>
                <a:gd name="T39" fmla="*/ 133 h 221"/>
                <a:gd name="T40" fmla="*/ 27 w 97"/>
                <a:gd name="T41" fmla="*/ 211 h 221"/>
                <a:gd name="T42" fmla="*/ 23 w 97"/>
                <a:gd name="T43" fmla="*/ 214 h 221"/>
                <a:gd name="T44" fmla="*/ 3 w 97"/>
                <a:gd name="T45" fmla="*/ 13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 h="221">
                  <a:moveTo>
                    <a:pt x="19" y="0"/>
                  </a:moveTo>
                  <a:cubicBezTo>
                    <a:pt x="4" y="11"/>
                    <a:pt x="4" y="11"/>
                    <a:pt x="4" y="11"/>
                  </a:cubicBezTo>
                  <a:cubicBezTo>
                    <a:pt x="32" y="21"/>
                    <a:pt x="37" y="43"/>
                    <a:pt x="21" y="77"/>
                  </a:cubicBezTo>
                  <a:cubicBezTo>
                    <a:pt x="0" y="134"/>
                    <a:pt x="0" y="134"/>
                    <a:pt x="0" y="134"/>
                  </a:cubicBezTo>
                  <a:cubicBezTo>
                    <a:pt x="0" y="144"/>
                    <a:pt x="2" y="153"/>
                    <a:pt x="4" y="163"/>
                  </a:cubicBezTo>
                  <a:cubicBezTo>
                    <a:pt x="7" y="181"/>
                    <a:pt x="13" y="200"/>
                    <a:pt x="21" y="219"/>
                  </a:cubicBezTo>
                  <a:cubicBezTo>
                    <a:pt x="66" y="221"/>
                    <a:pt x="86" y="212"/>
                    <a:pt x="80" y="193"/>
                  </a:cubicBezTo>
                  <a:cubicBezTo>
                    <a:pt x="74" y="149"/>
                    <a:pt x="74" y="149"/>
                    <a:pt x="74" y="149"/>
                  </a:cubicBezTo>
                  <a:cubicBezTo>
                    <a:pt x="83" y="130"/>
                    <a:pt x="83" y="130"/>
                    <a:pt x="83" y="130"/>
                  </a:cubicBezTo>
                  <a:cubicBezTo>
                    <a:pt x="93" y="118"/>
                    <a:pt x="97" y="103"/>
                    <a:pt x="95" y="86"/>
                  </a:cubicBezTo>
                  <a:cubicBezTo>
                    <a:pt x="84" y="57"/>
                    <a:pt x="84" y="57"/>
                    <a:pt x="84" y="57"/>
                  </a:cubicBezTo>
                  <a:cubicBezTo>
                    <a:pt x="79" y="57"/>
                    <a:pt x="75" y="55"/>
                    <a:pt x="71" y="52"/>
                  </a:cubicBezTo>
                  <a:cubicBezTo>
                    <a:pt x="68" y="51"/>
                    <a:pt x="66" y="49"/>
                    <a:pt x="63" y="47"/>
                  </a:cubicBezTo>
                  <a:cubicBezTo>
                    <a:pt x="63" y="50"/>
                    <a:pt x="63" y="52"/>
                    <a:pt x="63" y="55"/>
                  </a:cubicBezTo>
                  <a:cubicBezTo>
                    <a:pt x="54" y="34"/>
                    <a:pt x="42" y="17"/>
                    <a:pt x="25" y="4"/>
                  </a:cubicBezTo>
                  <a:cubicBezTo>
                    <a:pt x="23" y="3"/>
                    <a:pt x="21" y="1"/>
                    <a:pt x="19" y="0"/>
                  </a:cubicBezTo>
                  <a:close/>
                  <a:moveTo>
                    <a:pt x="3" y="135"/>
                  </a:moveTo>
                  <a:cubicBezTo>
                    <a:pt x="26" y="74"/>
                    <a:pt x="26" y="74"/>
                    <a:pt x="26" y="74"/>
                  </a:cubicBezTo>
                  <a:cubicBezTo>
                    <a:pt x="30" y="79"/>
                    <a:pt x="30" y="79"/>
                    <a:pt x="30" y="79"/>
                  </a:cubicBezTo>
                  <a:cubicBezTo>
                    <a:pt x="9" y="133"/>
                    <a:pt x="9" y="133"/>
                    <a:pt x="9" y="133"/>
                  </a:cubicBezTo>
                  <a:cubicBezTo>
                    <a:pt x="27" y="211"/>
                    <a:pt x="27" y="211"/>
                    <a:pt x="27" y="211"/>
                  </a:cubicBezTo>
                  <a:cubicBezTo>
                    <a:pt x="23" y="214"/>
                    <a:pt x="23" y="214"/>
                    <a:pt x="23" y="214"/>
                  </a:cubicBezTo>
                  <a:cubicBezTo>
                    <a:pt x="3" y="135"/>
                    <a:pt x="3" y="135"/>
                    <a:pt x="3" y="135"/>
                  </a:cubicBezTo>
                  <a:close/>
                </a:path>
              </a:pathLst>
            </a:custGeom>
            <a:solidFill>
              <a:srgbClr val="A3B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16"/>
            <p:cNvSpPr/>
            <p:nvPr/>
          </p:nvSpPr>
          <p:spPr bwMode="auto">
            <a:xfrm>
              <a:off x="4732338" y="3184525"/>
              <a:ext cx="31750" cy="141288"/>
            </a:xfrm>
            <a:custGeom>
              <a:avLst/>
              <a:gdLst>
                <a:gd name="T0" fmla="*/ 17 w 20"/>
                <a:gd name="T1" fmla="*/ 0 h 89"/>
                <a:gd name="T2" fmla="*/ 0 w 20"/>
                <a:gd name="T3" fmla="*/ 39 h 89"/>
                <a:gd name="T4" fmla="*/ 15 w 20"/>
                <a:gd name="T5" fmla="*/ 89 h 89"/>
                <a:gd name="T6" fmla="*/ 17 w 20"/>
                <a:gd name="T7" fmla="*/ 87 h 89"/>
                <a:gd name="T8" fmla="*/ 5 w 20"/>
                <a:gd name="T9" fmla="*/ 38 h 89"/>
                <a:gd name="T10" fmla="*/ 20 w 20"/>
                <a:gd name="T11" fmla="*/ 3 h 89"/>
                <a:gd name="T12" fmla="*/ 17 w 20"/>
                <a:gd name="T13" fmla="*/ 0 h 89"/>
                <a:gd name="T14" fmla="*/ 17 w 20"/>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89">
                  <a:moveTo>
                    <a:pt x="17" y="0"/>
                  </a:moveTo>
                  <a:lnTo>
                    <a:pt x="0" y="39"/>
                  </a:lnTo>
                  <a:lnTo>
                    <a:pt x="15" y="89"/>
                  </a:lnTo>
                  <a:lnTo>
                    <a:pt x="17" y="87"/>
                  </a:lnTo>
                  <a:lnTo>
                    <a:pt x="5" y="38"/>
                  </a:lnTo>
                  <a:lnTo>
                    <a:pt x="20" y="3"/>
                  </a:lnTo>
                  <a:lnTo>
                    <a:pt x="17" y="0"/>
                  </a:lnTo>
                  <a:lnTo>
                    <a:pt x="17" y="0"/>
                  </a:lnTo>
                  <a:close/>
                </a:path>
              </a:pathLst>
            </a:custGeom>
            <a:solidFill>
              <a:srgbClr val="E6E8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17"/>
            <p:cNvSpPr>
              <a:spLocks noEditPoints="1"/>
            </p:cNvSpPr>
            <p:nvPr/>
          </p:nvSpPr>
          <p:spPr bwMode="auto">
            <a:xfrm>
              <a:off x="4697413" y="3121025"/>
              <a:ext cx="49213" cy="160338"/>
            </a:xfrm>
            <a:custGeom>
              <a:avLst/>
              <a:gdLst>
                <a:gd name="T0" fmla="*/ 1 w 43"/>
                <a:gd name="T1" fmla="*/ 105 h 159"/>
                <a:gd name="T2" fmla="*/ 0 w 43"/>
                <a:gd name="T3" fmla="*/ 123 h 159"/>
                <a:gd name="T4" fmla="*/ 7 w 43"/>
                <a:gd name="T5" fmla="*/ 159 h 159"/>
                <a:gd name="T6" fmla="*/ 23 w 43"/>
                <a:gd name="T7" fmla="*/ 153 h 159"/>
                <a:gd name="T8" fmla="*/ 17 w 43"/>
                <a:gd name="T9" fmla="*/ 121 h 159"/>
                <a:gd name="T10" fmla="*/ 32 w 43"/>
                <a:gd name="T11" fmla="*/ 0 h 159"/>
                <a:gd name="T12" fmla="*/ 1 w 43"/>
                <a:gd name="T13" fmla="*/ 105 h 159"/>
                <a:gd name="T14" fmla="*/ 31 w 43"/>
                <a:gd name="T15" fmla="*/ 3 h 159"/>
                <a:gd name="T16" fmla="*/ 33 w 43"/>
                <a:gd name="T17" fmla="*/ 7 h 159"/>
                <a:gd name="T18" fmla="*/ 10 w 43"/>
                <a:gd name="T19" fmla="*/ 73 h 159"/>
                <a:gd name="T20" fmla="*/ 4 w 43"/>
                <a:gd name="T21" fmla="*/ 121 h 159"/>
                <a:gd name="T22" fmla="*/ 12 w 43"/>
                <a:gd name="T23" fmla="*/ 155 h 159"/>
                <a:gd name="T24" fmla="*/ 8 w 43"/>
                <a:gd name="T25" fmla="*/ 157 h 159"/>
                <a:gd name="T26" fmla="*/ 1 w 43"/>
                <a:gd name="T27" fmla="*/ 123 h 159"/>
                <a:gd name="T28" fmla="*/ 3 w 43"/>
                <a:gd name="T29" fmla="*/ 106 h 159"/>
                <a:gd name="T30" fmla="*/ 3 w 43"/>
                <a:gd name="T31" fmla="*/ 105 h 159"/>
                <a:gd name="T32" fmla="*/ 31 w 43"/>
                <a:gd name="T33"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159">
                  <a:moveTo>
                    <a:pt x="1" y="105"/>
                  </a:moveTo>
                  <a:cubicBezTo>
                    <a:pt x="0" y="123"/>
                    <a:pt x="0" y="123"/>
                    <a:pt x="0" y="123"/>
                  </a:cubicBezTo>
                  <a:cubicBezTo>
                    <a:pt x="1" y="135"/>
                    <a:pt x="3" y="147"/>
                    <a:pt x="7" y="159"/>
                  </a:cubicBezTo>
                  <a:cubicBezTo>
                    <a:pt x="12" y="156"/>
                    <a:pt x="17" y="154"/>
                    <a:pt x="23" y="153"/>
                  </a:cubicBezTo>
                  <a:cubicBezTo>
                    <a:pt x="17" y="121"/>
                    <a:pt x="17" y="121"/>
                    <a:pt x="17" y="121"/>
                  </a:cubicBezTo>
                  <a:cubicBezTo>
                    <a:pt x="38" y="67"/>
                    <a:pt x="43" y="27"/>
                    <a:pt x="32" y="0"/>
                  </a:cubicBezTo>
                  <a:cubicBezTo>
                    <a:pt x="12" y="17"/>
                    <a:pt x="1" y="52"/>
                    <a:pt x="1" y="105"/>
                  </a:cubicBezTo>
                  <a:close/>
                  <a:moveTo>
                    <a:pt x="31" y="3"/>
                  </a:moveTo>
                  <a:cubicBezTo>
                    <a:pt x="32" y="4"/>
                    <a:pt x="32" y="5"/>
                    <a:pt x="33" y="7"/>
                  </a:cubicBezTo>
                  <a:cubicBezTo>
                    <a:pt x="20" y="26"/>
                    <a:pt x="12" y="48"/>
                    <a:pt x="10" y="73"/>
                  </a:cubicBezTo>
                  <a:cubicBezTo>
                    <a:pt x="4" y="121"/>
                    <a:pt x="4" y="121"/>
                    <a:pt x="4" y="121"/>
                  </a:cubicBezTo>
                  <a:cubicBezTo>
                    <a:pt x="12" y="155"/>
                    <a:pt x="12" y="155"/>
                    <a:pt x="12" y="155"/>
                  </a:cubicBezTo>
                  <a:cubicBezTo>
                    <a:pt x="11" y="155"/>
                    <a:pt x="9" y="156"/>
                    <a:pt x="8" y="157"/>
                  </a:cubicBezTo>
                  <a:cubicBezTo>
                    <a:pt x="5" y="145"/>
                    <a:pt x="2" y="134"/>
                    <a:pt x="1" y="123"/>
                  </a:cubicBezTo>
                  <a:cubicBezTo>
                    <a:pt x="3" y="106"/>
                    <a:pt x="3" y="106"/>
                    <a:pt x="3" y="106"/>
                  </a:cubicBezTo>
                  <a:cubicBezTo>
                    <a:pt x="3" y="105"/>
                    <a:pt x="3" y="105"/>
                    <a:pt x="3" y="105"/>
                  </a:cubicBezTo>
                  <a:cubicBezTo>
                    <a:pt x="3" y="54"/>
                    <a:pt x="12" y="19"/>
                    <a:pt x="31" y="3"/>
                  </a:cubicBezTo>
                  <a:close/>
                </a:path>
              </a:pathLst>
            </a:custGeom>
            <a:solidFill>
              <a:srgbClr val="A3B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18"/>
            <p:cNvSpPr/>
            <p:nvPr/>
          </p:nvSpPr>
          <p:spPr bwMode="auto">
            <a:xfrm>
              <a:off x="4699000" y="3124200"/>
              <a:ext cx="36513" cy="155575"/>
            </a:xfrm>
            <a:custGeom>
              <a:avLst/>
              <a:gdLst>
                <a:gd name="T0" fmla="*/ 32 w 32"/>
                <a:gd name="T1" fmla="*/ 4 h 154"/>
                <a:gd name="T2" fmla="*/ 30 w 32"/>
                <a:gd name="T3" fmla="*/ 0 h 154"/>
                <a:gd name="T4" fmla="*/ 2 w 32"/>
                <a:gd name="T5" fmla="*/ 102 h 154"/>
                <a:gd name="T6" fmla="*/ 2 w 32"/>
                <a:gd name="T7" fmla="*/ 103 h 154"/>
                <a:gd name="T8" fmla="*/ 0 w 32"/>
                <a:gd name="T9" fmla="*/ 120 h 154"/>
                <a:gd name="T10" fmla="*/ 7 w 32"/>
                <a:gd name="T11" fmla="*/ 154 h 154"/>
                <a:gd name="T12" fmla="*/ 11 w 32"/>
                <a:gd name="T13" fmla="*/ 152 h 154"/>
                <a:gd name="T14" fmla="*/ 3 w 32"/>
                <a:gd name="T15" fmla="*/ 118 h 154"/>
                <a:gd name="T16" fmla="*/ 9 w 32"/>
                <a:gd name="T17" fmla="*/ 70 h 154"/>
                <a:gd name="T18" fmla="*/ 32 w 32"/>
                <a:gd name="T19" fmla="*/ 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54">
                  <a:moveTo>
                    <a:pt x="32" y="4"/>
                  </a:moveTo>
                  <a:cubicBezTo>
                    <a:pt x="31" y="2"/>
                    <a:pt x="31" y="1"/>
                    <a:pt x="30" y="0"/>
                  </a:cubicBezTo>
                  <a:cubicBezTo>
                    <a:pt x="11" y="16"/>
                    <a:pt x="2" y="51"/>
                    <a:pt x="2" y="102"/>
                  </a:cubicBezTo>
                  <a:cubicBezTo>
                    <a:pt x="2" y="103"/>
                    <a:pt x="2" y="103"/>
                    <a:pt x="2" y="103"/>
                  </a:cubicBezTo>
                  <a:cubicBezTo>
                    <a:pt x="0" y="120"/>
                    <a:pt x="0" y="120"/>
                    <a:pt x="0" y="120"/>
                  </a:cubicBezTo>
                  <a:cubicBezTo>
                    <a:pt x="1" y="131"/>
                    <a:pt x="4" y="142"/>
                    <a:pt x="7" y="154"/>
                  </a:cubicBezTo>
                  <a:cubicBezTo>
                    <a:pt x="8" y="153"/>
                    <a:pt x="10" y="152"/>
                    <a:pt x="11" y="152"/>
                  </a:cubicBezTo>
                  <a:cubicBezTo>
                    <a:pt x="3" y="118"/>
                    <a:pt x="3" y="118"/>
                    <a:pt x="3" y="118"/>
                  </a:cubicBezTo>
                  <a:cubicBezTo>
                    <a:pt x="9" y="70"/>
                    <a:pt x="9" y="70"/>
                    <a:pt x="9" y="70"/>
                  </a:cubicBezTo>
                  <a:cubicBezTo>
                    <a:pt x="11" y="45"/>
                    <a:pt x="19" y="23"/>
                    <a:pt x="32" y="4"/>
                  </a:cubicBezTo>
                  <a:close/>
                </a:path>
              </a:pathLst>
            </a:custGeom>
            <a:solidFill>
              <a:srgbClr val="E6E8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19"/>
            <p:cNvSpPr/>
            <p:nvPr/>
          </p:nvSpPr>
          <p:spPr bwMode="auto">
            <a:xfrm>
              <a:off x="4716463" y="3121025"/>
              <a:ext cx="55563" cy="153988"/>
            </a:xfrm>
            <a:custGeom>
              <a:avLst/>
              <a:gdLst>
                <a:gd name="T0" fmla="*/ 11 w 48"/>
                <a:gd name="T1" fmla="*/ 123 h 153"/>
                <a:gd name="T2" fmla="*/ 32 w 48"/>
                <a:gd name="T3" fmla="*/ 66 h 153"/>
                <a:gd name="T4" fmla="*/ 15 w 48"/>
                <a:gd name="T5" fmla="*/ 0 h 153"/>
                <a:gd name="T6" fmla="*/ 0 w 48"/>
                <a:gd name="T7" fmla="*/ 121 h 153"/>
                <a:gd name="T8" fmla="*/ 6 w 48"/>
                <a:gd name="T9" fmla="*/ 153 h 153"/>
                <a:gd name="T10" fmla="*/ 15 w 48"/>
                <a:gd name="T11" fmla="*/ 152 h 153"/>
                <a:gd name="T12" fmla="*/ 11 w 48"/>
                <a:gd name="T13" fmla="*/ 123 h 153"/>
              </a:gdLst>
              <a:ahLst/>
              <a:cxnLst>
                <a:cxn ang="0">
                  <a:pos x="T0" y="T1"/>
                </a:cxn>
                <a:cxn ang="0">
                  <a:pos x="T2" y="T3"/>
                </a:cxn>
                <a:cxn ang="0">
                  <a:pos x="T4" y="T5"/>
                </a:cxn>
                <a:cxn ang="0">
                  <a:pos x="T6" y="T7"/>
                </a:cxn>
                <a:cxn ang="0">
                  <a:pos x="T8" y="T9"/>
                </a:cxn>
                <a:cxn ang="0">
                  <a:pos x="T10" y="T11"/>
                </a:cxn>
                <a:cxn ang="0">
                  <a:pos x="T12" y="T13"/>
                </a:cxn>
              </a:cxnLst>
              <a:rect l="0" t="0" r="r" b="b"/>
              <a:pathLst>
                <a:path w="48" h="153">
                  <a:moveTo>
                    <a:pt x="11" y="123"/>
                  </a:moveTo>
                  <a:cubicBezTo>
                    <a:pt x="32" y="66"/>
                    <a:pt x="32" y="66"/>
                    <a:pt x="32" y="66"/>
                  </a:cubicBezTo>
                  <a:cubicBezTo>
                    <a:pt x="48" y="32"/>
                    <a:pt x="43" y="10"/>
                    <a:pt x="15" y="0"/>
                  </a:cubicBezTo>
                  <a:cubicBezTo>
                    <a:pt x="26" y="27"/>
                    <a:pt x="21" y="67"/>
                    <a:pt x="0" y="121"/>
                  </a:cubicBezTo>
                  <a:cubicBezTo>
                    <a:pt x="6" y="153"/>
                    <a:pt x="6" y="153"/>
                    <a:pt x="6" y="153"/>
                  </a:cubicBezTo>
                  <a:cubicBezTo>
                    <a:pt x="9" y="152"/>
                    <a:pt x="12" y="152"/>
                    <a:pt x="15" y="152"/>
                  </a:cubicBezTo>
                  <a:cubicBezTo>
                    <a:pt x="13" y="142"/>
                    <a:pt x="11" y="133"/>
                    <a:pt x="11" y="123"/>
                  </a:cubicBezTo>
                  <a:close/>
                </a:path>
              </a:pathLst>
            </a:custGeom>
            <a:solidFill>
              <a:srgbClr val="7483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20"/>
            <p:cNvSpPr/>
            <p:nvPr/>
          </p:nvSpPr>
          <p:spPr bwMode="auto">
            <a:xfrm>
              <a:off x="4724400" y="3275013"/>
              <a:ext cx="76200" cy="111125"/>
            </a:xfrm>
            <a:custGeom>
              <a:avLst/>
              <a:gdLst>
                <a:gd name="T0" fmla="*/ 9 w 67"/>
                <a:gd name="T1" fmla="*/ 0 h 110"/>
                <a:gd name="T2" fmla="*/ 0 w 67"/>
                <a:gd name="T3" fmla="*/ 1 h 110"/>
                <a:gd name="T4" fmla="*/ 21 w 67"/>
                <a:gd name="T5" fmla="*/ 64 h 110"/>
                <a:gd name="T6" fmla="*/ 48 w 67"/>
                <a:gd name="T7" fmla="*/ 69 h 110"/>
                <a:gd name="T8" fmla="*/ 42 w 67"/>
                <a:gd name="T9" fmla="*/ 82 h 110"/>
                <a:gd name="T10" fmla="*/ 66 w 67"/>
                <a:gd name="T11" fmla="*/ 110 h 110"/>
                <a:gd name="T12" fmla="*/ 67 w 67"/>
                <a:gd name="T13" fmla="*/ 108 h 110"/>
                <a:gd name="T14" fmla="*/ 63 w 67"/>
                <a:gd name="T15" fmla="*/ 101 h 110"/>
                <a:gd name="T16" fmla="*/ 48 w 67"/>
                <a:gd name="T17" fmla="*/ 75 h 110"/>
                <a:gd name="T18" fmla="*/ 54 w 67"/>
                <a:gd name="T19" fmla="*/ 72 h 110"/>
                <a:gd name="T20" fmla="*/ 50 w 67"/>
                <a:gd name="T21" fmla="*/ 64 h 110"/>
                <a:gd name="T22" fmla="*/ 41 w 67"/>
                <a:gd name="T23" fmla="*/ 62 h 110"/>
                <a:gd name="T24" fmla="*/ 28 w 67"/>
                <a:gd name="T25" fmla="*/ 60 h 110"/>
                <a:gd name="T26" fmla="*/ 26 w 67"/>
                <a:gd name="T27" fmla="*/ 56 h 110"/>
                <a:gd name="T28" fmla="*/ 9 w 67"/>
                <a:gd name="T2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110">
                  <a:moveTo>
                    <a:pt x="9" y="0"/>
                  </a:moveTo>
                  <a:cubicBezTo>
                    <a:pt x="6" y="0"/>
                    <a:pt x="3" y="0"/>
                    <a:pt x="0" y="1"/>
                  </a:cubicBezTo>
                  <a:cubicBezTo>
                    <a:pt x="21" y="64"/>
                    <a:pt x="21" y="64"/>
                    <a:pt x="21" y="64"/>
                  </a:cubicBezTo>
                  <a:cubicBezTo>
                    <a:pt x="48" y="69"/>
                    <a:pt x="48" y="69"/>
                    <a:pt x="48" y="69"/>
                  </a:cubicBezTo>
                  <a:cubicBezTo>
                    <a:pt x="42" y="73"/>
                    <a:pt x="40" y="78"/>
                    <a:pt x="42" y="82"/>
                  </a:cubicBezTo>
                  <a:cubicBezTo>
                    <a:pt x="66" y="110"/>
                    <a:pt x="66" y="110"/>
                    <a:pt x="66" y="110"/>
                  </a:cubicBezTo>
                  <a:cubicBezTo>
                    <a:pt x="67" y="109"/>
                    <a:pt x="67" y="109"/>
                    <a:pt x="67" y="108"/>
                  </a:cubicBezTo>
                  <a:cubicBezTo>
                    <a:pt x="67" y="106"/>
                    <a:pt x="65" y="104"/>
                    <a:pt x="63" y="101"/>
                  </a:cubicBezTo>
                  <a:cubicBezTo>
                    <a:pt x="48" y="88"/>
                    <a:pt x="43" y="80"/>
                    <a:pt x="48" y="75"/>
                  </a:cubicBezTo>
                  <a:cubicBezTo>
                    <a:pt x="49" y="74"/>
                    <a:pt x="51" y="73"/>
                    <a:pt x="54" y="72"/>
                  </a:cubicBezTo>
                  <a:cubicBezTo>
                    <a:pt x="50" y="64"/>
                    <a:pt x="50" y="64"/>
                    <a:pt x="50" y="64"/>
                  </a:cubicBezTo>
                  <a:cubicBezTo>
                    <a:pt x="41" y="62"/>
                    <a:pt x="41" y="62"/>
                    <a:pt x="41" y="62"/>
                  </a:cubicBezTo>
                  <a:cubicBezTo>
                    <a:pt x="28" y="60"/>
                    <a:pt x="28" y="60"/>
                    <a:pt x="28" y="60"/>
                  </a:cubicBezTo>
                  <a:cubicBezTo>
                    <a:pt x="27" y="58"/>
                    <a:pt x="27" y="57"/>
                    <a:pt x="26" y="56"/>
                  </a:cubicBezTo>
                  <a:cubicBezTo>
                    <a:pt x="18" y="37"/>
                    <a:pt x="12" y="18"/>
                    <a:pt x="9" y="0"/>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21"/>
            <p:cNvSpPr>
              <a:spLocks noEditPoints="1"/>
            </p:cNvSpPr>
            <p:nvPr/>
          </p:nvSpPr>
          <p:spPr bwMode="auto">
            <a:xfrm>
              <a:off x="4705350" y="3275013"/>
              <a:ext cx="93663" cy="123825"/>
            </a:xfrm>
            <a:custGeom>
              <a:avLst/>
              <a:gdLst>
                <a:gd name="T0" fmla="*/ 16 w 82"/>
                <a:gd name="T1" fmla="*/ 51 h 121"/>
                <a:gd name="T2" fmla="*/ 26 w 82"/>
                <a:gd name="T3" fmla="*/ 74 h 121"/>
                <a:gd name="T4" fmla="*/ 27 w 82"/>
                <a:gd name="T5" fmla="*/ 75 h 121"/>
                <a:gd name="T6" fmla="*/ 30 w 82"/>
                <a:gd name="T7" fmla="*/ 85 h 121"/>
                <a:gd name="T8" fmla="*/ 41 w 82"/>
                <a:gd name="T9" fmla="*/ 108 h 121"/>
                <a:gd name="T10" fmla="*/ 50 w 82"/>
                <a:gd name="T11" fmla="*/ 121 h 121"/>
                <a:gd name="T12" fmla="*/ 44 w 82"/>
                <a:gd name="T13" fmla="*/ 104 h 121"/>
                <a:gd name="T14" fmla="*/ 46 w 82"/>
                <a:gd name="T15" fmla="*/ 101 h 121"/>
                <a:gd name="T16" fmla="*/ 53 w 82"/>
                <a:gd name="T17" fmla="*/ 108 h 121"/>
                <a:gd name="T18" fmla="*/ 68 w 82"/>
                <a:gd name="T19" fmla="*/ 121 h 121"/>
                <a:gd name="T20" fmla="*/ 70 w 82"/>
                <a:gd name="T21" fmla="*/ 120 h 121"/>
                <a:gd name="T22" fmla="*/ 53 w 82"/>
                <a:gd name="T23" fmla="*/ 102 h 121"/>
                <a:gd name="T24" fmla="*/ 53 w 82"/>
                <a:gd name="T25" fmla="*/ 98 h 121"/>
                <a:gd name="T26" fmla="*/ 64 w 82"/>
                <a:gd name="T27" fmla="*/ 109 h 121"/>
                <a:gd name="T28" fmla="*/ 65 w 82"/>
                <a:gd name="T29" fmla="*/ 111 h 121"/>
                <a:gd name="T30" fmla="*/ 73 w 82"/>
                <a:gd name="T31" fmla="*/ 116 h 121"/>
                <a:gd name="T32" fmla="*/ 75 w 82"/>
                <a:gd name="T33" fmla="*/ 118 h 121"/>
                <a:gd name="T34" fmla="*/ 78 w 82"/>
                <a:gd name="T35" fmla="*/ 117 h 121"/>
                <a:gd name="T36" fmla="*/ 61 w 82"/>
                <a:gd name="T37" fmla="*/ 100 h 121"/>
                <a:gd name="T38" fmla="*/ 60 w 82"/>
                <a:gd name="T39" fmla="*/ 92 h 121"/>
                <a:gd name="T40" fmla="*/ 80 w 82"/>
                <a:gd name="T41" fmla="*/ 109 h 121"/>
                <a:gd name="T42" fmla="*/ 81 w 82"/>
                <a:gd name="T43" fmla="*/ 109 h 121"/>
                <a:gd name="T44" fmla="*/ 82 w 82"/>
                <a:gd name="T45" fmla="*/ 109 h 121"/>
                <a:gd name="T46" fmla="*/ 58 w 82"/>
                <a:gd name="T47" fmla="*/ 81 h 121"/>
                <a:gd name="T48" fmla="*/ 64 w 82"/>
                <a:gd name="T49" fmla="*/ 68 h 121"/>
                <a:gd name="T50" fmla="*/ 37 w 82"/>
                <a:gd name="T51" fmla="*/ 63 h 121"/>
                <a:gd name="T52" fmla="*/ 16 w 82"/>
                <a:gd name="T53" fmla="*/ 0 h 121"/>
                <a:gd name="T54" fmla="*/ 0 w 82"/>
                <a:gd name="T55" fmla="*/ 6 h 121"/>
                <a:gd name="T56" fmla="*/ 16 w 82"/>
                <a:gd name="T57" fmla="*/ 51 h 121"/>
                <a:gd name="T58" fmla="*/ 1 w 82"/>
                <a:gd name="T59" fmla="*/ 7 h 121"/>
                <a:gd name="T60" fmla="*/ 6 w 82"/>
                <a:gd name="T61" fmla="*/ 4 h 121"/>
                <a:gd name="T62" fmla="*/ 44 w 82"/>
                <a:gd name="T63" fmla="*/ 102 h 121"/>
                <a:gd name="T64" fmla="*/ 43 w 82"/>
                <a:gd name="T65" fmla="*/ 104 h 121"/>
                <a:gd name="T66" fmla="*/ 43 w 82"/>
                <a:gd name="T67" fmla="*/ 105 h 121"/>
                <a:gd name="T68" fmla="*/ 47 w 82"/>
                <a:gd name="T69" fmla="*/ 117 h 121"/>
                <a:gd name="T70" fmla="*/ 42 w 82"/>
                <a:gd name="T71" fmla="*/ 108 h 121"/>
                <a:gd name="T72" fmla="*/ 42 w 82"/>
                <a:gd name="T73" fmla="*/ 108 h 121"/>
                <a:gd name="T74" fmla="*/ 32 w 82"/>
                <a:gd name="T75" fmla="*/ 85 h 121"/>
                <a:gd name="T76" fmla="*/ 29 w 82"/>
                <a:gd name="T77" fmla="*/ 75 h 121"/>
                <a:gd name="T78" fmla="*/ 28 w 82"/>
                <a:gd name="T79" fmla="*/ 74 h 121"/>
                <a:gd name="T80" fmla="*/ 28 w 82"/>
                <a:gd name="T81" fmla="*/ 73 h 121"/>
                <a:gd name="T82" fmla="*/ 17 w 82"/>
                <a:gd name="T83" fmla="*/ 51 h 121"/>
                <a:gd name="T84" fmla="*/ 1 w 82"/>
                <a:gd name="T85" fmla="*/ 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2" h="121">
                  <a:moveTo>
                    <a:pt x="16" y="51"/>
                  </a:moveTo>
                  <a:cubicBezTo>
                    <a:pt x="19" y="59"/>
                    <a:pt x="23" y="66"/>
                    <a:pt x="26" y="74"/>
                  </a:cubicBezTo>
                  <a:cubicBezTo>
                    <a:pt x="27" y="74"/>
                    <a:pt x="27" y="75"/>
                    <a:pt x="27" y="75"/>
                  </a:cubicBezTo>
                  <a:cubicBezTo>
                    <a:pt x="30" y="85"/>
                    <a:pt x="30" y="85"/>
                    <a:pt x="30" y="85"/>
                  </a:cubicBezTo>
                  <a:cubicBezTo>
                    <a:pt x="41" y="108"/>
                    <a:pt x="41" y="108"/>
                    <a:pt x="41" y="108"/>
                  </a:cubicBezTo>
                  <a:cubicBezTo>
                    <a:pt x="43" y="114"/>
                    <a:pt x="46" y="118"/>
                    <a:pt x="50" y="121"/>
                  </a:cubicBezTo>
                  <a:cubicBezTo>
                    <a:pt x="44" y="104"/>
                    <a:pt x="44" y="104"/>
                    <a:pt x="44" y="104"/>
                  </a:cubicBezTo>
                  <a:cubicBezTo>
                    <a:pt x="46" y="101"/>
                    <a:pt x="46" y="101"/>
                    <a:pt x="46" y="101"/>
                  </a:cubicBezTo>
                  <a:cubicBezTo>
                    <a:pt x="53" y="108"/>
                    <a:pt x="53" y="108"/>
                    <a:pt x="53" y="108"/>
                  </a:cubicBezTo>
                  <a:cubicBezTo>
                    <a:pt x="68" y="121"/>
                    <a:pt x="68" y="121"/>
                    <a:pt x="68" y="121"/>
                  </a:cubicBezTo>
                  <a:cubicBezTo>
                    <a:pt x="69" y="120"/>
                    <a:pt x="70" y="120"/>
                    <a:pt x="70" y="120"/>
                  </a:cubicBezTo>
                  <a:cubicBezTo>
                    <a:pt x="53" y="102"/>
                    <a:pt x="53" y="102"/>
                    <a:pt x="53" y="102"/>
                  </a:cubicBezTo>
                  <a:cubicBezTo>
                    <a:pt x="53" y="98"/>
                    <a:pt x="53" y="98"/>
                    <a:pt x="53" y="98"/>
                  </a:cubicBezTo>
                  <a:cubicBezTo>
                    <a:pt x="64" y="109"/>
                    <a:pt x="64" y="109"/>
                    <a:pt x="64" y="109"/>
                  </a:cubicBezTo>
                  <a:cubicBezTo>
                    <a:pt x="65" y="111"/>
                    <a:pt x="65" y="111"/>
                    <a:pt x="65" y="111"/>
                  </a:cubicBezTo>
                  <a:cubicBezTo>
                    <a:pt x="73" y="116"/>
                    <a:pt x="73" y="116"/>
                    <a:pt x="73" y="116"/>
                  </a:cubicBezTo>
                  <a:cubicBezTo>
                    <a:pt x="74" y="117"/>
                    <a:pt x="75" y="117"/>
                    <a:pt x="75" y="118"/>
                  </a:cubicBezTo>
                  <a:cubicBezTo>
                    <a:pt x="77" y="118"/>
                    <a:pt x="78" y="118"/>
                    <a:pt x="78" y="117"/>
                  </a:cubicBezTo>
                  <a:cubicBezTo>
                    <a:pt x="61" y="100"/>
                    <a:pt x="61" y="100"/>
                    <a:pt x="61" y="100"/>
                  </a:cubicBezTo>
                  <a:cubicBezTo>
                    <a:pt x="60" y="92"/>
                    <a:pt x="60" y="92"/>
                    <a:pt x="60" y="92"/>
                  </a:cubicBezTo>
                  <a:cubicBezTo>
                    <a:pt x="80" y="109"/>
                    <a:pt x="80" y="109"/>
                    <a:pt x="80" y="109"/>
                  </a:cubicBezTo>
                  <a:cubicBezTo>
                    <a:pt x="81" y="109"/>
                    <a:pt x="81" y="109"/>
                    <a:pt x="81" y="109"/>
                  </a:cubicBezTo>
                  <a:cubicBezTo>
                    <a:pt x="81" y="109"/>
                    <a:pt x="82" y="109"/>
                    <a:pt x="82" y="109"/>
                  </a:cubicBezTo>
                  <a:cubicBezTo>
                    <a:pt x="58" y="81"/>
                    <a:pt x="58" y="81"/>
                    <a:pt x="58" y="81"/>
                  </a:cubicBezTo>
                  <a:cubicBezTo>
                    <a:pt x="56" y="77"/>
                    <a:pt x="58" y="72"/>
                    <a:pt x="64" y="68"/>
                  </a:cubicBezTo>
                  <a:cubicBezTo>
                    <a:pt x="37" y="63"/>
                    <a:pt x="37" y="63"/>
                    <a:pt x="37" y="63"/>
                  </a:cubicBezTo>
                  <a:cubicBezTo>
                    <a:pt x="16" y="0"/>
                    <a:pt x="16" y="0"/>
                    <a:pt x="16" y="0"/>
                  </a:cubicBezTo>
                  <a:cubicBezTo>
                    <a:pt x="10" y="1"/>
                    <a:pt x="5" y="3"/>
                    <a:pt x="0" y="6"/>
                  </a:cubicBezTo>
                  <a:cubicBezTo>
                    <a:pt x="4" y="21"/>
                    <a:pt x="9" y="36"/>
                    <a:pt x="16" y="51"/>
                  </a:cubicBezTo>
                  <a:close/>
                  <a:moveTo>
                    <a:pt x="1" y="7"/>
                  </a:moveTo>
                  <a:cubicBezTo>
                    <a:pt x="3" y="6"/>
                    <a:pt x="4" y="5"/>
                    <a:pt x="6" y="4"/>
                  </a:cubicBezTo>
                  <a:cubicBezTo>
                    <a:pt x="44" y="102"/>
                    <a:pt x="44" y="102"/>
                    <a:pt x="44" y="102"/>
                  </a:cubicBezTo>
                  <a:cubicBezTo>
                    <a:pt x="43" y="104"/>
                    <a:pt x="43" y="104"/>
                    <a:pt x="43" y="104"/>
                  </a:cubicBezTo>
                  <a:cubicBezTo>
                    <a:pt x="43" y="104"/>
                    <a:pt x="43" y="104"/>
                    <a:pt x="43" y="105"/>
                  </a:cubicBezTo>
                  <a:cubicBezTo>
                    <a:pt x="47" y="117"/>
                    <a:pt x="47" y="117"/>
                    <a:pt x="47" y="117"/>
                  </a:cubicBezTo>
                  <a:cubicBezTo>
                    <a:pt x="45" y="114"/>
                    <a:pt x="43" y="111"/>
                    <a:pt x="42" y="108"/>
                  </a:cubicBezTo>
                  <a:cubicBezTo>
                    <a:pt x="42" y="108"/>
                    <a:pt x="42" y="108"/>
                    <a:pt x="42" y="108"/>
                  </a:cubicBezTo>
                  <a:cubicBezTo>
                    <a:pt x="32" y="85"/>
                    <a:pt x="32" y="85"/>
                    <a:pt x="32" y="85"/>
                  </a:cubicBezTo>
                  <a:cubicBezTo>
                    <a:pt x="29" y="75"/>
                    <a:pt x="29" y="75"/>
                    <a:pt x="29" y="75"/>
                  </a:cubicBezTo>
                  <a:cubicBezTo>
                    <a:pt x="28" y="75"/>
                    <a:pt x="28" y="75"/>
                    <a:pt x="28" y="74"/>
                  </a:cubicBezTo>
                  <a:cubicBezTo>
                    <a:pt x="28" y="74"/>
                    <a:pt x="28" y="73"/>
                    <a:pt x="28" y="73"/>
                  </a:cubicBezTo>
                  <a:cubicBezTo>
                    <a:pt x="24" y="65"/>
                    <a:pt x="20" y="58"/>
                    <a:pt x="17" y="51"/>
                  </a:cubicBezTo>
                  <a:cubicBezTo>
                    <a:pt x="11" y="36"/>
                    <a:pt x="5" y="21"/>
                    <a:pt x="1" y="7"/>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22"/>
            <p:cNvSpPr/>
            <p:nvPr/>
          </p:nvSpPr>
          <p:spPr bwMode="auto">
            <a:xfrm>
              <a:off x="4706938" y="3279775"/>
              <a:ext cx="52388" cy="114300"/>
            </a:xfrm>
            <a:custGeom>
              <a:avLst/>
              <a:gdLst>
                <a:gd name="T0" fmla="*/ 5 w 46"/>
                <a:gd name="T1" fmla="*/ 0 h 113"/>
                <a:gd name="T2" fmla="*/ 0 w 46"/>
                <a:gd name="T3" fmla="*/ 3 h 113"/>
                <a:gd name="T4" fmla="*/ 16 w 46"/>
                <a:gd name="T5" fmla="*/ 47 h 113"/>
                <a:gd name="T6" fmla="*/ 27 w 46"/>
                <a:gd name="T7" fmla="*/ 69 h 113"/>
                <a:gd name="T8" fmla="*/ 27 w 46"/>
                <a:gd name="T9" fmla="*/ 70 h 113"/>
                <a:gd name="T10" fmla="*/ 28 w 46"/>
                <a:gd name="T11" fmla="*/ 71 h 113"/>
                <a:gd name="T12" fmla="*/ 31 w 46"/>
                <a:gd name="T13" fmla="*/ 81 h 113"/>
                <a:gd name="T14" fmla="*/ 41 w 46"/>
                <a:gd name="T15" fmla="*/ 104 h 113"/>
                <a:gd name="T16" fmla="*/ 41 w 46"/>
                <a:gd name="T17" fmla="*/ 104 h 113"/>
                <a:gd name="T18" fmla="*/ 46 w 46"/>
                <a:gd name="T19" fmla="*/ 113 h 113"/>
                <a:gd name="T20" fmla="*/ 42 w 46"/>
                <a:gd name="T21" fmla="*/ 101 h 113"/>
                <a:gd name="T22" fmla="*/ 42 w 46"/>
                <a:gd name="T23" fmla="*/ 100 h 113"/>
                <a:gd name="T24" fmla="*/ 43 w 46"/>
                <a:gd name="T25" fmla="*/ 98 h 113"/>
                <a:gd name="T26" fmla="*/ 5 w 46"/>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113">
                  <a:moveTo>
                    <a:pt x="5" y="0"/>
                  </a:moveTo>
                  <a:cubicBezTo>
                    <a:pt x="3" y="1"/>
                    <a:pt x="2" y="2"/>
                    <a:pt x="0" y="3"/>
                  </a:cubicBezTo>
                  <a:cubicBezTo>
                    <a:pt x="4" y="17"/>
                    <a:pt x="10" y="32"/>
                    <a:pt x="16" y="47"/>
                  </a:cubicBezTo>
                  <a:cubicBezTo>
                    <a:pt x="19" y="54"/>
                    <a:pt x="23" y="61"/>
                    <a:pt x="27" y="69"/>
                  </a:cubicBezTo>
                  <a:cubicBezTo>
                    <a:pt x="27" y="69"/>
                    <a:pt x="27" y="70"/>
                    <a:pt x="27" y="70"/>
                  </a:cubicBezTo>
                  <a:cubicBezTo>
                    <a:pt x="27" y="71"/>
                    <a:pt x="27" y="71"/>
                    <a:pt x="28" y="71"/>
                  </a:cubicBezTo>
                  <a:cubicBezTo>
                    <a:pt x="31" y="81"/>
                    <a:pt x="31" y="81"/>
                    <a:pt x="31" y="81"/>
                  </a:cubicBezTo>
                  <a:cubicBezTo>
                    <a:pt x="41" y="104"/>
                    <a:pt x="41" y="104"/>
                    <a:pt x="41" y="104"/>
                  </a:cubicBezTo>
                  <a:cubicBezTo>
                    <a:pt x="41" y="104"/>
                    <a:pt x="41" y="104"/>
                    <a:pt x="41" y="104"/>
                  </a:cubicBezTo>
                  <a:cubicBezTo>
                    <a:pt x="42" y="107"/>
                    <a:pt x="44" y="110"/>
                    <a:pt x="46" y="113"/>
                  </a:cubicBezTo>
                  <a:cubicBezTo>
                    <a:pt x="42" y="101"/>
                    <a:pt x="42" y="101"/>
                    <a:pt x="42" y="101"/>
                  </a:cubicBezTo>
                  <a:cubicBezTo>
                    <a:pt x="42" y="100"/>
                    <a:pt x="42" y="100"/>
                    <a:pt x="42" y="100"/>
                  </a:cubicBezTo>
                  <a:cubicBezTo>
                    <a:pt x="43" y="98"/>
                    <a:pt x="43" y="98"/>
                    <a:pt x="43" y="98"/>
                  </a:cubicBezTo>
                  <a:cubicBezTo>
                    <a:pt x="5" y="0"/>
                    <a:pt x="5" y="0"/>
                    <a:pt x="5" y="0"/>
                  </a:cubicBez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23"/>
            <p:cNvSpPr/>
            <p:nvPr/>
          </p:nvSpPr>
          <p:spPr bwMode="auto">
            <a:xfrm>
              <a:off x="4719638" y="3327400"/>
              <a:ext cx="15875" cy="28575"/>
            </a:xfrm>
            <a:custGeom>
              <a:avLst/>
              <a:gdLst>
                <a:gd name="T0" fmla="*/ 13 w 13"/>
                <a:gd name="T1" fmla="*/ 23 h 28"/>
                <a:gd name="T2" fmla="*/ 3 w 13"/>
                <a:gd name="T3" fmla="*/ 0 h 28"/>
                <a:gd name="T4" fmla="*/ 0 w 13"/>
                <a:gd name="T5" fmla="*/ 28 h 28"/>
                <a:gd name="T6" fmla="*/ 2 w 13"/>
                <a:gd name="T7" fmla="*/ 27 h 28"/>
                <a:gd name="T8" fmla="*/ 13 w 13"/>
                <a:gd name="T9" fmla="*/ 23 h 28"/>
              </a:gdLst>
              <a:ahLst/>
              <a:cxnLst>
                <a:cxn ang="0">
                  <a:pos x="T0" y="T1"/>
                </a:cxn>
                <a:cxn ang="0">
                  <a:pos x="T2" y="T3"/>
                </a:cxn>
                <a:cxn ang="0">
                  <a:pos x="T4" y="T5"/>
                </a:cxn>
                <a:cxn ang="0">
                  <a:pos x="T6" y="T7"/>
                </a:cxn>
                <a:cxn ang="0">
                  <a:pos x="T8" y="T9"/>
                </a:cxn>
              </a:cxnLst>
              <a:rect l="0" t="0" r="r" b="b"/>
              <a:pathLst>
                <a:path w="13" h="28">
                  <a:moveTo>
                    <a:pt x="13" y="23"/>
                  </a:moveTo>
                  <a:cubicBezTo>
                    <a:pt x="10" y="15"/>
                    <a:pt x="6" y="8"/>
                    <a:pt x="3" y="0"/>
                  </a:cubicBezTo>
                  <a:cubicBezTo>
                    <a:pt x="0" y="28"/>
                    <a:pt x="0" y="28"/>
                    <a:pt x="0" y="28"/>
                  </a:cubicBezTo>
                  <a:cubicBezTo>
                    <a:pt x="2" y="27"/>
                    <a:pt x="2" y="27"/>
                    <a:pt x="2" y="27"/>
                  </a:cubicBezTo>
                  <a:cubicBezTo>
                    <a:pt x="13" y="23"/>
                    <a:pt x="13" y="23"/>
                    <a:pt x="13" y="23"/>
                  </a:cubicBezTo>
                  <a:close/>
                </a:path>
              </a:pathLst>
            </a:custGeom>
            <a:solidFill>
              <a:srgbClr val="A3BA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24"/>
            <p:cNvSpPr/>
            <p:nvPr/>
          </p:nvSpPr>
          <p:spPr bwMode="auto">
            <a:xfrm>
              <a:off x="4752975" y="3149600"/>
              <a:ext cx="107950" cy="192088"/>
            </a:xfrm>
            <a:custGeom>
              <a:avLst/>
              <a:gdLst>
                <a:gd name="T0" fmla="*/ 0 w 94"/>
                <a:gd name="T1" fmla="*/ 179 h 189"/>
                <a:gd name="T2" fmla="*/ 2 w 94"/>
                <a:gd name="T3" fmla="*/ 183 h 189"/>
                <a:gd name="T4" fmla="*/ 15 w 94"/>
                <a:gd name="T5" fmla="*/ 185 h 189"/>
                <a:gd name="T6" fmla="*/ 87 w 94"/>
                <a:gd name="T7" fmla="*/ 189 h 189"/>
                <a:gd name="T8" fmla="*/ 86 w 94"/>
                <a:gd name="T9" fmla="*/ 179 h 189"/>
                <a:gd name="T10" fmla="*/ 86 w 94"/>
                <a:gd name="T11" fmla="*/ 178 h 189"/>
                <a:gd name="T12" fmla="*/ 73 w 94"/>
                <a:gd name="T13" fmla="*/ 111 h 189"/>
                <a:gd name="T14" fmla="*/ 84 w 94"/>
                <a:gd name="T15" fmla="*/ 80 h 189"/>
                <a:gd name="T16" fmla="*/ 87 w 94"/>
                <a:gd name="T17" fmla="*/ 40 h 189"/>
                <a:gd name="T18" fmla="*/ 69 w 94"/>
                <a:gd name="T19" fmla="*/ 7 h 189"/>
                <a:gd name="T20" fmla="*/ 51 w 94"/>
                <a:gd name="T21" fmla="*/ 5 h 189"/>
                <a:gd name="T22" fmla="*/ 42 w 94"/>
                <a:gd name="T23" fmla="*/ 0 h 189"/>
                <a:gd name="T24" fmla="*/ 42 w 94"/>
                <a:gd name="T25" fmla="*/ 7 h 189"/>
                <a:gd name="T26" fmla="*/ 50 w 94"/>
                <a:gd name="T27" fmla="*/ 12 h 189"/>
                <a:gd name="T28" fmla="*/ 63 w 94"/>
                <a:gd name="T29" fmla="*/ 17 h 189"/>
                <a:gd name="T30" fmla="*/ 74 w 94"/>
                <a:gd name="T31" fmla="*/ 46 h 189"/>
                <a:gd name="T32" fmla="*/ 62 w 94"/>
                <a:gd name="T33" fmla="*/ 90 h 189"/>
                <a:gd name="T34" fmla="*/ 53 w 94"/>
                <a:gd name="T35" fmla="*/ 109 h 189"/>
                <a:gd name="T36" fmla="*/ 59 w 94"/>
                <a:gd name="T37" fmla="*/ 153 h 189"/>
                <a:gd name="T38" fmla="*/ 0 w 94"/>
                <a:gd name="T39" fmla="*/ 17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189">
                  <a:moveTo>
                    <a:pt x="0" y="179"/>
                  </a:moveTo>
                  <a:cubicBezTo>
                    <a:pt x="1" y="180"/>
                    <a:pt x="1" y="181"/>
                    <a:pt x="2" y="183"/>
                  </a:cubicBezTo>
                  <a:cubicBezTo>
                    <a:pt x="15" y="185"/>
                    <a:pt x="15" y="185"/>
                    <a:pt x="15" y="185"/>
                  </a:cubicBezTo>
                  <a:cubicBezTo>
                    <a:pt x="40" y="182"/>
                    <a:pt x="64" y="184"/>
                    <a:pt x="87" y="189"/>
                  </a:cubicBezTo>
                  <a:cubicBezTo>
                    <a:pt x="87" y="186"/>
                    <a:pt x="87" y="182"/>
                    <a:pt x="86" y="179"/>
                  </a:cubicBezTo>
                  <a:cubicBezTo>
                    <a:pt x="86" y="179"/>
                    <a:pt x="86" y="179"/>
                    <a:pt x="86" y="178"/>
                  </a:cubicBezTo>
                  <a:cubicBezTo>
                    <a:pt x="84" y="156"/>
                    <a:pt x="80" y="134"/>
                    <a:pt x="73" y="111"/>
                  </a:cubicBezTo>
                  <a:cubicBezTo>
                    <a:pt x="84" y="80"/>
                    <a:pt x="84" y="80"/>
                    <a:pt x="84" y="80"/>
                  </a:cubicBezTo>
                  <a:cubicBezTo>
                    <a:pt x="93" y="66"/>
                    <a:pt x="94" y="52"/>
                    <a:pt x="87" y="40"/>
                  </a:cubicBezTo>
                  <a:cubicBezTo>
                    <a:pt x="80" y="29"/>
                    <a:pt x="74" y="19"/>
                    <a:pt x="69" y="7"/>
                  </a:cubicBezTo>
                  <a:cubicBezTo>
                    <a:pt x="66" y="11"/>
                    <a:pt x="60" y="11"/>
                    <a:pt x="51" y="5"/>
                  </a:cubicBezTo>
                  <a:cubicBezTo>
                    <a:pt x="48" y="4"/>
                    <a:pt x="45" y="2"/>
                    <a:pt x="42" y="0"/>
                  </a:cubicBezTo>
                  <a:cubicBezTo>
                    <a:pt x="42" y="2"/>
                    <a:pt x="42" y="5"/>
                    <a:pt x="42" y="7"/>
                  </a:cubicBezTo>
                  <a:cubicBezTo>
                    <a:pt x="45" y="9"/>
                    <a:pt x="47" y="11"/>
                    <a:pt x="50" y="12"/>
                  </a:cubicBezTo>
                  <a:cubicBezTo>
                    <a:pt x="54" y="15"/>
                    <a:pt x="58" y="17"/>
                    <a:pt x="63" y="17"/>
                  </a:cubicBezTo>
                  <a:cubicBezTo>
                    <a:pt x="74" y="46"/>
                    <a:pt x="74" y="46"/>
                    <a:pt x="74" y="46"/>
                  </a:cubicBezTo>
                  <a:cubicBezTo>
                    <a:pt x="76" y="63"/>
                    <a:pt x="72" y="78"/>
                    <a:pt x="62" y="90"/>
                  </a:cubicBezTo>
                  <a:cubicBezTo>
                    <a:pt x="53" y="109"/>
                    <a:pt x="53" y="109"/>
                    <a:pt x="53" y="109"/>
                  </a:cubicBezTo>
                  <a:cubicBezTo>
                    <a:pt x="59" y="153"/>
                    <a:pt x="59" y="153"/>
                    <a:pt x="59" y="153"/>
                  </a:cubicBezTo>
                  <a:cubicBezTo>
                    <a:pt x="65" y="172"/>
                    <a:pt x="45" y="181"/>
                    <a:pt x="0" y="179"/>
                  </a:cubicBezTo>
                  <a:close/>
                </a:path>
              </a:pathLst>
            </a:custGeom>
            <a:solidFill>
              <a:srgbClr val="7483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25"/>
            <p:cNvSpPr/>
            <p:nvPr/>
          </p:nvSpPr>
          <p:spPr bwMode="auto">
            <a:xfrm>
              <a:off x="4770438" y="3335338"/>
              <a:ext cx="82550" cy="336550"/>
            </a:xfrm>
            <a:custGeom>
              <a:avLst/>
              <a:gdLst>
                <a:gd name="T0" fmla="*/ 9 w 73"/>
                <a:gd name="T1" fmla="*/ 5 h 333"/>
                <a:gd name="T2" fmla="*/ 13 w 73"/>
                <a:gd name="T3" fmla="*/ 13 h 333"/>
                <a:gd name="T4" fmla="*/ 7 w 73"/>
                <a:gd name="T5" fmla="*/ 16 h 333"/>
                <a:gd name="T6" fmla="*/ 61 w 73"/>
                <a:gd name="T7" fmla="*/ 25 h 333"/>
                <a:gd name="T8" fmla="*/ 33 w 73"/>
                <a:gd name="T9" fmla="*/ 109 h 333"/>
                <a:gd name="T10" fmla="*/ 25 w 73"/>
                <a:gd name="T11" fmla="*/ 175 h 333"/>
                <a:gd name="T12" fmla="*/ 20 w 73"/>
                <a:gd name="T13" fmla="*/ 194 h 333"/>
                <a:gd name="T14" fmla="*/ 17 w 73"/>
                <a:gd name="T15" fmla="*/ 254 h 333"/>
                <a:gd name="T16" fmla="*/ 9 w 73"/>
                <a:gd name="T17" fmla="*/ 277 h 333"/>
                <a:gd name="T18" fmla="*/ 21 w 73"/>
                <a:gd name="T19" fmla="*/ 299 h 333"/>
                <a:gd name="T20" fmla="*/ 12 w 73"/>
                <a:gd name="T21" fmla="*/ 333 h 333"/>
                <a:gd name="T22" fmla="*/ 49 w 73"/>
                <a:gd name="T23" fmla="*/ 320 h 333"/>
                <a:gd name="T24" fmla="*/ 46 w 73"/>
                <a:gd name="T25" fmla="*/ 294 h 333"/>
                <a:gd name="T26" fmla="*/ 33 w 73"/>
                <a:gd name="T27" fmla="*/ 282 h 333"/>
                <a:gd name="T28" fmla="*/ 41 w 73"/>
                <a:gd name="T29" fmla="*/ 262 h 333"/>
                <a:gd name="T30" fmla="*/ 34 w 73"/>
                <a:gd name="T31" fmla="*/ 192 h 333"/>
                <a:gd name="T32" fmla="*/ 34 w 73"/>
                <a:gd name="T33" fmla="*/ 180 h 333"/>
                <a:gd name="T34" fmla="*/ 37 w 73"/>
                <a:gd name="T35" fmla="*/ 176 h 333"/>
                <a:gd name="T36" fmla="*/ 50 w 73"/>
                <a:gd name="T37" fmla="*/ 128 h 333"/>
                <a:gd name="T38" fmla="*/ 62 w 73"/>
                <a:gd name="T39" fmla="*/ 97 h 333"/>
                <a:gd name="T40" fmla="*/ 64 w 73"/>
                <a:gd name="T41" fmla="*/ 89 h 333"/>
                <a:gd name="T42" fmla="*/ 66 w 73"/>
                <a:gd name="T43" fmla="*/ 81 h 333"/>
                <a:gd name="T44" fmla="*/ 71 w 73"/>
                <a:gd name="T45" fmla="*/ 51 h 333"/>
                <a:gd name="T46" fmla="*/ 72 w 73"/>
                <a:gd name="T47" fmla="*/ 10 h 333"/>
                <a:gd name="T48" fmla="*/ 72 w 73"/>
                <a:gd name="T49" fmla="*/ 7 h 333"/>
                <a:gd name="T50" fmla="*/ 0 w 73"/>
                <a:gd name="T51" fmla="*/ 3 h 333"/>
                <a:gd name="T52" fmla="*/ 9 w 73"/>
                <a:gd name="T53" fmla="*/ 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 h="333">
                  <a:moveTo>
                    <a:pt x="9" y="5"/>
                  </a:moveTo>
                  <a:cubicBezTo>
                    <a:pt x="13" y="13"/>
                    <a:pt x="13" y="13"/>
                    <a:pt x="13" y="13"/>
                  </a:cubicBezTo>
                  <a:cubicBezTo>
                    <a:pt x="10" y="14"/>
                    <a:pt x="8" y="15"/>
                    <a:pt x="7" y="16"/>
                  </a:cubicBezTo>
                  <a:cubicBezTo>
                    <a:pt x="61" y="25"/>
                    <a:pt x="61" y="25"/>
                    <a:pt x="61" y="25"/>
                  </a:cubicBezTo>
                  <a:cubicBezTo>
                    <a:pt x="33" y="109"/>
                    <a:pt x="33" y="109"/>
                    <a:pt x="33" y="109"/>
                  </a:cubicBezTo>
                  <a:cubicBezTo>
                    <a:pt x="25" y="175"/>
                    <a:pt x="25" y="175"/>
                    <a:pt x="25" y="175"/>
                  </a:cubicBezTo>
                  <a:cubicBezTo>
                    <a:pt x="20" y="194"/>
                    <a:pt x="20" y="194"/>
                    <a:pt x="20" y="194"/>
                  </a:cubicBezTo>
                  <a:cubicBezTo>
                    <a:pt x="17" y="254"/>
                    <a:pt x="17" y="254"/>
                    <a:pt x="17" y="254"/>
                  </a:cubicBezTo>
                  <a:cubicBezTo>
                    <a:pt x="9" y="277"/>
                    <a:pt x="9" y="277"/>
                    <a:pt x="9" y="277"/>
                  </a:cubicBezTo>
                  <a:cubicBezTo>
                    <a:pt x="21" y="299"/>
                    <a:pt x="21" y="299"/>
                    <a:pt x="21" y="299"/>
                  </a:cubicBezTo>
                  <a:cubicBezTo>
                    <a:pt x="12" y="333"/>
                    <a:pt x="12" y="333"/>
                    <a:pt x="12" y="333"/>
                  </a:cubicBezTo>
                  <a:cubicBezTo>
                    <a:pt x="49" y="320"/>
                    <a:pt x="49" y="320"/>
                    <a:pt x="49" y="320"/>
                  </a:cubicBezTo>
                  <a:cubicBezTo>
                    <a:pt x="46" y="294"/>
                    <a:pt x="46" y="294"/>
                    <a:pt x="46" y="294"/>
                  </a:cubicBezTo>
                  <a:cubicBezTo>
                    <a:pt x="33" y="282"/>
                    <a:pt x="33" y="282"/>
                    <a:pt x="33" y="282"/>
                  </a:cubicBezTo>
                  <a:cubicBezTo>
                    <a:pt x="41" y="262"/>
                    <a:pt x="41" y="262"/>
                    <a:pt x="41" y="262"/>
                  </a:cubicBezTo>
                  <a:cubicBezTo>
                    <a:pt x="34" y="192"/>
                    <a:pt x="34" y="192"/>
                    <a:pt x="34" y="192"/>
                  </a:cubicBezTo>
                  <a:cubicBezTo>
                    <a:pt x="34" y="180"/>
                    <a:pt x="34" y="180"/>
                    <a:pt x="34" y="180"/>
                  </a:cubicBezTo>
                  <a:cubicBezTo>
                    <a:pt x="37" y="176"/>
                    <a:pt x="37" y="176"/>
                    <a:pt x="37" y="176"/>
                  </a:cubicBezTo>
                  <a:cubicBezTo>
                    <a:pt x="50" y="128"/>
                    <a:pt x="50" y="128"/>
                    <a:pt x="50" y="128"/>
                  </a:cubicBezTo>
                  <a:cubicBezTo>
                    <a:pt x="55" y="118"/>
                    <a:pt x="59" y="108"/>
                    <a:pt x="62" y="97"/>
                  </a:cubicBezTo>
                  <a:cubicBezTo>
                    <a:pt x="63" y="94"/>
                    <a:pt x="64" y="92"/>
                    <a:pt x="64" y="89"/>
                  </a:cubicBezTo>
                  <a:cubicBezTo>
                    <a:pt x="65" y="86"/>
                    <a:pt x="66" y="83"/>
                    <a:pt x="66" y="81"/>
                  </a:cubicBezTo>
                  <a:cubicBezTo>
                    <a:pt x="68" y="71"/>
                    <a:pt x="70" y="61"/>
                    <a:pt x="71" y="51"/>
                  </a:cubicBezTo>
                  <a:cubicBezTo>
                    <a:pt x="73" y="38"/>
                    <a:pt x="73" y="24"/>
                    <a:pt x="72" y="10"/>
                  </a:cubicBezTo>
                  <a:cubicBezTo>
                    <a:pt x="72" y="9"/>
                    <a:pt x="72" y="8"/>
                    <a:pt x="72" y="7"/>
                  </a:cubicBezTo>
                  <a:cubicBezTo>
                    <a:pt x="49" y="2"/>
                    <a:pt x="25" y="0"/>
                    <a:pt x="0" y="3"/>
                  </a:cubicBezTo>
                  <a:cubicBezTo>
                    <a:pt x="9" y="5"/>
                    <a:pt x="9" y="5"/>
                    <a:pt x="9" y="5"/>
                  </a:cubicBezTo>
                  <a:close/>
                </a:path>
              </a:pathLst>
            </a:custGeom>
            <a:solidFill>
              <a:srgbClr val="2B30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26"/>
            <p:cNvSpPr/>
            <p:nvPr/>
          </p:nvSpPr>
          <p:spPr bwMode="auto">
            <a:xfrm>
              <a:off x="4840288" y="3332163"/>
              <a:ext cx="26988" cy="101600"/>
            </a:xfrm>
            <a:custGeom>
              <a:avLst/>
              <a:gdLst>
                <a:gd name="T0" fmla="*/ 10 w 23"/>
                <a:gd name="T1" fmla="*/ 10 h 101"/>
                <a:gd name="T2" fmla="*/ 10 w 23"/>
                <a:gd name="T3" fmla="*/ 13 h 101"/>
                <a:gd name="T4" fmla="*/ 16 w 23"/>
                <a:gd name="T5" fmla="*/ 43 h 101"/>
                <a:gd name="T6" fmla="*/ 13 w 23"/>
                <a:gd name="T7" fmla="*/ 76 h 101"/>
                <a:gd name="T8" fmla="*/ 2 w 23"/>
                <a:gd name="T9" fmla="*/ 92 h 101"/>
                <a:gd name="T10" fmla="*/ 0 w 23"/>
                <a:gd name="T11" fmla="*/ 100 h 101"/>
                <a:gd name="T12" fmla="*/ 5 w 23"/>
                <a:gd name="T13" fmla="*/ 94 h 101"/>
                <a:gd name="T14" fmla="*/ 10 w 23"/>
                <a:gd name="T15" fmla="*/ 91 h 101"/>
                <a:gd name="T16" fmla="*/ 23 w 23"/>
                <a:gd name="T17" fmla="*/ 68 h 101"/>
                <a:gd name="T18" fmla="*/ 20 w 23"/>
                <a:gd name="T19" fmla="*/ 47 h 101"/>
                <a:gd name="T20" fmla="*/ 20 w 23"/>
                <a:gd name="T21" fmla="*/ 45 h 101"/>
                <a:gd name="T22" fmla="*/ 9 w 23"/>
                <a:gd name="T23" fmla="*/ 0 h 101"/>
                <a:gd name="T24" fmla="*/ 10 w 23"/>
                <a:gd name="T25" fmla="*/ 1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01">
                  <a:moveTo>
                    <a:pt x="10" y="10"/>
                  </a:moveTo>
                  <a:cubicBezTo>
                    <a:pt x="10" y="11"/>
                    <a:pt x="10" y="12"/>
                    <a:pt x="10" y="13"/>
                  </a:cubicBezTo>
                  <a:cubicBezTo>
                    <a:pt x="16" y="43"/>
                    <a:pt x="16" y="43"/>
                    <a:pt x="16" y="43"/>
                  </a:cubicBezTo>
                  <a:cubicBezTo>
                    <a:pt x="13" y="76"/>
                    <a:pt x="13" y="76"/>
                    <a:pt x="13" y="76"/>
                  </a:cubicBezTo>
                  <a:cubicBezTo>
                    <a:pt x="2" y="92"/>
                    <a:pt x="2" y="92"/>
                    <a:pt x="2" y="92"/>
                  </a:cubicBezTo>
                  <a:cubicBezTo>
                    <a:pt x="2" y="95"/>
                    <a:pt x="1" y="97"/>
                    <a:pt x="0" y="100"/>
                  </a:cubicBezTo>
                  <a:cubicBezTo>
                    <a:pt x="2" y="101"/>
                    <a:pt x="3" y="99"/>
                    <a:pt x="5" y="94"/>
                  </a:cubicBezTo>
                  <a:cubicBezTo>
                    <a:pt x="6" y="93"/>
                    <a:pt x="8" y="92"/>
                    <a:pt x="10" y="91"/>
                  </a:cubicBezTo>
                  <a:cubicBezTo>
                    <a:pt x="23" y="68"/>
                    <a:pt x="23" y="68"/>
                    <a:pt x="23" y="68"/>
                  </a:cubicBezTo>
                  <a:cubicBezTo>
                    <a:pt x="20" y="47"/>
                    <a:pt x="20" y="47"/>
                    <a:pt x="20" y="47"/>
                  </a:cubicBezTo>
                  <a:cubicBezTo>
                    <a:pt x="20" y="45"/>
                    <a:pt x="20" y="45"/>
                    <a:pt x="20" y="45"/>
                  </a:cubicBezTo>
                  <a:cubicBezTo>
                    <a:pt x="19" y="28"/>
                    <a:pt x="16" y="13"/>
                    <a:pt x="9" y="0"/>
                  </a:cubicBezTo>
                  <a:cubicBezTo>
                    <a:pt x="10" y="3"/>
                    <a:pt x="10" y="7"/>
                    <a:pt x="10" y="10"/>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27"/>
            <p:cNvSpPr/>
            <p:nvPr/>
          </p:nvSpPr>
          <p:spPr bwMode="auto">
            <a:xfrm>
              <a:off x="4843463" y="3344863"/>
              <a:ext cx="15875" cy="79375"/>
            </a:xfrm>
            <a:custGeom>
              <a:avLst/>
              <a:gdLst>
                <a:gd name="T0" fmla="*/ 11 w 14"/>
                <a:gd name="T1" fmla="*/ 63 h 79"/>
                <a:gd name="T2" fmla="*/ 14 w 14"/>
                <a:gd name="T3" fmla="*/ 30 h 79"/>
                <a:gd name="T4" fmla="*/ 8 w 14"/>
                <a:gd name="T5" fmla="*/ 0 h 79"/>
                <a:gd name="T6" fmla="*/ 7 w 14"/>
                <a:gd name="T7" fmla="*/ 41 h 79"/>
                <a:gd name="T8" fmla="*/ 9 w 14"/>
                <a:gd name="T9" fmla="*/ 59 h 79"/>
                <a:gd name="T10" fmla="*/ 10 w 14"/>
                <a:gd name="T11" fmla="*/ 62 h 79"/>
                <a:gd name="T12" fmla="*/ 2 w 14"/>
                <a:gd name="T13" fmla="*/ 71 h 79"/>
                <a:gd name="T14" fmla="*/ 0 w 14"/>
                <a:gd name="T15" fmla="*/ 79 h 79"/>
                <a:gd name="T16" fmla="*/ 11 w 14"/>
                <a:gd name="T17" fmla="*/ 6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79">
                  <a:moveTo>
                    <a:pt x="11" y="63"/>
                  </a:moveTo>
                  <a:cubicBezTo>
                    <a:pt x="14" y="30"/>
                    <a:pt x="14" y="30"/>
                    <a:pt x="14" y="30"/>
                  </a:cubicBezTo>
                  <a:cubicBezTo>
                    <a:pt x="8" y="0"/>
                    <a:pt x="8" y="0"/>
                    <a:pt x="8" y="0"/>
                  </a:cubicBezTo>
                  <a:cubicBezTo>
                    <a:pt x="9" y="14"/>
                    <a:pt x="9" y="28"/>
                    <a:pt x="7" y="41"/>
                  </a:cubicBezTo>
                  <a:cubicBezTo>
                    <a:pt x="9" y="59"/>
                    <a:pt x="9" y="59"/>
                    <a:pt x="9" y="59"/>
                  </a:cubicBezTo>
                  <a:cubicBezTo>
                    <a:pt x="9" y="60"/>
                    <a:pt x="10" y="61"/>
                    <a:pt x="10" y="62"/>
                  </a:cubicBezTo>
                  <a:cubicBezTo>
                    <a:pt x="2" y="71"/>
                    <a:pt x="2" y="71"/>
                    <a:pt x="2" y="71"/>
                  </a:cubicBezTo>
                  <a:cubicBezTo>
                    <a:pt x="2" y="73"/>
                    <a:pt x="1" y="76"/>
                    <a:pt x="0" y="79"/>
                  </a:cubicBezTo>
                  <a:cubicBezTo>
                    <a:pt x="11" y="63"/>
                    <a:pt x="11" y="63"/>
                    <a:pt x="11" y="63"/>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28"/>
            <p:cNvSpPr/>
            <p:nvPr/>
          </p:nvSpPr>
          <p:spPr bwMode="auto">
            <a:xfrm>
              <a:off x="4765675" y="3375025"/>
              <a:ext cx="22225" cy="22225"/>
            </a:xfrm>
            <a:custGeom>
              <a:avLst/>
              <a:gdLst>
                <a:gd name="T0" fmla="*/ 12 w 19"/>
                <a:gd name="T1" fmla="*/ 13 h 22"/>
                <a:gd name="T2" fmla="*/ 11 w 19"/>
                <a:gd name="T3" fmla="*/ 11 h 22"/>
                <a:gd name="T4" fmla="*/ 0 w 19"/>
                <a:gd name="T5" fmla="*/ 0 h 22"/>
                <a:gd name="T6" fmla="*/ 0 w 19"/>
                <a:gd name="T7" fmla="*/ 4 h 22"/>
                <a:gd name="T8" fmla="*/ 17 w 19"/>
                <a:gd name="T9" fmla="*/ 22 h 22"/>
                <a:gd name="T10" fmla="*/ 12 w 19"/>
                <a:gd name="T11" fmla="*/ 13 h 22"/>
              </a:gdLst>
              <a:ahLst/>
              <a:cxnLst>
                <a:cxn ang="0">
                  <a:pos x="T0" y="T1"/>
                </a:cxn>
                <a:cxn ang="0">
                  <a:pos x="T2" y="T3"/>
                </a:cxn>
                <a:cxn ang="0">
                  <a:pos x="T4" y="T5"/>
                </a:cxn>
                <a:cxn ang="0">
                  <a:pos x="T6" y="T7"/>
                </a:cxn>
                <a:cxn ang="0">
                  <a:pos x="T8" y="T9"/>
                </a:cxn>
                <a:cxn ang="0">
                  <a:pos x="T10" y="T11"/>
                </a:cxn>
              </a:cxnLst>
              <a:rect l="0" t="0" r="r" b="b"/>
              <a:pathLst>
                <a:path w="19" h="22">
                  <a:moveTo>
                    <a:pt x="12" y="13"/>
                  </a:moveTo>
                  <a:cubicBezTo>
                    <a:pt x="11" y="11"/>
                    <a:pt x="11" y="11"/>
                    <a:pt x="11" y="11"/>
                  </a:cubicBezTo>
                  <a:cubicBezTo>
                    <a:pt x="0" y="0"/>
                    <a:pt x="0" y="0"/>
                    <a:pt x="0" y="0"/>
                  </a:cubicBezTo>
                  <a:cubicBezTo>
                    <a:pt x="0" y="4"/>
                    <a:pt x="0" y="4"/>
                    <a:pt x="0" y="4"/>
                  </a:cubicBezTo>
                  <a:cubicBezTo>
                    <a:pt x="17" y="22"/>
                    <a:pt x="17" y="22"/>
                    <a:pt x="17" y="22"/>
                  </a:cubicBezTo>
                  <a:cubicBezTo>
                    <a:pt x="19" y="20"/>
                    <a:pt x="17" y="17"/>
                    <a:pt x="12" y="13"/>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29"/>
            <p:cNvSpPr>
              <a:spLocks noEditPoints="1"/>
            </p:cNvSpPr>
            <p:nvPr/>
          </p:nvSpPr>
          <p:spPr bwMode="auto">
            <a:xfrm>
              <a:off x="4687888" y="3351213"/>
              <a:ext cx="103188" cy="338138"/>
            </a:xfrm>
            <a:custGeom>
              <a:avLst/>
              <a:gdLst>
                <a:gd name="T0" fmla="*/ 80 w 90"/>
                <a:gd name="T1" fmla="*/ 37 h 333"/>
                <a:gd name="T2" fmla="*/ 80 w 90"/>
                <a:gd name="T3" fmla="*/ 37 h 333"/>
                <a:gd name="T4" fmla="*/ 85 w 90"/>
                <a:gd name="T5" fmla="*/ 46 h 333"/>
                <a:gd name="T6" fmla="*/ 83 w 90"/>
                <a:gd name="T7" fmla="*/ 47 h 333"/>
                <a:gd name="T8" fmla="*/ 68 w 90"/>
                <a:gd name="T9" fmla="*/ 34 h 333"/>
                <a:gd name="T10" fmla="*/ 61 w 90"/>
                <a:gd name="T11" fmla="*/ 27 h 333"/>
                <a:gd name="T12" fmla="*/ 64 w 90"/>
                <a:gd name="T13" fmla="*/ 37 h 333"/>
                <a:gd name="T14" fmla="*/ 66 w 90"/>
                <a:gd name="T15" fmla="*/ 48 h 333"/>
                <a:gd name="T16" fmla="*/ 65 w 90"/>
                <a:gd name="T17" fmla="*/ 47 h 333"/>
                <a:gd name="T18" fmla="*/ 56 w 90"/>
                <a:gd name="T19" fmla="*/ 34 h 333"/>
                <a:gd name="T20" fmla="*/ 45 w 90"/>
                <a:gd name="T21" fmla="*/ 11 h 333"/>
                <a:gd name="T22" fmla="*/ 42 w 90"/>
                <a:gd name="T23" fmla="*/ 1 h 333"/>
                <a:gd name="T24" fmla="*/ 41 w 90"/>
                <a:gd name="T25" fmla="*/ 0 h 333"/>
                <a:gd name="T26" fmla="*/ 30 w 90"/>
                <a:gd name="T27" fmla="*/ 4 h 333"/>
                <a:gd name="T28" fmla="*/ 40 w 90"/>
                <a:gd name="T29" fmla="*/ 118 h 333"/>
                <a:gd name="T30" fmla="*/ 40 w 90"/>
                <a:gd name="T31" fmla="*/ 130 h 333"/>
                <a:gd name="T32" fmla="*/ 37 w 90"/>
                <a:gd name="T33" fmla="*/ 153 h 333"/>
                <a:gd name="T34" fmla="*/ 33 w 90"/>
                <a:gd name="T35" fmla="*/ 159 h 333"/>
                <a:gd name="T36" fmla="*/ 11 w 90"/>
                <a:gd name="T37" fmla="*/ 280 h 333"/>
                <a:gd name="T38" fmla="*/ 2 w 90"/>
                <a:gd name="T39" fmla="*/ 296 h 333"/>
                <a:gd name="T40" fmla="*/ 0 w 90"/>
                <a:gd name="T41" fmla="*/ 333 h 333"/>
                <a:gd name="T42" fmla="*/ 8 w 90"/>
                <a:gd name="T43" fmla="*/ 325 h 333"/>
                <a:gd name="T44" fmla="*/ 18 w 90"/>
                <a:gd name="T45" fmla="*/ 322 h 333"/>
                <a:gd name="T46" fmla="*/ 39 w 90"/>
                <a:gd name="T47" fmla="*/ 253 h 333"/>
                <a:gd name="T48" fmla="*/ 52 w 90"/>
                <a:gd name="T49" fmla="*/ 188 h 333"/>
                <a:gd name="T50" fmla="*/ 65 w 90"/>
                <a:gd name="T51" fmla="*/ 161 h 333"/>
                <a:gd name="T52" fmla="*/ 63 w 90"/>
                <a:gd name="T53" fmla="*/ 141 h 333"/>
                <a:gd name="T54" fmla="*/ 90 w 90"/>
                <a:gd name="T55" fmla="*/ 44 h 333"/>
                <a:gd name="T56" fmla="*/ 88 w 90"/>
                <a:gd name="T57" fmla="*/ 42 h 333"/>
                <a:gd name="T58" fmla="*/ 80 w 90"/>
                <a:gd name="T59" fmla="*/ 37 h 333"/>
                <a:gd name="T60" fmla="*/ 32 w 90"/>
                <a:gd name="T61" fmla="*/ 5 h 333"/>
                <a:gd name="T62" fmla="*/ 36 w 90"/>
                <a:gd name="T63" fmla="*/ 3 h 333"/>
                <a:gd name="T64" fmla="*/ 45 w 90"/>
                <a:gd name="T65" fmla="*/ 115 h 333"/>
                <a:gd name="T66" fmla="*/ 45 w 90"/>
                <a:gd name="T67" fmla="*/ 136 h 333"/>
                <a:gd name="T68" fmla="*/ 43 w 90"/>
                <a:gd name="T69" fmla="*/ 157 h 333"/>
                <a:gd name="T70" fmla="*/ 21 w 90"/>
                <a:gd name="T71" fmla="*/ 231 h 333"/>
                <a:gd name="T72" fmla="*/ 21 w 90"/>
                <a:gd name="T73" fmla="*/ 232 h 333"/>
                <a:gd name="T74" fmla="*/ 19 w 90"/>
                <a:gd name="T75" fmla="*/ 283 h 333"/>
                <a:gd name="T76" fmla="*/ 7 w 90"/>
                <a:gd name="T77" fmla="*/ 300 h 333"/>
                <a:gd name="T78" fmla="*/ 8 w 90"/>
                <a:gd name="T79" fmla="*/ 323 h 333"/>
                <a:gd name="T80" fmla="*/ 1 w 90"/>
                <a:gd name="T81" fmla="*/ 328 h 333"/>
                <a:gd name="T82" fmla="*/ 3 w 90"/>
                <a:gd name="T83" fmla="*/ 297 h 333"/>
                <a:gd name="T84" fmla="*/ 13 w 90"/>
                <a:gd name="T85" fmla="*/ 281 h 333"/>
                <a:gd name="T86" fmla="*/ 13 w 90"/>
                <a:gd name="T87" fmla="*/ 280 h 333"/>
                <a:gd name="T88" fmla="*/ 34 w 90"/>
                <a:gd name="T89" fmla="*/ 160 h 333"/>
                <a:gd name="T90" fmla="*/ 38 w 90"/>
                <a:gd name="T91" fmla="*/ 154 h 333"/>
                <a:gd name="T92" fmla="*/ 38 w 90"/>
                <a:gd name="T93" fmla="*/ 153 h 333"/>
                <a:gd name="T94" fmla="*/ 41 w 90"/>
                <a:gd name="T95" fmla="*/ 130 h 333"/>
                <a:gd name="T96" fmla="*/ 41 w 90"/>
                <a:gd name="T97" fmla="*/ 130 h 333"/>
                <a:gd name="T98" fmla="*/ 41 w 90"/>
                <a:gd name="T99" fmla="*/ 117 h 333"/>
                <a:gd name="T100" fmla="*/ 32 w 90"/>
                <a:gd name="T101" fmla="*/ 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 h="333">
                  <a:moveTo>
                    <a:pt x="80" y="37"/>
                  </a:moveTo>
                  <a:cubicBezTo>
                    <a:pt x="80" y="37"/>
                    <a:pt x="80" y="37"/>
                    <a:pt x="80" y="37"/>
                  </a:cubicBezTo>
                  <a:cubicBezTo>
                    <a:pt x="85" y="41"/>
                    <a:pt x="87" y="44"/>
                    <a:pt x="85" y="46"/>
                  </a:cubicBezTo>
                  <a:cubicBezTo>
                    <a:pt x="85" y="46"/>
                    <a:pt x="84" y="46"/>
                    <a:pt x="83" y="47"/>
                  </a:cubicBezTo>
                  <a:cubicBezTo>
                    <a:pt x="68" y="34"/>
                    <a:pt x="68" y="34"/>
                    <a:pt x="68" y="34"/>
                  </a:cubicBezTo>
                  <a:cubicBezTo>
                    <a:pt x="61" y="27"/>
                    <a:pt x="61" y="27"/>
                    <a:pt x="61" y="27"/>
                  </a:cubicBezTo>
                  <a:cubicBezTo>
                    <a:pt x="61" y="30"/>
                    <a:pt x="62" y="34"/>
                    <a:pt x="64" y="37"/>
                  </a:cubicBezTo>
                  <a:cubicBezTo>
                    <a:pt x="68" y="43"/>
                    <a:pt x="69" y="46"/>
                    <a:pt x="66" y="48"/>
                  </a:cubicBezTo>
                  <a:cubicBezTo>
                    <a:pt x="66" y="48"/>
                    <a:pt x="65" y="48"/>
                    <a:pt x="65" y="47"/>
                  </a:cubicBezTo>
                  <a:cubicBezTo>
                    <a:pt x="61" y="44"/>
                    <a:pt x="58" y="40"/>
                    <a:pt x="56" y="34"/>
                  </a:cubicBezTo>
                  <a:cubicBezTo>
                    <a:pt x="45" y="11"/>
                    <a:pt x="45" y="11"/>
                    <a:pt x="45" y="11"/>
                  </a:cubicBezTo>
                  <a:cubicBezTo>
                    <a:pt x="42" y="1"/>
                    <a:pt x="42" y="1"/>
                    <a:pt x="42" y="1"/>
                  </a:cubicBezTo>
                  <a:cubicBezTo>
                    <a:pt x="42" y="1"/>
                    <a:pt x="42" y="0"/>
                    <a:pt x="41" y="0"/>
                  </a:cubicBezTo>
                  <a:cubicBezTo>
                    <a:pt x="30" y="4"/>
                    <a:pt x="30" y="4"/>
                    <a:pt x="30" y="4"/>
                  </a:cubicBezTo>
                  <a:cubicBezTo>
                    <a:pt x="28" y="42"/>
                    <a:pt x="32" y="80"/>
                    <a:pt x="40" y="118"/>
                  </a:cubicBezTo>
                  <a:cubicBezTo>
                    <a:pt x="40" y="130"/>
                    <a:pt x="40" y="130"/>
                    <a:pt x="40" y="130"/>
                  </a:cubicBezTo>
                  <a:cubicBezTo>
                    <a:pt x="38" y="135"/>
                    <a:pt x="37" y="142"/>
                    <a:pt x="37" y="153"/>
                  </a:cubicBezTo>
                  <a:cubicBezTo>
                    <a:pt x="33" y="159"/>
                    <a:pt x="33" y="159"/>
                    <a:pt x="33" y="159"/>
                  </a:cubicBezTo>
                  <a:cubicBezTo>
                    <a:pt x="17" y="196"/>
                    <a:pt x="10" y="237"/>
                    <a:pt x="11" y="280"/>
                  </a:cubicBezTo>
                  <a:cubicBezTo>
                    <a:pt x="2" y="296"/>
                    <a:pt x="2" y="296"/>
                    <a:pt x="2" y="296"/>
                  </a:cubicBezTo>
                  <a:cubicBezTo>
                    <a:pt x="0" y="333"/>
                    <a:pt x="0" y="333"/>
                    <a:pt x="0" y="333"/>
                  </a:cubicBezTo>
                  <a:cubicBezTo>
                    <a:pt x="2" y="329"/>
                    <a:pt x="5" y="326"/>
                    <a:pt x="8" y="325"/>
                  </a:cubicBezTo>
                  <a:cubicBezTo>
                    <a:pt x="11" y="323"/>
                    <a:pt x="14" y="322"/>
                    <a:pt x="18" y="322"/>
                  </a:cubicBezTo>
                  <a:cubicBezTo>
                    <a:pt x="39" y="253"/>
                    <a:pt x="39" y="253"/>
                    <a:pt x="39" y="253"/>
                  </a:cubicBezTo>
                  <a:cubicBezTo>
                    <a:pt x="52" y="188"/>
                    <a:pt x="52" y="188"/>
                    <a:pt x="52" y="188"/>
                  </a:cubicBezTo>
                  <a:cubicBezTo>
                    <a:pt x="65" y="161"/>
                    <a:pt x="65" y="161"/>
                    <a:pt x="65" y="161"/>
                  </a:cubicBezTo>
                  <a:cubicBezTo>
                    <a:pt x="63" y="141"/>
                    <a:pt x="63" y="141"/>
                    <a:pt x="63" y="141"/>
                  </a:cubicBezTo>
                  <a:cubicBezTo>
                    <a:pt x="90" y="44"/>
                    <a:pt x="90" y="44"/>
                    <a:pt x="90" y="44"/>
                  </a:cubicBezTo>
                  <a:cubicBezTo>
                    <a:pt x="90" y="43"/>
                    <a:pt x="89" y="43"/>
                    <a:pt x="88" y="42"/>
                  </a:cubicBezTo>
                  <a:cubicBezTo>
                    <a:pt x="80" y="37"/>
                    <a:pt x="80" y="37"/>
                    <a:pt x="80" y="37"/>
                  </a:cubicBezTo>
                  <a:close/>
                  <a:moveTo>
                    <a:pt x="32" y="5"/>
                  </a:moveTo>
                  <a:cubicBezTo>
                    <a:pt x="36" y="3"/>
                    <a:pt x="36" y="3"/>
                    <a:pt x="36" y="3"/>
                  </a:cubicBezTo>
                  <a:cubicBezTo>
                    <a:pt x="34" y="37"/>
                    <a:pt x="37" y="74"/>
                    <a:pt x="45" y="115"/>
                  </a:cubicBezTo>
                  <a:cubicBezTo>
                    <a:pt x="45" y="136"/>
                    <a:pt x="45" y="136"/>
                    <a:pt x="45" y="136"/>
                  </a:cubicBezTo>
                  <a:cubicBezTo>
                    <a:pt x="43" y="157"/>
                    <a:pt x="43" y="157"/>
                    <a:pt x="43" y="157"/>
                  </a:cubicBezTo>
                  <a:cubicBezTo>
                    <a:pt x="31" y="182"/>
                    <a:pt x="23" y="207"/>
                    <a:pt x="21" y="231"/>
                  </a:cubicBezTo>
                  <a:cubicBezTo>
                    <a:pt x="21" y="232"/>
                    <a:pt x="21" y="232"/>
                    <a:pt x="21" y="232"/>
                  </a:cubicBezTo>
                  <a:cubicBezTo>
                    <a:pt x="19" y="283"/>
                    <a:pt x="19" y="283"/>
                    <a:pt x="19" y="283"/>
                  </a:cubicBezTo>
                  <a:cubicBezTo>
                    <a:pt x="7" y="300"/>
                    <a:pt x="7" y="300"/>
                    <a:pt x="7" y="300"/>
                  </a:cubicBezTo>
                  <a:cubicBezTo>
                    <a:pt x="8" y="323"/>
                    <a:pt x="8" y="323"/>
                    <a:pt x="8" y="323"/>
                  </a:cubicBezTo>
                  <a:cubicBezTo>
                    <a:pt x="5" y="324"/>
                    <a:pt x="3" y="326"/>
                    <a:pt x="1" y="328"/>
                  </a:cubicBezTo>
                  <a:cubicBezTo>
                    <a:pt x="3" y="297"/>
                    <a:pt x="3" y="297"/>
                    <a:pt x="3" y="297"/>
                  </a:cubicBezTo>
                  <a:cubicBezTo>
                    <a:pt x="13" y="281"/>
                    <a:pt x="13" y="281"/>
                    <a:pt x="13" y="281"/>
                  </a:cubicBezTo>
                  <a:cubicBezTo>
                    <a:pt x="13" y="281"/>
                    <a:pt x="13" y="280"/>
                    <a:pt x="13" y="280"/>
                  </a:cubicBezTo>
                  <a:cubicBezTo>
                    <a:pt x="11" y="237"/>
                    <a:pt x="18" y="197"/>
                    <a:pt x="34" y="160"/>
                  </a:cubicBezTo>
                  <a:cubicBezTo>
                    <a:pt x="38" y="154"/>
                    <a:pt x="38" y="154"/>
                    <a:pt x="38" y="154"/>
                  </a:cubicBezTo>
                  <a:cubicBezTo>
                    <a:pt x="38" y="153"/>
                    <a:pt x="38" y="153"/>
                    <a:pt x="38" y="153"/>
                  </a:cubicBezTo>
                  <a:cubicBezTo>
                    <a:pt x="38" y="143"/>
                    <a:pt x="39" y="135"/>
                    <a:pt x="41" y="130"/>
                  </a:cubicBezTo>
                  <a:cubicBezTo>
                    <a:pt x="41" y="130"/>
                    <a:pt x="41" y="130"/>
                    <a:pt x="41" y="130"/>
                  </a:cubicBezTo>
                  <a:cubicBezTo>
                    <a:pt x="41" y="117"/>
                    <a:pt x="41" y="117"/>
                    <a:pt x="41" y="117"/>
                  </a:cubicBezTo>
                  <a:cubicBezTo>
                    <a:pt x="33" y="80"/>
                    <a:pt x="30" y="43"/>
                    <a:pt x="32" y="5"/>
                  </a:cubicBezTo>
                  <a:close/>
                </a:path>
              </a:pathLst>
            </a:custGeom>
            <a:solidFill>
              <a:srgbClr val="5059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30"/>
            <p:cNvSpPr/>
            <p:nvPr/>
          </p:nvSpPr>
          <p:spPr bwMode="auto">
            <a:xfrm>
              <a:off x="4689475" y="3354388"/>
              <a:ext cx="50800" cy="328613"/>
            </a:xfrm>
            <a:custGeom>
              <a:avLst/>
              <a:gdLst>
                <a:gd name="T0" fmla="*/ 35 w 44"/>
                <a:gd name="T1" fmla="*/ 0 h 325"/>
                <a:gd name="T2" fmla="*/ 31 w 44"/>
                <a:gd name="T3" fmla="*/ 2 h 325"/>
                <a:gd name="T4" fmla="*/ 40 w 44"/>
                <a:gd name="T5" fmla="*/ 114 h 325"/>
                <a:gd name="T6" fmla="*/ 40 w 44"/>
                <a:gd name="T7" fmla="*/ 127 h 325"/>
                <a:gd name="T8" fmla="*/ 40 w 44"/>
                <a:gd name="T9" fmla="*/ 127 h 325"/>
                <a:gd name="T10" fmla="*/ 37 w 44"/>
                <a:gd name="T11" fmla="*/ 150 h 325"/>
                <a:gd name="T12" fmla="*/ 37 w 44"/>
                <a:gd name="T13" fmla="*/ 151 h 325"/>
                <a:gd name="T14" fmla="*/ 33 w 44"/>
                <a:gd name="T15" fmla="*/ 157 h 325"/>
                <a:gd name="T16" fmla="*/ 12 w 44"/>
                <a:gd name="T17" fmla="*/ 277 h 325"/>
                <a:gd name="T18" fmla="*/ 12 w 44"/>
                <a:gd name="T19" fmla="*/ 278 h 325"/>
                <a:gd name="T20" fmla="*/ 2 w 44"/>
                <a:gd name="T21" fmla="*/ 294 h 325"/>
                <a:gd name="T22" fmla="*/ 0 w 44"/>
                <a:gd name="T23" fmla="*/ 325 h 325"/>
                <a:gd name="T24" fmla="*/ 7 w 44"/>
                <a:gd name="T25" fmla="*/ 320 h 325"/>
                <a:gd name="T26" fmla="*/ 6 w 44"/>
                <a:gd name="T27" fmla="*/ 297 h 325"/>
                <a:gd name="T28" fmla="*/ 18 w 44"/>
                <a:gd name="T29" fmla="*/ 280 h 325"/>
                <a:gd name="T30" fmla="*/ 20 w 44"/>
                <a:gd name="T31" fmla="*/ 229 h 325"/>
                <a:gd name="T32" fmla="*/ 20 w 44"/>
                <a:gd name="T33" fmla="*/ 228 h 325"/>
                <a:gd name="T34" fmla="*/ 42 w 44"/>
                <a:gd name="T35" fmla="*/ 154 h 325"/>
                <a:gd name="T36" fmla="*/ 44 w 44"/>
                <a:gd name="T37" fmla="*/ 133 h 325"/>
                <a:gd name="T38" fmla="*/ 44 w 44"/>
                <a:gd name="T39" fmla="*/ 112 h 325"/>
                <a:gd name="T40" fmla="*/ 35 w 44"/>
                <a:gd name="T41" fmla="*/ 0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25">
                  <a:moveTo>
                    <a:pt x="35" y="0"/>
                  </a:moveTo>
                  <a:cubicBezTo>
                    <a:pt x="31" y="2"/>
                    <a:pt x="31" y="2"/>
                    <a:pt x="31" y="2"/>
                  </a:cubicBezTo>
                  <a:cubicBezTo>
                    <a:pt x="29" y="40"/>
                    <a:pt x="32" y="77"/>
                    <a:pt x="40" y="114"/>
                  </a:cubicBezTo>
                  <a:cubicBezTo>
                    <a:pt x="40" y="127"/>
                    <a:pt x="40" y="127"/>
                    <a:pt x="40" y="127"/>
                  </a:cubicBezTo>
                  <a:cubicBezTo>
                    <a:pt x="40" y="127"/>
                    <a:pt x="40" y="127"/>
                    <a:pt x="40" y="127"/>
                  </a:cubicBezTo>
                  <a:cubicBezTo>
                    <a:pt x="38" y="132"/>
                    <a:pt x="37" y="140"/>
                    <a:pt x="37" y="150"/>
                  </a:cubicBezTo>
                  <a:cubicBezTo>
                    <a:pt x="37" y="150"/>
                    <a:pt x="37" y="150"/>
                    <a:pt x="37" y="151"/>
                  </a:cubicBezTo>
                  <a:cubicBezTo>
                    <a:pt x="33" y="157"/>
                    <a:pt x="33" y="157"/>
                    <a:pt x="33" y="157"/>
                  </a:cubicBezTo>
                  <a:cubicBezTo>
                    <a:pt x="17" y="194"/>
                    <a:pt x="10" y="234"/>
                    <a:pt x="12" y="277"/>
                  </a:cubicBezTo>
                  <a:cubicBezTo>
                    <a:pt x="12" y="277"/>
                    <a:pt x="12" y="278"/>
                    <a:pt x="12" y="278"/>
                  </a:cubicBezTo>
                  <a:cubicBezTo>
                    <a:pt x="2" y="294"/>
                    <a:pt x="2" y="294"/>
                    <a:pt x="2" y="294"/>
                  </a:cubicBezTo>
                  <a:cubicBezTo>
                    <a:pt x="0" y="325"/>
                    <a:pt x="0" y="325"/>
                    <a:pt x="0" y="325"/>
                  </a:cubicBezTo>
                  <a:cubicBezTo>
                    <a:pt x="2" y="323"/>
                    <a:pt x="4" y="321"/>
                    <a:pt x="7" y="320"/>
                  </a:cubicBezTo>
                  <a:cubicBezTo>
                    <a:pt x="6" y="297"/>
                    <a:pt x="6" y="297"/>
                    <a:pt x="6" y="297"/>
                  </a:cubicBezTo>
                  <a:cubicBezTo>
                    <a:pt x="18" y="280"/>
                    <a:pt x="18" y="280"/>
                    <a:pt x="18" y="280"/>
                  </a:cubicBezTo>
                  <a:cubicBezTo>
                    <a:pt x="20" y="229"/>
                    <a:pt x="20" y="229"/>
                    <a:pt x="20" y="229"/>
                  </a:cubicBezTo>
                  <a:cubicBezTo>
                    <a:pt x="20" y="229"/>
                    <a:pt x="20" y="229"/>
                    <a:pt x="20" y="228"/>
                  </a:cubicBezTo>
                  <a:cubicBezTo>
                    <a:pt x="22" y="204"/>
                    <a:pt x="30" y="179"/>
                    <a:pt x="42" y="154"/>
                  </a:cubicBezTo>
                  <a:cubicBezTo>
                    <a:pt x="44" y="133"/>
                    <a:pt x="44" y="133"/>
                    <a:pt x="44" y="133"/>
                  </a:cubicBezTo>
                  <a:cubicBezTo>
                    <a:pt x="44" y="112"/>
                    <a:pt x="44" y="112"/>
                    <a:pt x="44" y="112"/>
                  </a:cubicBezTo>
                  <a:cubicBezTo>
                    <a:pt x="36" y="71"/>
                    <a:pt x="33" y="34"/>
                    <a:pt x="35" y="0"/>
                  </a:cubicBezTo>
                  <a:close/>
                </a:path>
              </a:pathLst>
            </a:custGeom>
            <a:solidFill>
              <a:srgbClr val="7A89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31"/>
            <p:cNvSpPr/>
            <p:nvPr/>
          </p:nvSpPr>
          <p:spPr bwMode="auto">
            <a:xfrm>
              <a:off x="4756150" y="3378200"/>
              <a:ext cx="11113" cy="20638"/>
            </a:xfrm>
            <a:custGeom>
              <a:avLst/>
              <a:gdLst>
                <a:gd name="T0" fmla="*/ 6 w 10"/>
                <a:gd name="T1" fmla="*/ 20 h 21"/>
                <a:gd name="T2" fmla="*/ 7 w 10"/>
                <a:gd name="T3" fmla="*/ 21 h 21"/>
                <a:gd name="T4" fmla="*/ 5 w 10"/>
                <a:gd name="T5" fmla="*/ 10 h 21"/>
                <a:gd name="T6" fmla="*/ 2 w 10"/>
                <a:gd name="T7" fmla="*/ 0 h 21"/>
                <a:gd name="T8" fmla="*/ 0 w 10"/>
                <a:gd name="T9" fmla="*/ 3 h 21"/>
                <a:gd name="T10" fmla="*/ 6 w 10"/>
                <a:gd name="T11" fmla="*/ 20 h 21"/>
              </a:gdLst>
              <a:ahLst/>
              <a:cxnLst>
                <a:cxn ang="0">
                  <a:pos x="T0" y="T1"/>
                </a:cxn>
                <a:cxn ang="0">
                  <a:pos x="T2" y="T3"/>
                </a:cxn>
                <a:cxn ang="0">
                  <a:pos x="T4" y="T5"/>
                </a:cxn>
                <a:cxn ang="0">
                  <a:pos x="T6" y="T7"/>
                </a:cxn>
                <a:cxn ang="0">
                  <a:pos x="T8" y="T9"/>
                </a:cxn>
                <a:cxn ang="0">
                  <a:pos x="T10" y="T11"/>
                </a:cxn>
              </a:cxnLst>
              <a:rect l="0" t="0" r="r" b="b"/>
              <a:pathLst>
                <a:path w="10" h="21">
                  <a:moveTo>
                    <a:pt x="6" y="20"/>
                  </a:moveTo>
                  <a:cubicBezTo>
                    <a:pt x="6" y="21"/>
                    <a:pt x="7" y="21"/>
                    <a:pt x="7" y="21"/>
                  </a:cubicBezTo>
                  <a:cubicBezTo>
                    <a:pt x="10" y="19"/>
                    <a:pt x="9" y="16"/>
                    <a:pt x="5" y="10"/>
                  </a:cubicBezTo>
                  <a:cubicBezTo>
                    <a:pt x="3" y="7"/>
                    <a:pt x="2" y="3"/>
                    <a:pt x="2" y="0"/>
                  </a:cubicBezTo>
                  <a:cubicBezTo>
                    <a:pt x="0" y="3"/>
                    <a:pt x="0" y="3"/>
                    <a:pt x="0" y="3"/>
                  </a:cubicBezTo>
                  <a:cubicBezTo>
                    <a:pt x="6" y="20"/>
                    <a:pt x="6" y="20"/>
                    <a:pt x="6" y="20"/>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32"/>
            <p:cNvSpPr/>
            <p:nvPr/>
          </p:nvSpPr>
          <p:spPr bwMode="auto">
            <a:xfrm>
              <a:off x="4708525" y="3376613"/>
              <a:ext cx="100013" cy="312738"/>
            </a:xfrm>
            <a:custGeom>
              <a:avLst/>
              <a:gdLst>
                <a:gd name="T0" fmla="*/ 79 w 87"/>
                <a:gd name="T1" fmla="*/ 10 h 308"/>
                <a:gd name="T2" fmla="*/ 78 w 87"/>
                <a:gd name="T3" fmla="*/ 10 h 308"/>
                <a:gd name="T4" fmla="*/ 77 w 87"/>
                <a:gd name="T5" fmla="*/ 10 h 308"/>
                <a:gd name="T6" fmla="*/ 74 w 87"/>
                <a:gd name="T7" fmla="*/ 13 h 308"/>
                <a:gd name="T8" fmla="*/ 75 w 87"/>
                <a:gd name="T9" fmla="*/ 18 h 308"/>
                <a:gd name="T10" fmla="*/ 72 w 87"/>
                <a:gd name="T11" fmla="*/ 19 h 308"/>
                <a:gd name="T12" fmla="*/ 45 w 87"/>
                <a:gd name="T13" fmla="*/ 116 h 308"/>
                <a:gd name="T14" fmla="*/ 47 w 87"/>
                <a:gd name="T15" fmla="*/ 136 h 308"/>
                <a:gd name="T16" fmla="*/ 34 w 87"/>
                <a:gd name="T17" fmla="*/ 163 h 308"/>
                <a:gd name="T18" fmla="*/ 21 w 87"/>
                <a:gd name="T19" fmla="*/ 228 h 308"/>
                <a:gd name="T20" fmla="*/ 0 w 87"/>
                <a:gd name="T21" fmla="*/ 297 h 308"/>
                <a:gd name="T22" fmla="*/ 22 w 87"/>
                <a:gd name="T23" fmla="*/ 307 h 308"/>
                <a:gd name="T24" fmla="*/ 24 w 87"/>
                <a:gd name="T25" fmla="*/ 308 h 308"/>
                <a:gd name="T26" fmla="*/ 27 w 87"/>
                <a:gd name="T27" fmla="*/ 267 h 308"/>
                <a:gd name="T28" fmla="*/ 37 w 87"/>
                <a:gd name="T29" fmla="*/ 235 h 308"/>
                <a:gd name="T30" fmla="*/ 39 w 87"/>
                <a:gd name="T31" fmla="*/ 231 h 308"/>
                <a:gd name="T32" fmla="*/ 49 w 87"/>
                <a:gd name="T33" fmla="*/ 212 h 308"/>
                <a:gd name="T34" fmla="*/ 54 w 87"/>
                <a:gd name="T35" fmla="*/ 168 h 308"/>
                <a:gd name="T36" fmla="*/ 66 w 87"/>
                <a:gd name="T37" fmla="*/ 138 h 308"/>
                <a:gd name="T38" fmla="*/ 71 w 87"/>
                <a:gd name="T39" fmla="*/ 98 h 308"/>
                <a:gd name="T40" fmla="*/ 87 w 87"/>
                <a:gd name="T41" fmla="*/ 0 h 308"/>
                <a:gd name="T42" fmla="*/ 80 w 87"/>
                <a:gd name="T43" fmla="*/ 8 h 308"/>
                <a:gd name="T44" fmla="*/ 79 w 87"/>
                <a:gd name="T45" fmla="*/ 1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308">
                  <a:moveTo>
                    <a:pt x="79" y="10"/>
                  </a:moveTo>
                  <a:cubicBezTo>
                    <a:pt x="79" y="10"/>
                    <a:pt x="78" y="10"/>
                    <a:pt x="78" y="10"/>
                  </a:cubicBezTo>
                  <a:cubicBezTo>
                    <a:pt x="77" y="10"/>
                    <a:pt x="77" y="10"/>
                    <a:pt x="77" y="10"/>
                  </a:cubicBezTo>
                  <a:cubicBezTo>
                    <a:pt x="74" y="13"/>
                    <a:pt x="74" y="13"/>
                    <a:pt x="74" y="13"/>
                  </a:cubicBezTo>
                  <a:cubicBezTo>
                    <a:pt x="75" y="15"/>
                    <a:pt x="75" y="17"/>
                    <a:pt x="75" y="18"/>
                  </a:cubicBezTo>
                  <a:cubicBezTo>
                    <a:pt x="75" y="19"/>
                    <a:pt x="74" y="19"/>
                    <a:pt x="72" y="19"/>
                  </a:cubicBezTo>
                  <a:cubicBezTo>
                    <a:pt x="45" y="116"/>
                    <a:pt x="45" y="116"/>
                    <a:pt x="45" y="116"/>
                  </a:cubicBezTo>
                  <a:cubicBezTo>
                    <a:pt x="47" y="136"/>
                    <a:pt x="47" y="136"/>
                    <a:pt x="47" y="136"/>
                  </a:cubicBezTo>
                  <a:cubicBezTo>
                    <a:pt x="34" y="163"/>
                    <a:pt x="34" y="163"/>
                    <a:pt x="34" y="163"/>
                  </a:cubicBezTo>
                  <a:cubicBezTo>
                    <a:pt x="21" y="228"/>
                    <a:pt x="21" y="228"/>
                    <a:pt x="21" y="228"/>
                  </a:cubicBezTo>
                  <a:cubicBezTo>
                    <a:pt x="0" y="297"/>
                    <a:pt x="0" y="297"/>
                    <a:pt x="0" y="297"/>
                  </a:cubicBezTo>
                  <a:cubicBezTo>
                    <a:pt x="7" y="297"/>
                    <a:pt x="14" y="300"/>
                    <a:pt x="22" y="307"/>
                  </a:cubicBezTo>
                  <a:cubicBezTo>
                    <a:pt x="23" y="307"/>
                    <a:pt x="23" y="307"/>
                    <a:pt x="24" y="308"/>
                  </a:cubicBezTo>
                  <a:cubicBezTo>
                    <a:pt x="28" y="295"/>
                    <a:pt x="29" y="281"/>
                    <a:pt x="27" y="267"/>
                  </a:cubicBezTo>
                  <a:cubicBezTo>
                    <a:pt x="37" y="235"/>
                    <a:pt x="37" y="235"/>
                    <a:pt x="37" y="235"/>
                  </a:cubicBezTo>
                  <a:cubicBezTo>
                    <a:pt x="39" y="231"/>
                    <a:pt x="39" y="231"/>
                    <a:pt x="39" y="231"/>
                  </a:cubicBezTo>
                  <a:cubicBezTo>
                    <a:pt x="49" y="212"/>
                    <a:pt x="49" y="212"/>
                    <a:pt x="49" y="212"/>
                  </a:cubicBezTo>
                  <a:cubicBezTo>
                    <a:pt x="54" y="168"/>
                    <a:pt x="54" y="168"/>
                    <a:pt x="54" y="168"/>
                  </a:cubicBezTo>
                  <a:cubicBezTo>
                    <a:pt x="61" y="158"/>
                    <a:pt x="65" y="148"/>
                    <a:pt x="66" y="138"/>
                  </a:cubicBezTo>
                  <a:cubicBezTo>
                    <a:pt x="71" y="98"/>
                    <a:pt x="71" y="98"/>
                    <a:pt x="71" y="98"/>
                  </a:cubicBezTo>
                  <a:cubicBezTo>
                    <a:pt x="87" y="0"/>
                    <a:pt x="87" y="0"/>
                    <a:pt x="87" y="0"/>
                  </a:cubicBezTo>
                  <a:cubicBezTo>
                    <a:pt x="80" y="8"/>
                    <a:pt x="80" y="8"/>
                    <a:pt x="80" y="8"/>
                  </a:cubicBezTo>
                  <a:cubicBezTo>
                    <a:pt x="80" y="9"/>
                    <a:pt x="80" y="9"/>
                    <a:pt x="79" y="10"/>
                  </a:cubicBezTo>
                  <a:close/>
                </a:path>
              </a:pathLst>
            </a:custGeom>
            <a:solidFill>
              <a:srgbClr val="2B30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33"/>
            <p:cNvSpPr/>
            <p:nvPr/>
          </p:nvSpPr>
          <p:spPr bwMode="auto">
            <a:xfrm>
              <a:off x="4773613" y="3368675"/>
              <a:ext cx="20638" cy="25400"/>
            </a:xfrm>
            <a:custGeom>
              <a:avLst/>
              <a:gdLst>
                <a:gd name="T0" fmla="*/ 18 w 18"/>
                <a:gd name="T1" fmla="*/ 25 h 25"/>
                <a:gd name="T2" fmla="*/ 17 w 18"/>
                <a:gd name="T3" fmla="*/ 20 h 25"/>
                <a:gd name="T4" fmla="*/ 12 w 18"/>
                <a:gd name="T5" fmla="*/ 15 h 25"/>
                <a:gd name="T6" fmla="*/ 0 w 18"/>
                <a:gd name="T7" fmla="*/ 0 h 25"/>
                <a:gd name="T8" fmla="*/ 1 w 18"/>
                <a:gd name="T9" fmla="*/ 8 h 25"/>
                <a:gd name="T10" fmla="*/ 18 w 18"/>
                <a:gd name="T11" fmla="*/ 25 h 25"/>
              </a:gdLst>
              <a:ahLst/>
              <a:cxnLst>
                <a:cxn ang="0">
                  <a:pos x="T0" y="T1"/>
                </a:cxn>
                <a:cxn ang="0">
                  <a:pos x="T2" y="T3"/>
                </a:cxn>
                <a:cxn ang="0">
                  <a:pos x="T4" y="T5"/>
                </a:cxn>
                <a:cxn ang="0">
                  <a:pos x="T6" y="T7"/>
                </a:cxn>
                <a:cxn ang="0">
                  <a:pos x="T8" y="T9"/>
                </a:cxn>
                <a:cxn ang="0">
                  <a:pos x="T10" y="T11"/>
                </a:cxn>
              </a:cxnLst>
              <a:rect l="0" t="0" r="r" b="b"/>
              <a:pathLst>
                <a:path w="18" h="25">
                  <a:moveTo>
                    <a:pt x="18" y="25"/>
                  </a:moveTo>
                  <a:cubicBezTo>
                    <a:pt x="18" y="24"/>
                    <a:pt x="18" y="22"/>
                    <a:pt x="17" y="20"/>
                  </a:cubicBezTo>
                  <a:cubicBezTo>
                    <a:pt x="12" y="15"/>
                    <a:pt x="12" y="15"/>
                    <a:pt x="12" y="15"/>
                  </a:cubicBezTo>
                  <a:cubicBezTo>
                    <a:pt x="0" y="0"/>
                    <a:pt x="0" y="0"/>
                    <a:pt x="0" y="0"/>
                  </a:cubicBezTo>
                  <a:cubicBezTo>
                    <a:pt x="1" y="8"/>
                    <a:pt x="1" y="8"/>
                    <a:pt x="1" y="8"/>
                  </a:cubicBezTo>
                  <a:cubicBezTo>
                    <a:pt x="18" y="25"/>
                    <a:pt x="18" y="25"/>
                    <a:pt x="18" y="25"/>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34"/>
            <p:cNvSpPr/>
            <p:nvPr/>
          </p:nvSpPr>
          <p:spPr bwMode="auto">
            <a:xfrm>
              <a:off x="4773613" y="3368675"/>
              <a:ext cx="22225" cy="20638"/>
            </a:xfrm>
            <a:custGeom>
              <a:avLst/>
              <a:gdLst>
                <a:gd name="T0" fmla="*/ 12 w 14"/>
                <a:gd name="T1" fmla="*/ 13 h 13"/>
                <a:gd name="T2" fmla="*/ 14 w 14"/>
                <a:gd name="T3" fmla="*/ 11 h 13"/>
                <a:gd name="T4" fmla="*/ 0 w 14"/>
                <a:gd name="T5" fmla="*/ 0 h 13"/>
                <a:gd name="T6" fmla="*/ 9 w 14"/>
                <a:gd name="T7" fmla="*/ 10 h 13"/>
                <a:gd name="T8" fmla="*/ 12 w 14"/>
                <a:gd name="T9" fmla="*/ 13 h 13"/>
                <a:gd name="T10" fmla="*/ 12 w 14"/>
                <a:gd name="T11" fmla="*/ 13 h 13"/>
              </a:gdLst>
              <a:ahLst/>
              <a:cxnLst>
                <a:cxn ang="0">
                  <a:pos x="T0" y="T1"/>
                </a:cxn>
                <a:cxn ang="0">
                  <a:pos x="T2" y="T3"/>
                </a:cxn>
                <a:cxn ang="0">
                  <a:pos x="T4" y="T5"/>
                </a:cxn>
                <a:cxn ang="0">
                  <a:pos x="T6" y="T7"/>
                </a:cxn>
                <a:cxn ang="0">
                  <a:pos x="T8" y="T9"/>
                </a:cxn>
                <a:cxn ang="0">
                  <a:pos x="T10" y="T11"/>
                </a:cxn>
              </a:cxnLst>
              <a:rect l="0" t="0" r="r" b="b"/>
              <a:pathLst>
                <a:path w="14" h="13">
                  <a:moveTo>
                    <a:pt x="12" y="13"/>
                  </a:moveTo>
                  <a:lnTo>
                    <a:pt x="14" y="11"/>
                  </a:lnTo>
                  <a:lnTo>
                    <a:pt x="0" y="0"/>
                  </a:lnTo>
                  <a:lnTo>
                    <a:pt x="9" y="10"/>
                  </a:lnTo>
                  <a:lnTo>
                    <a:pt x="12" y="13"/>
                  </a:lnTo>
                  <a:lnTo>
                    <a:pt x="12" y="13"/>
                  </a:lnTo>
                  <a:close/>
                </a:path>
              </a:pathLst>
            </a:custGeom>
            <a:solidFill>
              <a:srgbClr val="5059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35"/>
            <p:cNvSpPr>
              <a:spLocks noEditPoints="1"/>
            </p:cNvSpPr>
            <p:nvPr/>
          </p:nvSpPr>
          <p:spPr bwMode="auto">
            <a:xfrm>
              <a:off x="4751388" y="3351213"/>
              <a:ext cx="88900" cy="328613"/>
            </a:xfrm>
            <a:custGeom>
              <a:avLst/>
              <a:gdLst>
                <a:gd name="T0" fmla="*/ 39 w 78"/>
                <a:gd name="T1" fmla="*/ 26 h 324"/>
                <a:gd name="T2" fmla="*/ 43 w 78"/>
                <a:gd name="T3" fmla="*/ 33 h 324"/>
                <a:gd name="T4" fmla="*/ 50 w 78"/>
                <a:gd name="T5" fmla="*/ 25 h 324"/>
                <a:gd name="T6" fmla="*/ 34 w 78"/>
                <a:gd name="T7" fmla="*/ 123 h 324"/>
                <a:gd name="T8" fmla="*/ 29 w 78"/>
                <a:gd name="T9" fmla="*/ 163 h 324"/>
                <a:gd name="T10" fmla="*/ 17 w 78"/>
                <a:gd name="T11" fmla="*/ 193 h 324"/>
                <a:gd name="T12" fmla="*/ 12 w 78"/>
                <a:gd name="T13" fmla="*/ 237 h 324"/>
                <a:gd name="T14" fmla="*/ 2 w 78"/>
                <a:gd name="T15" fmla="*/ 256 h 324"/>
                <a:gd name="T16" fmla="*/ 9 w 78"/>
                <a:gd name="T17" fmla="*/ 287 h 324"/>
                <a:gd name="T18" fmla="*/ 5 w 78"/>
                <a:gd name="T19" fmla="*/ 319 h 324"/>
                <a:gd name="T20" fmla="*/ 7 w 78"/>
                <a:gd name="T21" fmla="*/ 323 h 324"/>
                <a:gd name="T22" fmla="*/ 7 w 78"/>
                <a:gd name="T23" fmla="*/ 324 h 324"/>
                <a:gd name="T24" fmla="*/ 29 w 78"/>
                <a:gd name="T25" fmla="*/ 317 h 324"/>
                <a:gd name="T26" fmla="*/ 38 w 78"/>
                <a:gd name="T27" fmla="*/ 283 h 324"/>
                <a:gd name="T28" fmla="*/ 26 w 78"/>
                <a:gd name="T29" fmla="*/ 261 h 324"/>
                <a:gd name="T30" fmla="*/ 34 w 78"/>
                <a:gd name="T31" fmla="*/ 238 h 324"/>
                <a:gd name="T32" fmla="*/ 37 w 78"/>
                <a:gd name="T33" fmla="*/ 178 h 324"/>
                <a:gd name="T34" fmla="*/ 42 w 78"/>
                <a:gd name="T35" fmla="*/ 159 h 324"/>
                <a:gd name="T36" fmla="*/ 50 w 78"/>
                <a:gd name="T37" fmla="*/ 93 h 324"/>
                <a:gd name="T38" fmla="*/ 78 w 78"/>
                <a:gd name="T39" fmla="*/ 9 h 324"/>
                <a:gd name="T40" fmla="*/ 24 w 78"/>
                <a:gd name="T41" fmla="*/ 0 h 324"/>
                <a:gd name="T42" fmla="*/ 39 w 78"/>
                <a:gd name="T43" fmla="*/ 26 h 324"/>
                <a:gd name="T44" fmla="*/ 18 w 78"/>
                <a:gd name="T45" fmla="*/ 194 h 324"/>
                <a:gd name="T46" fmla="*/ 23 w 78"/>
                <a:gd name="T47" fmla="*/ 187 h 324"/>
                <a:gd name="T48" fmla="*/ 21 w 78"/>
                <a:gd name="T49" fmla="*/ 218 h 324"/>
                <a:gd name="T50" fmla="*/ 11 w 78"/>
                <a:gd name="T51" fmla="*/ 265 h 324"/>
                <a:gd name="T52" fmla="*/ 17 w 78"/>
                <a:gd name="T53" fmla="*/ 285 h 324"/>
                <a:gd name="T54" fmla="*/ 11 w 78"/>
                <a:gd name="T55" fmla="*/ 312 h 324"/>
                <a:gd name="T56" fmla="*/ 15 w 78"/>
                <a:gd name="T57" fmla="*/ 320 h 324"/>
                <a:gd name="T58" fmla="*/ 9 w 78"/>
                <a:gd name="T59" fmla="*/ 322 h 324"/>
                <a:gd name="T60" fmla="*/ 9 w 78"/>
                <a:gd name="T61" fmla="*/ 322 h 324"/>
                <a:gd name="T62" fmla="*/ 7 w 78"/>
                <a:gd name="T63" fmla="*/ 318 h 324"/>
                <a:gd name="T64" fmla="*/ 10 w 78"/>
                <a:gd name="T65" fmla="*/ 287 h 324"/>
                <a:gd name="T66" fmla="*/ 10 w 78"/>
                <a:gd name="T67" fmla="*/ 286 h 324"/>
                <a:gd name="T68" fmla="*/ 10 w 78"/>
                <a:gd name="T69" fmla="*/ 286 h 324"/>
                <a:gd name="T70" fmla="*/ 3 w 78"/>
                <a:gd name="T71" fmla="*/ 257 h 324"/>
                <a:gd name="T72" fmla="*/ 13 w 78"/>
                <a:gd name="T73" fmla="*/ 237 h 324"/>
                <a:gd name="T74" fmla="*/ 13 w 78"/>
                <a:gd name="T75" fmla="*/ 237 h 324"/>
                <a:gd name="T76" fmla="*/ 18 w 78"/>
                <a:gd name="T77" fmla="*/ 19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8" h="324">
                  <a:moveTo>
                    <a:pt x="39" y="26"/>
                  </a:moveTo>
                  <a:cubicBezTo>
                    <a:pt x="41" y="29"/>
                    <a:pt x="43" y="31"/>
                    <a:pt x="43" y="33"/>
                  </a:cubicBezTo>
                  <a:cubicBezTo>
                    <a:pt x="50" y="25"/>
                    <a:pt x="50" y="25"/>
                    <a:pt x="50" y="25"/>
                  </a:cubicBezTo>
                  <a:cubicBezTo>
                    <a:pt x="34" y="123"/>
                    <a:pt x="34" y="123"/>
                    <a:pt x="34" y="123"/>
                  </a:cubicBezTo>
                  <a:cubicBezTo>
                    <a:pt x="29" y="163"/>
                    <a:pt x="29" y="163"/>
                    <a:pt x="29" y="163"/>
                  </a:cubicBezTo>
                  <a:cubicBezTo>
                    <a:pt x="28" y="173"/>
                    <a:pt x="24" y="183"/>
                    <a:pt x="17" y="193"/>
                  </a:cubicBezTo>
                  <a:cubicBezTo>
                    <a:pt x="12" y="237"/>
                    <a:pt x="12" y="237"/>
                    <a:pt x="12" y="237"/>
                  </a:cubicBezTo>
                  <a:cubicBezTo>
                    <a:pt x="2" y="256"/>
                    <a:pt x="2" y="256"/>
                    <a:pt x="2" y="256"/>
                  </a:cubicBezTo>
                  <a:cubicBezTo>
                    <a:pt x="0" y="272"/>
                    <a:pt x="3" y="282"/>
                    <a:pt x="9" y="287"/>
                  </a:cubicBezTo>
                  <a:cubicBezTo>
                    <a:pt x="5" y="319"/>
                    <a:pt x="5" y="319"/>
                    <a:pt x="5" y="319"/>
                  </a:cubicBezTo>
                  <a:cubicBezTo>
                    <a:pt x="7" y="323"/>
                    <a:pt x="7" y="323"/>
                    <a:pt x="7" y="323"/>
                  </a:cubicBezTo>
                  <a:cubicBezTo>
                    <a:pt x="7" y="324"/>
                    <a:pt x="7" y="324"/>
                    <a:pt x="7" y="324"/>
                  </a:cubicBezTo>
                  <a:cubicBezTo>
                    <a:pt x="29" y="317"/>
                    <a:pt x="29" y="317"/>
                    <a:pt x="29" y="317"/>
                  </a:cubicBezTo>
                  <a:cubicBezTo>
                    <a:pt x="38" y="283"/>
                    <a:pt x="38" y="283"/>
                    <a:pt x="38" y="283"/>
                  </a:cubicBezTo>
                  <a:cubicBezTo>
                    <a:pt x="26" y="261"/>
                    <a:pt x="26" y="261"/>
                    <a:pt x="26" y="261"/>
                  </a:cubicBezTo>
                  <a:cubicBezTo>
                    <a:pt x="34" y="238"/>
                    <a:pt x="34" y="238"/>
                    <a:pt x="34" y="238"/>
                  </a:cubicBezTo>
                  <a:cubicBezTo>
                    <a:pt x="37" y="178"/>
                    <a:pt x="37" y="178"/>
                    <a:pt x="37" y="178"/>
                  </a:cubicBezTo>
                  <a:cubicBezTo>
                    <a:pt x="42" y="159"/>
                    <a:pt x="42" y="159"/>
                    <a:pt x="42" y="159"/>
                  </a:cubicBezTo>
                  <a:cubicBezTo>
                    <a:pt x="50" y="93"/>
                    <a:pt x="50" y="93"/>
                    <a:pt x="50" y="93"/>
                  </a:cubicBezTo>
                  <a:cubicBezTo>
                    <a:pt x="78" y="9"/>
                    <a:pt x="78" y="9"/>
                    <a:pt x="78" y="9"/>
                  </a:cubicBezTo>
                  <a:cubicBezTo>
                    <a:pt x="24" y="0"/>
                    <a:pt x="24" y="0"/>
                    <a:pt x="24" y="0"/>
                  </a:cubicBezTo>
                  <a:cubicBezTo>
                    <a:pt x="19" y="5"/>
                    <a:pt x="24" y="13"/>
                    <a:pt x="39" y="26"/>
                  </a:cubicBezTo>
                  <a:close/>
                  <a:moveTo>
                    <a:pt x="18" y="194"/>
                  </a:moveTo>
                  <a:cubicBezTo>
                    <a:pt x="20" y="191"/>
                    <a:pt x="22" y="189"/>
                    <a:pt x="23" y="187"/>
                  </a:cubicBezTo>
                  <a:cubicBezTo>
                    <a:pt x="21" y="218"/>
                    <a:pt x="21" y="218"/>
                    <a:pt x="21" y="218"/>
                  </a:cubicBezTo>
                  <a:cubicBezTo>
                    <a:pt x="11" y="265"/>
                    <a:pt x="11" y="265"/>
                    <a:pt x="11" y="265"/>
                  </a:cubicBezTo>
                  <a:cubicBezTo>
                    <a:pt x="10" y="272"/>
                    <a:pt x="12" y="279"/>
                    <a:pt x="17" y="285"/>
                  </a:cubicBezTo>
                  <a:cubicBezTo>
                    <a:pt x="11" y="312"/>
                    <a:pt x="11" y="312"/>
                    <a:pt x="11" y="312"/>
                  </a:cubicBezTo>
                  <a:cubicBezTo>
                    <a:pt x="15" y="320"/>
                    <a:pt x="15" y="320"/>
                    <a:pt x="15" y="320"/>
                  </a:cubicBezTo>
                  <a:cubicBezTo>
                    <a:pt x="9" y="322"/>
                    <a:pt x="9" y="322"/>
                    <a:pt x="9" y="322"/>
                  </a:cubicBezTo>
                  <a:cubicBezTo>
                    <a:pt x="9" y="322"/>
                    <a:pt x="9" y="322"/>
                    <a:pt x="9" y="322"/>
                  </a:cubicBezTo>
                  <a:cubicBezTo>
                    <a:pt x="7" y="318"/>
                    <a:pt x="7" y="318"/>
                    <a:pt x="7" y="318"/>
                  </a:cubicBezTo>
                  <a:cubicBezTo>
                    <a:pt x="10" y="287"/>
                    <a:pt x="10" y="287"/>
                    <a:pt x="10" y="287"/>
                  </a:cubicBezTo>
                  <a:cubicBezTo>
                    <a:pt x="11" y="287"/>
                    <a:pt x="11" y="286"/>
                    <a:pt x="10" y="286"/>
                  </a:cubicBezTo>
                  <a:cubicBezTo>
                    <a:pt x="10" y="286"/>
                    <a:pt x="10" y="286"/>
                    <a:pt x="10" y="286"/>
                  </a:cubicBezTo>
                  <a:cubicBezTo>
                    <a:pt x="4" y="281"/>
                    <a:pt x="2" y="271"/>
                    <a:pt x="3" y="257"/>
                  </a:cubicBezTo>
                  <a:cubicBezTo>
                    <a:pt x="13" y="237"/>
                    <a:pt x="13" y="237"/>
                    <a:pt x="13" y="237"/>
                  </a:cubicBezTo>
                  <a:cubicBezTo>
                    <a:pt x="13" y="237"/>
                    <a:pt x="13" y="237"/>
                    <a:pt x="13" y="237"/>
                  </a:cubicBezTo>
                  <a:cubicBezTo>
                    <a:pt x="18" y="194"/>
                    <a:pt x="18" y="194"/>
                    <a:pt x="18" y="194"/>
                  </a:cubicBezTo>
                  <a:close/>
                </a:path>
              </a:pathLst>
            </a:custGeom>
            <a:solidFill>
              <a:srgbClr val="50592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36"/>
            <p:cNvSpPr/>
            <p:nvPr/>
          </p:nvSpPr>
          <p:spPr bwMode="auto">
            <a:xfrm>
              <a:off x="4752975" y="3540125"/>
              <a:ext cx="23813" cy="138113"/>
            </a:xfrm>
            <a:custGeom>
              <a:avLst/>
              <a:gdLst>
                <a:gd name="T0" fmla="*/ 21 w 21"/>
                <a:gd name="T1" fmla="*/ 0 h 135"/>
                <a:gd name="T2" fmla="*/ 16 w 21"/>
                <a:gd name="T3" fmla="*/ 7 h 135"/>
                <a:gd name="T4" fmla="*/ 11 w 21"/>
                <a:gd name="T5" fmla="*/ 50 h 135"/>
                <a:gd name="T6" fmla="*/ 11 w 21"/>
                <a:gd name="T7" fmla="*/ 50 h 135"/>
                <a:gd name="T8" fmla="*/ 1 w 21"/>
                <a:gd name="T9" fmla="*/ 70 h 135"/>
                <a:gd name="T10" fmla="*/ 8 w 21"/>
                <a:gd name="T11" fmla="*/ 99 h 135"/>
                <a:gd name="T12" fmla="*/ 8 w 21"/>
                <a:gd name="T13" fmla="*/ 99 h 135"/>
                <a:gd name="T14" fmla="*/ 8 w 21"/>
                <a:gd name="T15" fmla="*/ 100 h 135"/>
                <a:gd name="T16" fmla="*/ 5 w 21"/>
                <a:gd name="T17" fmla="*/ 131 h 135"/>
                <a:gd name="T18" fmla="*/ 7 w 21"/>
                <a:gd name="T19" fmla="*/ 135 h 135"/>
                <a:gd name="T20" fmla="*/ 7 w 21"/>
                <a:gd name="T21" fmla="*/ 135 h 135"/>
                <a:gd name="T22" fmla="*/ 13 w 21"/>
                <a:gd name="T23" fmla="*/ 133 h 135"/>
                <a:gd name="T24" fmla="*/ 9 w 21"/>
                <a:gd name="T25" fmla="*/ 125 h 135"/>
                <a:gd name="T26" fmla="*/ 15 w 21"/>
                <a:gd name="T27" fmla="*/ 98 h 135"/>
                <a:gd name="T28" fmla="*/ 9 w 21"/>
                <a:gd name="T29" fmla="*/ 78 h 135"/>
                <a:gd name="T30" fmla="*/ 19 w 21"/>
                <a:gd name="T31" fmla="*/ 31 h 135"/>
                <a:gd name="T32" fmla="*/ 21 w 21"/>
                <a:gd name="T33"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135">
                  <a:moveTo>
                    <a:pt x="21" y="0"/>
                  </a:moveTo>
                  <a:cubicBezTo>
                    <a:pt x="20" y="2"/>
                    <a:pt x="18" y="4"/>
                    <a:pt x="16" y="7"/>
                  </a:cubicBezTo>
                  <a:cubicBezTo>
                    <a:pt x="11" y="50"/>
                    <a:pt x="11" y="50"/>
                    <a:pt x="11" y="50"/>
                  </a:cubicBezTo>
                  <a:cubicBezTo>
                    <a:pt x="11" y="50"/>
                    <a:pt x="11" y="50"/>
                    <a:pt x="11" y="50"/>
                  </a:cubicBezTo>
                  <a:cubicBezTo>
                    <a:pt x="1" y="70"/>
                    <a:pt x="1" y="70"/>
                    <a:pt x="1" y="70"/>
                  </a:cubicBezTo>
                  <a:cubicBezTo>
                    <a:pt x="0" y="84"/>
                    <a:pt x="2" y="94"/>
                    <a:pt x="8" y="99"/>
                  </a:cubicBezTo>
                  <a:cubicBezTo>
                    <a:pt x="8" y="99"/>
                    <a:pt x="8" y="99"/>
                    <a:pt x="8" y="99"/>
                  </a:cubicBezTo>
                  <a:cubicBezTo>
                    <a:pt x="9" y="99"/>
                    <a:pt x="9" y="100"/>
                    <a:pt x="8" y="100"/>
                  </a:cubicBezTo>
                  <a:cubicBezTo>
                    <a:pt x="5" y="131"/>
                    <a:pt x="5" y="131"/>
                    <a:pt x="5" y="131"/>
                  </a:cubicBezTo>
                  <a:cubicBezTo>
                    <a:pt x="7" y="135"/>
                    <a:pt x="7" y="135"/>
                    <a:pt x="7" y="135"/>
                  </a:cubicBezTo>
                  <a:cubicBezTo>
                    <a:pt x="7" y="135"/>
                    <a:pt x="7" y="135"/>
                    <a:pt x="7" y="135"/>
                  </a:cubicBezTo>
                  <a:cubicBezTo>
                    <a:pt x="13" y="133"/>
                    <a:pt x="13" y="133"/>
                    <a:pt x="13" y="133"/>
                  </a:cubicBezTo>
                  <a:cubicBezTo>
                    <a:pt x="9" y="125"/>
                    <a:pt x="9" y="125"/>
                    <a:pt x="9" y="125"/>
                  </a:cubicBezTo>
                  <a:cubicBezTo>
                    <a:pt x="15" y="98"/>
                    <a:pt x="15" y="98"/>
                    <a:pt x="15" y="98"/>
                  </a:cubicBezTo>
                  <a:cubicBezTo>
                    <a:pt x="10" y="92"/>
                    <a:pt x="8" y="85"/>
                    <a:pt x="9" y="78"/>
                  </a:cubicBezTo>
                  <a:cubicBezTo>
                    <a:pt x="19" y="31"/>
                    <a:pt x="19" y="31"/>
                    <a:pt x="19" y="31"/>
                  </a:cubicBezTo>
                  <a:cubicBezTo>
                    <a:pt x="21" y="0"/>
                    <a:pt x="21" y="0"/>
                    <a:pt x="21" y="0"/>
                  </a:cubicBezTo>
                  <a:close/>
                </a:path>
              </a:pathLst>
            </a:custGeom>
            <a:solidFill>
              <a:srgbClr val="7A89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37"/>
            <p:cNvSpPr/>
            <p:nvPr/>
          </p:nvSpPr>
          <p:spPr bwMode="auto">
            <a:xfrm>
              <a:off x="4845050" y="3386138"/>
              <a:ext cx="9525" cy="30163"/>
            </a:xfrm>
            <a:custGeom>
              <a:avLst/>
              <a:gdLst>
                <a:gd name="T0" fmla="*/ 7 w 8"/>
                <a:gd name="T1" fmla="*/ 18 h 30"/>
                <a:gd name="T2" fmla="*/ 5 w 8"/>
                <a:gd name="T3" fmla="*/ 0 h 30"/>
                <a:gd name="T4" fmla="*/ 0 w 8"/>
                <a:gd name="T5" fmla="*/ 30 h 30"/>
                <a:gd name="T6" fmla="*/ 8 w 8"/>
                <a:gd name="T7" fmla="*/ 21 h 30"/>
                <a:gd name="T8" fmla="*/ 7 w 8"/>
                <a:gd name="T9" fmla="*/ 18 h 30"/>
              </a:gdLst>
              <a:ahLst/>
              <a:cxnLst>
                <a:cxn ang="0">
                  <a:pos x="T0" y="T1"/>
                </a:cxn>
                <a:cxn ang="0">
                  <a:pos x="T2" y="T3"/>
                </a:cxn>
                <a:cxn ang="0">
                  <a:pos x="T4" y="T5"/>
                </a:cxn>
                <a:cxn ang="0">
                  <a:pos x="T6" y="T7"/>
                </a:cxn>
                <a:cxn ang="0">
                  <a:pos x="T8" y="T9"/>
                </a:cxn>
              </a:cxnLst>
              <a:rect l="0" t="0" r="r" b="b"/>
              <a:pathLst>
                <a:path w="8" h="30">
                  <a:moveTo>
                    <a:pt x="7" y="18"/>
                  </a:moveTo>
                  <a:cubicBezTo>
                    <a:pt x="5" y="0"/>
                    <a:pt x="5" y="0"/>
                    <a:pt x="5" y="0"/>
                  </a:cubicBezTo>
                  <a:cubicBezTo>
                    <a:pt x="4" y="10"/>
                    <a:pt x="2" y="20"/>
                    <a:pt x="0" y="30"/>
                  </a:cubicBezTo>
                  <a:cubicBezTo>
                    <a:pt x="8" y="21"/>
                    <a:pt x="8" y="21"/>
                    <a:pt x="8" y="21"/>
                  </a:cubicBezTo>
                  <a:cubicBezTo>
                    <a:pt x="8" y="20"/>
                    <a:pt x="7" y="19"/>
                    <a:pt x="7" y="18"/>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38"/>
            <p:cNvSpPr/>
            <p:nvPr/>
          </p:nvSpPr>
          <p:spPr bwMode="auto">
            <a:xfrm>
              <a:off x="4759325" y="3659188"/>
              <a:ext cx="107950" cy="38100"/>
            </a:xfrm>
            <a:custGeom>
              <a:avLst/>
              <a:gdLst>
                <a:gd name="T0" fmla="*/ 0 w 95"/>
                <a:gd name="T1" fmla="*/ 20 h 37"/>
                <a:gd name="T2" fmla="*/ 0 w 95"/>
                <a:gd name="T3" fmla="*/ 26 h 37"/>
                <a:gd name="T4" fmla="*/ 36 w 95"/>
                <a:gd name="T5" fmla="*/ 28 h 37"/>
                <a:gd name="T6" fmla="*/ 95 w 95"/>
                <a:gd name="T7" fmla="*/ 22 h 37"/>
                <a:gd name="T8" fmla="*/ 59 w 95"/>
                <a:gd name="T9" fmla="*/ 0 h 37"/>
                <a:gd name="T10" fmla="*/ 22 w 95"/>
                <a:gd name="T11" fmla="*/ 13 h 37"/>
                <a:gd name="T12" fmla="*/ 0 w 95"/>
                <a:gd name="T13" fmla="*/ 20 h 37"/>
              </a:gdLst>
              <a:ahLst/>
              <a:cxnLst>
                <a:cxn ang="0">
                  <a:pos x="T0" y="T1"/>
                </a:cxn>
                <a:cxn ang="0">
                  <a:pos x="T2" y="T3"/>
                </a:cxn>
                <a:cxn ang="0">
                  <a:pos x="T4" y="T5"/>
                </a:cxn>
                <a:cxn ang="0">
                  <a:pos x="T6" y="T7"/>
                </a:cxn>
                <a:cxn ang="0">
                  <a:pos x="T8" y="T9"/>
                </a:cxn>
                <a:cxn ang="0">
                  <a:pos x="T10" y="T11"/>
                </a:cxn>
                <a:cxn ang="0">
                  <a:pos x="T12" y="T13"/>
                </a:cxn>
              </a:cxnLst>
              <a:rect l="0" t="0" r="r" b="b"/>
              <a:pathLst>
                <a:path w="95" h="37">
                  <a:moveTo>
                    <a:pt x="0" y="20"/>
                  </a:moveTo>
                  <a:cubicBezTo>
                    <a:pt x="0" y="26"/>
                    <a:pt x="0" y="26"/>
                    <a:pt x="0" y="26"/>
                  </a:cubicBezTo>
                  <a:cubicBezTo>
                    <a:pt x="36" y="28"/>
                    <a:pt x="36" y="28"/>
                    <a:pt x="36" y="28"/>
                  </a:cubicBezTo>
                  <a:cubicBezTo>
                    <a:pt x="62" y="37"/>
                    <a:pt x="81" y="35"/>
                    <a:pt x="95" y="22"/>
                  </a:cubicBezTo>
                  <a:cubicBezTo>
                    <a:pt x="59" y="0"/>
                    <a:pt x="59" y="0"/>
                    <a:pt x="59" y="0"/>
                  </a:cubicBezTo>
                  <a:cubicBezTo>
                    <a:pt x="22" y="13"/>
                    <a:pt x="22" y="13"/>
                    <a:pt x="22" y="13"/>
                  </a:cubicBezTo>
                  <a:cubicBezTo>
                    <a:pt x="0" y="20"/>
                    <a:pt x="0" y="20"/>
                    <a:pt x="0" y="2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39"/>
            <p:cNvSpPr/>
            <p:nvPr/>
          </p:nvSpPr>
          <p:spPr bwMode="auto">
            <a:xfrm>
              <a:off x="4687888" y="3678238"/>
              <a:ext cx="47625" cy="36513"/>
            </a:xfrm>
            <a:custGeom>
              <a:avLst/>
              <a:gdLst>
                <a:gd name="T0" fmla="*/ 8 w 41"/>
                <a:gd name="T1" fmla="*/ 3 h 37"/>
                <a:gd name="T2" fmla="*/ 0 w 41"/>
                <a:gd name="T3" fmla="*/ 11 h 37"/>
                <a:gd name="T4" fmla="*/ 0 w 41"/>
                <a:gd name="T5" fmla="*/ 29 h 37"/>
                <a:gd name="T6" fmla="*/ 41 w 41"/>
                <a:gd name="T7" fmla="*/ 32 h 37"/>
                <a:gd name="T8" fmla="*/ 40 w 41"/>
                <a:gd name="T9" fmla="*/ 10 h 37"/>
                <a:gd name="T10" fmla="*/ 18 w 41"/>
                <a:gd name="T11" fmla="*/ 0 h 37"/>
                <a:gd name="T12" fmla="*/ 8 w 41"/>
                <a:gd name="T13" fmla="*/ 3 h 37"/>
              </a:gdLst>
              <a:ahLst/>
              <a:cxnLst>
                <a:cxn ang="0">
                  <a:pos x="T0" y="T1"/>
                </a:cxn>
                <a:cxn ang="0">
                  <a:pos x="T2" y="T3"/>
                </a:cxn>
                <a:cxn ang="0">
                  <a:pos x="T4" y="T5"/>
                </a:cxn>
                <a:cxn ang="0">
                  <a:pos x="T6" y="T7"/>
                </a:cxn>
                <a:cxn ang="0">
                  <a:pos x="T8" y="T9"/>
                </a:cxn>
                <a:cxn ang="0">
                  <a:pos x="T10" y="T11"/>
                </a:cxn>
                <a:cxn ang="0">
                  <a:pos x="T12" y="T13"/>
                </a:cxn>
              </a:cxnLst>
              <a:rect l="0" t="0" r="r" b="b"/>
              <a:pathLst>
                <a:path w="41" h="37">
                  <a:moveTo>
                    <a:pt x="8" y="3"/>
                  </a:moveTo>
                  <a:cubicBezTo>
                    <a:pt x="5" y="4"/>
                    <a:pt x="2" y="7"/>
                    <a:pt x="0" y="11"/>
                  </a:cubicBezTo>
                  <a:cubicBezTo>
                    <a:pt x="0" y="29"/>
                    <a:pt x="0" y="29"/>
                    <a:pt x="0" y="29"/>
                  </a:cubicBezTo>
                  <a:cubicBezTo>
                    <a:pt x="15" y="36"/>
                    <a:pt x="29" y="37"/>
                    <a:pt x="41" y="32"/>
                  </a:cubicBezTo>
                  <a:cubicBezTo>
                    <a:pt x="40" y="10"/>
                    <a:pt x="40" y="10"/>
                    <a:pt x="40" y="10"/>
                  </a:cubicBezTo>
                  <a:cubicBezTo>
                    <a:pt x="32" y="3"/>
                    <a:pt x="25" y="0"/>
                    <a:pt x="18" y="0"/>
                  </a:cubicBezTo>
                  <a:cubicBezTo>
                    <a:pt x="14" y="0"/>
                    <a:pt x="11" y="1"/>
                    <a:pt x="8" y="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175" name="组合 174"/>
          <p:cNvGrpSpPr/>
          <p:nvPr/>
        </p:nvGrpSpPr>
        <p:grpSpPr>
          <a:xfrm>
            <a:off x="4043184" y="2266221"/>
            <a:ext cx="198385" cy="670936"/>
            <a:chOff x="4452938" y="2232025"/>
            <a:chExt cx="820738" cy="2624138"/>
          </a:xfrm>
        </p:grpSpPr>
        <p:sp>
          <p:nvSpPr>
            <p:cNvPr id="176" name="Freeform 44"/>
            <p:cNvSpPr/>
            <p:nvPr/>
          </p:nvSpPr>
          <p:spPr bwMode="auto">
            <a:xfrm>
              <a:off x="4775201" y="2251075"/>
              <a:ext cx="134938" cy="193675"/>
            </a:xfrm>
            <a:custGeom>
              <a:avLst/>
              <a:gdLst>
                <a:gd name="T0" fmla="*/ 27 w 36"/>
                <a:gd name="T1" fmla="*/ 6 h 52"/>
                <a:gd name="T2" fmla="*/ 17 w 36"/>
                <a:gd name="T3" fmla="*/ 0 h 52"/>
                <a:gd name="T4" fmla="*/ 25 w 36"/>
                <a:gd name="T5" fmla="*/ 13 h 52"/>
                <a:gd name="T6" fmla="*/ 9 w 36"/>
                <a:gd name="T7" fmla="*/ 10 h 52"/>
                <a:gd name="T8" fmla="*/ 0 w 36"/>
                <a:gd name="T9" fmla="*/ 17 h 52"/>
                <a:gd name="T10" fmla="*/ 14 w 36"/>
                <a:gd name="T11" fmla="*/ 15 h 52"/>
                <a:gd name="T12" fmla="*/ 23 w 36"/>
                <a:gd name="T13" fmla="*/ 39 h 52"/>
                <a:gd name="T14" fmla="*/ 24 w 36"/>
                <a:gd name="T15" fmla="*/ 52 h 52"/>
                <a:gd name="T16" fmla="*/ 27 w 36"/>
                <a:gd name="T17" fmla="*/ 52 h 52"/>
                <a:gd name="T18" fmla="*/ 28 w 36"/>
                <a:gd name="T19" fmla="*/ 44 h 52"/>
                <a:gd name="T20" fmla="*/ 34 w 36"/>
                <a:gd name="T21" fmla="*/ 36 h 52"/>
                <a:gd name="T22" fmla="*/ 27 w 36"/>
                <a:gd name="T23" fmla="*/ 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52">
                  <a:moveTo>
                    <a:pt x="27" y="6"/>
                  </a:moveTo>
                  <a:cubicBezTo>
                    <a:pt x="24" y="4"/>
                    <a:pt x="21" y="2"/>
                    <a:pt x="17" y="0"/>
                  </a:cubicBezTo>
                  <a:cubicBezTo>
                    <a:pt x="22" y="4"/>
                    <a:pt x="24" y="8"/>
                    <a:pt x="25" y="13"/>
                  </a:cubicBezTo>
                  <a:cubicBezTo>
                    <a:pt x="9" y="10"/>
                    <a:pt x="9" y="10"/>
                    <a:pt x="9" y="10"/>
                  </a:cubicBezTo>
                  <a:cubicBezTo>
                    <a:pt x="0" y="17"/>
                    <a:pt x="0" y="17"/>
                    <a:pt x="0" y="17"/>
                  </a:cubicBezTo>
                  <a:cubicBezTo>
                    <a:pt x="5" y="17"/>
                    <a:pt x="9" y="16"/>
                    <a:pt x="14" y="15"/>
                  </a:cubicBezTo>
                  <a:cubicBezTo>
                    <a:pt x="14" y="24"/>
                    <a:pt x="17" y="32"/>
                    <a:pt x="23" y="39"/>
                  </a:cubicBezTo>
                  <a:cubicBezTo>
                    <a:pt x="24" y="52"/>
                    <a:pt x="24" y="52"/>
                    <a:pt x="24" y="52"/>
                  </a:cubicBezTo>
                  <a:cubicBezTo>
                    <a:pt x="27" y="52"/>
                    <a:pt x="27" y="52"/>
                    <a:pt x="27" y="52"/>
                  </a:cubicBezTo>
                  <a:cubicBezTo>
                    <a:pt x="28" y="44"/>
                    <a:pt x="28" y="44"/>
                    <a:pt x="28" y="44"/>
                  </a:cubicBezTo>
                  <a:cubicBezTo>
                    <a:pt x="30" y="38"/>
                    <a:pt x="32" y="35"/>
                    <a:pt x="34" y="36"/>
                  </a:cubicBezTo>
                  <a:cubicBezTo>
                    <a:pt x="36" y="25"/>
                    <a:pt x="34" y="15"/>
                    <a:pt x="27" y="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45"/>
            <p:cNvSpPr>
              <a:spLocks noEditPoints="1"/>
            </p:cNvSpPr>
            <p:nvPr/>
          </p:nvSpPr>
          <p:spPr bwMode="auto">
            <a:xfrm>
              <a:off x="4646613" y="2232025"/>
              <a:ext cx="222250" cy="176213"/>
            </a:xfrm>
            <a:custGeom>
              <a:avLst/>
              <a:gdLst>
                <a:gd name="T0" fmla="*/ 59 w 59"/>
                <a:gd name="T1" fmla="*/ 18 h 47"/>
                <a:gd name="T2" fmla="*/ 51 w 59"/>
                <a:gd name="T3" fmla="*/ 5 h 47"/>
                <a:gd name="T4" fmla="*/ 36 w 59"/>
                <a:gd name="T5" fmla="*/ 0 h 47"/>
                <a:gd name="T6" fmla="*/ 35 w 59"/>
                <a:gd name="T7" fmla="*/ 0 h 47"/>
                <a:gd name="T8" fmla="*/ 10 w 59"/>
                <a:gd name="T9" fmla="*/ 12 h 47"/>
                <a:gd name="T10" fmla="*/ 4 w 59"/>
                <a:gd name="T11" fmla="*/ 47 h 47"/>
                <a:gd name="T12" fmla="*/ 9 w 59"/>
                <a:gd name="T13" fmla="*/ 23 h 47"/>
                <a:gd name="T14" fmla="*/ 34 w 59"/>
                <a:gd name="T15" fmla="*/ 22 h 47"/>
                <a:gd name="T16" fmla="*/ 43 w 59"/>
                <a:gd name="T17" fmla="*/ 15 h 47"/>
                <a:gd name="T18" fmla="*/ 59 w 59"/>
                <a:gd name="T19" fmla="*/ 18 h 47"/>
                <a:gd name="T20" fmla="*/ 35 w 59"/>
                <a:gd name="T21" fmla="*/ 3 h 47"/>
                <a:gd name="T22" fmla="*/ 45 w 59"/>
                <a:gd name="T23" fmla="*/ 5 h 47"/>
                <a:gd name="T24" fmla="*/ 10 w 59"/>
                <a:gd name="T25" fmla="*/ 18 h 47"/>
                <a:gd name="T26" fmla="*/ 35 w 59"/>
                <a:gd name="T27" fmla="*/ 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 h="47">
                  <a:moveTo>
                    <a:pt x="59" y="18"/>
                  </a:moveTo>
                  <a:cubicBezTo>
                    <a:pt x="58" y="13"/>
                    <a:pt x="56" y="9"/>
                    <a:pt x="51" y="5"/>
                  </a:cubicBezTo>
                  <a:cubicBezTo>
                    <a:pt x="46" y="3"/>
                    <a:pt x="41" y="1"/>
                    <a:pt x="36" y="0"/>
                  </a:cubicBezTo>
                  <a:cubicBezTo>
                    <a:pt x="35" y="0"/>
                    <a:pt x="35" y="0"/>
                    <a:pt x="35" y="0"/>
                  </a:cubicBezTo>
                  <a:cubicBezTo>
                    <a:pt x="24" y="1"/>
                    <a:pt x="16" y="5"/>
                    <a:pt x="10" y="12"/>
                  </a:cubicBezTo>
                  <a:cubicBezTo>
                    <a:pt x="2" y="21"/>
                    <a:pt x="0" y="33"/>
                    <a:pt x="4" y="47"/>
                  </a:cubicBezTo>
                  <a:cubicBezTo>
                    <a:pt x="3" y="39"/>
                    <a:pt x="5" y="31"/>
                    <a:pt x="9" y="23"/>
                  </a:cubicBezTo>
                  <a:cubicBezTo>
                    <a:pt x="17" y="23"/>
                    <a:pt x="25" y="23"/>
                    <a:pt x="34" y="22"/>
                  </a:cubicBezTo>
                  <a:cubicBezTo>
                    <a:pt x="43" y="15"/>
                    <a:pt x="43" y="15"/>
                    <a:pt x="43" y="15"/>
                  </a:cubicBezTo>
                  <a:cubicBezTo>
                    <a:pt x="59" y="18"/>
                    <a:pt x="59" y="18"/>
                    <a:pt x="59" y="18"/>
                  </a:cubicBezTo>
                  <a:close/>
                  <a:moveTo>
                    <a:pt x="35" y="3"/>
                  </a:moveTo>
                  <a:cubicBezTo>
                    <a:pt x="45" y="5"/>
                    <a:pt x="45" y="5"/>
                    <a:pt x="45" y="5"/>
                  </a:cubicBezTo>
                  <a:cubicBezTo>
                    <a:pt x="30" y="7"/>
                    <a:pt x="18" y="12"/>
                    <a:pt x="10" y="18"/>
                  </a:cubicBezTo>
                  <a:cubicBezTo>
                    <a:pt x="12" y="10"/>
                    <a:pt x="21" y="5"/>
                    <a:pt x="35" y="3"/>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46"/>
            <p:cNvSpPr/>
            <p:nvPr/>
          </p:nvSpPr>
          <p:spPr bwMode="auto">
            <a:xfrm>
              <a:off x="4684713" y="2243138"/>
              <a:ext cx="131763" cy="55563"/>
            </a:xfrm>
            <a:custGeom>
              <a:avLst/>
              <a:gdLst>
                <a:gd name="T0" fmla="*/ 35 w 35"/>
                <a:gd name="T1" fmla="*/ 2 h 15"/>
                <a:gd name="T2" fmla="*/ 25 w 35"/>
                <a:gd name="T3" fmla="*/ 0 h 15"/>
                <a:gd name="T4" fmla="*/ 0 w 35"/>
                <a:gd name="T5" fmla="*/ 15 h 15"/>
                <a:gd name="T6" fmla="*/ 35 w 35"/>
                <a:gd name="T7" fmla="*/ 2 h 15"/>
              </a:gdLst>
              <a:ahLst/>
              <a:cxnLst>
                <a:cxn ang="0">
                  <a:pos x="T0" y="T1"/>
                </a:cxn>
                <a:cxn ang="0">
                  <a:pos x="T2" y="T3"/>
                </a:cxn>
                <a:cxn ang="0">
                  <a:pos x="T4" y="T5"/>
                </a:cxn>
                <a:cxn ang="0">
                  <a:pos x="T6" y="T7"/>
                </a:cxn>
              </a:cxnLst>
              <a:rect l="0" t="0" r="r" b="b"/>
              <a:pathLst>
                <a:path w="35" h="15">
                  <a:moveTo>
                    <a:pt x="35" y="2"/>
                  </a:moveTo>
                  <a:cubicBezTo>
                    <a:pt x="25" y="0"/>
                    <a:pt x="25" y="0"/>
                    <a:pt x="25" y="0"/>
                  </a:cubicBezTo>
                  <a:cubicBezTo>
                    <a:pt x="11" y="2"/>
                    <a:pt x="2" y="7"/>
                    <a:pt x="0" y="15"/>
                  </a:cubicBezTo>
                  <a:cubicBezTo>
                    <a:pt x="8" y="9"/>
                    <a:pt x="20" y="4"/>
                    <a:pt x="35" y="2"/>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47"/>
            <p:cNvSpPr/>
            <p:nvPr/>
          </p:nvSpPr>
          <p:spPr bwMode="auto">
            <a:xfrm>
              <a:off x="4659313" y="2306638"/>
              <a:ext cx="204788" cy="138113"/>
            </a:xfrm>
            <a:custGeom>
              <a:avLst/>
              <a:gdLst>
                <a:gd name="T0" fmla="*/ 39 w 55"/>
                <a:gd name="T1" fmla="*/ 6 h 37"/>
                <a:gd name="T2" fmla="*/ 49 w 55"/>
                <a:gd name="T3" fmla="*/ 23 h 37"/>
                <a:gd name="T4" fmla="*/ 52 w 55"/>
                <a:gd name="T5" fmla="*/ 35 h 37"/>
                <a:gd name="T6" fmla="*/ 55 w 55"/>
                <a:gd name="T7" fmla="*/ 37 h 37"/>
                <a:gd name="T8" fmla="*/ 54 w 55"/>
                <a:gd name="T9" fmla="*/ 24 h 37"/>
                <a:gd name="T10" fmla="*/ 45 w 55"/>
                <a:gd name="T11" fmla="*/ 0 h 37"/>
                <a:gd name="T12" fmla="*/ 31 w 55"/>
                <a:gd name="T13" fmla="*/ 2 h 37"/>
                <a:gd name="T14" fmla="*/ 6 w 55"/>
                <a:gd name="T15" fmla="*/ 3 h 37"/>
                <a:gd name="T16" fmla="*/ 1 w 55"/>
                <a:gd name="T17" fmla="*/ 27 h 37"/>
                <a:gd name="T18" fmla="*/ 10 w 55"/>
                <a:gd name="T19" fmla="*/ 8 h 37"/>
                <a:gd name="T20" fmla="*/ 39 w 55"/>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37">
                  <a:moveTo>
                    <a:pt x="39" y="6"/>
                  </a:moveTo>
                  <a:cubicBezTo>
                    <a:pt x="49" y="23"/>
                    <a:pt x="49" y="23"/>
                    <a:pt x="49" y="23"/>
                  </a:cubicBezTo>
                  <a:cubicBezTo>
                    <a:pt x="52" y="35"/>
                    <a:pt x="52" y="35"/>
                    <a:pt x="52" y="35"/>
                  </a:cubicBezTo>
                  <a:cubicBezTo>
                    <a:pt x="55" y="37"/>
                    <a:pt x="55" y="37"/>
                    <a:pt x="55" y="37"/>
                  </a:cubicBezTo>
                  <a:cubicBezTo>
                    <a:pt x="54" y="24"/>
                    <a:pt x="54" y="24"/>
                    <a:pt x="54" y="24"/>
                  </a:cubicBezTo>
                  <a:cubicBezTo>
                    <a:pt x="48" y="17"/>
                    <a:pt x="45" y="9"/>
                    <a:pt x="45" y="0"/>
                  </a:cubicBezTo>
                  <a:cubicBezTo>
                    <a:pt x="40" y="1"/>
                    <a:pt x="36" y="2"/>
                    <a:pt x="31" y="2"/>
                  </a:cubicBezTo>
                  <a:cubicBezTo>
                    <a:pt x="22" y="3"/>
                    <a:pt x="14" y="3"/>
                    <a:pt x="6" y="3"/>
                  </a:cubicBezTo>
                  <a:cubicBezTo>
                    <a:pt x="2" y="11"/>
                    <a:pt x="0" y="19"/>
                    <a:pt x="1" y="27"/>
                  </a:cubicBezTo>
                  <a:cubicBezTo>
                    <a:pt x="10" y="8"/>
                    <a:pt x="10" y="8"/>
                    <a:pt x="10" y="8"/>
                  </a:cubicBezTo>
                  <a:cubicBezTo>
                    <a:pt x="39" y="6"/>
                    <a:pt x="39" y="6"/>
                    <a:pt x="39" y="6"/>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48"/>
            <p:cNvSpPr>
              <a:spLocks noEditPoints="1"/>
            </p:cNvSpPr>
            <p:nvPr/>
          </p:nvSpPr>
          <p:spPr bwMode="auto">
            <a:xfrm>
              <a:off x="4662488" y="2328863"/>
              <a:ext cx="250825" cy="263525"/>
            </a:xfrm>
            <a:custGeom>
              <a:avLst/>
              <a:gdLst>
                <a:gd name="T0" fmla="*/ 48 w 67"/>
                <a:gd name="T1" fmla="*/ 17 h 70"/>
                <a:gd name="T2" fmla="*/ 38 w 67"/>
                <a:gd name="T3" fmla="*/ 0 h 70"/>
                <a:gd name="T4" fmla="*/ 9 w 67"/>
                <a:gd name="T5" fmla="*/ 2 h 70"/>
                <a:gd name="T6" fmla="*/ 0 w 67"/>
                <a:gd name="T7" fmla="*/ 21 h 70"/>
                <a:gd name="T8" fmla="*/ 5 w 67"/>
                <a:gd name="T9" fmla="*/ 36 h 70"/>
                <a:gd name="T10" fmla="*/ 19 w 67"/>
                <a:gd name="T11" fmla="*/ 65 h 70"/>
                <a:gd name="T12" fmla="*/ 56 w 67"/>
                <a:gd name="T13" fmla="*/ 35 h 70"/>
                <a:gd name="T14" fmla="*/ 67 w 67"/>
                <a:gd name="T15" fmla="*/ 20 h 70"/>
                <a:gd name="T16" fmla="*/ 64 w 67"/>
                <a:gd name="T17" fmla="*/ 15 h 70"/>
                <a:gd name="T18" fmla="*/ 58 w 67"/>
                <a:gd name="T19" fmla="*/ 23 h 70"/>
                <a:gd name="T20" fmla="*/ 57 w 67"/>
                <a:gd name="T21" fmla="*/ 31 h 70"/>
                <a:gd name="T22" fmla="*/ 54 w 67"/>
                <a:gd name="T23" fmla="*/ 31 h 70"/>
                <a:gd name="T24" fmla="*/ 51 w 67"/>
                <a:gd name="T25" fmla="*/ 29 h 70"/>
                <a:gd name="T26" fmla="*/ 48 w 67"/>
                <a:gd name="T27" fmla="*/ 17 h 70"/>
                <a:gd name="T28" fmla="*/ 3 w 67"/>
                <a:gd name="T29" fmla="*/ 21 h 70"/>
                <a:gd name="T30" fmla="*/ 5 w 67"/>
                <a:gd name="T31" fmla="*/ 16 h 70"/>
                <a:gd name="T32" fmla="*/ 10 w 67"/>
                <a:gd name="T33" fmla="*/ 31 h 70"/>
                <a:gd name="T34" fmla="*/ 25 w 67"/>
                <a:gd name="T35" fmla="*/ 64 h 70"/>
                <a:gd name="T36" fmla="*/ 20 w 67"/>
                <a:gd name="T37" fmla="*/ 63 h 70"/>
                <a:gd name="T38" fmla="*/ 8 w 67"/>
                <a:gd name="T39" fmla="*/ 36 h 70"/>
                <a:gd name="T40" fmla="*/ 8 w 67"/>
                <a:gd name="T41" fmla="*/ 36 h 70"/>
                <a:gd name="T42" fmla="*/ 3 w 67"/>
                <a:gd name="T43" fmla="*/ 2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 h="70">
                  <a:moveTo>
                    <a:pt x="48" y="17"/>
                  </a:moveTo>
                  <a:cubicBezTo>
                    <a:pt x="38" y="0"/>
                    <a:pt x="38" y="0"/>
                    <a:pt x="38" y="0"/>
                  </a:cubicBezTo>
                  <a:cubicBezTo>
                    <a:pt x="9" y="2"/>
                    <a:pt x="9" y="2"/>
                    <a:pt x="9" y="2"/>
                  </a:cubicBezTo>
                  <a:cubicBezTo>
                    <a:pt x="0" y="21"/>
                    <a:pt x="0" y="21"/>
                    <a:pt x="0" y="21"/>
                  </a:cubicBezTo>
                  <a:cubicBezTo>
                    <a:pt x="5" y="36"/>
                    <a:pt x="5" y="36"/>
                    <a:pt x="5" y="36"/>
                  </a:cubicBezTo>
                  <a:cubicBezTo>
                    <a:pt x="8" y="50"/>
                    <a:pt x="13" y="59"/>
                    <a:pt x="19" y="65"/>
                  </a:cubicBezTo>
                  <a:cubicBezTo>
                    <a:pt x="40" y="70"/>
                    <a:pt x="52" y="60"/>
                    <a:pt x="56" y="35"/>
                  </a:cubicBezTo>
                  <a:cubicBezTo>
                    <a:pt x="63" y="30"/>
                    <a:pt x="67" y="25"/>
                    <a:pt x="67" y="20"/>
                  </a:cubicBezTo>
                  <a:cubicBezTo>
                    <a:pt x="67" y="17"/>
                    <a:pt x="66" y="15"/>
                    <a:pt x="64" y="15"/>
                  </a:cubicBezTo>
                  <a:cubicBezTo>
                    <a:pt x="62" y="14"/>
                    <a:pt x="60" y="17"/>
                    <a:pt x="58" y="23"/>
                  </a:cubicBezTo>
                  <a:cubicBezTo>
                    <a:pt x="57" y="31"/>
                    <a:pt x="57" y="31"/>
                    <a:pt x="57" y="31"/>
                  </a:cubicBezTo>
                  <a:cubicBezTo>
                    <a:pt x="54" y="31"/>
                    <a:pt x="54" y="31"/>
                    <a:pt x="54" y="31"/>
                  </a:cubicBezTo>
                  <a:cubicBezTo>
                    <a:pt x="51" y="29"/>
                    <a:pt x="51" y="29"/>
                    <a:pt x="51" y="29"/>
                  </a:cubicBezTo>
                  <a:cubicBezTo>
                    <a:pt x="48" y="17"/>
                    <a:pt x="48" y="17"/>
                    <a:pt x="48" y="17"/>
                  </a:cubicBezTo>
                  <a:close/>
                  <a:moveTo>
                    <a:pt x="3" y="21"/>
                  </a:moveTo>
                  <a:cubicBezTo>
                    <a:pt x="5" y="16"/>
                    <a:pt x="5" y="16"/>
                    <a:pt x="5" y="16"/>
                  </a:cubicBezTo>
                  <a:cubicBezTo>
                    <a:pt x="10" y="31"/>
                    <a:pt x="10" y="31"/>
                    <a:pt x="10" y="31"/>
                  </a:cubicBezTo>
                  <a:cubicBezTo>
                    <a:pt x="13" y="44"/>
                    <a:pt x="18" y="55"/>
                    <a:pt x="25" y="64"/>
                  </a:cubicBezTo>
                  <a:cubicBezTo>
                    <a:pt x="24" y="64"/>
                    <a:pt x="22" y="63"/>
                    <a:pt x="20" y="63"/>
                  </a:cubicBezTo>
                  <a:cubicBezTo>
                    <a:pt x="14" y="57"/>
                    <a:pt x="10" y="48"/>
                    <a:pt x="8" y="36"/>
                  </a:cubicBezTo>
                  <a:cubicBezTo>
                    <a:pt x="8" y="36"/>
                    <a:pt x="8" y="36"/>
                    <a:pt x="8" y="36"/>
                  </a:cubicBezTo>
                  <a:cubicBezTo>
                    <a:pt x="3" y="21"/>
                    <a:pt x="3" y="21"/>
                    <a:pt x="3" y="21"/>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49"/>
            <p:cNvSpPr/>
            <p:nvPr/>
          </p:nvSpPr>
          <p:spPr bwMode="auto">
            <a:xfrm>
              <a:off x="4673601" y="2389188"/>
              <a:ext cx="82550" cy="179388"/>
            </a:xfrm>
            <a:custGeom>
              <a:avLst/>
              <a:gdLst>
                <a:gd name="T0" fmla="*/ 2 w 22"/>
                <a:gd name="T1" fmla="*/ 0 h 48"/>
                <a:gd name="T2" fmla="*/ 0 w 22"/>
                <a:gd name="T3" fmla="*/ 5 h 48"/>
                <a:gd name="T4" fmla="*/ 5 w 22"/>
                <a:gd name="T5" fmla="*/ 20 h 48"/>
                <a:gd name="T6" fmla="*/ 5 w 22"/>
                <a:gd name="T7" fmla="*/ 20 h 48"/>
                <a:gd name="T8" fmla="*/ 17 w 22"/>
                <a:gd name="T9" fmla="*/ 47 h 48"/>
                <a:gd name="T10" fmla="*/ 22 w 22"/>
                <a:gd name="T11" fmla="*/ 48 h 48"/>
                <a:gd name="T12" fmla="*/ 7 w 22"/>
                <a:gd name="T13" fmla="*/ 15 h 48"/>
                <a:gd name="T14" fmla="*/ 2 w 22"/>
                <a:gd name="T15" fmla="*/ 0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48">
                  <a:moveTo>
                    <a:pt x="2" y="0"/>
                  </a:moveTo>
                  <a:cubicBezTo>
                    <a:pt x="0" y="5"/>
                    <a:pt x="0" y="5"/>
                    <a:pt x="0" y="5"/>
                  </a:cubicBezTo>
                  <a:cubicBezTo>
                    <a:pt x="5" y="20"/>
                    <a:pt x="5" y="20"/>
                    <a:pt x="5" y="20"/>
                  </a:cubicBezTo>
                  <a:cubicBezTo>
                    <a:pt x="5" y="20"/>
                    <a:pt x="5" y="20"/>
                    <a:pt x="5" y="20"/>
                  </a:cubicBezTo>
                  <a:cubicBezTo>
                    <a:pt x="7" y="32"/>
                    <a:pt x="11" y="41"/>
                    <a:pt x="17" y="47"/>
                  </a:cubicBezTo>
                  <a:cubicBezTo>
                    <a:pt x="19" y="47"/>
                    <a:pt x="21" y="48"/>
                    <a:pt x="22" y="48"/>
                  </a:cubicBezTo>
                  <a:cubicBezTo>
                    <a:pt x="15" y="39"/>
                    <a:pt x="10" y="28"/>
                    <a:pt x="7" y="15"/>
                  </a:cubicBezTo>
                  <a:cubicBezTo>
                    <a:pt x="2" y="0"/>
                    <a:pt x="2" y="0"/>
                    <a:pt x="2" y="0"/>
                  </a:cubicBez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50"/>
            <p:cNvSpPr/>
            <p:nvPr/>
          </p:nvSpPr>
          <p:spPr bwMode="auto">
            <a:xfrm>
              <a:off x="4733926" y="2403475"/>
              <a:ext cx="187325" cy="271463"/>
            </a:xfrm>
            <a:custGeom>
              <a:avLst/>
              <a:gdLst>
                <a:gd name="T0" fmla="*/ 48 w 50"/>
                <a:gd name="T1" fmla="*/ 1 h 72"/>
                <a:gd name="T2" fmla="*/ 48 w 50"/>
                <a:gd name="T3" fmla="*/ 0 h 72"/>
                <a:gd name="T4" fmla="*/ 37 w 50"/>
                <a:gd name="T5" fmla="*/ 15 h 72"/>
                <a:gd name="T6" fmla="*/ 0 w 50"/>
                <a:gd name="T7" fmla="*/ 45 h 72"/>
                <a:gd name="T8" fmla="*/ 10 w 50"/>
                <a:gd name="T9" fmla="*/ 51 h 72"/>
                <a:gd name="T10" fmla="*/ 27 w 50"/>
                <a:gd name="T11" fmla="*/ 46 h 72"/>
                <a:gd name="T12" fmla="*/ 26 w 50"/>
                <a:gd name="T13" fmla="*/ 54 h 72"/>
                <a:gd name="T14" fmla="*/ 15 w 50"/>
                <a:gd name="T15" fmla="*/ 70 h 72"/>
                <a:gd name="T16" fmla="*/ 18 w 50"/>
                <a:gd name="T17" fmla="*/ 72 h 72"/>
                <a:gd name="T18" fmla="*/ 44 w 50"/>
                <a:gd name="T19" fmla="*/ 43 h 72"/>
                <a:gd name="T20" fmla="*/ 44 w 50"/>
                <a:gd name="T21" fmla="*/ 39 h 72"/>
                <a:gd name="T22" fmla="*/ 42 w 50"/>
                <a:gd name="T23" fmla="*/ 15 h 72"/>
                <a:gd name="T24" fmla="*/ 48 w 50"/>
                <a:gd name="T25" fmla="*/ 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48" y="1"/>
                  </a:moveTo>
                  <a:cubicBezTo>
                    <a:pt x="48" y="1"/>
                    <a:pt x="48" y="0"/>
                    <a:pt x="48" y="0"/>
                  </a:cubicBezTo>
                  <a:cubicBezTo>
                    <a:pt x="48" y="5"/>
                    <a:pt x="44" y="10"/>
                    <a:pt x="37" y="15"/>
                  </a:cubicBezTo>
                  <a:cubicBezTo>
                    <a:pt x="33" y="40"/>
                    <a:pt x="21" y="50"/>
                    <a:pt x="0" y="45"/>
                  </a:cubicBezTo>
                  <a:cubicBezTo>
                    <a:pt x="3" y="48"/>
                    <a:pt x="6" y="50"/>
                    <a:pt x="10" y="51"/>
                  </a:cubicBezTo>
                  <a:cubicBezTo>
                    <a:pt x="17" y="50"/>
                    <a:pt x="22" y="49"/>
                    <a:pt x="27" y="46"/>
                  </a:cubicBezTo>
                  <a:cubicBezTo>
                    <a:pt x="26" y="54"/>
                    <a:pt x="26" y="54"/>
                    <a:pt x="26" y="54"/>
                  </a:cubicBezTo>
                  <a:cubicBezTo>
                    <a:pt x="15" y="70"/>
                    <a:pt x="15" y="70"/>
                    <a:pt x="15" y="70"/>
                  </a:cubicBezTo>
                  <a:cubicBezTo>
                    <a:pt x="16" y="71"/>
                    <a:pt x="17" y="71"/>
                    <a:pt x="18" y="72"/>
                  </a:cubicBezTo>
                  <a:cubicBezTo>
                    <a:pt x="30" y="62"/>
                    <a:pt x="38" y="53"/>
                    <a:pt x="44" y="43"/>
                  </a:cubicBezTo>
                  <a:cubicBezTo>
                    <a:pt x="44" y="39"/>
                    <a:pt x="44" y="39"/>
                    <a:pt x="44" y="39"/>
                  </a:cubicBezTo>
                  <a:cubicBezTo>
                    <a:pt x="42" y="15"/>
                    <a:pt x="42" y="15"/>
                    <a:pt x="42" y="15"/>
                  </a:cubicBezTo>
                  <a:cubicBezTo>
                    <a:pt x="48" y="13"/>
                    <a:pt x="50" y="9"/>
                    <a:pt x="48" y="1"/>
                  </a:cubicBezTo>
                  <a:close/>
                </a:path>
              </a:pathLst>
            </a:custGeom>
            <a:solidFill>
              <a:srgbClr val="A56E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51"/>
            <p:cNvSpPr/>
            <p:nvPr/>
          </p:nvSpPr>
          <p:spPr bwMode="auto">
            <a:xfrm>
              <a:off x="4800601" y="2551113"/>
              <a:ext cx="131763" cy="190500"/>
            </a:xfrm>
            <a:custGeom>
              <a:avLst/>
              <a:gdLst>
                <a:gd name="T0" fmla="*/ 35 w 35"/>
                <a:gd name="T1" fmla="*/ 10 h 51"/>
                <a:gd name="T2" fmla="*/ 26 w 35"/>
                <a:gd name="T3" fmla="*/ 0 h 51"/>
                <a:gd name="T4" fmla="*/ 26 w 35"/>
                <a:gd name="T5" fmla="*/ 4 h 51"/>
                <a:gd name="T6" fmla="*/ 0 w 35"/>
                <a:gd name="T7" fmla="*/ 33 h 51"/>
                <a:gd name="T8" fmla="*/ 6 w 35"/>
                <a:gd name="T9" fmla="*/ 38 h 51"/>
                <a:gd name="T10" fmla="*/ 14 w 35"/>
                <a:gd name="T11" fmla="*/ 51 h 51"/>
                <a:gd name="T12" fmla="*/ 27 w 35"/>
                <a:gd name="T13" fmla="*/ 35 h 51"/>
                <a:gd name="T14" fmla="*/ 35 w 35"/>
                <a:gd name="T15" fmla="*/ 1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51">
                  <a:moveTo>
                    <a:pt x="35" y="10"/>
                  </a:moveTo>
                  <a:cubicBezTo>
                    <a:pt x="26" y="0"/>
                    <a:pt x="26" y="0"/>
                    <a:pt x="26" y="0"/>
                  </a:cubicBezTo>
                  <a:cubicBezTo>
                    <a:pt x="26" y="4"/>
                    <a:pt x="26" y="4"/>
                    <a:pt x="26" y="4"/>
                  </a:cubicBezTo>
                  <a:cubicBezTo>
                    <a:pt x="20" y="14"/>
                    <a:pt x="12" y="23"/>
                    <a:pt x="0" y="33"/>
                  </a:cubicBezTo>
                  <a:cubicBezTo>
                    <a:pt x="6" y="38"/>
                    <a:pt x="6" y="38"/>
                    <a:pt x="6" y="38"/>
                  </a:cubicBezTo>
                  <a:cubicBezTo>
                    <a:pt x="14" y="51"/>
                    <a:pt x="14" y="51"/>
                    <a:pt x="14" y="51"/>
                  </a:cubicBezTo>
                  <a:cubicBezTo>
                    <a:pt x="27" y="35"/>
                    <a:pt x="27" y="35"/>
                    <a:pt x="27" y="35"/>
                  </a:cubicBezTo>
                  <a:cubicBezTo>
                    <a:pt x="29" y="27"/>
                    <a:pt x="32" y="18"/>
                    <a:pt x="35" y="1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52"/>
            <p:cNvSpPr>
              <a:spLocks noEditPoints="1"/>
            </p:cNvSpPr>
            <p:nvPr/>
          </p:nvSpPr>
          <p:spPr bwMode="auto">
            <a:xfrm>
              <a:off x="4733926" y="2573338"/>
              <a:ext cx="101600" cy="93663"/>
            </a:xfrm>
            <a:custGeom>
              <a:avLst/>
              <a:gdLst>
                <a:gd name="T0" fmla="*/ 27 w 27"/>
                <a:gd name="T1" fmla="*/ 1 h 25"/>
                <a:gd name="T2" fmla="*/ 10 w 27"/>
                <a:gd name="T3" fmla="*/ 6 h 25"/>
                <a:gd name="T4" fmla="*/ 0 w 27"/>
                <a:gd name="T5" fmla="*/ 0 h 25"/>
                <a:gd name="T6" fmla="*/ 0 w 27"/>
                <a:gd name="T7" fmla="*/ 5 h 25"/>
                <a:gd name="T8" fmla="*/ 1 w 27"/>
                <a:gd name="T9" fmla="*/ 10 h 25"/>
                <a:gd name="T10" fmla="*/ 15 w 27"/>
                <a:gd name="T11" fmla="*/ 25 h 25"/>
                <a:gd name="T12" fmla="*/ 26 w 27"/>
                <a:gd name="T13" fmla="*/ 9 h 25"/>
                <a:gd name="T14" fmla="*/ 27 w 27"/>
                <a:gd name="T15" fmla="*/ 1 h 25"/>
                <a:gd name="T16" fmla="*/ 4 w 27"/>
                <a:gd name="T17" fmla="*/ 9 h 25"/>
                <a:gd name="T18" fmla="*/ 7 w 27"/>
                <a:gd name="T19" fmla="*/ 16 h 25"/>
                <a:gd name="T20" fmla="*/ 2 w 27"/>
                <a:gd name="T21" fmla="*/ 10 h 25"/>
                <a:gd name="T22" fmla="*/ 1 w 27"/>
                <a:gd name="T23" fmla="*/ 4 h 25"/>
                <a:gd name="T24" fmla="*/ 4 w 27"/>
                <a:gd name="T25" fmla="*/ 4 h 25"/>
                <a:gd name="T26" fmla="*/ 4 w 27"/>
                <a:gd name="T27"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25">
                  <a:moveTo>
                    <a:pt x="27" y="1"/>
                  </a:moveTo>
                  <a:cubicBezTo>
                    <a:pt x="22" y="4"/>
                    <a:pt x="17" y="5"/>
                    <a:pt x="10" y="6"/>
                  </a:cubicBezTo>
                  <a:cubicBezTo>
                    <a:pt x="6" y="5"/>
                    <a:pt x="3" y="3"/>
                    <a:pt x="0" y="0"/>
                  </a:cubicBezTo>
                  <a:cubicBezTo>
                    <a:pt x="0" y="5"/>
                    <a:pt x="0" y="5"/>
                    <a:pt x="0" y="5"/>
                  </a:cubicBezTo>
                  <a:cubicBezTo>
                    <a:pt x="1" y="10"/>
                    <a:pt x="1" y="10"/>
                    <a:pt x="1" y="10"/>
                  </a:cubicBezTo>
                  <a:cubicBezTo>
                    <a:pt x="5" y="17"/>
                    <a:pt x="10" y="22"/>
                    <a:pt x="15" y="25"/>
                  </a:cubicBezTo>
                  <a:cubicBezTo>
                    <a:pt x="26" y="9"/>
                    <a:pt x="26" y="9"/>
                    <a:pt x="26" y="9"/>
                  </a:cubicBezTo>
                  <a:cubicBezTo>
                    <a:pt x="27" y="1"/>
                    <a:pt x="27" y="1"/>
                    <a:pt x="27" y="1"/>
                  </a:cubicBezTo>
                  <a:close/>
                  <a:moveTo>
                    <a:pt x="4" y="9"/>
                  </a:moveTo>
                  <a:cubicBezTo>
                    <a:pt x="7" y="16"/>
                    <a:pt x="7" y="16"/>
                    <a:pt x="7" y="16"/>
                  </a:cubicBezTo>
                  <a:cubicBezTo>
                    <a:pt x="2" y="10"/>
                    <a:pt x="2" y="10"/>
                    <a:pt x="2" y="10"/>
                  </a:cubicBezTo>
                  <a:cubicBezTo>
                    <a:pt x="1" y="4"/>
                    <a:pt x="1" y="4"/>
                    <a:pt x="1" y="4"/>
                  </a:cubicBezTo>
                  <a:cubicBezTo>
                    <a:pt x="4" y="4"/>
                    <a:pt x="4" y="4"/>
                    <a:pt x="4" y="4"/>
                  </a:cubicBezTo>
                  <a:cubicBezTo>
                    <a:pt x="4" y="9"/>
                    <a:pt x="4" y="9"/>
                    <a:pt x="4" y="9"/>
                  </a:cubicBezTo>
                  <a:close/>
                </a:path>
              </a:pathLst>
            </a:custGeom>
            <a:solidFill>
              <a:srgbClr val="DCA5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53"/>
            <p:cNvSpPr/>
            <p:nvPr/>
          </p:nvSpPr>
          <p:spPr bwMode="auto">
            <a:xfrm>
              <a:off x="4737101" y="2587625"/>
              <a:ext cx="22225" cy="46038"/>
            </a:xfrm>
            <a:custGeom>
              <a:avLst/>
              <a:gdLst>
                <a:gd name="T0" fmla="*/ 14 w 14"/>
                <a:gd name="T1" fmla="*/ 29 h 29"/>
                <a:gd name="T2" fmla="*/ 7 w 14"/>
                <a:gd name="T3" fmla="*/ 12 h 29"/>
                <a:gd name="T4" fmla="*/ 7 w 14"/>
                <a:gd name="T5" fmla="*/ 0 h 29"/>
                <a:gd name="T6" fmla="*/ 0 w 14"/>
                <a:gd name="T7" fmla="*/ 0 h 29"/>
                <a:gd name="T8" fmla="*/ 3 w 14"/>
                <a:gd name="T9" fmla="*/ 14 h 29"/>
                <a:gd name="T10" fmla="*/ 14 w 14"/>
                <a:gd name="T11" fmla="*/ 29 h 29"/>
                <a:gd name="T12" fmla="*/ 14 w 14"/>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14" h="29">
                  <a:moveTo>
                    <a:pt x="14" y="29"/>
                  </a:moveTo>
                  <a:lnTo>
                    <a:pt x="7" y="12"/>
                  </a:lnTo>
                  <a:lnTo>
                    <a:pt x="7" y="0"/>
                  </a:lnTo>
                  <a:lnTo>
                    <a:pt x="0" y="0"/>
                  </a:lnTo>
                  <a:lnTo>
                    <a:pt x="3" y="14"/>
                  </a:lnTo>
                  <a:lnTo>
                    <a:pt x="14" y="29"/>
                  </a:lnTo>
                  <a:lnTo>
                    <a:pt x="14" y="29"/>
                  </a:lnTo>
                  <a:close/>
                </a:path>
              </a:pathLst>
            </a:custGeom>
            <a:solidFill>
              <a:srgbClr val="F3DDC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54"/>
            <p:cNvSpPr/>
            <p:nvPr/>
          </p:nvSpPr>
          <p:spPr bwMode="auto">
            <a:xfrm>
              <a:off x="4756151" y="2667000"/>
              <a:ext cx="74613" cy="419100"/>
            </a:xfrm>
            <a:custGeom>
              <a:avLst/>
              <a:gdLst>
                <a:gd name="T0" fmla="*/ 12 w 20"/>
                <a:gd name="T1" fmla="*/ 2 h 112"/>
                <a:gd name="T2" fmla="*/ 9 w 20"/>
                <a:gd name="T3" fmla="*/ 0 h 112"/>
                <a:gd name="T4" fmla="*/ 9 w 20"/>
                <a:gd name="T5" fmla="*/ 1 h 112"/>
                <a:gd name="T6" fmla="*/ 12 w 20"/>
                <a:gd name="T7" fmla="*/ 7 h 112"/>
                <a:gd name="T8" fmla="*/ 5 w 20"/>
                <a:gd name="T9" fmla="*/ 17 h 112"/>
                <a:gd name="T10" fmla="*/ 12 w 20"/>
                <a:gd name="T11" fmla="*/ 36 h 112"/>
                <a:gd name="T12" fmla="*/ 0 w 20"/>
                <a:gd name="T13" fmla="*/ 97 h 112"/>
                <a:gd name="T14" fmla="*/ 7 w 20"/>
                <a:gd name="T15" fmla="*/ 112 h 112"/>
                <a:gd name="T16" fmla="*/ 20 w 20"/>
                <a:gd name="T17" fmla="*/ 84 h 112"/>
                <a:gd name="T18" fmla="*/ 17 w 20"/>
                <a:gd name="T19" fmla="*/ 36 h 112"/>
                <a:gd name="T20" fmla="*/ 11 w 20"/>
                <a:gd name="T21" fmla="*/ 17 h 112"/>
                <a:gd name="T22" fmla="*/ 14 w 20"/>
                <a:gd name="T23" fmla="*/ 14 h 112"/>
                <a:gd name="T24" fmla="*/ 18 w 20"/>
                <a:gd name="T25" fmla="*/ 7 h 112"/>
                <a:gd name="T26" fmla="*/ 12 w 20"/>
                <a:gd name="T27" fmla="*/ 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12">
                  <a:moveTo>
                    <a:pt x="12" y="2"/>
                  </a:moveTo>
                  <a:cubicBezTo>
                    <a:pt x="11" y="1"/>
                    <a:pt x="10" y="1"/>
                    <a:pt x="9" y="0"/>
                  </a:cubicBezTo>
                  <a:cubicBezTo>
                    <a:pt x="9" y="1"/>
                    <a:pt x="9" y="1"/>
                    <a:pt x="9" y="1"/>
                  </a:cubicBezTo>
                  <a:cubicBezTo>
                    <a:pt x="12" y="7"/>
                    <a:pt x="12" y="7"/>
                    <a:pt x="12" y="7"/>
                  </a:cubicBezTo>
                  <a:cubicBezTo>
                    <a:pt x="5" y="17"/>
                    <a:pt x="5" y="17"/>
                    <a:pt x="5" y="17"/>
                  </a:cubicBezTo>
                  <a:cubicBezTo>
                    <a:pt x="12" y="36"/>
                    <a:pt x="12" y="36"/>
                    <a:pt x="12" y="36"/>
                  </a:cubicBezTo>
                  <a:cubicBezTo>
                    <a:pt x="0" y="97"/>
                    <a:pt x="0" y="97"/>
                    <a:pt x="0" y="97"/>
                  </a:cubicBezTo>
                  <a:cubicBezTo>
                    <a:pt x="7" y="112"/>
                    <a:pt x="7" y="112"/>
                    <a:pt x="7" y="112"/>
                  </a:cubicBezTo>
                  <a:cubicBezTo>
                    <a:pt x="12" y="103"/>
                    <a:pt x="16" y="94"/>
                    <a:pt x="20" y="84"/>
                  </a:cubicBezTo>
                  <a:cubicBezTo>
                    <a:pt x="17" y="36"/>
                    <a:pt x="17" y="36"/>
                    <a:pt x="17" y="36"/>
                  </a:cubicBezTo>
                  <a:cubicBezTo>
                    <a:pt x="11" y="17"/>
                    <a:pt x="11" y="17"/>
                    <a:pt x="11" y="17"/>
                  </a:cubicBezTo>
                  <a:cubicBezTo>
                    <a:pt x="14" y="14"/>
                    <a:pt x="14" y="14"/>
                    <a:pt x="14" y="14"/>
                  </a:cubicBezTo>
                  <a:cubicBezTo>
                    <a:pt x="18" y="7"/>
                    <a:pt x="18" y="7"/>
                    <a:pt x="18" y="7"/>
                  </a:cubicBezTo>
                  <a:cubicBezTo>
                    <a:pt x="12" y="2"/>
                    <a:pt x="12" y="2"/>
                    <a:pt x="12" y="2"/>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55"/>
            <p:cNvSpPr/>
            <p:nvPr/>
          </p:nvSpPr>
          <p:spPr bwMode="auto">
            <a:xfrm>
              <a:off x="4764088" y="2670175"/>
              <a:ext cx="36513" cy="60325"/>
            </a:xfrm>
            <a:custGeom>
              <a:avLst/>
              <a:gdLst>
                <a:gd name="T0" fmla="*/ 23 w 23"/>
                <a:gd name="T1" fmla="*/ 14 h 38"/>
                <a:gd name="T2" fmla="*/ 16 w 23"/>
                <a:gd name="T3" fmla="*/ 0 h 38"/>
                <a:gd name="T4" fmla="*/ 0 w 23"/>
                <a:gd name="T5" fmla="*/ 24 h 38"/>
                <a:gd name="T6" fmla="*/ 7 w 23"/>
                <a:gd name="T7" fmla="*/ 38 h 38"/>
                <a:gd name="T8" fmla="*/ 23 w 23"/>
                <a:gd name="T9" fmla="*/ 14 h 38"/>
                <a:gd name="T10" fmla="*/ 23 w 23"/>
                <a:gd name="T11" fmla="*/ 14 h 38"/>
              </a:gdLst>
              <a:ahLst/>
              <a:cxnLst>
                <a:cxn ang="0">
                  <a:pos x="T0" y="T1"/>
                </a:cxn>
                <a:cxn ang="0">
                  <a:pos x="T2" y="T3"/>
                </a:cxn>
                <a:cxn ang="0">
                  <a:pos x="T4" y="T5"/>
                </a:cxn>
                <a:cxn ang="0">
                  <a:pos x="T6" y="T7"/>
                </a:cxn>
                <a:cxn ang="0">
                  <a:pos x="T8" y="T9"/>
                </a:cxn>
                <a:cxn ang="0">
                  <a:pos x="T10" y="T11"/>
                </a:cxn>
              </a:cxnLst>
              <a:rect l="0" t="0" r="r" b="b"/>
              <a:pathLst>
                <a:path w="23" h="38">
                  <a:moveTo>
                    <a:pt x="23" y="14"/>
                  </a:moveTo>
                  <a:lnTo>
                    <a:pt x="16" y="0"/>
                  </a:lnTo>
                  <a:lnTo>
                    <a:pt x="0" y="24"/>
                  </a:lnTo>
                  <a:lnTo>
                    <a:pt x="7" y="38"/>
                  </a:lnTo>
                  <a:lnTo>
                    <a:pt x="23" y="14"/>
                  </a:lnTo>
                  <a:lnTo>
                    <a:pt x="23" y="14"/>
                  </a:lnTo>
                  <a:close/>
                </a:path>
              </a:pathLst>
            </a:custGeom>
            <a:solidFill>
              <a:srgbClr val="C4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56"/>
            <p:cNvSpPr/>
            <p:nvPr/>
          </p:nvSpPr>
          <p:spPr bwMode="auto">
            <a:xfrm>
              <a:off x="4725988" y="2592388"/>
              <a:ext cx="63500" cy="163513"/>
            </a:xfrm>
            <a:custGeom>
              <a:avLst/>
              <a:gdLst>
                <a:gd name="T0" fmla="*/ 17 w 17"/>
                <a:gd name="T1" fmla="*/ 21 h 44"/>
                <a:gd name="T2" fmla="*/ 17 w 17"/>
                <a:gd name="T3" fmla="*/ 20 h 44"/>
                <a:gd name="T4" fmla="*/ 3 w 17"/>
                <a:gd name="T5" fmla="*/ 5 h 44"/>
                <a:gd name="T6" fmla="*/ 2 w 17"/>
                <a:gd name="T7" fmla="*/ 0 h 44"/>
                <a:gd name="T8" fmla="*/ 0 w 17"/>
                <a:gd name="T9" fmla="*/ 0 h 44"/>
                <a:gd name="T10" fmla="*/ 0 w 17"/>
                <a:gd name="T11" fmla="*/ 8 h 44"/>
                <a:gd name="T12" fmla="*/ 1 w 17"/>
                <a:gd name="T13" fmla="*/ 44 h 44"/>
                <a:gd name="T14" fmla="*/ 10 w 17"/>
                <a:gd name="T15" fmla="*/ 31 h 44"/>
                <a:gd name="T16" fmla="*/ 17 w 17"/>
                <a:gd name="T17" fmla="*/ 2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44">
                  <a:moveTo>
                    <a:pt x="17" y="21"/>
                  </a:moveTo>
                  <a:cubicBezTo>
                    <a:pt x="17" y="20"/>
                    <a:pt x="17" y="20"/>
                    <a:pt x="17" y="20"/>
                  </a:cubicBezTo>
                  <a:cubicBezTo>
                    <a:pt x="12" y="17"/>
                    <a:pt x="7" y="12"/>
                    <a:pt x="3" y="5"/>
                  </a:cubicBezTo>
                  <a:cubicBezTo>
                    <a:pt x="2" y="0"/>
                    <a:pt x="2" y="0"/>
                    <a:pt x="2" y="0"/>
                  </a:cubicBezTo>
                  <a:cubicBezTo>
                    <a:pt x="0" y="0"/>
                    <a:pt x="0" y="0"/>
                    <a:pt x="0" y="0"/>
                  </a:cubicBezTo>
                  <a:cubicBezTo>
                    <a:pt x="0" y="8"/>
                    <a:pt x="0" y="8"/>
                    <a:pt x="0" y="8"/>
                  </a:cubicBezTo>
                  <a:cubicBezTo>
                    <a:pt x="1" y="44"/>
                    <a:pt x="1" y="44"/>
                    <a:pt x="1" y="44"/>
                  </a:cubicBezTo>
                  <a:cubicBezTo>
                    <a:pt x="10" y="31"/>
                    <a:pt x="10" y="31"/>
                    <a:pt x="10" y="31"/>
                  </a:cubicBezTo>
                  <a:cubicBezTo>
                    <a:pt x="17" y="21"/>
                    <a:pt x="17" y="21"/>
                    <a:pt x="17" y="21"/>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57"/>
            <p:cNvSpPr/>
            <p:nvPr/>
          </p:nvSpPr>
          <p:spPr bwMode="auto">
            <a:xfrm>
              <a:off x="4497388" y="2587625"/>
              <a:ext cx="776288" cy="2268538"/>
            </a:xfrm>
            <a:custGeom>
              <a:avLst/>
              <a:gdLst>
                <a:gd name="T0" fmla="*/ 71 w 207"/>
                <a:gd name="T1" fmla="*/ 32 h 605"/>
                <a:gd name="T2" fmla="*/ 61 w 207"/>
                <a:gd name="T3" fmla="*/ 9 h 605"/>
                <a:gd name="T4" fmla="*/ 42 w 207"/>
                <a:gd name="T5" fmla="*/ 22 h 605"/>
                <a:gd name="T6" fmla="*/ 46 w 207"/>
                <a:gd name="T7" fmla="*/ 33 h 605"/>
                <a:gd name="T8" fmla="*/ 37 w 207"/>
                <a:gd name="T9" fmla="*/ 94 h 605"/>
                <a:gd name="T10" fmla="*/ 64 w 207"/>
                <a:gd name="T11" fmla="*/ 189 h 605"/>
                <a:gd name="T12" fmla="*/ 5 w 207"/>
                <a:gd name="T13" fmla="*/ 273 h 605"/>
                <a:gd name="T14" fmla="*/ 68 w 207"/>
                <a:gd name="T15" fmla="*/ 229 h 605"/>
                <a:gd name="T16" fmla="*/ 87 w 207"/>
                <a:gd name="T17" fmla="*/ 258 h 605"/>
                <a:gd name="T18" fmla="*/ 142 w 207"/>
                <a:gd name="T19" fmla="*/ 289 h 605"/>
                <a:gd name="T20" fmla="*/ 148 w 207"/>
                <a:gd name="T21" fmla="*/ 512 h 605"/>
                <a:gd name="T22" fmla="*/ 138 w 207"/>
                <a:gd name="T23" fmla="*/ 575 h 605"/>
                <a:gd name="T24" fmla="*/ 150 w 207"/>
                <a:gd name="T25" fmla="*/ 590 h 605"/>
                <a:gd name="T26" fmla="*/ 157 w 207"/>
                <a:gd name="T27" fmla="*/ 595 h 605"/>
                <a:gd name="T28" fmla="*/ 188 w 207"/>
                <a:gd name="T29" fmla="*/ 578 h 605"/>
                <a:gd name="T30" fmla="*/ 173 w 207"/>
                <a:gd name="T31" fmla="*/ 526 h 605"/>
                <a:gd name="T32" fmla="*/ 163 w 207"/>
                <a:gd name="T33" fmla="*/ 241 h 605"/>
                <a:gd name="T34" fmla="*/ 198 w 207"/>
                <a:gd name="T35" fmla="*/ 195 h 605"/>
                <a:gd name="T36" fmla="*/ 192 w 207"/>
                <a:gd name="T37" fmla="*/ 64 h 605"/>
                <a:gd name="T38" fmla="*/ 127 w 207"/>
                <a:gd name="T39" fmla="*/ 9 h 605"/>
                <a:gd name="T40" fmla="*/ 184 w 207"/>
                <a:gd name="T41" fmla="*/ 178 h 605"/>
                <a:gd name="T42" fmla="*/ 144 w 207"/>
                <a:gd name="T43" fmla="*/ 209 h 605"/>
                <a:gd name="T44" fmla="*/ 162 w 207"/>
                <a:gd name="T45" fmla="*/ 133 h 605"/>
                <a:gd name="T46" fmla="*/ 139 w 207"/>
                <a:gd name="T47" fmla="*/ 181 h 605"/>
                <a:gd name="T48" fmla="*/ 137 w 207"/>
                <a:gd name="T49" fmla="*/ 193 h 605"/>
                <a:gd name="T50" fmla="*/ 94 w 207"/>
                <a:gd name="T51" fmla="*/ 249 h 605"/>
                <a:gd name="T52" fmla="*/ 76 w 207"/>
                <a:gd name="T53" fmla="*/ 144 h 605"/>
                <a:gd name="T54" fmla="*/ 130 w 207"/>
                <a:gd name="T55" fmla="*/ 41 h 605"/>
                <a:gd name="T56" fmla="*/ 130 w 207"/>
                <a:gd name="T57" fmla="*/ 27 h 605"/>
                <a:gd name="T58" fmla="*/ 116 w 207"/>
                <a:gd name="T59" fmla="*/ 0 h 605"/>
                <a:gd name="T60" fmla="*/ 95 w 207"/>
                <a:gd name="T61" fmla="*/ 41 h 605"/>
                <a:gd name="T62" fmla="*/ 83 w 207"/>
                <a:gd name="T63" fmla="*/ 35 h 605"/>
                <a:gd name="T64" fmla="*/ 105 w 207"/>
                <a:gd name="T65" fmla="*/ 38 h 605"/>
                <a:gd name="T66" fmla="*/ 89 w 207"/>
                <a:gd name="T67" fmla="*/ 105 h 605"/>
                <a:gd name="T68" fmla="*/ 69 w 207"/>
                <a:gd name="T69" fmla="*/ 118 h 605"/>
                <a:gd name="T70" fmla="*/ 59 w 207"/>
                <a:gd name="T71" fmla="*/ 98 h 605"/>
                <a:gd name="T72" fmla="*/ 74 w 207"/>
                <a:gd name="T73" fmla="*/ 38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7" h="605">
                  <a:moveTo>
                    <a:pt x="74" y="38"/>
                  </a:moveTo>
                  <a:cubicBezTo>
                    <a:pt x="71" y="32"/>
                    <a:pt x="71" y="32"/>
                    <a:pt x="71" y="32"/>
                  </a:cubicBezTo>
                  <a:cubicBezTo>
                    <a:pt x="62" y="45"/>
                    <a:pt x="62" y="45"/>
                    <a:pt x="62" y="45"/>
                  </a:cubicBezTo>
                  <a:cubicBezTo>
                    <a:pt x="61" y="9"/>
                    <a:pt x="61" y="9"/>
                    <a:pt x="61" y="9"/>
                  </a:cubicBezTo>
                  <a:cubicBezTo>
                    <a:pt x="43" y="19"/>
                    <a:pt x="43" y="19"/>
                    <a:pt x="43" y="19"/>
                  </a:cubicBezTo>
                  <a:cubicBezTo>
                    <a:pt x="42" y="22"/>
                    <a:pt x="42" y="22"/>
                    <a:pt x="42" y="22"/>
                  </a:cubicBezTo>
                  <a:cubicBezTo>
                    <a:pt x="37" y="33"/>
                    <a:pt x="37" y="33"/>
                    <a:pt x="37" y="33"/>
                  </a:cubicBezTo>
                  <a:cubicBezTo>
                    <a:pt x="46" y="33"/>
                    <a:pt x="46" y="33"/>
                    <a:pt x="46" y="33"/>
                  </a:cubicBezTo>
                  <a:cubicBezTo>
                    <a:pt x="34" y="43"/>
                    <a:pt x="34" y="43"/>
                    <a:pt x="34" y="43"/>
                  </a:cubicBezTo>
                  <a:cubicBezTo>
                    <a:pt x="37" y="94"/>
                    <a:pt x="37" y="94"/>
                    <a:pt x="37" y="94"/>
                  </a:cubicBezTo>
                  <a:cubicBezTo>
                    <a:pt x="70" y="137"/>
                    <a:pt x="70" y="137"/>
                    <a:pt x="70" y="137"/>
                  </a:cubicBezTo>
                  <a:cubicBezTo>
                    <a:pt x="64" y="189"/>
                    <a:pt x="64" y="189"/>
                    <a:pt x="64" y="189"/>
                  </a:cubicBezTo>
                  <a:cubicBezTo>
                    <a:pt x="60" y="233"/>
                    <a:pt x="39" y="258"/>
                    <a:pt x="0" y="264"/>
                  </a:cubicBezTo>
                  <a:cubicBezTo>
                    <a:pt x="5" y="273"/>
                    <a:pt x="5" y="273"/>
                    <a:pt x="5" y="273"/>
                  </a:cubicBezTo>
                  <a:cubicBezTo>
                    <a:pt x="8" y="274"/>
                    <a:pt x="11" y="274"/>
                    <a:pt x="13" y="274"/>
                  </a:cubicBezTo>
                  <a:cubicBezTo>
                    <a:pt x="37" y="275"/>
                    <a:pt x="56" y="260"/>
                    <a:pt x="68" y="229"/>
                  </a:cubicBezTo>
                  <a:cubicBezTo>
                    <a:pt x="72" y="206"/>
                    <a:pt x="72" y="206"/>
                    <a:pt x="72" y="206"/>
                  </a:cubicBezTo>
                  <a:cubicBezTo>
                    <a:pt x="87" y="258"/>
                    <a:pt x="87" y="258"/>
                    <a:pt x="87" y="258"/>
                  </a:cubicBezTo>
                  <a:cubicBezTo>
                    <a:pt x="143" y="227"/>
                    <a:pt x="143" y="227"/>
                    <a:pt x="143" y="227"/>
                  </a:cubicBezTo>
                  <a:cubicBezTo>
                    <a:pt x="142" y="289"/>
                    <a:pt x="142" y="289"/>
                    <a:pt x="142" y="289"/>
                  </a:cubicBezTo>
                  <a:cubicBezTo>
                    <a:pt x="128" y="374"/>
                    <a:pt x="128" y="374"/>
                    <a:pt x="128" y="374"/>
                  </a:cubicBezTo>
                  <a:cubicBezTo>
                    <a:pt x="140" y="421"/>
                    <a:pt x="147" y="467"/>
                    <a:pt x="148" y="512"/>
                  </a:cubicBezTo>
                  <a:cubicBezTo>
                    <a:pt x="160" y="568"/>
                    <a:pt x="160" y="568"/>
                    <a:pt x="160" y="568"/>
                  </a:cubicBezTo>
                  <a:cubicBezTo>
                    <a:pt x="152" y="569"/>
                    <a:pt x="145" y="572"/>
                    <a:pt x="138" y="575"/>
                  </a:cubicBezTo>
                  <a:cubicBezTo>
                    <a:pt x="140" y="580"/>
                    <a:pt x="140" y="580"/>
                    <a:pt x="140" y="580"/>
                  </a:cubicBezTo>
                  <a:cubicBezTo>
                    <a:pt x="150" y="590"/>
                    <a:pt x="150" y="590"/>
                    <a:pt x="150" y="590"/>
                  </a:cubicBezTo>
                  <a:cubicBezTo>
                    <a:pt x="155" y="584"/>
                    <a:pt x="155" y="584"/>
                    <a:pt x="155" y="584"/>
                  </a:cubicBezTo>
                  <a:cubicBezTo>
                    <a:pt x="157" y="595"/>
                    <a:pt x="157" y="595"/>
                    <a:pt x="157" y="595"/>
                  </a:cubicBezTo>
                  <a:cubicBezTo>
                    <a:pt x="172" y="603"/>
                    <a:pt x="186" y="605"/>
                    <a:pt x="200" y="599"/>
                  </a:cubicBezTo>
                  <a:cubicBezTo>
                    <a:pt x="200" y="592"/>
                    <a:pt x="196" y="585"/>
                    <a:pt x="188" y="578"/>
                  </a:cubicBezTo>
                  <a:cubicBezTo>
                    <a:pt x="184" y="567"/>
                    <a:pt x="184" y="567"/>
                    <a:pt x="184" y="567"/>
                  </a:cubicBezTo>
                  <a:cubicBezTo>
                    <a:pt x="186" y="555"/>
                    <a:pt x="182" y="541"/>
                    <a:pt x="173" y="526"/>
                  </a:cubicBezTo>
                  <a:cubicBezTo>
                    <a:pt x="175" y="465"/>
                    <a:pt x="168" y="413"/>
                    <a:pt x="153" y="370"/>
                  </a:cubicBezTo>
                  <a:cubicBezTo>
                    <a:pt x="163" y="241"/>
                    <a:pt x="163" y="241"/>
                    <a:pt x="163" y="241"/>
                  </a:cubicBezTo>
                  <a:cubicBezTo>
                    <a:pt x="167" y="245"/>
                    <a:pt x="171" y="248"/>
                    <a:pt x="175" y="251"/>
                  </a:cubicBezTo>
                  <a:cubicBezTo>
                    <a:pt x="198" y="195"/>
                    <a:pt x="198" y="195"/>
                    <a:pt x="198" y="195"/>
                  </a:cubicBezTo>
                  <a:cubicBezTo>
                    <a:pt x="205" y="174"/>
                    <a:pt x="207" y="152"/>
                    <a:pt x="205" y="130"/>
                  </a:cubicBezTo>
                  <a:cubicBezTo>
                    <a:pt x="192" y="64"/>
                    <a:pt x="192" y="64"/>
                    <a:pt x="192" y="64"/>
                  </a:cubicBezTo>
                  <a:cubicBezTo>
                    <a:pt x="192" y="40"/>
                    <a:pt x="182" y="24"/>
                    <a:pt x="164" y="17"/>
                  </a:cubicBezTo>
                  <a:cubicBezTo>
                    <a:pt x="127" y="9"/>
                    <a:pt x="127" y="9"/>
                    <a:pt x="127" y="9"/>
                  </a:cubicBezTo>
                  <a:cubicBezTo>
                    <a:pt x="158" y="20"/>
                    <a:pt x="176" y="42"/>
                    <a:pt x="179" y="76"/>
                  </a:cubicBezTo>
                  <a:cubicBezTo>
                    <a:pt x="184" y="178"/>
                    <a:pt x="184" y="178"/>
                    <a:pt x="184" y="178"/>
                  </a:cubicBezTo>
                  <a:cubicBezTo>
                    <a:pt x="155" y="229"/>
                    <a:pt x="155" y="229"/>
                    <a:pt x="155" y="229"/>
                  </a:cubicBezTo>
                  <a:cubicBezTo>
                    <a:pt x="151" y="223"/>
                    <a:pt x="147" y="217"/>
                    <a:pt x="144" y="209"/>
                  </a:cubicBezTo>
                  <a:cubicBezTo>
                    <a:pt x="162" y="189"/>
                    <a:pt x="162" y="189"/>
                    <a:pt x="162" y="189"/>
                  </a:cubicBezTo>
                  <a:cubicBezTo>
                    <a:pt x="153" y="173"/>
                    <a:pt x="153" y="155"/>
                    <a:pt x="162" y="133"/>
                  </a:cubicBezTo>
                  <a:cubicBezTo>
                    <a:pt x="157" y="84"/>
                    <a:pt x="157" y="84"/>
                    <a:pt x="157" y="84"/>
                  </a:cubicBezTo>
                  <a:cubicBezTo>
                    <a:pt x="139" y="181"/>
                    <a:pt x="139" y="181"/>
                    <a:pt x="139" y="181"/>
                  </a:cubicBezTo>
                  <a:cubicBezTo>
                    <a:pt x="113" y="204"/>
                    <a:pt x="113" y="204"/>
                    <a:pt x="113" y="204"/>
                  </a:cubicBezTo>
                  <a:cubicBezTo>
                    <a:pt x="120" y="199"/>
                    <a:pt x="128" y="195"/>
                    <a:pt x="137" y="193"/>
                  </a:cubicBezTo>
                  <a:cubicBezTo>
                    <a:pt x="134" y="222"/>
                    <a:pt x="134" y="222"/>
                    <a:pt x="134" y="222"/>
                  </a:cubicBezTo>
                  <a:cubicBezTo>
                    <a:pt x="123" y="235"/>
                    <a:pt x="109" y="244"/>
                    <a:pt x="94" y="249"/>
                  </a:cubicBezTo>
                  <a:cubicBezTo>
                    <a:pt x="86" y="237"/>
                    <a:pt x="80" y="215"/>
                    <a:pt x="76" y="185"/>
                  </a:cubicBezTo>
                  <a:cubicBezTo>
                    <a:pt x="76" y="144"/>
                    <a:pt x="76" y="144"/>
                    <a:pt x="76" y="144"/>
                  </a:cubicBezTo>
                  <a:cubicBezTo>
                    <a:pt x="117" y="96"/>
                    <a:pt x="117" y="96"/>
                    <a:pt x="117" y="96"/>
                  </a:cubicBezTo>
                  <a:cubicBezTo>
                    <a:pt x="130" y="41"/>
                    <a:pt x="130" y="41"/>
                    <a:pt x="130" y="41"/>
                  </a:cubicBezTo>
                  <a:cubicBezTo>
                    <a:pt x="122" y="27"/>
                    <a:pt x="122" y="27"/>
                    <a:pt x="122" y="27"/>
                  </a:cubicBezTo>
                  <a:cubicBezTo>
                    <a:pt x="130" y="27"/>
                    <a:pt x="130" y="27"/>
                    <a:pt x="130" y="27"/>
                  </a:cubicBezTo>
                  <a:cubicBezTo>
                    <a:pt x="127" y="9"/>
                    <a:pt x="127" y="9"/>
                    <a:pt x="127" y="9"/>
                  </a:cubicBezTo>
                  <a:cubicBezTo>
                    <a:pt x="116" y="0"/>
                    <a:pt x="116" y="0"/>
                    <a:pt x="116" y="0"/>
                  </a:cubicBezTo>
                  <a:cubicBezTo>
                    <a:pt x="113" y="8"/>
                    <a:pt x="110" y="17"/>
                    <a:pt x="108" y="25"/>
                  </a:cubicBezTo>
                  <a:cubicBezTo>
                    <a:pt x="95" y="41"/>
                    <a:pt x="95" y="41"/>
                    <a:pt x="95" y="41"/>
                  </a:cubicBezTo>
                  <a:cubicBezTo>
                    <a:pt x="87" y="28"/>
                    <a:pt x="87" y="28"/>
                    <a:pt x="87" y="28"/>
                  </a:cubicBezTo>
                  <a:cubicBezTo>
                    <a:pt x="83" y="35"/>
                    <a:pt x="83" y="35"/>
                    <a:pt x="83" y="35"/>
                  </a:cubicBezTo>
                  <a:cubicBezTo>
                    <a:pt x="89" y="45"/>
                    <a:pt x="89" y="45"/>
                    <a:pt x="89" y="45"/>
                  </a:cubicBezTo>
                  <a:cubicBezTo>
                    <a:pt x="105" y="38"/>
                    <a:pt x="105" y="38"/>
                    <a:pt x="105" y="38"/>
                  </a:cubicBezTo>
                  <a:cubicBezTo>
                    <a:pt x="102" y="49"/>
                    <a:pt x="101" y="59"/>
                    <a:pt x="100" y="70"/>
                  </a:cubicBezTo>
                  <a:cubicBezTo>
                    <a:pt x="97" y="82"/>
                    <a:pt x="93" y="94"/>
                    <a:pt x="89" y="105"/>
                  </a:cubicBezTo>
                  <a:cubicBezTo>
                    <a:pt x="85" y="115"/>
                    <a:pt x="81" y="124"/>
                    <a:pt x="76" y="133"/>
                  </a:cubicBezTo>
                  <a:cubicBezTo>
                    <a:pt x="69" y="118"/>
                    <a:pt x="69" y="118"/>
                    <a:pt x="69" y="118"/>
                  </a:cubicBezTo>
                  <a:cubicBezTo>
                    <a:pt x="61" y="102"/>
                    <a:pt x="61" y="102"/>
                    <a:pt x="61" y="102"/>
                  </a:cubicBezTo>
                  <a:cubicBezTo>
                    <a:pt x="59" y="98"/>
                    <a:pt x="59" y="98"/>
                    <a:pt x="59" y="98"/>
                  </a:cubicBezTo>
                  <a:cubicBezTo>
                    <a:pt x="61" y="50"/>
                    <a:pt x="61" y="50"/>
                    <a:pt x="61" y="50"/>
                  </a:cubicBezTo>
                  <a:cubicBezTo>
                    <a:pt x="74" y="38"/>
                    <a:pt x="74" y="38"/>
                    <a:pt x="74" y="38"/>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58"/>
            <p:cNvSpPr/>
            <p:nvPr/>
          </p:nvSpPr>
          <p:spPr bwMode="auto">
            <a:xfrm>
              <a:off x="4797426" y="2719388"/>
              <a:ext cx="93663" cy="261938"/>
            </a:xfrm>
            <a:custGeom>
              <a:avLst/>
              <a:gdLst>
                <a:gd name="T0" fmla="*/ 3 w 25"/>
                <a:gd name="T1" fmla="*/ 0 h 70"/>
                <a:gd name="T2" fmla="*/ 0 w 25"/>
                <a:gd name="T3" fmla="*/ 3 h 70"/>
                <a:gd name="T4" fmla="*/ 6 w 25"/>
                <a:gd name="T5" fmla="*/ 22 h 70"/>
                <a:gd name="T6" fmla="*/ 9 w 25"/>
                <a:gd name="T7" fmla="*/ 70 h 70"/>
                <a:gd name="T8" fmla="*/ 20 w 25"/>
                <a:gd name="T9" fmla="*/ 35 h 70"/>
                <a:gd name="T10" fmla="*/ 25 w 25"/>
                <a:gd name="T11" fmla="*/ 3 h 70"/>
                <a:gd name="T12" fmla="*/ 9 w 25"/>
                <a:gd name="T13" fmla="*/ 10 h 70"/>
                <a:gd name="T14" fmla="*/ 3 w 2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70">
                  <a:moveTo>
                    <a:pt x="3" y="0"/>
                  </a:moveTo>
                  <a:cubicBezTo>
                    <a:pt x="0" y="3"/>
                    <a:pt x="0" y="3"/>
                    <a:pt x="0" y="3"/>
                  </a:cubicBezTo>
                  <a:cubicBezTo>
                    <a:pt x="6" y="22"/>
                    <a:pt x="6" y="22"/>
                    <a:pt x="6" y="22"/>
                  </a:cubicBezTo>
                  <a:cubicBezTo>
                    <a:pt x="9" y="70"/>
                    <a:pt x="9" y="70"/>
                    <a:pt x="9" y="70"/>
                  </a:cubicBezTo>
                  <a:cubicBezTo>
                    <a:pt x="13" y="59"/>
                    <a:pt x="17" y="47"/>
                    <a:pt x="20" y="35"/>
                  </a:cubicBezTo>
                  <a:cubicBezTo>
                    <a:pt x="21" y="24"/>
                    <a:pt x="22" y="14"/>
                    <a:pt x="25" y="3"/>
                  </a:cubicBezTo>
                  <a:cubicBezTo>
                    <a:pt x="9" y="10"/>
                    <a:pt x="9" y="10"/>
                    <a:pt x="9" y="10"/>
                  </a:cubicBezTo>
                  <a:cubicBezTo>
                    <a:pt x="3" y="0"/>
                    <a:pt x="3" y="0"/>
                    <a:pt x="3" y="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59"/>
            <p:cNvSpPr/>
            <p:nvPr/>
          </p:nvSpPr>
          <p:spPr bwMode="auto">
            <a:xfrm>
              <a:off x="4781551" y="2620963"/>
              <a:ext cx="404813" cy="900113"/>
            </a:xfrm>
            <a:custGeom>
              <a:avLst/>
              <a:gdLst>
                <a:gd name="T0" fmla="*/ 51 w 108"/>
                <a:gd name="T1" fmla="*/ 0 h 240"/>
                <a:gd name="T2" fmla="*/ 54 w 108"/>
                <a:gd name="T3" fmla="*/ 18 h 240"/>
                <a:gd name="T4" fmla="*/ 46 w 108"/>
                <a:gd name="T5" fmla="*/ 18 h 240"/>
                <a:gd name="T6" fmla="*/ 54 w 108"/>
                <a:gd name="T7" fmla="*/ 32 h 240"/>
                <a:gd name="T8" fmla="*/ 41 w 108"/>
                <a:gd name="T9" fmla="*/ 87 h 240"/>
                <a:gd name="T10" fmla="*/ 0 w 108"/>
                <a:gd name="T11" fmla="*/ 135 h 240"/>
                <a:gd name="T12" fmla="*/ 0 w 108"/>
                <a:gd name="T13" fmla="*/ 176 h 240"/>
                <a:gd name="T14" fmla="*/ 18 w 108"/>
                <a:gd name="T15" fmla="*/ 240 h 240"/>
                <a:gd name="T16" fmla="*/ 58 w 108"/>
                <a:gd name="T17" fmla="*/ 213 h 240"/>
                <a:gd name="T18" fmla="*/ 61 w 108"/>
                <a:gd name="T19" fmla="*/ 184 h 240"/>
                <a:gd name="T20" fmla="*/ 37 w 108"/>
                <a:gd name="T21" fmla="*/ 195 h 240"/>
                <a:gd name="T22" fmla="*/ 63 w 108"/>
                <a:gd name="T23" fmla="*/ 172 h 240"/>
                <a:gd name="T24" fmla="*/ 81 w 108"/>
                <a:gd name="T25" fmla="*/ 75 h 240"/>
                <a:gd name="T26" fmla="*/ 86 w 108"/>
                <a:gd name="T27" fmla="*/ 124 h 240"/>
                <a:gd name="T28" fmla="*/ 92 w 108"/>
                <a:gd name="T29" fmla="*/ 172 h 240"/>
                <a:gd name="T30" fmla="*/ 86 w 108"/>
                <a:gd name="T31" fmla="*/ 180 h 240"/>
                <a:gd name="T32" fmla="*/ 68 w 108"/>
                <a:gd name="T33" fmla="*/ 200 h 240"/>
                <a:gd name="T34" fmla="*/ 79 w 108"/>
                <a:gd name="T35" fmla="*/ 220 h 240"/>
                <a:gd name="T36" fmla="*/ 108 w 108"/>
                <a:gd name="T37" fmla="*/ 169 h 240"/>
                <a:gd name="T38" fmla="*/ 103 w 108"/>
                <a:gd name="T39" fmla="*/ 67 h 240"/>
                <a:gd name="T40" fmla="*/ 51 w 108"/>
                <a:gd name="T41"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240">
                  <a:moveTo>
                    <a:pt x="51" y="0"/>
                  </a:moveTo>
                  <a:cubicBezTo>
                    <a:pt x="54" y="18"/>
                    <a:pt x="54" y="18"/>
                    <a:pt x="54" y="18"/>
                  </a:cubicBezTo>
                  <a:cubicBezTo>
                    <a:pt x="46" y="18"/>
                    <a:pt x="46" y="18"/>
                    <a:pt x="46" y="18"/>
                  </a:cubicBezTo>
                  <a:cubicBezTo>
                    <a:pt x="54" y="32"/>
                    <a:pt x="54" y="32"/>
                    <a:pt x="54" y="32"/>
                  </a:cubicBezTo>
                  <a:cubicBezTo>
                    <a:pt x="41" y="87"/>
                    <a:pt x="41" y="87"/>
                    <a:pt x="41" y="87"/>
                  </a:cubicBezTo>
                  <a:cubicBezTo>
                    <a:pt x="0" y="135"/>
                    <a:pt x="0" y="135"/>
                    <a:pt x="0" y="135"/>
                  </a:cubicBezTo>
                  <a:cubicBezTo>
                    <a:pt x="0" y="176"/>
                    <a:pt x="0" y="176"/>
                    <a:pt x="0" y="176"/>
                  </a:cubicBezTo>
                  <a:cubicBezTo>
                    <a:pt x="4" y="206"/>
                    <a:pt x="10" y="228"/>
                    <a:pt x="18" y="240"/>
                  </a:cubicBezTo>
                  <a:cubicBezTo>
                    <a:pt x="33" y="235"/>
                    <a:pt x="47" y="226"/>
                    <a:pt x="58" y="213"/>
                  </a:cubicBezTo>
                  <a:cubicBezTo>
                    <a:pt x="61" y="184"/>
                    <a:pt x="61" y="184"/>
                    <a:pt x="61" y="184"/>
                  </a:cubicBezTo>
                  <a:cubicBezTo>
                    <a:pt x="52" y="186"/>
                    <a:pt x="44" y="190"/>
                    <a:pt x="37" y="195"/>
                  </a:cubicBezTo>
                  <a:cubicBezTo>
                    <a:pt x="63" y="172"/>
                    <a:pt x="63" y="172"/>
                    <a:pt x="63" y="172"/>
                  </a:cubicBezTo>
                  <a:cubicBezTo>
                    <a:pt x="81" y="75"/>
                    <a:pt x="81" y="75"/>
                    <a:pt x="81" y="75"/>
                  </a:cubicBezTo>
                  <a:cubicBezTo>
                    <a:pt x="86" y="124"/>
                    <a:pt x="86" y="124"/>
                    <a:pt x="86" y="124"/>
                  </a:cubicBezTo>
                  <a:cubicBezTo>
                    <a:pt x="92" y="172"/>
                    <a:pt x="92" y="172"/>
                    <a:pt x="92" y="172"/>
                  </a:cubicBezTo>
                  <a:cubicBezTo>
                    <a:pt x="86" y="180"/>
                    <a:pt x="86" y="180"/>
                    <a:pt x="86" y="180"/>
                  </a:cubicBezTo>
                  <a:cubicBezTo>
                    <a:pt x="68" y="200"/>
                    <a:pt x="68" y="200"/>
                    <a:pt x="68" y="200"/>
                  </a:cubicBezTo>
                  <a:cubicBezTo>
                    <a:pt x="71" y="208"/>
                    <a:pt x="75" y="214"/>
                    <a:pt x="79" y="220"/>
                  </a:cubicBezTo>
                  <a:cubicBezTo>
                    <a:pt x="108" y="169"/>
                    <a:pt x="108" y="169"/>
                    <a:pt x="108" y="169"/>
                  </a:cubicBezTo>
                  <a:cubicBezTo>
                    <a:pt x="103" y="67"/>
                    <a:pt x="103" y="67"/>
                    <a:pt x="103" y="67"/>
                  </a:cubicBezTo>
                  <a:cubicBezTo>
                    <a:pt x="100" y="33"/>
                    <a:pt x="82" y="11"/>
                    <a:pt x="51" y="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60"/>
            <p:cNvSpPr>
              <a:spLocks noEditPoints="1"/>
            </p:cNvSpPr>
            <p:nvPr/>
          </p:nvSpPr>
          <p:spPr bwMode="auto">
            <a:xfrm>
              <a:off x="4452938" y="2670175"/>
              <a:ext cx="306388" cy="908050"/>
            </a:xfrm>
            <a:custGeom>
              <a:avLst/>
              <a:gdLst>
                <a:gd name="T0" fmla="*/ 58 w 82"/>
                <a:gd name="T1" fmla="*/ 11 h 242"/>
                <a:gd name="T2" fmla="*/ 49 w 82"/>
                <a:gd name="T3" fmla="*/ 11 h 242"/>
                <a:gd name="T4" fmla="*/ 54 w 82"/>
                <a:gd name="T5" fmla="*/ 0 h 242"/>
                <a:gd name="T6" fmla="*/ 18 w 82"/>
                <a:gd name="T7" fmla="*/ 14 h 242"/>
                <a:gd name="T8" fmla="*/ 42 w 82"/>
                <a:gd name="T9" fmla="*/ 133 h 242"/>
                <a:gd name="T10" fmla="*/ 30 w 82"/>
                <a:gd name="T11" fmla="*/ 184 h 242"/>
                <a:gd name="T12" fmla="*/ 5 w 82"/>
                <a:gd name="T13" fmla="*/ 216 h 242"/>
                <a:gd name="T14" fmla="*/ 0 w 82"/>
                <a:gd name="T15" fmla="*/ 219 h 242"/>
                <a:gd name="T16" fmla="*/ 12 w 82"/>
                <a:gd name="T17" fmla="*/ 242 h 242"/>
                <a:gd name="T18" fmla="*/ 76 w 82"/>
                <a:gd name="T19" fmla="*/ 167 h 242"/>
                <a:gd name="T20" fmla="*/ 82 w 82"/>
                <a:gd name="T21" fmla="*/ 115 h 242"/>
                <a:gd name="T22" fmla="*/ 49 w 82"/>
                <a:gd name="T23" fmla="*/ 72 h 242"/>
                <a:gd name="T24" fmla="*/ 46 w 82"/>
                <a:gd name="T25" fmla="*/ 21 h 242"/>
                <a:gd name="T26" fmla="*/ 58 w 82"/>
                <a:gd name="T27" fmla="*/ 11 h 242"/>
                <a:gd name="T28" fmla="*/ 20 w 82"/>
                <a:gd name="T29" fmla="*/ 16 h 242"/>
                <a:gd name="T30" fmla="*/ 24 w 82"/>
                <a:gd name="T31" fmla="*/ 14 h 242"/>
                <a:gd name="T32" fmla="*/ 49 w 82"/>
                <a:gd name="T33" fmla="*/ 133 h 242"/>
                <a:gd name="T34" fmla="*/ 35 w 82"/>
                <a:gd name="T35" fmla="*/ 198 h 242"/>
                <a:gd name="T36" fmla="*/ 5 w 82"/>
                <a:gd name="T37" fmla="*/ 224 h 242"/>
                <a:gd name="T38" fmla="*/ 3 w 82"/>
                <a:gd name="T39" fmla="*/ 220 h 242"/>
                <a:gd name="T40" fmla="*/ 6 w 82"/>
                <a:gd name="T41" fmla="*/ 218 h 242"/>
                <a:gd name="T42" fmla="*/ 32 w 82"/>
                <a:gd name="T43" fmla="*/ 185 h 242"/>
                <a:gd name="T44" fmla="*/ 32 w 82"/>
                <a:gd name="T45" fmla="*/ 184 h 242"/>
                <a:gd name="T46" fmla="*/ 44 w 82"/>
                <a:gd name="T47" fmla="*/ 133 h 242"/>
                <a:gd name="T48" fmla="*/ 44 w 82"/>
                <a:gd name="T49" fmla="*/ 132 h 242"/>
                <a:gd name="T50" fmla="*/ 20 w 82"/>
                <a:gd name="T51"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2" h="242">
                  <a:moveTo>
                    <a:pt x="58" y="11"/>
                  </a:moveTo>
                  <a:cubicBezTo>
                    <a:pt x="49" y="11"/>
                    <a:pt x="49" y="11"/>
                    <a:pt x="49" y="11"/>
                  </a:cubicBezTo>
                  <a:cubicBezTo>
                    <a:pt x="54" y="0"/>
                    <a:pt x="54" y="0"/>
                    <a:pt x="54" y="0"/>
                  </a:cubicBezTo>
                  <a:cubicBezTo>
                    <a:pt x="18" y="14"/>
                    <a:pt x="18" y="14"/>
                    <a:pt x="18" y="14"/>
                  </a:cubicBezTo>
                  <a:cubicBezTo>
                    <a:pt x="42" y="133"/>
                    <a:pt x="42" y="133"/>
                    <a:pt x="42" y="133"/>
                  </a:cubicBezTo>
                  <a:cubicBezTo>
                    <a:pt x="30" y="184"/>
                    <a:pt x="30" y="184"/>
                    <a:pt x="30" y="184"/>
                  </a:cubicBezTo>
                  <a:cubicBezTo>
                    <a:pt x="24" y="200"/>
                    <a:pt x="16" y="210"/>
                    <a:pt x="5" y="216"/>
                  </a:cubicBezTo>
                  <a:cubicBezTo>
                    <a:pt x="3" y="217"/>
                    <a:pt x="1" y="218"/>
                    <a:pt x="0" y="219"/>
                  </a:cubicBezTo>
                  <a:cubicBezTo>
                    <a:pt x="12" y="242"/>
                    <a:pt x="12" y="242"/>
                    <a:pt x="12" y="242"/>
                  </a:cubicBezTo>
                  <a:cubicBezTo>
                    <a:pt x="51" y="236"/>
                    <a:pt x="72" y="211"/>
                    <a:pt x="76" y="167"/>
                  </a:cubicBezTo>
                  <a:cubicBezTo>
                    <a:pt x="82" y="115"/>
                    <a:pt x="82" y="115"/>
                    <a:pt x="82" y="115"/>
                  </a:cubicBezTo>
                  <a:cubicBezTo>
                    <a:pt x="49" y="72"/>
                    <a:pt x="49" y="72"/>
                    <a:pt x="49" y="72"/>
                  </a:cubicBezTo>
                  <a:cubicBezTo>
                    <a:pt x="46" y="21"/>
                    <a:pt x="46" y="21"/>
                    <a:pt x="46" y="21"/>
                  </a:cubicBezTo>
                  <a:cubicBezTo>
                    <a:pt x="58" y="11"/>
                    <a:pt x="58" y="11"/>
                    <a:pt x="58" y="11"/>
                  </a:cubicBezTo>
                  <a:close/>
                  <a:moveTo>
                    <a:pt x="20" y="16"/>
                  </a:moveTo>
                  <a:cubicBezTo>
                    <a:pt x="24" y="14"/>
                    <a:pt x="24" y="14"/>
                    <a:pt x="24" y="14"/>
                  </a:cubicBezTo>
                  <a:cubicBezTo>
                    <a:pt x="49" y="133"/>
                    <a:pt x="49" y="133"/>
                    <a:pt x="49" y="133"/>
                  </a:cubicBezTo>
                  <a:cubicBezTo>
                    <a:pt x="35" y="198"/>
                    <a:pt x="35" y="198"/>
                    <a:pt x="35" y="198"/>
                  </a:cubicBezTo>
                  <a:cubicBezTo>
                    <a:pt x="27" y="212"/>
                    <a:pt x="18" y="221"/>
                    <a:pt x="5" y="224"/>
                  </a:cubicBezTo>
                  <a:cubicBezTo>
                    <a:pt x="3" y="220"/>
                    <a:pt x="3" y="220"/>
                    <a:pt x="3" y="220"/>
                  </a:cubicBezTo>
                  <a:cubicBezTo>
                    <a:pt x="4" y="219"/>
                    <a:pt x="5" y="219"/>
                    <a:pt x="6" y="218"/>
                  </a:cubicBezTo>
                  <a:cubicBezTo>
                    <a:pt x="17" y="212"/>
                    <a:pt x="26" y="201"/>
                    <a:pt x="32" y="185"/>
                  </a:cubicBezTo>
                  <a:cubicBezTo>
                    <a:pt x="32" y="184"/>
                    <a:pt x="32" y="184"/>
                    <a:pt x="32" y="184"/>
                  </a:cubicBezTo>
                  <a:cubicBezTo>
                    <a:pt x="44" y="133"/>
                    <a:pt x="44" y="133"/>
                    <a:pt x="44" y="133"/>
                  </a:cubicBezTo>
                  <a:cubicBezTo>
                    <a:pt x="44" y="133"/>
                    <a:pt x="44" y="132"/>
                    <a:pt x="44" y="132"/>
                  </a:cubicBezTo>
                  <a:cubicBezTo>
                    <a:pt x="20" y="16"/>
                    <a:pt x="20" y="16"/>
                    <a:pt x="20" y="1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61"/>
            <p:cNvSpPr/>
            <p:nvPr/>
          </p:nvSpPr>
          <p:spPr bwMode="auto">
            <a:xfrm>
              <a:off x="4464051" y="2722563"/>
              <a:ext cx="171450" cy="787400"/>
            </a:xfrm>
            <a:custGeom>
              <a:avLst/>
              <a:gdLst>
                <a:gd name="T0" fmla="*/ 21 w 46"/>
                <a:gd name="T1" fmla="*/ 0 h 210"/>
                <a:gd name="T2" fmla="*/ 17 w 46"/>
                <a:gd name="T3" fmla="*/ 2 h 210"/>
                <a:gd name="T4" fmla="*/ 41 w 46"/>
                <a:gd name="T5" fmla="*/ 118 h 210"/>
                <a:gd name="T6" fmla="*/ 41 w 46"/>
                <a:gd name="T7" fmla="*/ 119 h 210"/>
                <a:gd name="T8" fmla="*/ 29 w 46"/>
                <a:gd name="T9" fmla="*/ 170 h 210"/>
                <a:gd name="T10" fmla="*/ 29 w 46"/>
                <a:gd name="T11" fmla="*/ 171 h 210"/>
                <a:gd name="T12" fmla="*/ 3 w 46"/>
                <a:gd name="T13" fmla="*/ 204 h 210"/>
                <a:gd name="T14" fmla="*/ 0 w 46"/>
                <a:gd name="T15" fmla="*/ 206 h 210"/>
                <a:gd name="T16" fmla="*/ 2 w 46"/>
                <a:gd name="T17" fmla="*/ 210 h 210"/>
                <a:gd name="T18" fmla="*/ 32 w 46"/>
                <a:gd name="T19" fmla="*/ 184 h 210"/>
                <a:gd name="T20" fmla="*/ 46 w 46"/>
                <a:gd name="T21" fmla="*/ 119 h 210"/>
                <a:gd name="T22" fmla="*/ 21 w 46"/>
                <a:gd name="T2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 h="210">
                  <a:moveTo>
                    <a:pt x="21" y="0"/>
                  </a:moveTo>
                  <a:cubicBezTo>
                    <a:pt x="17" y="2"/>
                    <a:pt x="17" y="2"/>
                    <a:pt x="17" y="2"/>
                  </a:cubicBezTo>
                  <a:cubicBezTo>
                    <a:pt x="41" y="118"/>
                    <a:pt x="41" y="118"/>
                    <a:pt x="41" y="118"/>
                  </a:cubicBezTo>
                  <a:cubicBezTo>
                    <a:pt x="41" y="118"/>
                    <a:pt x="41" y="119"/>
                    <a:pt x="41" y="119"/>
                  </a:cubicBezTo>
                  <a:cubicBezTo>
                    <a:pt x="29" y="170"/>
                    <a:pt x="29" y="170"/>
                    <a:pt x="29" y="170"/>
                  </a:cubicBezTo>
                  <a:cubicBezTo>
                    <a:pt x="29" y="170"/>
                    <a:pt x="29" y="170"/>
                    <a:pt x="29" y="171"/>
                  </a:cubicBezTo>
                  <a:cubicBezTo>
                    <a:pt x="23" y="187"/>
                    <a:pt x="14" y="198"/>
                    <a:pt x="3" y="204"/>
                  </a:cubicBezTo>
                  <a:cubicBezTo>
                    <a:pt x="2" y="205"/>
                    <a:pt x="1" y="205"/>
                    <a:pt x="0" y="206"/>
                  </a:cubicBezTo>
                  <a:cubicBezTo>
                    <a:pt x="2" y="210"/>
                    <a:pt x="2" y="210"/>
                    <a:pt x="2" y="210"/>
                  </a:cubicBezTo>
                  <a:cubicBezTo>
                    <a:pt x="15" y="207"/>
                    <a:pt x="24" y="198"/>
                    <a:pt x="32" y="184"/>
                  </a:cubicBezTo>
                  <a:cubicBezTo>
                    <a:pt x="46" y="119"/>
                    <a:pt x="46" y="119"/>
                    <a:pt x="46" y="119"/>
                  </a:cubicBezTo>
                  <a:cubicBezTo>
                    <a:pt x="21" y="0"/>
                    <a:pt x="21" y="0"/>
                    <a:pt x="21" y="0"/>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62"/>
            <p:cNvSpPr/>
            <p:nvPr/>
          </p:nvSpPr>
          <p:spPr bwMode="auto">
            <a:xfrm>
              <a:off x="4718051" y="2730500"/>
              <a:ext cx="57150" cy="239713"/>
            </a:xfrm>
            <a:custGeom>
              <a:avLst/>
              <a:gdLst>
                <a:gd name="T0" fmla="*/ 0 w 15"/>
                <a:gd name="T1" fmla="*/ 60 h 64"/>
                <a:gd name="T2" fmla="*/ 2 w 15"/>
                <a:gd name="T3" fmla="*/ 64 h 64"/>
                <a:gd name="T4" fmla="*/ 11 w 15"/>
                <a:gd name="T5" fmla="*/ 17 h 64"/>
                <a:gd name="T6" fmla="*/ 15 w 15"/>
                <a:gd name="T7" fmla="*/ 0 h 64"/>
                <a:gd name="T8" fmla="*/ 2 w 15"/>
                <a:gd name="T9" fmla="*/ 12 h 64"/>
                <a:gd name="T10" fmla="*/ 0 w 15"/>
                <a:gd name="T11" fmla="*/ 60 h 64"/>
              </a:gdLst>
              <a:ahLst/>
              <a:cxnLst>
                <a:cxn ang="0">
                  <a:pos x="T0" y="T1"/>
                </a:cxn>
                <a:cxn ang="0">
                  <a:pos x="T2" y="T3"/>
                </a:cxn>
                <a:cxn ang="0">
                  <a:pos x="T4" y="T5"/>
                </a:cxn>
                <a:cxn ang="0">
                  <a:pos x="T6" y="T7"/>
                </a:cxn>
                <a:cxn ang="0">
                  <a:pos x="T8" y="T9"/>
                </a:cxn>
                <a:cxn ang="0">
                  <a:pos x="T10" y="T11"/>
                </a:cxn>
              </a:cxnLst>
              <a:rect l="0" t="0" r="r" b="b"/>
              <a:pathLst>
                <a:path w="15" h="64">
                  <a:moveTo>
                    <a:pt x="0" y="60"/>
                  </a:moveTo>
                  <a:cubicBezTo>
                    <a:pt x="2" y="64"/>
                    <a:pt x="2" y="64"/>
                    <a:pt x="2" y="64"/>
                  </a:cubicBezTo>
                  <a:cubicBezTo>
                    <a:pt x="2" y="47"/>
                    <a:pt x="5" y="31"/>
                    <a:pt x="11" y="17"/>
                  </a:cubicBezTo>
                  <a:cubicBezTo>
                    <a:pt x="15" y="0"/>
                    <a:pt x="15" y="0"/>
                    <a:pt x="15" y="0"/>
                  </a:cubicBezTo>
                  <a:cubicBezTo>
                    <a:pt x="2" y="12"/>
                    <a:pt x="2" y="12"/>
                    <a:pt x="2" y="12"/>
                  </a:cubicBezTo>
                  <a:cubicBezTo>
                    <a:pt x="0" y="60"/>
                    <a:pt x="0" y="60"/>
                    <a:pt x="0" y="6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63"/>
            <p:cNvSpPr>
              <a:spLocks noEditPoints="1"/>
            </p:cNvSpPr>
            <p:nvPr/>
          </p:nvSpPr>
          <p:spPr bwMode="auto">
            <a:xfrm>
              <a:off x="4456113" y="2786063"/>
              <a:ext cx="120650" cy="663575"/>
            </a:xfrm>
            <a:custGeom>
              <a:avLst/>
              <a:gdLst>
                <a:gd name="T0" fmla="*/ 6 w 32"/>
                <a:gd name="T1" fmla="*/ 102 h 177"/>
                <a:gd name="T2" fmla="*/ 0 w 32"/>
                <a:gd name="T3" fmla="*/ 110 h 177"/>
                <a:gd name="T4" fmla="*/ 4 w 32"/>
                <a:gd name="T5" fmla="*/ 177 h 177"/>
                <a:gd name="T6" fmla="*/ 32 w 32"/>
                <a:gd name="T7" fmla="*/ 104 h 177"/>
                <a:gd name="T8" fmla="*/ 13 w 32"/>
                <a:gd name="T9" fmla="*/ 0 h 177"/>
                <a:gd name="T10" fmla="*/ 6 w 32"/>
                <a:gd name="T11" fmla="*/ 102 h 177"/>
                <a:gd name="T12" fmla="*/ 14 w 32"/>
                <a:gd name="T13" fmla="*/ 15 h 177"/>
                <a:gd name="T14" fmla="*/ 16 w 32"/>
                <a:gd name="T15" fmla="*/ 30 h 177"/>
                <a:gd name="T16" fmla="*/ 14 w 32"/>
                <a:gd name="T17" fmla="*/ 108 h 177"/>
                <a:gd name="T18" fmla="*/ 6 w 32"/>
                <a:gd name="T19" fmla="*/ 117 h 177"/>
                <a:gd name="T20" fmla="*/ 11 w 32"/>
                <a:gd name="T21" fmla="*/ 153 h 177"/>
                <a:gd name="T22" fmla="*/ 5 w 32"/>
                <a:gd name="T23" fmla="*/ 167 h 177"/>
                <a:gd name="T24" fmla="*/ 2 w 32"/>
                <a:gd name="T25" fmla="*/ 110 h 177"/>
                <a:gd name="T26" fmla="*/ 8 w 32"/>
                <a:gd name="T27" fmla="*/ 103 h 177"/>
                <a:gd name="T28" fmla="*/ 8 w 32"/>
                <a:gd name="T29" fmla="*/ 102 h 177"/>
                <a:gd name="T30" fmla="*/ 14 w 32"/>
                <a:gd name="T31" fmla="*/ 1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7">
                  <a:moveTo>
                    <a:pt x="6" y="102"/>
                  </a:moveTo>
                  <a:cubicBezTo>
                    <a:pt x="0" y="110"/>
                    <a:pt x="0" y="110"/>
                    <a:pt x="0" y="110"/>
                  </a:cubicBezTo>
                  <a:cubicBezTo>
                    <a:pt x="4" y="177"/>
                    <a:pt x="4" y="177"/>
                    <a:pt x="4" y="177"/>
                  </a:cubicBezTo>
                  <a:cubicBezTo>
                    <a:pt x="32" y="104"/>
                    <a:pt x="32" y="104"/>
                    <a:pt x="32" y="104"/>
                  </a:cubicBezTo>
                  <a:cubicBezTo>
                    <a:pt x="13" y="0"/>
                    <a:pt x="13" y="0"/>
                    <a:pt x="13" y="0"/>
                  </a:cubicBezTo>
                  <a:cubicBezTo>
                    <a:pt x="10" y="23"/>
                    <a:pt x="7" y="57"/>
                    <a:pt x="6" y="102"/>
                  </a:cubicBezTo>
                  <a:close/>
                  <a:moveTo>
                    <a:pt x="14" y="15"/>
                  </a:moveTo>
                  <a:cubicBezTo>
                    <a:pt x="16" y="30"/>
                    <a:pt x="16" y="30"/>
                    <a:pt x="16" y="30"/>
                  </a:cubicBezTo>
                  <a:cubicBezTo>
                    <a:pt x="14" y="108"/>
                    <a:pt x="14" y="108"/>
                    <a:pt x="14" y="108"/>
                  </a:cubicBezTo>
                  <a:cubicBezTo>
                    <a:pt x="6" y="117"/>
                    <a:pt x="6" y="117"/>
                    <a:pt x="6" y="117"/>
                  </a:cubicBezTo>
                  <a:cubicBezTo>
                    <a:pt x="11" y="153"/>
                    <a:pt x="11" y="153"/>
                    <a:pt x="11" y="153"/>
                  </a:cubicBezTo>
                  <a:cubicBezTo>
                    <a:pt x="5" y="167"/>
                    <a:pt x="5" y="167"/>
                    <a:pt x="5" y="167"/>
                  </a:cubicBezTo>
                  <a:cubicBezTo>
                    <a:pt x="2" y="110"/>
                    <a:pt x="2" y="110"/>
                    <a:pt x="2" y="110"/>
                  </a:cubicBezTo>
                  <a:cubicBezTo>
                    <a:pt x="8" y="103"/>
                    <a:pt x="8" y="103"/>
                    <a:pt x="8" y="103"/>
                  </a:cubicBezTo>
                  <a:cubicBezTo>
                    <a:pt x="8" y="103"/>
                    <a:pt x="8" y="102"/>
                    <a:pt x="8" y="102"/>
                  </a:cubicBezTo>
                  <a:cubicBezTo>
                    <a:pt x="9" y="66"/>
                    <a:pt x="11" y="37"/>
                    <a:pt x="14" y="15"/>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64"/>
            <p:cNvSpPr/>
            <p:nvPr/>
          </p:nvSpPr>
          <p:spPr bwMode="auto">
            <a:xfrm>
              <a:off x="4464051" y="2843213"/>
              <a:ext cx="52388" cy="569913"/>
            </a:xfrm>
            <a:custGeom>
              <a:avLst/>
              <a:gdLst>
                <a:gd name="T0" fmla="*/ 14 w 14"/>
                <a:gd name="T1" fmla="*/ 15 h 152"/>
                <a:gd name="T2" fmla="*/ 12 w 14"/>
                <a:gd name="T3" fmla="*/ 0 h 152"/>
                <a:gd name="T4" fmla="*/ 6 w 14"/>
                <a:gd name="T5" fmla="*/ 87 h 152"/>
                <a:gd name="T6" fmla="*/ 6 w 14"/>
                <a:gd name="T7" fmla="*/ 88 h 152"/>
                <a:gd name="T8" fmla="*/ 0 w 14"/>
                <a:gd name="T9" fmla="*/ 95 h 152"/>
                <a:gd name="T10" fmla="*/ 3 w 14"/>
                <a:gd name="T11" fmla="*/ 152 h 152"/>
                <a:gd name="T12" fmla="*/ 9 w 14"/>
                <a:gd name="T13" fmla="*/ 138 h 152"/>
                <a:gd name="T14" fmla="*/ 4 w 14"/>
                <a:gd name="T15" fmla="*/ 102 h 152"/>
                <a:gd name="T16" fmla="*/ 12 w 14"/>
                <a:gd name="T17" fmla="*/ 93 h 152"/>
                <a:gd name="T18" fmla="*/ 14 w 14"/>
                <a:gd name="T19" fmla="*/ 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2">
                  <a:moveTo>
                    <a:pt x="14" y="15"/>
                  </a:moveTo>
                  <a:cubicBezTo>
                    <a:pt x="12" y="0"/>
                    <a:pt x="12" y="0"/>
                    <a:pt x="12" y="0"/>
                  </a:cubicBezTo>
                  <a:cubicBezTo>
                    <a:pt x="9" y="22"/>
                    <a:pt x="7" y="51"/>
                    <a:pt x="6" y="87"/>
                  </a:cubicBezTo>
                  <a:cubicBezTo>
                    <a:pt x="6" y="87"/>
                    <a:pt x="6" y="88"/>
                    <a:pt x="6" y="88"/>
                  </a:cubicBezTo>
                  <a:cubicBezTo>
                    <a:pt x="0" y="95"/>
                    <a:pt x="0" y="95"/>
                    <a:pt x="0" y="95"/>
                  </a:cubicBezTo>
                  <a:cubicBezTo>
                    <a:pt x="3" y="152"/>
                    <a:pt x="3" y="152"/>
                    <a:pt x="3" y="152"/>
                  </a:cubicBezTo>
                  <a:cubicBezTo>
                    <a:pt x="9" y="138"/>
                    <a:pt x="9" y="138"/>
                    <a:pt x="9" y="138"/>
                  </a:cubicBezTo>
                  <a:cubicBezTo>
                    <a:pt x="4" y="102"/>
                    <a:pt x="4" y="102"/>
                    <a:pt x="4" y="102"/>
                  </a:cubicBezTo>
                  <a:cubicBezTo>
                    <a:pt x="12" y="93"/>
                    <a:pt x="12" y="93"/>
                    <a:pt x="12" y="93"/>
                  </a:cubicBezTo>
                  <a:cubicBezTo>
                    <a:pt x="14" y="15"/>
                    <a:pt x="14" y="15"/>
                    <a:pt x="14" y="15"/>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65"/>
            <p:cNvSpPr/>
            <p:nvPr/>
          </p:nvSpPr>
          <p:spPr bwMode="auto">
            <a:xfrm>
              <a:off x="4471988" y="2722563"/>
              <a:ext cx="138113" cy="757238"/>
            </a:xfrm>
            <a:custGeom>
              <a:avLst/>
              <a:gdLst>
                <a:gd name="T0" fmla="*/ 0 w 37"/>
                <a:gd name="T1" fmla="*/ 194 h 202"/>
                <a:gd name="T2" fmla="*/ 0 w 37"/>
                <a:gd name="T3" fmla="*/ 202 h 202"/>
                <a:gd name="T4" fmla="*/ 25 w 37"/>
                <a:gd name="T5" fmla="*/ 170 h 202"/>
                <a:gd name="T6" fmla="*/ 37 w 37"/>
                <a:gd name="T7" fmla="*/ 119 h 202"/>
                <a:gd name="T8" fmla="*/ 13 w 37"/>
                <a:gd name="T9" fmla="*/ 0 h 202"/>
                <a:gd name="T10" fmla="*/ 9 w 37"/>
                <a:gd name="T11" fmla="*/ 17 h 202"/>
                <a:gd name="T12" fmla="*/ 28 w 37"/>
                <a:gd name="T13" fmla="*/ 121 h 202"/>
                <a:gd name="T14" fmla="*/ 0 w 37"/>
                <a:gd name="T15" fmla="*/ 194 h 2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02">
                  <a:moveTo>
                    <a:pt x="0" y="194"/>
                  </a:moveTo>
                  <a:cubicBezTo>
                    <a:pt x="0" y="202"/>
                    <a:pt x="0" y="202"/>
                    <a:pt x="0" y="202"/>
                  </a:cubicBezTo>
                  <a:cubicBezTo>
                    <a:pt x="11" y="196"/>
                    <a:pt x="19" y="186"/>
                    <a:pt x="25" y="170"/>
                  </a:cubicBezTo>
                  <a:cubicBezTo>
                    <a:pt x="37" y="119"/>
                    <a:pt x="37" y="119"/>
                    <a:pt x="37" y="119"/>
                  </a:cubicBezTo>
                  <a:cubicBezTo>
                    <a:pt x="13" y="0"/>
                    <a:pt x="13" y="0"/>
                    <a:pt x="13" y="0"/>
                  </a:cubicBezTo>
                  <a:cubicBezTo>
                    <a:pt x="11" y="5"/>
                    <a:pt x="10" y="11"/>
                    <a:pt x="9" y="17"/>
                  </a:cubicBezTo>
                  <a:cubicBezTo>
                    <a:pt x="28" y="121"/>
                    <a:pt x="28" y="121"/>
                    <a:pt x="28" y="121"/>
                  </a:cubicBezTo>
                  <a:cubicBezTo>
                    <a:pt x="0" y="194"/>
                    <a:pt x="0" y="194"/>
                    <a:pt x="0" y="19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66"/>
            <p:cNvSpPr/>
            <p:nvPr/>
          </p:nvSpPr>
          <p:spPr bwMode="auto">
            <a:xfrm>
              <a:off x="4725988" y="2730500"/>
              <a:ext cx="74613" cy="300038"/>
            </a:xfrm>
            <a:custGeom>
              <a:avLst/>
              <a:gdLst>
                <a:gd name="T0" fmla="*/ 8 w 20"/>
                <a:gd name="T1" fmla="*/ 80 h 80"/>
                <a:gd name="T2" fmla="*/ 20 w 20"/>
                <a:gd name="T3" fmla="*/ 19 h 80"/>
                <a:gd name="T4" fmla="*/ 13 w 20"/>
                <a:gd name="T5" fmla="*/ 0 h 80"/>
                <a:gd name="T6" fmla="*/ 9 w 20"/>
                <a:gd name="T7" fmla="*/ 17 h 80"/>
                <a:gd name="T8" fmla="*/ 0 w 20"/>
                <a:gd name="T9" fmla="*/ 64 h 80"/>
                <a:gd name="T10" fmla="*/ 8 w 20"/>
                <a:gd name="T11" fmla="*/ 80 h 80"/>
              </a:gdLst>
              <a:ahLst/>
              <a:cxnLst>
                <a:cxn ang="0">
                  <a:pos x="T0" y="T1"/>
                </a:cxn>
                <a:cxn ang="0">
                  <a:pos x="T2" y="T3"/>
                </a:cxn>
                <a:cxn ang="0">
                  <a:pos x="T4" y="T5"/>
                </a:cxn>
                <a:cxn ang="0">
                  <a:pos x="T6" y="T7"/>
                </a:cxn>
                <a:cxn ang="0">
                  <a:pos x="T8" y="T9"/>
                </a:cxn>
                <a:cxn ang="0">
                  <a:pos x="T10" y="T11"/>
                </a:cxn>
              </a:cxnLst>
              <a:rect l="0" t="0" r="r" b="b"/>
              <a:pathLst>
                <a:path w="20" h="80">
                  <a:moveTo>
                    <a:pt x="8" y="80"/>
                  </a:moveTo>
                  <a:cubicBezTo>
                    <a:pt x="20" y="19"/>
                    <a:pt x="20" y="19"/>
                    <a:pt x="20" y="19"/>
                  </a:cubicBezTo>
                  <a:cubicBezTo>
                    <a:pt x="13" y="0"/>
                    <a:pt x="13" y="0"/>
                    <a:pt x="13" y="0"/>
                  </a:cubicBezTo>
                  <a:cubicBezTo>
                    <a:pt x="9" y="17"/>
                    <a:pt x="9" y="17"/>
                    <a:pt x="9" y="17"/>
                  </a:cubicBezTo>
                  <a:cubicBezTo>
                    <a:pt x="3" y="31"/>
                    <a:pt x="0" y="47"/>
                    <a:pt x="0" y="64"/>
                  </a:cubicBezTo>
                  <a:cubicBezTo>
                    <a:pt x="8" y="80"/>
                    <a:pt x="8" y="80"/>
                    <a:pt x="8" y="80"/>
                  </a:cubicBezTo>
                  <a:close/>
                </a:path>
              </a:pathLst>
            </a:custGeom>
            <a:solidFill>
              <a:srgbClr val="C4C4C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67"/>
            <p:cNvSpPr>
              <a:spLocks noEditPoints="1"/>
            </p:cNvSpPr>
            <p:nvPr/>
          </p:nvSpPr>
          <p:spPr bwMode="auto">
            <a:xfrm>
              <a:off x="4546601" y="3360738"/>
              <a:ext cx="550863" cy="1382713"/>
            </a:xfrm>
            <a:custGeom>
              <a:avLst/>
              <a:gdLst>
                <a:gd name="T0" fmla="*/ 59 w 147"/>
                <a:gd name="T1" fmla="*/ 0 h 369"/>
                <a:gd name="T2" fmla="*/ 55 w 147"/>
                <a:gd name="T3" fmla="*/ 23 h 369"/>
                <a:gd name="T4" fmla="*/ 0 w 147"/>
                <a:gd name="T5" fmla="*/ 68 h 369"/>
                <a:gd name="T6" fmla="*/ 14 w 147"/>
                <a:gd name="T7" fmla="*/ 175 h 369"/>
                <a:gd name="T8" fmla="*/ 13 w 147"/>
                <a:gd name="T9" fmla="*/ 208 h 369"/>
                <a:gd name="T10" fmla="*/ 31 w 147"/>
                <a:gd name="T11" fmla="*/ 326 h 369"/>
                <a:gd name="T12" fmla="*/ 30 w 147"/>
                <a:gd name="T13" fmla="*/ 353 h 369"/>
                <a:gd name="T14" fmla="*/ 56 w 147"/>
                <a:gd name="T15" fmla="*/ 357 h 369"/>
                <a:gd name="T16" fmla="*/ 57 w 147"/>
                <a:gd name="T17" fmla="*/ 202 h 369"/>
                <a:gd name="T18" fmla="*/ 49 w 147"/>
                <a:gd name="T19" fmla="*/ 152 h 369"/>
                <a:gd name="T20" fmla="*/ 71 w 147"/>
                <a:gd name="T21" fmla="*/ 62 h 369"/>
                <a:gd name="T22" fmla="*/ 79 w 147"/>
                <a:gd name="T23" fmla="*/ 104 h 369"/>
                <a:gd name="T24" fmla="*/ 91 w 147"/>
                <a:gd name="T25" fmla="*/ 160 h 369"/>
                <a:gd name="T26" fmla="*/ 102 w 147"/>
                <a:gd name="T27" fmla="*/ 297 h 369"/>
                <a:gd name="T28" fmla="*/ 125 w 147"/>
                <a:gd name="T29" fmla="*/ 369 h 369"/>
                <a:gd name="T30" fmla="*/ 147 w 147"/>
                <a:gd name="T31" fmla="*/ 362 h 369"/>
                <a:gd name="T32" fmla="*/ 135 w 147"/>
                <a:gd name="T33" fmla="*/ 306 h 369"/>
                <a:gd name="T34" fmla="*/ 115 w 147"/>
                <a:gd name="T35" fmla="*/ 168 h 369"/>
                <a:gd name="T36" fmla="*/ 129 w 147"/>
                <a:gd name="T37" fmla="*/ 83 h 369"/>
                <a:gd name="T38" fmla="*/ 130 w 147"/>
                <a:gd name="T39" fmla="*/ 21 h 369"/>
                <a:gd name="T40" fmla="*/ 74 w 147"/>
                <a:gd name="T41" fmla="*/ 52 h 369"/>
                <a:gd name="T42" fmla="*/ 59 w 147"/>
                <a:gd name="T43" fmla="*/ 0 h 369"/>
                <a:gd name="T44" fmla="*/ 73 w 147"/>
                <a:gd name="T45" fmla="*/ 63 h 369"/>
                <a:gd name="T46" fmla="*/ 84 w 147"/>
                <a:gd name="T47" fmla="*/ 69 h 369"/>
                <a:gd name="T48" fmla="*/ 101 w 147"/>
                <a:gd name="T49" fmla="*/ 154 h 369"/>
                <a:gd name="T50" fmla="*/ 100 w 147"/>
                <a:gd name="T51" fmla="*/ 189 h 369"/>
                <a:gd name="T52" fmla="*/ 111 w 147"/>
                <a:gd name="T53" fmla="*/ 294 h 369"/>
                <a:gd name="T54" fmla="*/ 132 w 147"/>
                <a:gd name="T55" fmla="*/ 363 h 369"/>
                <a:gd name="T56" fmla="*/ 127 w 147"/>
                <a:gd name="T57" fmla="*/ 366 h 369"/>
                <a:gd name="T58" fmla="*/ 104 w 147"/>
                <a:gd name="T59" fmla="*/ 297 h 369"/>
                <a:gd name="T60" fmla="*/ 93 w 147"/>
                <a:gd name="T61" fmla="*/ 160 h 369"/>
                <a:gd name="T62" fmla="*/ 93 w 147"/>
                <a:gd name="T63" fmla="*/ 160 h 369"/>
                <a:gd name="T64" fmla="*/ 73 w 147"/>
                <a:gd name="T65" fmla="*/ 63 h 369"/>
                <a:gd name="T66" fmla="*/ 3 w 147"/>
                <a:gd name="T67" fmla="*/ 70 h 369"/>
                <a:gd name="T68" fmla="*/ 9 w 147"/>
                <a:gd name="T69" fmla="*/ 70 h 369"/>
                <a:gd name="T70" fmla="*/ 23 w 147"/>
                <a:gd name="T71" fmla="*/ 174 h 369"/>
                <a:gd name="T72" fmla="*/ 22 w 147"/>
                <a:gd name="T73" fmla="*/ 204 h 369"/>
                <a:gd name="T74" fmla="*/ 40 w 147"/>
                <a:gd name="T75" fmla="*/ 285 h 369"/>
                <a:gd name="T76" fmla="*/ 40 w 147"/>
                <a:gd name="T77" fmla="*/ 285 h 369"/>
                <a:gd name="T78" fmla="*/ 41 w 147"/>
                <a:gd name="T79" fmla="*/ 351 h 369"/>
                <a:gd name="T80" fmla="*/ 32 w 147"/>
                <a:gd name="T81" fmla="*/ 351 h 369"/>
                <a:gd name="T82" fmla="*/ 33 w 147"/>
                <a:gd name="T83" fmla="*/ 326 h 369"/>
                <a:gd name="T84" fmla="*/ 15 w 147"/>
                <a:gd name="T85" fmla="*/ 207 h 369"/>
                <a:gd name="T86" fmla="*/ 16 w 147"/>
                <a:gd name="T87" fmla="*/ 175 h 369"/>
                <a:gd name="T88" fmla="*/ 16 w 147"/>
                <a:gd name="T89" fmla="*/ 174 h 369"/>
                <a:gd name="T90" fmla="*/ 3 w 147"/>
                <a:gd name="T91" fmla="*/ 7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7" h="369">
                  <a:moveTo>
                    <a:pt x="59" y="0"/>
                  </a:moveTo>
                  <a:cubicBezTo>
                    <a:pt x="55" y="23"/>
                    <a:pt x="55" y="23"/>
                    <a:pt x="55" y="23"/>
                  </a:cubicBezTo>
                  <a:cubicBezTo>
                    <a:pt x="43" y="54"/>
                    <a:pt x="24" y="69"/>
                    <a:pt x="0" y="68"/>
                  </a:cubicBezTo>
                  <a:cubicBezTo>
                    <a:pt x="14" y="175"/>
                    <a:pt x="14" y="175"/>
                    <a:pt x="14" y="175"/>
                  </a:cubicBezTo>
                  <a:cubicBezTo>
                    <a:pt x="13" y="208"/>
                    <a:pt x="13" y="208"/>
                    <a:pt x="13" y="208"/>
                  </a:cubicBezTo>
                  <a:cubicBezTo>
                    <a:pt x="28" y="243"/>
                    <a:pt x="34" y="283"/>
                    <a:pt x="31" y="326"/>
                  </a:cubicBezTo>
                  <a:cubicBezTo>
                    <a:pt x="30" y="353"/>
                    <a:pt x="30" y="353"/>
                    <a:pt x="30" y="353"/>
                  </a:cubicBezTo>
                  <a:cubicBezTo>
                    <a:pt x="39" y="353"/>
                    <a:pt x="47" y="355"/>
                    <a:pt x="56" y="357"/>
                  </a:cubicBezTo>
                  <a:cubicBezTo>
                    <a:pt x="57" y="202"/>
                    <a:pt x="57" y="202"/>
                    <a:pt x="57" y="202"/>
                  </a:cubicBezTo>
                  <a:cubicBezTo>
                    <a:pt x="49" y="152"/>
                    <a:pt x="49" y="152"/>
                    <a:pt x="49" y="152"/>
                  </a:cubicBezTo>
                  <a:cubicBezTo>
                    <a:pt x="71" y="62"/>
                    <a:pt x="71" y="62"/>
                    <a:pt x="71" y="62"/>
                  </a:cubicBezTo>
                  <a:cubicBezTo>
                    <a:pt x="79" y="104"/>
                    <a:pt x="79" y="104"/>
                    <a:pt x="79" y="104"/>
                  </a:cubicBezTo>
                  <a:cubicBezTo>
                    <a:pt x="91" y="160"/>
                    <a:pt x="91" y="160"/>
                    <a:pt x="91" y="160"/>
                  </a:cubicBezTo>
                  <a:cubicBezTo>
                    <a:pt x="102" y="297"/>
                    <a:pt x="102" y="297"/>
                    <a:pt x="102" y="297"/>
                  </a:cubicBezTo>
                  <a:cubicBezTo>
                    <a:pt x="125" y="369"/>
                    <a:pt x="125" y="369"/>
                    <a:pt x="125" y="369"/>
                  </a:cubicBezTo>
                  <a:cubicBezTo>
                    <a:pt x="132" y="366"/>
                    <a:pt x="139" y="363"/>
                    <a:pt x="147" y="362"/>
                  </a:cubicBezTo>
                  <a:cubicBezTo>
                    <a:pt x="135" y="306"/>
                    <a:pt x="135" y="306"/>
                    <a:pt x="135" y="306"/>
                  </a:cubicBezTo>
                  <a:cubicBezTo>
                    <a:pt x="134" y="261"/>
                    <a:pt x="127" y="215"/>
                    <a:pt x="115" y="168"/>
                  </a:cubicBezTo>
                  <a:cubicBezTo>
                    <a:pt x="129" y="83"/>
                    <a:pt x="129" y="83"/>
                    <a:pt x="129" y="83"/>
                  </a:cubicBezTo>
                  <a:cubicBezTo>
                    <a:pt x="130" y="21"/>
                    <a:pt x="130" y="21"/>
                    <a:pt x="130" y="21"/>
                  </a:cubicBezTo>
                  <a:cubicBezTo>
                    <a:pt x="74" y="52"/>
                    <a:pt x="74" y="52"/>
                    <a:pt x="74" y="52"/>
                  </a:cubicBezTo>
                  <a:cubicBezTo>
                    <a:pt x="59" y="0"/>
                    <a:pt x="59" y="0"/>
                    <a:pt x="59" y="0"/>
                  </a:cubicBezTo>
                  <a:close/>
                  <a:moveTo>
                    <a:pt x="73" y="63"/>
                  </a:moveTo>
                  <a:cubicBezTo>
                    <a:pt x="84" y="69"/>
                    <a:pt x="84" y="69"/>
                    <a:pt x="84" y="69"/>
                  </a:cubicBezTo>
                  <a:cubicBezTo>
                    <a:pt x="101" y="154"/>
                    <a:pt x="101" y="154"/>
                    <a:pt x="101" y="154"/>
                  </a:cubicBezTo>
                  <a:cubicBezTo>
                    <a:pt x="100" y="189"/>
                    <a:pt x="100" y="189"/>
                    <a:pt x="100" y="189"/>
                  </a:cubicBezTo>
                  <a:cubicBezTo>
                    <a:pt x="111" y="294"/>
                    <a:pt x="111" y="294"/>
                    <a:pt x="111" y="294"/>
                  </a:cubicBezTo>
                  <a:cubicBezTo>
                    <a:pt x="132" y="363"/>
                    <a:pt x="132" y="363"/>
                    <a:pt x="132" y="363"/>
                  </a:cubicBezTo>
                  <a:cubicBezTo>
                    <a:pt x="130" y="364"/>
                    <a:pt x="128" y="365"/>
                    <a:pt x="127" y="366"/>
                  </a:cubicBezTo>
                  <a:cubicBezTo>
                    <a:pt x="104" y="297"/>
                    <a:pt x="104" y="297"/>
                    <a:pt x="104" y="297"/>
                  </a:cubicBezTo>
                  <a:cubicBezTo>
                    <a:pt x="93" y="160"/>
                    <a:pt x="93" y="160"/>
                    <a:pt x="93" y="160"/>
                  </a:cubicBezTo>
                  <a:cubicBezTo>
                    <a:pt x="93" y="160"/>
                    <a:pt x="93" y="160"/>
                    <a:pt x="93" y="160"/>
                  </a:cubicBezTo>
                  <a:cubicBezTo>
                    <a:pt x="73" y="63"/>
                    <a:pt x="73" y="63"/>
                    <a:pt x="73" y="63"/>
                  </a:cubicBezTo>
                  <a:close/>
                  <a:moveTo>
                    <a:pt x="3" y="70"/>
                  </a:moveTo>
                  <a:cubicBezTo>
                    <a:pt x="5" y="70"/>
                    <a:pt x="7" y="70"/>
                    <a:pt x="9" y="70"/>
                  </a:cubicBezTo>
                  <a:cubicBezTo>
                    <a:pt x="23" y="174"/>
                    <a:pt x="23" y="174"/>
                    <a:pt x="23" y="174"/>
                  </a:cubicBezTo>
                  <a:cubicBezTo>
                    <a:pt x="22" y="204"/>
                    <a:pt x="22" y="204"/>
                    <a:pt x="22" y="204"/>
                  </a:cubicBezTo>
                  <a:cubicBezTo>
                    <a:pt x="32" y="228"/>
                    <a:pt x="38" y="255"/>
                    <a:pt x="40" y="285"/>
                  </a:cubicBezTo>
                  <a:cubicBezTo>
                    <a:pt x="40" y="285"/>
                    <a:pt x="40" y="285"/>
                    <a:pt x="40" y="285"/>
                  </a:cubicBezTo>
                  <a:cubicBezTo>
                    <a:pt x="41" y="351"/>
                    <a:pt x="41" y="351"/>
                    <a:pt x="41" y="351"/>
                  </a:cubicBezTo>
                  <a:cubicBezTo>
                    <a:pt x="38" y="351"/>
                    <a:pt x="35" y="351"/>
                    <a:pt x="32" y="351"/>
                  </a:cubicBezTo>
                  <a:cubicBezTo>
                    <a:pt x="33" y="326"/>
                    <a:pt x="33" y="326"/>
                    <a:pt x="33" y="326"/>
                  </a:cubicBezTo>
                  <a:cubicBezTo>
                    <a:pt x="36" y="283"/>
                    <a:pt x="30" y="243"/>
                    <a:pt x="15" y="207"/>
                  </a:cubicBezTo>
                  <a:cubicBezTo>
                    <a:pt x="16" y="175"/>
                    <a:pt x="16" y="175"/>
                    <a:pt x="16" y="175"/>
                  </a:cubicBezTo>
                  <a:cubicBezTo>
                    <a:pt x="16" y="174"/>
                    <a:pt x="16" y="174"/>
                    <a:pt x="16" y="174"/>
                  </a:cubicBezTo>
                  <a:cubicBezTo>
                    <a:pt x="3" y="70"/>
                    <a:pt x="3" y="70"/>
                    <a:pt x="3" y="7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68"/>
            <p:cNvSpPr/>
            <p:nvPr/>
          </p:nvSpPr>
          <p:spPr bwMode="auto">
            <a:xfrm>
              <a:off x="4819651" y="3597275"/>
              <a:ext cx="220663" cy="1135063"/>
            </a:xfrm>
            <a:custGeom>
              <a:avLst/>
              <a:gdLst>
                <a:gd name="T0" fmla="*/ 11 w 59"/>
                <a:gd name="T1" fmla="*/ 6 h 303"/>
                <a:gd name="T2" fmla="*/ 0 w 59"/>
                <a:gd name="T3" fmla="*/ 0 h 303"/>
                <a:gd name="T4" fmla="*/ 20 w 59"/>
                <a:gd name="T5" fmla="*/ 97 h 303"/>
                <a:gd name="T6" fmla="*/ 20 w 59"/>
                <a:gd name="T7" fmla="*/ 97 h 303"/>
                <a:gd name="T8" fmla="*/ 31 w 59"/>
                <a:gd name="T9" fmla="*/ 234 h 303"/>
                <a:gd name="T10" fmla="*/ 54 w 59"/>
                <a:gd name="T11" fmla="*/ 303 h 303"/>
                <a:gd name="T12" fmla="*/ 59 w 59"/>
                <a:gd name="T13" fmla="*/ 300 h 303"/>
                <a:gd name="T14" fmla="*/ 38 w 59"/>
                <a:gd name="T15" fmla="*/ 231 h 303"/>
                <a:gd name="T16" fmla="*/ 27 w 59"/>
                <a:gd name="T17" fmla="*/ 126 h 303"/>
                <a:gd name="T18" fmla="*/ 28 w 59"/>
                <a:gd name="T19" fmla="*/ 91 h 303"/>
                <a:gd name="T20" fmla="*/ 11 w 59"/>
                <a:gd name="T21" fmla="*/ 6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303">
                  <a:moveTo>
                    <a:pt x="11" y="6"/>
                  </a:moveTo>
                  <a:cubicBezTo>
                    <a:pt x="0" y="0"/>
                    <a:pt x="0" y="0"/>
                    <a:pt x="0" y="0"/>
                  </a:cubicBezTo>
                  <a:cubicBezTo>
                    <a:pt x="20" y="97"/>
                    <a:pt x="20" y="97"/>
                    <a:pt x="20" y="97"/>
                  </a:cubicBezTo>
                  <a:cubicBezTo>
                    <a:pt x="20" y="97"/>
                    <a:pt x="20" y="97"/>
                    <a:pt x="20" y="97"/>
                  </a:cubicBezTo>
                  <a:cubicBezTo>
                    <a:pt x="31" y="234"/>
                    <a:pt x="31" y="234"/>
                    <a:pt x="31" y="234"/>
                  </a:cubicBezTo>
                  <a:cubicBezTo>
                    <a:pt x="54" y="303"/>
                    <a:pt x="54" y="303"/>
                    <a:pt x="54" y="303"/>
                  </a:cubicBezTo>
                  <a:cubicBezTo>
                    <a:pt x="55" y="302"/>
                    <a:pt x="57" y="301"/>
                    <a:pt x="59" y="300"/>
                  </a:cubicBezTo>
                  <a:cubicBezTo>
                    <a:pt x="38" y="231"/>
                    <a:pt x="38" y="231"/>
                    <a:pt x="38" y="231"/>
                  </a:cubicBezTo>
                  <a:cubicBezTo>
                    <a:pt x="27" y="126"/>
                    <a:pt x="27" y="126"/>
                    <a:pt x="27" y="126"/>
                  </a:cubicBezTo>
                  <a:cubicBezTo>
                    <a:pt x="28" y="91"/>
                    <a:pt x="28" y="91"/>
                    <a:pt x="28" y="91"/>
                  </a:cubicBezTo>
                  <a:cubicBezTo>
                    <a:pt x="11" y="6"/>
                    <a:pt x="11" y="6"/>
                    <a:pt x="11" y="6"/>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69"/>
            <p:cNvSpPr/>
            <p:nvPr/>
          </p:nvSpPr>
          <p:spPr bwMode="auto">
            <a:xfrm>
              <a:off x="4557713" y="3622675"/>
              <a:ext cx="142875" cy="1054100"/>
            </a:xfrm>
            <a:custGeom>
              <a:avLst/>
              <a:gdLst>
                <a:gd name="T0" fmla="*/ 6 w 38"/>
                <a:gd name="T1" fmla="*/ 0 h 281"/>
                <a:gd name="T2" fmla="*/ 0 w 38"/>
                <a:gd name="T3" fmla="*/ 0 h 281"/>
                <a:gd name="T4" fmla="*/ 13 w 38"/>
                <a:gd name="T5" fmla="*/ 104 h 281"/>
                <a:gd name="T6" fmla="*/ 13 w 38"/>
                <a:gd name="T7" fmla="*/ 105 h 281"/>
                <a:gd name="T8" fmla="*/ 12 w 38"/>
                <a:gd name="T9" fmla="*/ 137 h 281"/>
                <a:gd name="T10" fmla="*/ 30 w 38"/>
                <a:gd name="T11" fmla="*/ 256 h 281"/>
                <a:gd name="T12" fmla="*/ 29 w 38"/>
                <a:gd name="T13" fmla="*/ 281 h 281"/>
                <a:gd name="T14" fmla="*/ 38 w 38"/>
                <a:gd name="T15" fmla="*/ 281 h 281"/>
                <a:gd name="T16" fmla="*/ 37 w 38"/>
                <a:gd name="T17" fmla="*/ 215 h 281"/>
                <a:gd name="T18" fmla="*/ 37 w 38"/>
                <a:gd name="T19" fmla="*/ 215 h 281"/>
                <a:gd name="T20" fmla="*/ 19 w 38"/>
                <a:gd name="T21" fmla="*/ 134 h 281"/>
                <a:gd name="T22" fmla="*/ 20 w 38"/>
                <a:gd name="T23" fmla="*/ 104 h 281"/>
                <a:gd name="T24" fmla="*/ 6 w 38"/>
                <a:gd name="T25"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281">
                  <a:moveTo>
                    <a:pt x="6" y="0"/>
                  </a:moveTo>
                  <a:cubicBezTo>
                    <a:pt x="4" y="0"/>
                    <a:pt x="2" y="0"/>
                    <a:pt x="0" y="0"/>
                  </a:cubicBezTo>
                  <a:cubicBezTo>
                    <a:pt x="13" y="104"/>
                    <a:pt x="13" y="104"/>
                    <a:pt x="13" y="104"/>
                  </a:cubicBezTo>
                  <a:cubicBezTo>
                    <a:pt x="13" y="104"/>
                    <a:pt x="13" y="104"/>
                    <a:pt x="13" y="105"/>
                  </a:cubicBezTo>
                  <a:cubicBezTo>
                    <a:pt x="12" y="137"/>
                    <a:pt x="12" y="137"/>
                    <a:pt x="12" y="137"/>
                  </a:cubicBezTo>
                  <a:cubicBezTo>
                    <a:pt x="27" y="173"/>
                    <a:pt x="33" y="213"/>
                    <a:pt x="30" y="256"/>
                  </a:cubicBezTo>
                  <a:cubicBezTo>
                    <a:pt x="29" y="281"/>
                    <a:pt x="29" y="281"/>
                    <a:pt x="29" y="281"/>
                  </a:cubicBezTo>
                  <a:cubicBezTo>
                    <a:pt x="32" y="281"/>
                    <a:pt x="35" y="281"/>
                    <a:pt x="38" y="281"/>
                  </a:cubicBezTo>
                  <a:cubicBezTo>
                    <a:pt x="37" y="215"/>
                    <a:pt x="37" y="215"/>
                    <a:pt x="37" y="215"/>
                  </a:cubicBezTo>
                  <a:cubicBezTo>
                    <a:pt x="37" y="215"/>
                    <a:pt x="37" y="215"/>
                    <a:pt x="37" y="215"/>
                  </a:cubicBezTo>
                  <a:cubicBezTo>
                    <a:pt x="35" y="185"/>
                    <a:pt x="29" y="158"/>
                    <a:pt x="19" y="134"/>
                  </a:cubicBezTo>
                  <a:cubicBezTo>
                    <a:pt x="20" y="104"/>
                    <a:pt x="20" y="104"/>
                    <a:pt x="20" y="104"/>
                  </a:cubicBezTo>
                  <a:cubicBezTo>
                    <a:pt x="6" y="0"/>
                    <a:pt x="6" y="0"/>
                    <a:pt x="6" y="0"/>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70"/>
            <p:cNvSpPr/>
            <p:nvPr/>
          </p:nvSpPr>
          <p:spPr bwMode="auto">
            <a:xfrm>
              <a:off x="4549776" y="3592513"/>
              <a:ext cx="292100" cy="1203325"/>
            </a:xfrm>
            <a:custGeom>
              <a:avLst/>
              <a:gdLst>
                <a:gd name="T0" fmla="*/ 78 w 78"/>
                <a:gd name="T1" fmla="*/ 42 h 321"/>
                <a:gd name="T2" fmla="*/ 70 w 78"/>
                <a:gd name="T3" fmla="*/ 0 h 321"/>
                <a:gd name="T4" fmla="*/ 48 w 78"/>
                <a:gd name="T5" fmla="*/ 90 h 321"/>
                <a:gd name="T6" fmla="*/ 56 w 78"/>
                <a:gd name="T7" fmla="*/ 140 h 321"/>
                <a:gd name="T8" fmla="*/ 55 w 78"/>
                <a:gd name="T9" fmla="*/ 295 h 321"/>
                <a:gd name="T10" fmla="*/ 29 w 78"/>
                <a:gd name="T11" fmla="*/ 291 h 321"/>
                <a:gd name="T12" fmla="*/ 12 w 78"/>
                <a:gd name="T13" fmla="*/ 305 h 321"/>
                <a:gd name="T14" fmla="*/ 9 w 78"/>
                <a:gd name="T15" fmla="*/ 321 h 321"/>
                <a:gd name="T16" fmla="*/ 47 w 78"/>
                <a:gd name="T17" fmla="*/ 316 h 321"/>
                <a:gd name="T18" fmla="*/ 77 w 78"/>
                <a:gd name="T19" fmla="*/ 303 h 321"/>
                <a:gd name="T20" fmla="*/ 78 w 78"/>
                <a:gd name="T21" fmla="*/ 257 h 321"/>
                <a:gd name="T22" fmla="*/ 74 w 78"/>
                <a:gd name="T23" fmla="*/ 127 h 321"/>
                <a:gd name="T24" fmla="*/ 78 w 78"/>
                <a:gd name="T25" fmla="*/ 4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321">
                  <a:moveTo>
                    <a:pt x="78" y="42"/>
                  </a:moveTo>
                  <a:cubicBezTo>
                    <a:pt x="70" y="0"/>
                    <a:pt x="70" y="0"/>
                    <a:pt x="70" y="0"/>
                  </a:cubicBezTo>
                  <a:cubicBezTo>
                    <a:pt x="48" y="90"/>
                    <a:pt x="48" y="90"/>
                    <a:pt x="48" y="90"/>
                  </a:cubicBezTo>
                  <a:cubicBezTo>
                    <a:pt x="56" y="140"/>
                    <a:pt x="56" y="140"/>
                    <a:pt x="56" y="140"/>
                  </a:cubicBezTo>
                  <a:cubicBezTo>
                    <a:pt x="55" y="295"/>
                    <a:pt x="55" y="295"/>
                    <a:pt x="55" y="295"/>
                  </a:cubicBezTo>
                  <a:cubicBezTo>
                    <a:pt x="46" y="293"/>
                    <a:pt x="38" y="291"/>
                    <a:pt x="29" y="291"/>
                  </a:cubicBezTo>
                  <a:cubicBezTo>
                    <a:pt x="12" y="305"/>
                    <a:pt x="12" y="305"/>
                    <a:pt x="12" y="305"/>
                  </a:cubicBezTo>
                  <a:cubicBezTo>
                    <a:pt x="1" y="313"/>
                    <a:pt x="0" y="318"/>
                    <a:pt x="9" y="321"/>
                  </a:cubicBezTo>
                  <a:cubicBezTo>
                    <a:pt x="47" y="316"/>
                    <a:pt x="47" y="316"/>
                    <a:pt x="47" y="316"/>
                  </a:cubicBezTo>
                  <a:cubicBezTo>
                    <a:pt x="77" y="303"/>
                    <a:pt x="77" y="303"/>
                    <a:pt x="77" y="303"/>
                  </a:cubicBezTo>
                  <a:cubicBezTo>
                    <a:pt x="78" y="257"/>
                    <a:pt x="78" y="257"/>
                    <a:pt x="78" y="257"/>
                  </a:cubicBezTo>
                  <a:cubicBezTo>
                    <a:pt x="74" y="127"/>
                    <a:pt x="74" y="127"/>
                    <a:pt x="74" y="127"/>
                  </a:cubicBezTo>
                  <a:cubicBezTo>
                    <a:pt x="78" y="42"/>
                    <a:pt x="78" y="42"/>
                    <a:pt x="78" y="42"/>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06" name="矩形 205"/>
          <p:cNvSpPr/>
          <p:nvPr/>
        </p:nvSpPr>
        <p:spPr>
          <a:xfrm>
            <a:off x="5592796" y="1631660"/>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207" name="矩形 206"/>
          <p:cNvSpPr/>
          <p:nvPr/>
        </p:nvSpPr>
        <p:spPr>
          <a:xfrm>
            <a:off x="5592796" y="2303735"/>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p>
        </p:txBody>
      </p:sp>
      <p:sp>
        <p:nvSpPr>
          <p:cNvPr id="208" name="矩形 207"/>
          <p:cNvSpPr/>
          <p:nvPr/>
        </p:nvSpPr>
        <p:spPr>
          <a:xfrm>
            <a:off x="5592796" y="2975810"/>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p>
        </p:txBody>
      </p:sp>
      <p:sp>
        <p:nvSpPr>
          <p:cNvPr id="209" name="矩形 208"/>
          <p:cNvSpPr/>
          <p:nvPr/>
        </p:nvSpPr>
        <p:spPr>
          <a:xfrm>
            <a:off x="5592796" y="3647884"/>
            <a:ext cx="2735262" cy="502702"/>
          </a:xfrm>
          <a:prstGeom prst="rect">
            <a:avLst/>
          </a:prstGeom>
        </p:spPr>
        <p:txBody>
          <a:bodyPr wrap="square">
            <a:spAutoFit/>
          </a:bodyPr>
          <a:lstStyle/>
          <a:p>
            <a:pPr algn="just">
              <a:lnSpc>
                <a:spcPts val="16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a:t>
            </a:r>
          </a:p>
        </p:txBody>
      </p:sp>
      <p:grpSp>
        <p:nvGrpSpPr>
          <p:cNvPr id="210" name="组合 209"/>
          <p:cNvGrpSpPr/>
          <p:nvPr/>
        </p:nvGrpSpPr>
        <p:grpSpPr>
          <a:xfrm>
            <a:off x="4932040" y="1630306"/>
            <a:ext cx="534721" cy="534721"/>
            <a:chOff x="4951870" y="1635646"/>
            <a:chExt cx="534721" cy="534721"/>
          </a:xfrm>
        </p:grpSpPr>
        <p:grpSp>
          <p:nvGrpSpPr>
            <p:cNvPr id="211" name="组合 210"/>
            <p:cNvGrpSpPr/>
            <p:nvPr/>
          </p:nvGrpSpPr>
          <p:grpSpPr>
            <a:xfrm>
              <a:off x="4951870" y="1635646"/>
              <a:ext cx="534721" cy="534721"/>
              <a:chOff x="5436096" y="1915102"/>
              <a:chExt cx="574920" cy="574920"/>
            </a:xfrm>
          </p:grpSpPr>
          <p:sp>
            <p:nvSpPr>
              <p:cNvPr id="213" name="椭圆 212"/>
              <p:cNvSpPr/>
              <p:nvPr/>
            </p:nvSpPr>
            <p:spPr bwMode="auto">
              <a:xfrm>
                <a:off x="5436096" y="1915102"/>
                <a:ext cx="574920" cy="574920"/>
              </a:xfrm>
              <a:prstGeom prst="ellipse">
                <a:avLst/>
              </a:prstGeom>
              <a:gradFill>
                <a:gsLst>
                  <a:gs pos="0">
                    <a:schemeClr val="bg2"/>
                  </a:gs>
                  <a:gs pos="100000">
                    <a:schemeClr val="tx2"/>
                  </a:gs>
                </a:gsLst>
                <a:lin ang="19200000" scaled="0"/>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4" name="椭圆 213"/>
              <p:cNvSpPr/>
              <p:nvPr/>
            </p:nvSpPr>
            <p:spPr bwMode="auto">
              <a:xfrm>
                <a:off x="5467208" y="2001566"/>
                <a:ext cx="457342" cy="457342"/>
              </a:xfrm>
              <a:prstGeom prst="ellipse">
                <a:avLst/>
              </a:prstGeom>
              <a:solidFill>
                <a:schemeClr val="bg1"/>
              </a:solidFill>
              <a:ln w="381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12" name="图片 211"/>
            <p:cNvPicPr>
              <a:picLocks noChangeAspect="1"/>
            </p:cNvPicPr>
            <p:nvPr/>
          </p:nvPicPr>
          <p:blipFill>
            <a:blip r:embed="rId8" cstate="screen"/>
            <a:stretch>
              <a:fillRect/>
            </a:stretch>
          </p:blipFill>
          <p:spPr>
            <a:xfrm>
              <a:off x="5064067" y="1759006"/>
              <a:ext cx="288897" cy="288000"/>
            </a:xfrm>
            <a:prstGeom prst="rect">
              <a:avLst/>
            </a:prstGeom>
          </p:spPr>
        </p:pic>
      </p:grpSp>
      <p:grpSp>
        <p:nvGrpSpPr>
          <p:cNvPr id="215" name="组合 214"/>
          <p:cNvGrpSpPr/>
          <p:nvPr/>
        </p:nvGrpSpPr>
        <p:grpSpPr>
          <a:xfrm>
            <a:off x="4932040" y="3615865"/>
            <a:ext cx="534721" cy="534721"/>
            <a:chOff x="4951870" y="2211710"/>
            <a:chExt cx="534721" cy="534721"/>
          </a:xfrm>
        </p:grpSpPr>
        <p:grpSp>
          <p:nvGrpSpPr>
            <p:cNvPr id="216" name="组合 215"/>
            <p:cNvGrpSpPr/>
            <p:nvPr/>
          </p:nvGrpSpPr>
          <p:grpSpPr>
            <a:xfrm>
              <a:off x="4951870" y="2211710"/>
              <a:ext cx="534721" cy="534721"/>
              <a:chOff x="5436096" y="1915102"/>
              <a:chExt cx="574920" cy="574920"/>
            </a:xfrm>
          </p:grpSpPr>
          <p:sp>
            <p:nvSpPr>
              <p:cNvPr id="218" name="椭圆 217"/>
              <p:cNvSpPr/>
              <p:nvPr/>
            </p:nvSpPr>
            <p:spPr bwMode="auto">
              <a:xfrm>
                <a:off x="5436096" y="1915102"/>
                <a:ext cx="574920" cy="574920"/>
              </a:xfrm>
              <a:prstGeom prst="ellipse">
                <a:avLst/>
              </a:prstGeom>
              <a:gradFill>
                <a:gsLst>
                  <a:gs pos="0">
                    <a:schemeClr val="accent2"/>
                  </a:gs>
                  <a:gs pos="100000">
                    <a:schemeClr val="accent1"/>
                  </a:gs>
                </a:gsLst>
                <a:lin ang="19200000" scaled="0"/>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9" name="椭圆 218"/>
              <p:cNvSpPr/>
              <p:nvPr/>
            </p:nvSpPr>
            <p:spPr bwMode="auto">
              <a:xfrm>
                <a:off x="5467208" y="2001566"/>
                <a:ext cx="457342" cy="457342"/>
              </a:xfrm>
              <a:prstGeom prst="ellipse">
                <a:avLst/>
              </a:prstGeom>
              <a:solidFill>
                <a:schemeClr val="bg1"/>
              </a:solidFill>
              <a:ln w="381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17" name="图片 216"/>
            <p:cNvPicPr>
              <a:picLocks noChangeAspect="1"/>
            </p:cNvPicPr>
            <p:nvPr/>
          </p:nvPicPr>
          <p:blipFill>
            <a:blip r:embed="rId9" cstate="screen"/>
            <a:stretch>
              <a:fillRect/>
            </a:stretch>
          </p:blipFill>
          <p:spPr>
            <a:xfrm>
              <a:off x="5064066" y="2357610"/>
              <a:ext cx="288897" cy="288000"/>
            </a:xfrm>
            <a:prstGeom prst="rect">
              <a:avLst/>
            </a:prstGeom>
          </p:spPr>
        </p:pic>
      </p:grpSp>
      <p:grpSp>
        <p:nvGrpSpPr>
          <p:cNvPr id="220" name="组合 219"/>
          <p:cNvGrpSpPr/>
          <p:nvPr/>
        </p:nvGrpSpPr>
        <p:grpSpPr>
          <a:xfrm>
            <a:off x="4932040" y="2292159"/>
            <a:ext cx="534721" cy="534721"/>
            <a:chOff x="4951870" y="2787774"/>
            <a:chExt cx="534721" cy="534721"/>
          </a:xfrm>
        </p:grpSpPr>
        <p:grpSp>
          <p:nvGrpSpPr>
            <p:cNvPr id="221" name="组合 220"/>
            <p:cNvGrpSpPr/>
            <p:nvPr/>
          </p:nvGrpSpPr>
          <p:grpSpPr>
            <a:xfrm>
              <a:off x="4951870" y="2787774"/>
              <a:ext cx="534721" cy="534721"/>
              <a:chOff x="5436096" y="1915102"/>
              <a:chExt cx="574920" cy="574920"/>
            </a:xfrm>
          </p:grpSpPr>
          <p:sp>
            <p:nvSpPr>
              <p:cNvPr id="223" name="椭圆 222"/>
              <p:cNvSpPr/>
              <p:nvPr/>
            </p:nvSpPr>
            <p:spPr bwMode="auto">
              <a:xfrm>
                <a:off x="5436096" y="1915102"/>
                <a:ext cx="574920" cy="574920"/>
              </a:xfrm>
              <a:prstGeom prst="ellipse">
                <a:avLst/>
              </a:prstGeom>
              <a:gradFill>
                <a:gsLst>
                  <a:gs pos="0">
                    <a:schemeClr val="accent4"/>
                  </a:gs>
                  <a:gs pos="100000">
                    <a:schemeClr val="accent3"/>
                  </a:gs>
                </a:gsLst>
                <a:lin ang="19200000" scaled="0"/>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4" name="椭圆 223"/>
              <p:cNvSpPr/>
              <p:nvPr/>
            </p:nvSpPr>
            <p:spPr bwMode="auto">
              <a:xfrm>
                <a:off x="5467208" y="2001566"/>
                <a:ext cx="457342" cy="457342"/>
              </a:xfrm>
              <a:prstGeom prst="ellipse">
                <a:avLst/>
              </a:prstGeom>
              <a:solidFill>
                <a:schemeClr val="bg1"/>
              </a:solidFill>
              <a:ln w="381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22" name="图片 221"/>
            <p:cNvPicPr>
              <a:picLocks noChangeAspect="1"/>
            </p:cNvPicPr>
            <p:nvPr/>
          </p:nvPicPr>
          <p:blipFill>
            <a:blip r:embed="rId10" cstate="screen"/>
            <a:stretch>
              <a:fillRect/>
            </a:stretch>
          </p:blipFill>
          <p:spPr>
            <a:xfrm>
              <a:off x="5064067" y="2938498"/>
              <a:ext cx="288897" cy="288000"/>
            </a:xfrm>
            <a:prstGeom prst="rect">
              <a:avLst/>
            </a:prstGeom>
          </p:spPr>
        </p:pic>
      </p:grpSp>
      <p:grpSp>
        <p:nvGrpSpPr>
          <p:cNvPr id="225" name="组合 224"/>
          <p:cNvGrpSpPr/>
          <p:nvPr/>
        </p:nvGrpSpPr>
        <p:grpSpPr>
          <a:xfrm>
            <a:off x="4932040" y="2954012"/>
            <a:ext cx="534720" cy="534721"/>
            <a:chOff x="4951861" y="3363838"/>
            <a:chExt cx="534720" cy="534721"/>
          </a:xfrm>
        </p:grpSpPr>
        <p:grpSp>
          <p:nvGrpSpPr>
            <p:cNvPr id="226" name="组合 225"/>
            <p:cNvGrpSpPr/>
            <p:nvPr/>
          </p:nvGrpSpPr>
          <p:grpSpPr>
            <a:xfrm>
              <a:off x="4951861" y="3363838"/>
              <a:ext cx="534720" cy="534721"/>
              <a:chOff x="5436096" y="1915102"/>
              <a:chExt cx="574920" cy="574920"/>
            </a:xfrm>
          </p:grpSpPr>
          <p:sp>
            <p:nvSpPr>
              <p:cNvPr id="228" name="椭圆 227"/>
              <p:cNvSpPr/>
              <p:nvPr/>
            </p:nvSpPr>
            <p:spPr bwMode="auto">
              <a:xfrm>
                <a:off x="5436096" y="1915102"/>
                <a:ext cx="574920" cy="574920"/>
              </a:xfrm>
              <a:prstGeom prst="ellipse">
                <a:avLst/>
              </a:prstGeom>
              <a:gradFill>
                <a:gsLst>
                  <a:gs pos="0">
                    <a:schemeClr val="accent6"/>
                  </a:gs>
                  <a:gs pos="100000">
                    <a:schemeClr val="accent5"/>
                  </a:gs>
                </a:gsLst>
                <a:lin ang="19200000" scaled="0"/>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9" name="椭圆 228"/>
              <p:cNvSpPr/>
              <p:nvPr/>
            </p:nvSpPr>
            <p:spPr bwMode="auto">
              <a:xfrm>
                <a:off x="5467208" y="2001566"/>
                <a:ext cx="457342" cy="457342"/>
              </a:xfrm>
              <a:prstGeom prst="ellipse">
                <a:avLst/>
              </a:prstGeom>
              <a:solidFill>
                <a:schemeClr val="bg1"/>
              </a:solidFill>
              <a:ln w="381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227" name="图片 226"/>
            <p:cNvPicPr>
              <a:picLocks noChangeAspect="1"/>
            </p:cNvPicPr>
            <p:nvPr/>
          </p:nvPicPr>
          <p:blipFill>
            <a:blip r:embed="rId11" cstate="screen"/>
            <a:stretch>
              <a:fillRect/>
            </a:stretch>
          </p:blipFill>
          <p:spPr>
            <a:xfrm>
              <a:off x="5049030" y="3490734"/>
              <a:ext cx="288897" cy="288000"/>
            </a:xfrm>
            <a:prstGeom prst="rect">
              <a:avLst/>
            </a:prstGeom>
          </p:spPr>
        </p:pic>
      </p:grpSp>
      <p:grpSp>
        <p:nvGrpSpPr>
          <p:cNvPr id="230" name="组合 229"/>
          <p:cNvGrpSpPr/>
          <p:nvPr/>
        </p:nvGrpSpPr>
        <p:grpSpPr>
          <a:xfrm rot="1889584">
            <a:off x="3958266" y="2692078"/>
            <a:ext cx="567027" cy="567027"/>
            <a:chOff x="3303065" y="2299580"/>
            <a:chExt cx="872242" cy="872242"/>
          </a:xfrm>
        </p:grpSpPr>
        <p:grpSp>
          <p:nvGrpSpPr>
            <p:cNvPr id="231" name="组合 230"/>
            <p:cNvGrpSpPr/>
            <p:nvPr/>
          </p:nvGrpSpPr>
          <p:grpSpPr>
            <a:xfrm>
              <a:off x="3303065" y="2564061"/>
              <a:ext cx="872242" cy="360040"/>
              <a:chOff x="3303065" y="2564061"/>
              <a:chExt cx="872242" cy="360040"/>
            </a:xfrm>
          </p:grpSpPr>
          <p:sp>
            <p:nvSpPr>
              <p:cNvPr id="233" name="椭圆 232"/>
              <p:cNvSpPr/>
              <p:nvPr/>
            </p:nvSpPr>
            <p:spPr bwMode="auto">
              <a:xfrm>
                <a:off x="3558450" y="2564061"/>
                <a:ext cx="360040" cy="360040"/>
              </a:xfrm>
              <a:prstGeom prst="ellipse">
                <a:avLst/>
              </a:prstGeom>
              <a:gradFill flip="none" rotWithShape="1">
                <a:gsLst>
                  <a:gs pos="0">
                    <a:schemeClr val="bg1">
                      <a:alpha val="63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4" name="椭圆 233"/>
              <p:cNvSpPr/>
              <p:nvPr/>
            </p:nvSpPr>
            <p:spPr bwMode="auto">
              <a:xfrm>
                <a:off x="3303065" y="2746060"/>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32" name="椭圆 231"/>
            <p:cNvSpPr/>
            <p:nvPr/>
          </p:nvSpPr>
          <p:spPr bwMode="auto">
            <a:xfrm rot="5400000">
              <a:off x="3302349" y="2724901"/>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35" name="矩形 2"/>
          <p:cNvSpPr/>
          <p:nvPr/>
        </p:nvSpPr>
        <p:spPr>
          <a:xfrm>
            <a:off x="1915365" y="3261406"/>
            <a:ext cx="942297" cy="212775"/>
          </a:xfrm>
          <a:custGeom>
            <a:avLst/>
            <a:gdLst>
              <a:gd name="connsiteX0" fmla="*/ 0 w 720080"/>
              <a:gd name="connsiteY0" fmla="*/ 0 h 288032"/>
              <a:gd name="connsiteX1" fmla="*/ 720080 w 720080"/>
              <a:gd name="connsiteY1" fmla="*/ 0 h 288032"/>
              <a:gd name="connsiteX2" fmla="*/ 720080 w 720080"/>
              <a:gd name="connsiteY2" fmla="*/ 288032 h 288032"/>
              <a:gd name="connsiteX3" fmla="*/ 0 w 720080"/>
              <a:gd name="connsiteY3" fmla="*/ 288032 h 288032"/>
              <a:gd name="connsiteX4" fmla="*/ 0 w 720080"/>
              <a:gd name="connsiteY4" fmla="*/ 0 h 288032"/>
              <a:gd name="connsiteX0-1" fmla="*/ 0 w 1112987"/>
              <a:gd name="connsiteY0-2" fmla="*/ 202406 h 490438"/>
              <a:gd name="connsiteX1-3" fmla="*/ 1112987 w 1112987"/>
              <a:gd name="connsiteY1-4" fmla="*/ 0 h 490438"/>
              <a:gd name="connsiteX2-5" fmla="*/ 720080 w 1112987"/>
              <a:gd name="connsiteY2-6" fmla="*/ 490438 h 490438"/>
              <a:gd name="connsiteX3-7" fmla="*/ 0 w 1112987"/>
              <a:gd name="connsiteY3-8" fmla="*/ 490438 h 490438"/>
              <a:gd name="connsiteX4-9" fmla="*/ 0 w 1112987"/>
              <a:gd name="connsiteY4-10" fmla="*/ 202406 h 490438"/>
              <a:gd name="connsiteX0-11" fmla="*/ 0 w 1112987"/>
              <a:gd name="connsiteY0-12" fmla="*/ 202406 h 490438"/>
              <a:gd name="connsiteX1-13" fmla="*/ 1112987 w 1112987"/>
              <a:gd name="connsiteY1-14" fmla="*/ 0 h 490438"/>
              <a:gd name="connsiteX2-15" fmla="*/ 977255 w 1112987"/>
              <a:gd name="connsiteY2-16" fmla="*/ 214213 h 490438"/>
              <a:gd name="connsiteX3-17" fmla="*/ 0 w 1112987"/>
              <a:gd name="connsiteY3-18" fmla="*/ 490438 h 490438"/>
              <a:gd name="connsiteX4-19" fmla="*/ 0 w 1112987"/>
              <a:gd name="connsiteY4-20" fmla="*/ 202406 h 490438"/>
              <a:gd name="connsiteX0-21" fmla="*/ 507206 w 1112987"/>
              <a:gd name="connsiteY0-22" fmla="*/ 9525 h 490438"/>
              <a:gd name="connsiteX1-23" fmla="*/ 1112987 w 1112987"/>
              <a:gd name="connsiteY1-24" fmla="*/ 0 h 490438"/>
              <a:gd name="connsiteX2-25" fmla="*/ 977255 w 1112987"/>
              <a:gd name="connsiteY2-26" fmla="*/ 214213 h 490438"/>
              <a:gd name="connsiteX3-27" fmla="*/ 0 w 1112987"/>
              <a:gd name="connsiteY3-28" fmla="*/ 490438 h 490438"/>
              <a:gd name="connsiteX4-29" fmla="*/ 507206 w 1112987"/>
              <a:gd name="connsiteY4-30" fmla="*/ 9525 h 490438"/>
              <a:gd name="connsiteX0-31" fmla="*/ 285750 w 891531"/>
              <a:gd name="connsiteY0-32" fmla="*/ 9525 h 221357"/>
              <a:gd name="connsiteX1-33" fmla="*/ 891531 w 891531"/>
              <a:gd name="connsiteY1-34" fmla="*/ 0 h 221357"/>
              <a:gd name="connsiteX2-35" fmla="*/ 755799 w 891531"/>
              <a:gd name="connsiteY2-36" fmla="*/ 214213 h 221357"/>
              <a:gd name="connsiteX3-37" fmla="*/ 0 w 891531"/>
              <a:gd name="connsiteY3-38" fmla="*/ 221357 h 221357"/>
              <a:gd name="connsiteX4-39" fmla="*/ 285750 w 891531"/>
              <a:gd name="connsiteY4-40" fmla="*/ 9525 h 221357"/>
              <a:gd name="connsiteX0-41" fmla="*/ 285750 w 891531"/>
              <a:gd name="connsiteY0-42" fmla="*/ 9525 h 221357"/>
              <a:gd name="connsiteX1-43" fmla="*/ 891531 w 891531"/>
              <a:gd name="connsiteY1-44" fmla="*/ 0 h 221357"/>
              <a:gd name="connsiteX2-45" fmla="*/ 755799 w 891531"/>
              <a:gd name="connsiteY2-46" fmla="*/ 218975 h 221357"/>
              <a:gd name="connsiteX3-47" fmla="*/ 0 w 891531"/>
              <a:gd name="connsiteY3-48" fmla="*/ 221357 h 221357"/>
              <a:gd name="connsiteX4-49" fmla="*/ 285750 w 891531"/>
              <a:gd name="connsiteY4-50" fmla="*/ 9525 h 221357"/>
              <a:gd name="connsiteX0-51" fmla="*/ 283369 w 889150"/>
              <a:gd name="connsiteY0-52" fmla="*/ 9525 h 221357"/>
              <a:gd name="connsiteX1-53" fmla="*/ 889150 w 889150"/>
              <a:gd name="connsiteY1-54" fmla="*/ 0 h 221357"/>
              <a:gd name="connsiteX2-55" fmla="*/ 753418 w 889150"/>
              <a:gd name="connsiteY2-56" fmla="*/ 218975 h 221357"/>
              <a:gd name="connsiteX3-57" fmla="*/ 0 w 889150"/>
              <a:gd name="connsiteY3-58" fmla="*/ 221357 h 221357"/>
              <a:gd name="connsiteX4-59" fmla="*/ 283369 w 889150"/>
              <a:gd name="connsiteY4-60" fmla="*/ 9525 h 221357"/>
              <a:gd name="connsiteX0-61" fmla="*/ 280987 w 886768"/>
              <a:gd name="connsiteY0-62" fmla="*/ 9525 h 221357"/>
              <a:gd name="connsiteX1-63" fmla="*/ 886768 w 886768"/>
              <a:gd name="connsiteY1-64" fmla="*/ 0 h 221357"/>
              <a:gd name="connsiteX2-65" fmla="*/ 751036 w 886768"/>
              <a:gd name="connsiteY2-66" fmla="*/ 218975 h 221357"/>
              <a:gd name="connsiteX3-67" fmla="*/ 0 w 886768"/>
              <a:gd name="connsiteY3-68" fmla="*/ 221357 h 221357"/>
              <a:gd name="connsiteX4-69" fmla="*/ 280987 w 886768"/>
              <a:gd name="connsiteY4-70" fmla="*/ 9525 h 221357"/>
              <a:gd name="connsiteX0-71" fmla="*/ 278606 w 884387"/>
              <a:gd name="connsiteY0-72" fmla="*/ 9525 h 218975"/>
              <a:gd name="connsiteX1-73" fmla="*/ 884387 w 884387"/>
              <a:gd name="connsiteY1-74" fmla="*/ 0 h 218975"/>
              <a:gd name="connsiteX2-75" fmla="*/ 748655 w 884387"/>
              <a:gd name="connsiteY2-76" fmla="*/ 218975 h 218975"/>
              <a:gd name="connsiteX3-77" fmla="*/ 0 w 884387"/>
              <a:gd name="connsiteY3-78" fmla="*/ 218975 h 218975"/>
              <a:gd name="connsiteX4-79" fmla="*/ 278606 w 884387"/>
              <a:gd name="connsiteY4-80" fmla="*/ 9525 h 218975"/>
              <a:gd name="connsiteX0-81" fmla="*/ 290512 w 896293"/>
              <a:gd name="connsiteY0-82" fmla="*/ 9525 h 221356"/>
              <a:gd name="connsiteX1-83" fmla="*/ 896293 w 896293"/>
              <a:gd name="connsiteY1-84" fmla="*/ 0 h 221356"/>
              <a:gd name="connsiteX2-85" fmla="*/ 760561 w 896293"/>
              <a:gd name="connsiteY2-86" fmla="*/ 218975 h 221356"/>
              <a:gd name="connsiteX3-87" fmla="*/ 0 w 896293"/>
              <a:gd name="connsiteY3-88" fmla="*/ 221356 h 221356"/>
              <a:gd name="connsiteX4-89" fmla="*/ 290512 w 896293"/>
              <a:gd name="connsiteY4-90" fmla="*/ 9525 h 221356"/>
              <a:gd name="connsiteX0-91" fmla="*/ 290512 w 896293"/>
              <a:gd name="connsiteY0-92" fmla="*/ 9525 h 218975"/>
              <a:gd name="connsiteX1-93" fmla="*/ 896293 w 896293"/>
              <a:gd name="connsiteY1-94" fmla="*/ 0 h 218975"/>
              <a:gd name="connsiteX2-95" fmla="*/ 760561 w 896293"/>
              <a:gd name="connsiteY2-96" fmla="*/ 218975 h 218975"/>
              <a:gd name="connsiteX3-97" fmla="*/ 0 w 896293"/>
              <a:gd name="connsiteY3-98" fmla="*/ 216593 h 218975"/>
              <a:gd name="connsiteX4-99" fmla="*/ 290512 w 896293"/>
              <a:gd name="connsiteY4-100" fmla="*/ 9525 h 218975"/>
              <a:gd name="connsiteX0-101" fmla="*/ 292893 w 896293"/>
              <a:gd name="connsiteY0-102" fmla="*/ 4763 h 218975"/>
              <a:gd name="connsiteX1-103" fmla="*/ 896293 w 896293"/>
              <a:gd name="connsiteY1-104" fmla="*/ 0 h 218975"/>
              <a:gd name="connsiteX2-105" fmla="*/ 760561 w 896293"/>
              <a:gd name="connsiteY2-106" fmla="*/ 218975 h 218975"/>
              <a:gd name="connsiteX3-107" fmla="*/ 0 w 896293"/>
              <a:gd name="connsiteY3-108" fmla="*/ 216593 h 218975"/>
              <a:gd name="connsiteX4-109" fmla="*/ 292893 w 896293"/>
              <a:gd name="connsiteY4-110" fmla="*/ 4763 h 218975"/>
              <a:gd name="connsiteX0-111" fmla="*/ 292893 w 896293"/>
              <a:gd name="connsiteY0-112" fmla="*/ 0 h 218975"/>
              <a:gd name="connsiteX1-113" fmla="*/ 896293 w 896293"/>
              <a:gd name="connsiteY1-114" fmla="*/ 0 h 218975"/>
              <a:gd name="connsiteX2-115" fmla="*/ 760561 w 896293"/>
              <a:gd name="connsiteY2-116" fmla="*/ 218975 h 218975"/>
              <a:gd name="connsiteX3-117" fmla="*/ 0 w 896293"/>
              <a:gd name="connsiteY3-118" fmla="*/ 216593 h 218975"/>
              <a:gd name="connsiteX4-119" fmla="*/ 292893 w 896293"/>
              <a:gd name="connsiteY4-120" fmla="*/ 0 h 218975"/>
              <a:gd name="connsiteX0-121" fmla="*/ 292893 w 896293"/>
              <a:gd name="connsiteY0-122" fmla="*/ 0 h 218975"/>
              <a:gd name="connsiteX1-123" fmla="*/ 896293 w 896293"/>
              <a:gd name="connsiteY1-124" fmla="*/ 0 h 218975"/>
              <a:gd name="connsiteX2-125" fmla="*/ 777230 w 896293"/>
              <a:gd name="connsiteY2-126" fmla="*/ 218975 h 218975"/>
              <a:gd name="connsiteX3-127" fmla="*/ 0 w 896293"/>
              <a:gd name="connsiteY3-128" fmla="*/ 216593 h 218975"/>
              <a:gd name="connsiteX4-129" fmla="*/ 292893 w 896293"/>
              <a:gd name="connsiteY4-130" fmla="*/ 0 h 218975"/>
              <a:gd name="connsiteX0-131" fmla="*/ 135730 w 896293"/>
              <a:gd name="connsiteY0-132" fmla="*/ 47625 h 218975"/>
              <a:gd name="connsiteX1-133" fmla="*/ 896293 w 896293"/>
              <a:gd name="connsiteY1-134" fmla="*/ 0 h 218975"/>
              <a:gd name="connsiteX2-135" fmla="*/ 777230 w 896293"/>
              <a:gd name="connsiteY2-136" fmla="*/ 218975 h 218975"/>
              <a:gd name="connsiteX3-137" fmla="*/ 0 w 896293"/>
              <a:gd name="connsiteY3-138" fmla="*/ 216593 h 218975"/>
              <a:gd name="connsiteX4-139" fmla="*/ 135730 w 896293"/>
              <a:gd name="connsiteY4-140" fmla="*/ 47625 h 218975"/>
              <a:gd name="connsiteX0-141" fmla="*/ 135730 w 777230"/>
              <a:gd name="connsiteY0-142" fmla="*/ 4762 h 176112"/>
              <a:gd name="connsiteX1-143" fmla="*/ 777230 w 777230"/>
              <a:gd name="connsiteY1-144" fmla="*/ 0 h 176112"/>
              <a:gd name="connsiteX2-145" fmla="*/ 777230 w 777230"/>
              <a:gd name="connsiteY2-146" fmla="*/ 176112 h 176112"/>
              <a:gd name="connsiteX3-147" fmla="*/ 0 w 777230"/>
              <a:gd name="connsiteY3-148" fmla="*/ 173730 h 176112"/>
              <a:gd name="connsiteX4-149" fmla="*/ 135730 w 777230"/>
              <a:gd name="connsiteY4-150" fmla="*/ 4762 h 176112"/>
              <a:gd name="connsiteX0-151" fmla="*/ 135730 w 777230"/>
              <a:gd name="connsiteY0-152" fmla="*/ 0 h 171350"/>
              <a:gd name="connsiteX1-153" fmla="*/ 636736 w 777230"/>
              <a:gd name="connsiteY1-154" fmla="*/ 11906 h 171350"/>
              <a:gd name="connsiteX2-155" fmla="*/ 777230 w 777230"/>
              <a:gd name="connsiteY2-156" fmla="*/ 171350 h 171350"/>
              <a:gd name="connsiteX3-157" fmla="*/ 0 w 777230"/>
              <a:gd name="connsiteY3-158" fmla="*/ 168968 h 171350"/>
              <a:gd name="connsiteX4-159" fmla="*/ 135730 w 777230"/>
              <a:gd name="connsiteY4-160" fmla="*/ 0 h 171350"/>
              <a:gd name="connsiteX0-161" fmla="*/ 135730 w 784373"/>
              <a:gd name="connsiteY0-162" fmla="*/ 9525 h 180875"/>
              <a:gd name="connsiteX1-163" fmla="*/ 784373 w 784373"/>
              <a:gd name="connsiteY1-164" fmla="*/ 0 h 180875"/>
              <a:gd name="connsiteX2-165" fmla="*/ 777230 w 784373"/>
              <a:gd name="connsiteY2-166" fmla="*/ 180875 h 180875"/>
              <a:gd name="connsiteX3-167" fmla="*/ 0 w 784373"/>
              <a:gd name="connsiteY3-168" fmla="*/ 178493 h 180875"/>
              <a:gd name="connsiteX4-169" fmla="*/ 135730 w 784373"/>
              <a:gd name="connsiteY4-170" fmla="*/ 9525 h 180875"/>
              <a:gd name="connsiteX0-171" fmla="*/ 135730 w 784373"/>
              <a:gd name="connsiteY0-172" fmla="*/ 2381 h 173731"/>
              <a:gd name="connsiteX1-173" fmla="*/ 784373 w 784373"/>
              <a:gd name="connsiteY1-174" fmla="*/ 0 h 173731"/>
              <a:gd name="connsiteX2-175" fmla="*/ 777230 w 784373"/>
              <a:gd name="connsiteY2-176" fmla="*/ 173731 h 173731"/>
              <a:gd name="connsiteX3-177" fmla="*/ 0 w 784373"/>
              <a:gd name="connsiteY3-178" fmla="*/ 171349 h 173731"/>
              <a:gd name="connsiteX4-179" fmla="*/ 135730 w 784373"/>
              <a:gd name="connsiteY4-180" fmla="*/ 2381 h 173731"/>
              <a:gd name="connsiteX0-181" fmla="*/ 138112 w 784373"/>
              <a:gd name="connsiteY0-182" fmla="*/ 0 h 173732"/>
              <a:gd name="connsiteX1-183" fmla="*/ 784373 w 784373"/>
              <a:gd name="connsiteY1-184" fmla="*/ 1 h 173732"/>
              <a:gd name="connsiteX2-185" fmla="*/ 777230 w 784373"/>
              <a:gd name="connsiteY2-186" fmla="*/ 173732 h 173732"/>
              <a:gd name="connsiteX3-187" fmla="*/ 0 w 784373"/>
              <a:gd name="connsiteY3-188" fmla="*/ 171350 h 173732"/>
              <a:gd name="connsiteX4-189" fmla="*/ 138112 w 784373"/>
              <a:gd name="connsiteY4-190" fmla="*/ 0 h 173732"/>
              <a:gd name="connsiteX0-191" fmla="*/ 138112 w 784373"/>
              <a:gd name="connsiteY0-192" fmla="*/ 0 h 173732"/>
              <a:gd name="connsiteX1-193" fmla="*/ 784373 w 784373"/>
              <a:gd name="connsiteY1-194" fmla="*/ 1 h 173732"/>
              <a:gd name="connsiteX2-195" fmla="*/ 777230 w 784373"/>
              <a:gd name="connsiteY2-196" fmla="*/ 173732 h 173732"/>
              <a:gd name="connsiteX3-197" fmla="*/ 0 w 784373"/>
              <a:gd name="connsiteY3-198" fmla="*/ 173731 h 173732"/>
              <a:gd name="connsiteX4-199" fmla="*/ 138112 w 784373"/>
              <a:gd name="connsiteY4-200" fmla="*/ 0 h 173732"/>
              <a:gd name="connsiteX0-201" fmla="*/ 138112 w 784373"/>
              <a:gd name="connsiteY0-202" fmla="*/ 0 h 180875"/>
              <a:gd name="connsiteX1-203" fmla="*/ 784373 w 784373"/>
              <a:gd name="connsiteY1-204" fmla="*/ 1 h 180875"/>
              <a:gd name="connsiteX2-205" fmla="*/ 777230 w 784373"/>
              <a:gd name="connsiteY2-206" fmla="*/ 173732 h 180875"/>
              <a:gd name="connsiteX3-207" fmla="*/ 0 w 784373"/>
              <a:gd name="connsiteY3-208" fmla="*/ 180875 h 180875"/>
              <a:gd name="connsiteX4-209" fmla="*/ 138112 w 784373"/>
              <a:gd name="connsiteY4-210" fmla="*/ 0 h 180875"/>
              <a:gd name="connsiteX0-211" fmla="*/ 140493 w 786754"/>
              <a:gd name="connsiteY0-212" fmla="*/ 0 h 180875"/>
              <a:gd name="connsiteX1-213" fmla="*/ 786754 w 786754"/>
              <a:gd name="connsiteY1-214" fmla="*/ 1 h 180875"/>
              <a:gd name="connsiteX2-215" fmla="*/ 779611 w 786754"/>
              <a:gd name="connsiteY2-216" fmla="*/ 173732 h 180875"/>
              <a:gd name="connsiteX3-217" fmla="*/ 0 w 786754"/>
              <a:gd name="connsiteY3-218" fmla="*/ 180875 h 180875"/>
              <a:gd name="connsiteX4-219" fmla="*/ 140493 w 786754"/>
              <a:gd name="connsiteY4-220" fmla="*/ 0 h 180875"/>
              <a:gd name="connsiteX0-221" fmla="*/ 134617 w 780878"/>
              <a:gd name="connsiteY0-222" fmla="*/ 0 h 176958"/>
              <a:gd name="connsiteX1-223" fmla="*/ 780878 w 780878"/>
              <a:gd name="connsiteY1-224" fmla="*/ 1 h 176958"/>
              <a:gd name="connsiteX2-225" fmla="*/ 773735 w 780878"/>
              <a:gd name="connsiteY2-226" fmla="*/ 173732 h 176958"/>
              <a:gd name="connsiteX3-227" fmla="*/ 0 w 780878"/>
              <a:gd name="connsiteY3-228" fmla="*/ 176958 h 176958"/>
              <a:gd name="connsiteX4-229" fmla="*/ 134617 w 780878"/>
              <a:gd name="connsiteY4-230" fmla="*/ 0 h 176958"/>
              <a:gd name="connsiteX0-231" fmla="*/ 128741 w 775002"/>
              <a:gd name="connsiteY0-232" fmla="*/ 0 h 175000"/>
              <a:gd name="connsiteX1-233" fmla="*/ 775002 w 775002"/>
              <a:gd name="connsiteY1-234" fmla="*/ 1 h 175000"/>
              <a:gd name="connsiteX2-235" fmla="*/ 767859 w 775002"/>
              <a:gd name="connsiteY2-236" fmla="*/ 173732 h 175000"/>
              <a:gd name="connsiteX3-237" fmla="*/ 0 w 775002"/>
              <a:gd name="connsiteY3-238" fmla="*/ 175000 h 175000"/>
              <a:gd name="connsiteX4-239" fmla="*/ 128741 w 775002"/>
              <a:gd name="connsiteY4-240" fmla="*/ 0 h 175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75002" h="175000">
                <a:moveTo>
                  <a:pt x="128741" y="0"/>
                </a:moveTo>
                <a:lnTo>
                  <a:pt x="775002" y="1"/>
                </a:lnTo>
                <a:lnTo>
                  <a:pt x="767859" y="173732"/>
                </a:lnTo>
                <a:lnTo>
                  <a:pt x="0" y="175000"/>
                </a:lnTo>
                <a:lnTo>
                  <a:pt x="128741" y="0"/>
                </a:lnTo>
                <a:close/>
              </a:path>
            </a:pathLst>
          </a:custGeom>
          <a:solidFill>
            <a:schemeClr val="accent3">
              <a:lumMod val="40000"/>
              <a:lumOff val="60000"/>
            </a:schemeClr>
          </a:solidFill>
          <a:ln w="127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236" name="组合 235"/>
          <p:cNvGrpSpPr/>
          <p:nvPr/>
        </p:nvGrpSpPr>
        <p:grpSpPr>
          <a:xfrm rot="1889584">
            <a:off x="2095855" y="3196472"/>
            <a:ext cx="567027" cy="567027"/>
            <a:chOff x="3303065" y="2299580"/>
            <a:chExt cx="872242" cy="872242"/>
          </a:xfrm>
        </p:grpSpPr>
        <p:grpSp>
          <p:nvGrpSpPr>
            <p:cNvPr id="237" name="组合 236"/>
            <p:cNvGrpSpPr/>
            <p:nvPr/>
          </p:nvGrpSpPr>
          <p:grpSpPr>
            <a:xfrm>
              <a:off x="3303065" y="2564061"/>
              <a:ext cx="872242" cy="360040"/>
              <a:chOff x="3303065" y="2564061"/>
              <a:chExt cx="872242" cy="360040"/>
            </a:xfrm>
          </p:grpSpPr>
          <p:sp>
            <p:nvSpPr>
              <p:cNvPr id="239" name="椭圆 238"/>
              <p:cNvSpPr/>
              <p:nvPr/>
            </p:nvSpPr>
            <p:spPr bwMode="auto">
              <a:xfrm>
                <a:off x="3558450" y="2564061"/>
                <a:ext cx="360040" cy="360040"/>
              </a:xfrm>
              <a:prstGeom prst="ellipse">
                <a:avLst/>
              </a:prstGeom>
              <a:gradFill flip="none" rotWithShape="1">
                <a:gsLst>
                  <a:gs pos="0">
                    <a:schemeClr val="bg1">
                      <a:alpha val="63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0" name="椭圆 239"/>
              <p:cNvSpPr/>
              <p:nvPr/>
            </p:nvSpPr>
            <p:spPr bwMode="auto">
              <a:xfrm>
                <a:off x="3303065" y="2746060"/>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38" name="椭圆 237"/>
            <p:cNvSpPr/>
            <p:nvPr/>
          </p:nvSpPr>
          <p:spPr bwMode="auto">
            <a:xfrm rot="5400000">
              <a:off x="3302349" y="2724901"/>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241" name="组合 240"/>
          <p:cNvGrpSpPr/>
          <p:nvPr/>
        </p:nvGrpSpPr>
        <p:grpSpPr>
          <a:xfrm>
            <a:off x="2379628" y="2692521"/>
            <a:ext cx="177554" cy="686535"/>
            <a:chOff x="859981" y="3178246"/>
            <a:chExt cx="241794" cy="1013011"/>
          </a:xfrm>
        </p:grpSpPr>
        <p:sp>
          <p:nvSpPr>
            <p:cNvPr id="242" name="Freeform 56"/>
            <p:cNvSpPr>
              <a:spLocks noEditPoints="1"/>
            </p:cNvSpPr>
            <p:nvPr/>
          </p:nvSpPr>
          <p:spPr bwMode="auto">
            <a:xfrm>
              <a:off x="957386" y="3178246"/>
              <a:ext cx="97405" cy="159286"/>
            </a:xfrm>
            <a:custGeom>
              <a:avLst/>
              <a:gdLst>
                <a:gd name="T0" fmla="*/ 64 w 71"/>
                <a:gd name="T1" fmla="*/ 23 h 123"/>
                <a:gd name="T2" fmla="*/ 50 w 71"/>
                <a:gd name="T3" fmla="*/ 7 h 123"/>
                <a:gd name="T4" fmla="*/ 23 w 71"/>
                <a:gd name="T5" fmla="*/ 7 h 123"/>
                <a:gd name="T6" fmla="*/ 8 w 71"/>
                <a:gd name="T7" fmla="*/ 28 h 123"/>
                <a:gd name="T8" fmla="*/ 3 w 71"/>
                <a:gd name="T9" fmla="*/ 82 h 123"/>
                <a:gd name="T10" fmla="*/ 10 w 71"/>
                <a:gd name="T11" fmla="*/ 102 h 123"/>
                <a:gd name="T12" fmla="*/ 11 w 71"/>
                <a:gd name="T13" fmla="*/ 123 h 123"/>
                <a:gd name="T14" fmla="*/ 16 w 71"/>
                <a:gd name="T15" fmla="*/ 117 h 123"/>
                <a:gd name="T16" fmla="*/ 22 w 71"/>
                <a:gd name="T17" fmla="*/ 110 h 123"/>
                <a:gd name="T18" fmla="*/ 22 w 71"/>
                <a:gd name="T19" fmla="*/ 100 h 123"/>
                <a:gd name="T20" fmla="*/ 16 w 71"/>
                <a:gd name="T21" fmla="*/ 95 h 123"/>
                <a:gd name="T22" fmla="*/ 13 w 71"/>
                <a:gd name="T23" fmla="*/ 91 h 123"/>
                <a:gd name="T24" fmla="*/ 9 w 71"/>
                <a:gd name="T25" fmla="*/ 77 h 123"/>
                <a:gd name="T26" fmla="*/ 9 w 71"/>
                <a:gd name="T27" fmla="*/ 39 h 123"/>
                <a:gd name="T28" fmla="*/ 25 w 71"/>
                <a:gd name="T29" fmla="*/ 19 h 123"/>
                <a:gd name="T30" fmla="*/ 47 w 71"/>
                <a:gd name="T31" fmla="*/ 38 h 123"/>
                <a:gd name="T32" fmla="*/ 62 w 71"/>
                <a:gd name="T33" fmla="*/ 70 h 123"/>
                <a:gd name="T34" fmla="*/ 64 w 71"/>
                <a:gd name="T35" fmla="*/ 106 h 123"/>
                <a:gd name="T36" fmla="*/ 64 w 71"/>
                <a:gd name="T37" fmla="*/ 23 h 123"/>
                <a:gd name="T38" fmla="*/ 25 w 71"/>
                <a:gd name="T39" fmla="*/ 13 h 123"/>
                <a:gd name="T40" fmla="*/ 24 w 71"/>
                <a:gd name="T41" fmla="*/ 14 h 123"/>
                <a:gd name="T42" fmla="*/ 10 w 71"/>
                <a:gd name="T43" fmla="*/ 27 h 123"/>
                <a:gd name="T44" fmla="*/ 23 w 71"/>
                <a:gd name="T45" fmla="*/ 9 h 123"/>
                <a:gd name="T46" fmla="*/ 56 w 71"/>
                <a:gd name="T47" fmla="*/ 13 h 123"/>
                <a:gd name="T48" fmla="*/ 25 w 71"/>
                <a:gd name="T49" fmla="*/ 1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123">
                  <a:moveTo>
                    <a:pt x="64" y="23"/>
                  </a:moveTo>
                  <a:cubicBezTo>
                    <a:pt x="60" y="16"/>
                    <a:pt x="56" y="11"/>
                    <a:pt x="50" y="7"/>
                  </a:cubicBezTo>
                  <a:cubicBezTo>
                    <a:pt x="38" y="0"/>
                    <a:pt x="29" y="0"/>
                    <a:pt x="23" y="7"/>
                  </a:cubicBezTo>
                  <a:cubicBezTo>
                    <a:pt x="15" y="12"/>
                    <a:pt x="9" y="18"/>
                    <a:pt x="8" y="28"/>
                  </a:cubicBezTo>
                  <a:cubicBezTo>
                    <a:pt x="2" y="44"/>
                    <a:pt x="0" y="62"/>
                    <a:pt x="3" y="82"/>
                  </a:cubicBezTo>
                  <a:cubicBezTo>
                    <a:pt x="3" y="93"/>
                    <a:pt x="5" y="100"/>
                    <a:pt x="10" y="102"/>
                  </a:cubicBezTo>
                  <a:cubicBezTo>
                    <a:pt x="16" y="108"/>
                    <a:pt x="16" y="115"/>
                    <a:pt x="11" y="123"/>
                  </a:cubicBezTo>
                  <a:cubicBezTo>
                    <a:pt x="16" y="117"/>
                    <a:pt x="16" y="117"/>
                    <a:pt x="16" y="117"/>
                  </a:cubicBezTo>
                  <a:cubicBezTo>
                    <a:pt x="22" y="110"/>
                    <a:pt x="22" y="110"/>
                    <a:pt x="22" y="110"/>
                  </a:cubicBezTo>
                  <a:cubicBezTo>
                    <a:pt x="22" y="100"/>
                    <a:pt x="22" y="100"/>
                    <a:pt x="22" y="100"/>
                  </a:cubicBezTo>
                  <a:cubicBezTo>
                    <a:pt x="20" y="99"/>
                    <a:pt x="18" y="97"/>
                    <a:pt x="16" y="95"/>
                  </a:cubicBezTo>
                  <a:cubicBezTo>
                    <a:pt x="15" y="94"/>
                    <a:pt x="14" y="92"/>
                    <a:pt x="13" y="91"/>
                  </a:cubicBezTo>
                  <a:cubicBezTo>
                    <a:pt x="11" y="87"/>
                    <a:pt x="9" y="83"/>
                    <a:pt x="9" y="77"/>
                  </a:cubicBezTo>
                  <a:cubicBezTo>
                    <a:pt x="9" y="39"/>
                    <a:pt x="9" y="39"/>
                    <a:pt x="9" y="39"/>
                  </a:cubicBezTo>
                  <a:cubicBezTo>
                    <a:pt x="12" y="31"/>
                    <a:pt x="17" y="24"/>
                    <a:pt x="25" y="19"/>
                  </a:cubicBezTo>
                  <a:cubicBezTo>
                    <a:pt x="33" y="21"/>
                    <a:pt x="41" y="27"/>
                    <a:pt x="47" y="38"/>
                  </a:cubicBezTo>
                  <a:cubicBezTo>
                    <a:pt x="52" y="50"/>
                    <a:pt x="57" y="61"/>
                    <a:pt x="62" y="70"/>
                  </a:cubicBezTo>
                  <a:cubicBezTo>
                    <a:pt x="60" y="87"/>
                    <a:pt x="61" y="98"/>
                    <a:pt x="64" y="106"/>
                  </a:cubicBezTo>
                  <a:cubicBezTo>
                    <a:pt x="71" y="81"/>
                    <a:pt x="71" y="54"/>
                    <a:pt x="64" y="23"/>
                  </a:cubicBezTo>
                  <a:close/>
                  <a:moveTo>
                    <a:pt x="25" y="13"/>
                  </a:moveTo>
                  <a:cubicBezTo>
                    <a:pt x="24" y="14"/>
                    <a:pt x="24" y="14"/>
                    <a:pt x="24" y="14"/>
                  </a:cubicBezTo>
                  <a:cubicBezTo>
                    <a:pt x="18" y="15"/>
                    <a:pt x="14" y="19"/>
                    <a:pt x="10" y="27"/>
                  </a:cubicBezTo>
                  <a:cubicBezTo>
                    <a:pt x="11" y="19"/>
                    <a:pt x="15" y="13"/>
                    <a:pt x="23" y="9"/>
                  </a:cubicBezTo>
                  <a:cubicBezTo>
                    <a:pt x="31" y="1"/>
                    <a:pt x="42" y="3"/>
                    <a:pt x="56" y="13"/>
                  </a:cubicBezTo>
                  <a:cubicBezTo>
                    <a:pt x="41" y="6"/>
                    <a:pt x="30" y="6"/>
                    <a:pt x="25" y="13"/>
                  </a:cubicBezTo>
                  <a:close/>
                </a:path>
              </a:pathLst>
            </a:custGeom>
            <a:solidFill>
              <a:srgbClr val="825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3" name="Freeform 57"/>
            <p:cNvSpPr/>
            <p:nvPr/>
          </p:nvSpPr>
          <p:spPr bwMode="auto">
            <a:xfrm>
              <a:off x="971138" y="3179392"/>
              <a:ext cx="63027" cy="33233"/>
            </a:xfrm>
            <a:custGeom>
              <a:avLst/>
              <a:gdLst>
                <a:gd name="T0" fmla="*/ 14 w 46"/>
                <a:gd name="T1" fmla="*/ 13 h 26"/>
                <a:gd name="T2" fmla="*/ 15 w 46"/>
                <a:gd name="T3" fmla="*/ 12 h 26"/>
                <a:gd name="T4" fmla="*/ 46 w 46"/>
                <a:gd name="T5" fmla="*/ 12 h 26"/>
                <a:gd name="T6" fmla="*/ 13 w 46"/>
                <a:gd name="T7" fmla="*/ 8 h 26"/>
                <a:gd name="T8" fmla="*/ 0 w 46"/>
                <a:gd name="T9" fmla="*/ 26 h 26"/>
                <a:gd name="T10" fmla="*/ 14 w 46"/>
                <a:gd name="T11" fmla="*/ 13 h 26"/>
              </a:gdLst>
              <a:ahLst/>
              <a:cxnLst>
                <a:cxn ang="0">
                  <a:pos x="T0" y="T1"/>
                </a:cxn>
                <a:cxn ang="0">
                  <a:pos x="T2" y="T3"/>
                </a:cxn>
                <a:cxn ang="0">
                  <a:pos x="T4" y="T5"/>
                </a:cxn>
                <a:cxn ang="0">
                  <a:pos x="T6" y="T7"/>
                </a:cxn>
                <a:cxn ang="0">
                  <a:pos x="T8" y="T9"/>
                </a:cxn>
                <a:cxn ang="0">
                  <a:pos x="T10" y="T11"/>
                </a:cxn>
              </a:cxnLst>
              <a:rect l="0" t="0" r="r" b="b"/>
              <a:pathLst>
                <a:path w="46" h="26">
                  <a:moveTo>
                    <a:pt x="14" y="13"/>
                  </a:moveTo>
                  <a:cubicBezTo>
                    <a:pt x="14" y="13"/>
                    <a:pt x="14" y="13"/>
                    <a:pt x="15" y="12"/>
                  </a:cubicBezTo>
                  <a:cubicBezTo>
                    <a:pt x="20" y="5"/>
                    <a:pt x="31" y="5"/>
                    <a:pt x="46" y="12"/>
                  </a:cubicBezTo>
                  <a:cubicBezTo>
                    <a:pt x="32" y="2"/>
                    <a:pt x="21" y="0"/>
                    <a:pt x="13" y="8"/>
                  </a:cubicBezTo>
                  <a:cubicBezTo>
                    <a:pt x="5" y="12"/>
                    <a:pt x="1" y="18"/>
                    <a:pt x="0" y="26"/>
                  </a:cubicBezTo>
                  <a:cubicBezTo>
                    <a:pt x="4" y="18"/>
                    <a:pt x="8" y="14"/>
                    <a:pt x="14" y="13"/>
                  </a:cubicBezTo>
                  <a:close/>
                </a:path>
              </a:pathLst>
            </a:custGeom>
            <a:solidFill>
              <a:srgbClr val="D083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4" name="Freeform 58"/>
            <p:cNvSpPr>
              <a:spLocks noEditPoints="1"/>
            </p:cNvSpPr>
            <p:nvPr/>
          </p:nvSpPr>
          <p:spPr bwMode="auto">
            <a:xfrm>
              <a:off x="969991" y="3210332"/>
              <a:ext cx="66465" cy="103135"/>
            </a:xfrm>
            <a:custGeom>
              <a:avLst/>
              <a:gdLst>
                <a:gd name="T0" fmla="*/ 0 w 49"/>
                <a:gd name="T1" fmla="*/ 14 h 79"/>
                <a:gd name="T2" fmla="*/ 0 w 49"/>
                <a:gd name="T3" fmla="*/ 52 h 79"/>
                <a:gd name="T4" fmla="*/ 4 w 49"/>
                <a:gd name="T5" fmla="*/ 66 h 79"/>
                <a:gd name="T6" fmla="*/ 39 w 49"/>
                <a:gd name="T7" fmla="*/ 64 h 79"/>
                <a:gd name="T8" fmla="*/ 49 w 49"/>
                <a:gd name="T9" fmla="*/ 48 h 79"/>
                <a:gd name="T10" fmla="*/ 49 w 49"/>
                <a:gd name="T11" fmla="*/ 43 h 79"/>
                <a:gd name="T12" fmla="*/ 37 w 49"/>
                <a:gd name="T13" fmla="*/ 22 h 79"/>
                <a:gd name="T14" fmla="*/ 17 w 49"/>
                <a:gd name="T15" fmla="*/ 0 h 79"/>
                <a:gd name="T16" fmla="*/ 0 w 49"/>
                <a:gd name="T17" fmla="*/ 14 h 79"/>
                <a:gd name="T18" fmla="*/ 2 w 49"/>
                <a:gd name="T19" fmla="*/ 16 h 79"/>
                <a:gd name="T20" fmla="*/ 5 w 49"/>
                <a:gd name="T21" fmla="*/ 11 h 79"/>
                <a:gd name="T22" fmla="*/ 5 w 49"/>
                <a:gd name="T23" fmla="*/ 50 h 79"/>
                <a:gd name="T24" fmla="*/ 9 w 49"/>
                <a:gd name="T25" fmla="*/ 68 h 79"/>
                <a:gd name="T26" fmla="*/ 2 w 49"/>
                <a:gd name="T27" fmla="*/ 51 h 79"/>
                <a:gd name="T28" fmla="*/ 2 w 49"/>
                <a:gd name="T29" fmla="*/ 1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79">
                  <a:moveTo>
                    <a:pt x="0" y="14"/>
                  </a:moveTo>
                  <a:cubicBezTo>
                    <a:pt x="0" y="52"/>
                    <a:pt x="0" y="52"/>
                    <a:pt x="0" y="52"/>
                  </a:cubicBezTo>
                  <a:cubicBezTo>
                    <a:pt x="0" y="58"/>
                    <a:pt x="2" y="62"/>
                    <a:pt x="4" y="66"/>
                  </a:cubicBezTo>
                  <a:cubicBezTo>
                    <a:pt x="18" y="79"/>
                    <a:pt x="29" y="78"/>
                    <a:pt x="39" y="64"/>
                  </a:cubicBezTo>
                  <a:cubicBezTo>
                    <a:pt x="44" y="61"/>
                    <a:pt x="48" y="55"/>
                    <a:pt x="49" y="48"/>
                  </a:cubicBezTo>
                  <a:cubicBezTo>
                    <a:pt x="49" y="43"/>
                    <a:pt x="49" y="43"/>
                    <a:pt x="49" y="43"/>
                  </a:cubicBezTo>
                  <a:cubicBezTo>
                    <a:pt x="44" y="38"/>
                    <a:pt x="40" y="31"/>
                    <a:pt x="37" y="22"/>
                  </a:cubicBezTo>
                  <a:cubicBezTo>
                    <a:pt x="30" y="13"/>
                    <a:pt x="24" y="5"/>
                    <a:pt x="17" y="0"/>
                  </a:cubicBezTo>
                  <a:cubicBezTo>
                    <a:pt x="10" y="3"/>
                    <a:pt x="5" y="8"/>
                    <a:pt x="0" y="14"/>
                  </a:cubicBezTo>
                  <a:close/>
                  <a:moveTo>
                    <a:pt x="2" y="16"/>
                  </a:moveTo>
                  <a:cubicBezTo>
                    <a:pt x="5" y="11"/>
                    <a:pt x="5" y="11"/>
                    <a:pt x="5" y="11"/>
                  </a:cubicBezTo>
                  <a:cubicBezTo>
                    <a:pt x="5" y="50"/>
                    <a:pt x="5" y="50"/>
                    <a:pt x="5" y="50"/>
                  </a:cubicBezTo>
                  <a:cubicBezTo>
                    <a:pt x="5" y="57"/>
                    <a:pt x="7" y="63"/>
                    <a:pt x="9" y="68"/>
                  </a:cubicBezTo>
                  <a:cubicBezTo>
                    <a:pt x="5" y="65"/>
                    <a:pt x="2" y="60"/>
                    <a:pt x="2" y="51"/>
                  </a:cubicBezTo>
                  <a:cubicBezTo>
                    <a:pt x="2" y="16"/>
                    <a:pt x="2" y="16"/>
                    <a:pt x="2" y="16"/>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5" name="Freeform 59"/>
            <p:cNvSpPr/>
            <p:nvPr/>
          </p:nvSpPr>
          <p:spPr bwMode="auto">
            <a:xfrm>
              <a:off x="972283" y="3225230"/>
              <a:ext cx="10314" cy="73340"/>
            </a:xfrm>
            <a:custGeom>
              <a:avLst/>
              <a:gdLst>
                <a:gd name="T0" fmla="*/ 3 w 7"/>
                <a:gd name="T1" fmla="*/ 0 h 57"/>
                <a:gd name="T2" fmla="*/ 0 w 7"/>
                <a:gd name="T3" fmla="*/ 5 h 57"/>
                <a:gd name="T4" fmla="*/ 0 w 7"/>
                <a:gd name="T5" fmla="*/ 40 h 57"/>
                <a:gd name="T6" fmla="*/ 7 w 7"/>
                <a:gd name="T7" fmla="*/ 57 h 57"/>
                <a:gd name="T8" fmla="*/ 3 w 7"/>
                <a:gd name="T9" fmla="*/ 39 h 57"/>
                <a:gd name="T10" fmla="*/ 3 w 7"/>
                <a:gd name="T11" fmla="*/ 0 h 57"/>
              </a:gdLst>
              <a:ahLst/>
              <a:cxnLst>
                <a:cxn ang="0">
                  <a:pos x="T0" y="T1"/>
                </a:cxn>
                <a:cxn ang="0">
                  <a:pos x="T2" y="T3"/>
                </a:cxn>
                <a:cxn ang="0">
                  <a:pos x="T4" y="T5"/>
                </a:cxn>
                <a:cxn ang="0">
                  <a:pos x="T6" y="T7"/>
                </a:cxn>
                <a:cxn ang="0">
                  <a:pos x="T8" y="T9"/>
                </a:cxn>
                <a:cxn ang="0">
                  <a:pos x="T10" y="T11"/>
                </a:cxn>
              </a:cxnLst>
              <a:rect l="0" t="0" r="r" b="b"/>
              <a:pathLst>
                <a:path w="7" h="57">
                  <a:moveTo>
                    <a:pt x="3" y="0"/>
                  </a:moveTo>
                  <a:cubicBezTo>
                    <a:pt x="0" y="5"/>
                    <a:pt x="0" y="5"/>
                    <a:pt x="0" y="5"/>
                  </a:cubicBezTo>
                  <a:cubicBezTo>
                    <a:pt x="0" y="40"/>
                    <a:pt x="0" y="40"/>
                    <a:pt x="0" y="40"/>
                  </a:cubicBezTo>
                  <a:cubicBezTo>
                    <a:pt x="0" y="49"/>
                    <a:pt x="3" y="54"/>
                    <a:pt x="7" y="57"/>
                  </a:cubicBezTo>
                  <a:cubicBezTo>
                    <a:pt x="5" y="52"/>
                    <a:pt x="3" y="46"/>
                    <a:pt x="3" y="39"/>
                  </a:cubicBezTo>
                  <a:cubicBezTo>
                    <a:pt x="3" y="0"/>
                    <a:pt x="3" y="0"/>
                    <a:pt x="3" y="0"/>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6" name="Freeform 60"/>
            <p:cNvSpPr/>
            <p:nvPr/>
          </p:nvSpPr>
          <p:spPr bwMode="auto">
            <a:xfrm>
              <a:off x="969991" y="3202310"/>
              <a:ext cx="72195" cy="72195"/>
            </a:xfrm>
            <a:custGeom>
              <a:avLst/>
              <a:gdLst>
                <a:gd name="T0" fmla="*/ 49 w 53"/>
                <a:gd name="T1" fmla="*/ 49 h 55"/>
                <a:gd name="T2" fmla="*/ 49 w 53"/>
                <a:gd name="T3" fmla="*/ 54 h 55"/>
                <a:gd name="T4" fmla="*/ 53 w 53"/>
                <a:gd name="T5" fmla="*/ 51 h 55"/>
                <a:gd name="T6" fmla="*/ 38 w 53"/>
                <a:gd name="T7" fmla="*/ 19 h 55"/>
                <a:gd name="T8" fmla="*/ 16 w 53"/>
                <a:gd name="T9" fmla="*/ 0 h 55"/>
                <a:gd name="T10" fmla="*/ 0 w 53"/>
                <a:gd name="T11" fmla="*/ 20 h 55"/>
                <a:gd name="T12" fmla="*/ 17 w 53"/>
                <a:gd name="T13" fmla="*/ 6 h 55"/>
                <a:gd name="T14" fmla="*/ 37 w 53"/>
                <a:gd name="T15" fmla="*/ 28 h 55"/>
                <a:gd name="T16" fmla="*/ 49 w 53"/>
                <a:gd name="T17"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5">
                  <a:moveTo>
                    <a:pt x="49" y="49"/>
                  </a:moveTo>
                  <a:cubicBezTo>
                    <a:pt x="49" y="54"/>
                    <a:pt x="49" y="54"/>
                    <a:pt x="49" y="54"/>
                  </a:cubicBezTo>
                  <a:cubicBezTo>
                    <a:pt x="51" y="55"/>
                    <a:pt x="53" y="54"/>
                    <a:pt x="53" y="51"/>
                  </a:cubicBezTo>
                  <a:cubicBezTo>
                    <a:pt x="48" y="42"/>
                    <a:pt x="43" y="31"/>
                    <a:pt x="38" y="19"/>
                  </a:cubicBezTo>
                  <a:cubicBezTo>
                    <a:pt x="32" y="8"/>
                    <a:pt x="24" y="2"/>
                    <a:pt x="16" y="0"/>
                  </a:cubicBezTo>
                  <a:cubicBezTo>
                    <a:pt x="8" y="5"/>
                    <a:pt x="3" y="12"/>
                    <a:pt x="0" y="20"/>
                  </a:cubicBezTo>
                  <a:cubicBezTo>
                    <a:pt x="5" y="14"/>
                    <a:pt x="10" y="9"/>
                    <a:pt x="17" y="6"/>
                  </a:cubicBezTo>
                  <a:cubicBezTo>
                    <a:pt x="24" y="11"/>
                    <a:pt x="30" y="19"/>
                    <a:pt x="37" y="28"/>
                  </a:cubicBezTo>
                  <a:cubicBezTo>
                    <a:pt x="40" y="37"/>
                    <a:pt x="44" y="44"/>
                    <a:pt x="49" y="49"/>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7" name="Freeform 61"/>
            <p:cNvSpPr/>
            <p:nvPr/>
          </p:nvSpPr>
          <p:spPr bwMode="auto">
            <a:xfrm>
              <a:off x="1028435" y="3208040"/>
              <a:ext cx="48130" cy="140951"/>
            </a:xfrm>
            <a:custGeom>
              <a:avLst/>
              <a:gdLst>
                <a:gd name="T0" fmla="*/ 6 w 35"/>
                <a:gd name="T1" fmla="*/ 50 h 109"/>
                <a:gd name="T2" fmla="*/ 6 w 35"/>
                <a:gd name="T3" fmla="*/ 55 h 109"/>
                <a:gd name="T4" fmla="*/ 2 w 35"/>
                <a:gd name="T5" fmla="*/ 68 h 109"/>
                <a:gd name="T6" fmla="*/ 0 w 35"/>
                <a:gd name="T7" fmla="*/ 84 h 109"/>
                <a:gd name="T8" fmla="*/ 2 w 35"/>
                <a:gd name="T9" fmla="*/ 96 h 109"/>
                <a:gd name="T10" fmla="*/ 4 w 35"/>
                <a:gd name="T11" fmla="*/ 99 h 109"/>
                <a:gd name="T12" fmla="*/ 17 w 35"/>
                <a:gd name="T13" fmla="*/ 103 h 109"/>
                <a:gd name="T14" fmla="*/ 23 w 35"/>
                <a:gd name="T15" fmla="*/ 105 h 109"/>
                <a:gd name="T16" fmla="*/ 35 w 35"/>
                <a:gd name="T17" fmla="*/ 109 h 109"/>
                <a:gd name="T18" fmla="*/ 25 w 35"/>
                <a:gd name="T19" fmla="*/ 95 h 109"/>
                <a:gd name="T20" fmla="*/ 22 w 35"/>
                <a:gd name="T21" fmla="*/ 64 h 109"/>
                <a:gd name="T22" fmla="*/ 22 w 35"/>
                <a:gd name="T23" fmla="*/ 26 h 109"/>
                <a:gd name="T24" fmla="*/ 12 w 35"/>
                <a:gd name="T25" fmla="*/ 0 h 109"/>
                <a:gd name="T26" fmla="*/ 12 w 35"/>
                <a:gd name="T27" fmla="*/ 83 h 109"/>
                <a:gd name="T28" fmla="*/ 10 w 35"/>
                <a:gd name="T29" fmla="*/ 47 h 109"/>
                <a:gd name="T30" fmla="*/ 6 w 35"/>
                <a:gd name="T31" fmla="*/ 5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109">
                  <a:moveTo>
                    <a:pt x="6" y="50"/>
                  </a:moveTo>
                  <a:cubicBezTo>
                    <a:pt x="6" y="55"/>
                    <a:pt x="6" y="55"/>
                    <a:pt x="6" y="55"/>
                  </a:cubicBezTo>
                  <a:cubicBezTo>
                    <a:pt x="7" y="60"/>
                    <a:pt x="5" y="64"/>
                    <a:pt x="2" y="68"/>
                  </a:cubicBezTo>
                  <a:cubicBezTo>
                    <a:pt x="0" y="74"/>
                    <a:pt x="0" y="80"/>
                    <a:pt x="0" y="84"/>
                  </a:cubicBezTo>
                  <a:cubicBezTo>
                    <a:pt x="0" y="89"/>
                    <a:pt x="0" y="93"/>
                    <a:pt x="2" y="96"/>
                  </a:cubicBezTo>
                  <a:cubicBezTo>
                    <a:pt x="3" y="97"/>
                    <a:pt x="3" y="98"/>
                    <a:pt x="4" y="99"/>
                  </a:cubicBezTo>
                  <a:cubicBezTo>
                    <a:pt x="7" y="102"/>
                    <a:pt x="11" y="104"/>
                    <a:pt x="17" y="103"/>
                  </a:cubicBezTo>
                  <a:cubicBezTo>
                    <a:pt x="19" y="104"/>
                    <a:pt x="21" y="104"/>
                    <a:pt x="23" y="105"/>
                  </a:cubicBezTo>
                  <a:cubicBezTo>
                    <a:pt x="27" y="105"/>
                    <a:pt x="31" y="107"/>
                    <a:pt x="35" y="109"/>
                  </a:cubicBezTo>
                  <a:cubicBezTo>
                    <a:pt x="35" y="104"/>
                    <a:pt x="31" y="100"/>
                    <a:pt x="25" y="95"/>
                  </a:cubicBezTo>
                  <a:cubicBezTo>
                    <a:pt x="27" y="86"/>
                    <a:pt x="26" y="76"/>
                    <a:pt x="22" y="64"/>
                  </a:cubicBezTo>
                  <a:cubicBezTo>
                    <a:pt x="25" y="53"/>
                    <a:pt x="25" y="40"/>
                    <a:pt x="22" y="26"/>
                  </a:cubicBezTo>
                  <a:cubicBezTo>
                    <a:pt x="19" y="15"/>
                    <a:pt x="16" y="7"/>
                    <a:pt x="12" y="0"/>
                  </a:cubicBezTo>
                  <a:cubicBezTo>
                    <a:pt x="19" y="31"/>
                    <a:pt x="19" y="58"/>
                    <a:pt x="12" y="83"/>
                  </a:cubicBezTo>
                  <a:cubicBezTo>
                    <a:pt x="9" y="75"/>
                    <a:pt x="8" y="64"/>
                    <a:pt x="10" y="47"/>
                  </a:cubicBezTo>
                  <a:cubicBezTo>
                    <a:pt x="10" y="50"/>
                    <a:pt x="8" y="51"/>
                    <a:pt x="6" y="50"/>
                  </a:cubicBezTo>
                  <a:close/>
                </a:path>
              </a:pathLst>
            </a:custGeom>
            <a:solidFill>
              <a:srgbClr val="603B0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8" name="Freeform 62"/>
            <p:cNvSpPr/>
            <p:nvPr/>
          </p:nvSpPr>
          <p:spPr bwMode="auto">
            <a:xfrm>
              <a:off x="975721" y="3272213"/>
              <a:ext cx="63027" cy="80216"/>
            </a:xfrm>
            <a:custGeom>
              <a:avLst/>
              <a:gdLst>
                <a:gd name="T0" fmla="*/ 45 w 46"/>
                <a:gd name="T1" fmla="*/ 5 h 61"/>
                <a:gd name="T2" fmla="*/ 45 w 46"/>
                <a:gd name="T3" fmla="*/ 0 h 61"/>
                <a:gd name="T4" fmla="*/ 35 w 46"/>
                <a:gd name="T5" fmla="*/ 16 h 61"/>
                <a:gd name="T6" fmla="*/ 0 w 46"/>
                <a:gd name="T7" fmla="*/ 18 h 61"/>
                <a:gd name="T8" fmla="*/ 3 w 46"/>
                <a:gd name="T9" fmla="*/ 22 h 61"/>
                <a:gd name="T10" fmla="*/ 9 w 46"/>
                <a:gd name="T11" fmla="*/ 27 h 61"/>
                <a:gd name="T12" fmla="*/ 31 w 46"/>
                <a:gd name="T13" fmla="*/ 26 h 61"/>
                <a:gd name="T14" fmla="*/ 31 w 46"/>
                <a:gd name="T15" fmla="*/ 34 h 61"/>
                <a:gd name="T16" fmla="*/ 15 w 46"/>
                <a:gd name="T17" fmla="*/ 54 h 61"/>
                <a:gd name="T18" fmla="*/ 11 w 46"/>
                <a:gd name="T19" fmla="*/ 54 h 61"/>
                <a:gd name="T20" fmla="*/ 9 w 46"/>
                <a:gd name="T21" fmla="*/ 61 h 61"/>
                <a:gd name="T22" fmla="*/ 12 w 46"/>
                <a:gd name="T23" fmla="*/ 57 h 61"/>
                <a:gd name="T24" fmla="*/ 20 w 46"/>
                <a:gd name="T25" fmla="*/ 57 h 61"/>
                <a:gd name="T26" fmla="*/ 39 w 46"/>
                <a:gd name="T27" fmla="*/ 34 h 61"/>
                <a:gd name="T28" fmla="*/ 41 w 46"/>
                <a:gd name="T29" fmla="*/ 18 h 61"/>
                <a:gd name="T30" fmla="*/ 45 w 46"/>
                <a:gd name="T31" fmla="*/ 5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61">
                  <a:moveTo>
                    <a:pt x="45" y="5"/>
                  </a:moveTo>
                  <a:cubicBezTo>
                    <a:pt x="45" y="0"/>
                    <a:pt x="45" y="0"/>
                    <a:pt x="45" y="0"/>
                  </a:cubicBezTo>
                  <a:cubicBezTo>
                    <a:pt x="44" y="7"/>
                    <a:pt x="40" y="13"/>
                    <a:pt x="35" y="16"/>
                  </a:cubicBezTo>
                  <a:cubicBezTo>
                    <a:pt x="25" y="30"/>
                    <a:pt x="14" y="31"/>
                    <a:pt x="0" y="18"/>
                  </a:cubicBezTo>
                  <a:cubicBezTo>
                    <a:pt x="1" y="19"/>
                    <a:pt x="2" y="21"/>
                    <a:pt x="3" y="22"/>
                  </a:cubicBezTo>
                  <a:cubicBezTo>
                    <a:pt x="5" y="24"/>
                    <a:pt x="7" y="26"/>
                    <a:pt x="9" y="27"/>
                  </a:cubicBezTo>
                  <a:cubicBezTo>
                    <a:pt x="17" y="34"/>
                    <a:pt x="24" y="33"/>
                    <a:pt x="31" y="26"/>
                  </a:cubicBezTo>
                  <a:cubicBezTo>
                    <a:pt x="31" y="34"/>
                    <a:pt x="31" y="34"/>
                    <a:pt x="31" y="34"/>
                  </a:cubicBezTo>
                  <a:cubicBezTo>
                    <a:pt x="15" y="54"/>
                    <a:pt x="15" y="54"/>
                    <a:pt x="15" y="54"/>
                  </a:cubicBezTo>
                  <a:cubicBezTo>
                    <a:pt x="11" y="54"/>
                    <a:pt x="11" y="54"/>
                    <a:pt x="11" y="54"/>
                  </a:cubicBezTo>
                  <a:cubicBezTo>
                    <a:pt x="9" y="61"/>
                    <a:pt x="9" y="61"/>
                    <a:pt x="9" y="61"/>
                  </a:cubicBezTo>
                  <a:cubicBezTo>
                    <a:pt x="12" y="57"/>
                    <a:pt x="12" y="57"/>
                    <a:pt x="12" y="57"/>
                  </a:cubicBezTo>
                  <a:cubicBezTo>
                    <a:pt x="20" y="57"/>
                    <a:pt x="20" y="57"/>
                    <a:pt x="20" y="57"/>
                  </a:cubicBezTo>
                  <a:cubicBezTo>
                    <a:pt x="24" y="48"/>
                    <a:pt x="31" y="41"/>
                    <a:pt x="39" y="34"/>
                  </a:cubicBezTo>
                  <a:cubicBezTo>
                    <a:pt x="39" y="30"/>
                    <a:pt x="39" y="24"/>
                    <a:pt x="41" y="18"/>
                  </a:cubicBezTo>
                  <a:cubicBezTo>
                    <a:pt x="44" y="14"/>
                    <a:pt x="46" y="10"/>
                    <a:pt x="45" y="5"/>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9" name="Freeform 63"/>
            <p:cNvSpPr>
              <a:spLocks noEditPoints="1"/>
            </p:cNvSpPr>
            <p:nvPr/>
          </p:nvSpPr>
          <p:spPr bwMode="auto">
            <a:xfrm>
              <a:off x="956240" y="3306590"/>
              <a:ext cx="61881" cy="91675"/>
            </a:xfrm>
            <a:custGeom>
              <a:avLst/>
              <a:gdLst>
                <a:gd name="T0" fmla="*/ 45 w 45"/>
                <a:gd name="T1" fmla="*/ 8 h 71"/>
                <a:gd name="T2" fmla="*/ 45 w 45"/>
                <a:gd name="T3" fmla="*/ 0 h 71"/>
                <a:gd name="T4" fmla="*/ 23 w 45"/>
                <a:gd name="T5" fmla="*/ 1 h 71"/>
                <a:gd name="T6" fmla="*/ 23 w 45"/>
                <a:gd name="T7" fmla="*/ 11 h 71"/>
                <a:gd name="T8" fmla="*/ 23 w 45"/>
                <a:gd name="T9" fmla="*/ 26 h 71"/>
                <a:gd name="T10" fmla="*/ 0 w 45"/>
                <a:gd name="T11" fmla="*/ 63 h 71"/>
                <a:gd name="T12" fmla="*/ 3 w 45"/>
                <a:gd name="T13" fmla="*/ 67 h 71"/>
                <a:gd name="T14" fmla="*/ 6 w 45"/>
                <a:gd name="T15" fmla="*/ 71 h 71"/>
                <a:gd name="T16" fmla="*/ 8 w 45"/>
                <a:gd name="T17" fmla="*/ 55 h 71"/>
                <a:gd name="T18" fmla="*/ 23 w 45"/>
                <a:gd name="T19" fmla="*/ 35 h 71"/>
                <a:gd name="T20" fmla="*/ 25 w 45"/>
                <a:gd name="T21" fmla="*/ 28 h 71"/>
                <a:gd name="T22" fmla="*/ 29 w 45"/>
                <a:gd name="T23" fmla="*/ 28 h 71"/>
                <a:gd name="T24" fmla="*/ 45 w 45"/>
                <a:gd name="T25" fmla="*/ 8 h 71"/>
                <a:gd name="T26" fmla="*/ 24 w 45"/>
                <a:gd name="T27" fmla="*/ 4 h 71"/>
                <a:gd name="T28" fmla="*/ 26 w 45"/>
                <a:gd name="T29" fmla="*/ 6 h 71"/>
                <a:gd name="T30" fmla="*/ 26 w 45"/>
                <a:gd name="T31" fmla="*/ 24 h 71"/>
                <a:gd name="T32" fmla="*/ 24 w 45"/>
                <a:gd name="T33" fmla="*/ 26 h 71"/>
                <a:gd name="T34" fmla="*/ 24 w 45"/>
                <a:gd name="T35"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 h="71">
                  <a:moveTo>
                    <a:pt x="45" y="8"/>
                  </a:moveTo>
                  <a:cubicBezTo>
                    <a:pt x="45" y="0"/>
                    <a:pt x="45" y="0"/>
                    <a:pt x="45" y="0"/>
                  </a:cubicBezTo>
                  <a:cubicBezTo>
                    <a:pt x="38" y="7"/>
                    <a:pt x="31" y="8"/>
                    <a:pt x="23" y="1"/>
                  </a:cubicBezTo>
                  <a:cubicBezTo>
                    <a:pt x="23" y="11"/>
                    <a:pt x="23" y="11"/>
                    <a:pt x="23" y="11"/>
                  </a:cubicBezTo>
                  <a:cubicBezTo>
                    <a:pt x="23" y="26"/>
                    <a:pt x="23" y="26"/>
                    <a:pt x="23" y="26"/>
                  </a:cubicBezTo>
                  <a:cubicBezTo>
                    <a:pt x="0" y="63"/>
                    <a:pt x="0" y="63"/>
                    <a:pt x="0" y="63"/>
                  </a:cubicBezTo>
                  <a:cubicBezTo>
                    <a:pt x="3" y="67"/>
                    <a:pt x="3" y="67"/>
                    <a:pt x="3" y="67"/>
                  </a:cubicBezTo>
                  <a:cubicBezTo>
                    <a:pt x="6" y="71"/>
                    <a:pt x="6" y="71"/>
                    <a:pt x="6" y="71"/>
                  </a:cubicBezTo>
                  <a:cubicBezTo>
                    <a:pt x="8" y="55"/>
                    <a:pt x="8" y="55"/>
                    <a:pt x="8" y="55"/>
                  </a:cubicBezTo>
                  <a:cubicBezTo>
                    <a:pt x="23" y="35"/>
                    <a:pt x="23" y="35"/>
                    <a:pt x="23" y="35"/>
                  </a:cubicBezTo>
                  <a:cubicBezTo>
                    <a:pt x="25" y="28"/>
                    <a:pt x="25" y="28"/>
                    <a:pt x="25" y="28"/>
                  </a:cubicBezTo>
                  <a:cubicBezTo>
                    <a:pt x="29" y="28"/>
                    <a:pt x="29" y="28"/>
                    <a:pt x="29" y="28"/>
                  </a:cubicBezTo>
                  <a:cubicBezTo>
                    <a:pt x="45" y="8"/>
                    <a:pt x="45" y="8"/>
                    <a:pt x="45" y="8"/>
                  </a:cubicBezTo>
                  <a:close/>
                  <a:moveTo>
                    <a:pt x="24" y="4"/>
                  </a:moveTo>
                  <a:cubicBezTo>
                    <a:pt x="26" y="6"/>
                    <a:pt x="26" y="6"/>
                    <a:pt x="26" y="6"/>
                  </a:cubicBezTo>
                  <a:cubicBezTo>
                    <a:pt x="26" y="24"/>
                    <a:pt x="26" y="24"/>
                    <a:pt x="26" y="24"/>
                  </a:cubicBezTo>
                  <a:cubicBezTo>
                    <a:pt x="24" y="26"/>
                    <a:pt x="24" y="26"/>
                    <a:pt x="24" y="26"/>
                  </a:cubicBezTo>
                  <a:cubicBezTo>
                    <a:pt x="24" y="4"/>
                    <a:pt x="24" y="4"/>
                    <a:pt x="24" y="4"/>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0" name="Freeform 64"/>
            <p:cNvSpPr/>
            <p:nvPr/>
          </p:nvSpPr>
          <p:spPr bwMode="auto">
            <a:xfrm>
              <a:off x="989473" y="3311175"/>
              <a:ext cx="2292" cy="28649"/>
            </a:xfrm>
            <a:custGeom>
              <a:avLst/>
              <a:gdLst>
                <a:gd name="T0" fmla="*/ 2 w 2"/>
                <a:gd name="T1" fmla="*/ 3 h 25"/>
                <a:gd name="T2" fmla="*/ 0 w 2"/>
                <a:gd name="T3" fmla="*/ 0 h 25"/>
                <a:gd name="T4" fmla="*/ 0 w 2"/>
                <a:gd name="T5" fmla="*/ 25 h 25"/>
                <a:gd name="T6" fmla="*/ 2 w 2"/>
                <a:gd name="T7" fmla="*/ 23 h 25"/>
                <a:gd name="T8" fmla="*/ 2 w 2"/>
                <a:gd name="T9" fmla="*/ 3 h 25"/>
                <a:gd name="T10" fmla="*/ 2 w 2"/>
                <a:gd name="T11" fmla="*/ 3 h 25"/>
              </a:gdLst>
              <a:ahLst/>
              <a:cxnLst>
                <a:cxn ang="0">
                  <a:pos x="T0" y="T1"/>
                </a:cxn>
                <a:cxn ang="0">
                  <a:pos x="T2" y="T3"/>
                </a:cxn>
                <a:cxn ang="0">
                  <a:pos x="T4" y="T5"/>
                </a:cxn>
                <a:cxn ang="0">
                  <a:pos x="T6" y="T7"/>
                </a:cxn>
                <a:cxn ang="0">
                  <a:pos x="T8" y="T9"/>
                </a:cxn>
                <a:cxn ang="0">
                  <a:pos x="T10" y="T11"/>
                </a:cxn>
              </a:cxnLst>
              <a:rect l="0" t="0" r="r" b="b"/>
              <a:pathLst>
                <a:path w="2" h="25">
                  <a:moveTo>
                    <a:pt x="2" y="3"/>
                  </a:moveTo>
                  <a:lnTo>
                    <a:pt x="0" y="0"/>
                  </a:lnTo>
                  <a:lnTo>
                    <a:pt x="0" y="25"/>
                  </a:lnTo>
                  <a:lnTo>
                    <a:pt x="2" y="23"/>
                  </a:lnTo>
                  <a:lnTo>
                    <a:pt x="2" y="3"/>
                  </a:lnTo>
                  <a:lnTo>
                    <a:pt x="2" y="3"/>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1" name="Freeform 65"/>
            <p:cNvSpPr>
              <a:spLocks noEditPoints="1"/>
            </p:cNvSpPr>
            <p:nvPr/>
          </p:nvSpPr>
          <p:spPr bwMode="auto">
            <a:xfrm>
              <a:off x="945927" y="3336385"/>
              <a:ext cx="114594" cy="135221"/>
            </a:xfrm>
            <a:custGeom>
              <a:avLst/>
              <a:gdLst>
                <a:gd name="T0" fmla="*/ 77 w 83"/>
                <a:gd name="T1" fmla="*/ 4 h 104"/>
                <a:gd name="T2" fmla="*/ 64 w 83"/>
                <a:gd name="T3" fmla="*/ 0 h 104"/>
                <a:gd name="T4" fmla="*/ 46 w 83"/>
                <a:gd name="T5" fmla="*/ 23 h 104"/>
                <a:gd name="T6" fmla="*/ 12 w 83"/>
                <a:gd name="T7" fmla="*/ 62 h 104"/>
                <a:gd name="T8" fmla="*/ 4 w 83"/>
                <a:gd name="T9" fmla="*/ 74 h 104"/>
                <a:gd name="T10" fmla="*/ 2 w 83"/>
                <a:gd name="T11" fmla="*/ 104 h 104"/>
                <a:gd name="T12" fmla="*/ 27 w 83"/>
                <a:gd name="T13" fmla="*/ 64 h 104"/>
                <a:gd name="T14" fmla="*/ 67 w 83"/>
                <a:gd name="T15" fmla="*/ 35 h 104"/>
                <a:gd name="T16" fmla="*/ 60 w 83"/>
                <a:gd name="T17" fmla="*/ 24 h 104"/>
                <a:gd name="T18" fmla="*/ 78 w 83"/>
                <a:gd name="T19" fmla="*/ 18 h 104"/>
                <a:gd name="T20" fmla="*/ 83 w 83"/>
                <a:gd name="T21" fmla="*/ 6 h 104"/>
                <a:gd name="T22" fmla="*/ 77 w 83"/>
                <a:gd name="T23" fmla="*/ 4 h 104"/>
                <a:gd name="T24" fmla="*/ 64 w 83"/>
                <a:gd name="T25" fmla="*/ 4 h 104"/>
                <a:gd name="T26" fmla="*/ 70 w 83"/>
                <a:gd name="T27" fmla="*/ 6 h 104"/>
                <a:gd name="T28" fmla="*/ 56 w 83"/>
                <a:gd name="T29" fmla="*/ 24 h 104"/>
                <a:gd name="T30" fmla="*/ 8 w 83"/>
                <a:gd name="T31" fmla="*/ 76 h 104"/>
                <a:gd name="T32" fmla="*/ 2 w 83"/>
                <a:gd name="T33" fmla="*/ 92 h 104"/>
                <a:gd name="T34" fmla="*/ 6 w 83"/>
                <a:gd name="T35" fmla="*/ 75 h 104"/>
                <a:gd name="T36" fmla="*/ 43 w 83"/>
                <a:gd name="T37" fmla="*/ 31 h 104"/>
                <a:gd name="T38" fmla="*/ 64 w 83"/>
                <a:gd name="T39"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 h="104">
                  <a:moveTo>
                    <a:pt x="77" y="4"/>
                  </a:moveTo>
                  <a:cubicBezTo>
                    <a:pt x="71" y="5"/>
                    <a:pt x="67" y="3"/>
                    <a:pt x="64" y="0"/>
                  </a:cubicBezTo>
                  <a:cubicBezTo>
                    <a:pt x="46" y="23"/>
                    <a:pt x="46" y="23"/>
                    <a:pt x="46" y="23"/>
                  </a:cubicBezTo>
                  <a:cubicBezTo>
                    <a:pt x="12" y="62"/>
                    <a:pt x="12" y="62"/>
                    <a:pt x="12" y="62"/>
                  </a:cubicBezTo>
                  <a:cubicBezTo>
                    <a:pt x="4" y="74"/>
                    <a:pt x="4" y="74"/>
                    <a:pt x="4" y="74"/>
                  </a:cubicBezTo>
                  <a:cubicBezTo>
                    <a:pt x="1" y="79"/>
                    <a:pt x="0" y="89"/>
                    <a:pt x="2" y="104"/>
                  </a:cubicBezTo>
                  <a:cubicBezTo>
                    <a:pt x="3" y="86"/>
                    <a:pt x="11" y="73"/>
                    <a:pt x="27" y="64"/>
                  </a:cubicBezTo>
                  <a:cubicBezTo>
                    <a:pt x="67" y="35"/>
                    <a:pt x="67" y="35"/>
                    <a:pt x="67" y="35"/>
                  </a:cubicBezTo>
                  <a:cubicBezTo>
                    <a:pt x="60" y="24"/>
                    <a:pt x="60" y="24"/>
                    <a:pt x="60" y="24"/>
                  </a:cubicBezTo>
                  <a:cubicBezTo>
                    <a:pt x="78" y="18"/>
                    <a:pt x="78" y="18"/>
                    <a:pt x="78" y="18"/>
                  </a:cubicBezTo>
                  <a:cubicBezTo>
                    <a:pt x="83" y="6"/>
                    <a:pt x="83" y="6"/>
                    <a:pt x="83" y="6"/>
                  </a:cubicBezTo>
                  <a:cubicBezTo>
                    <a:pt x="81" y="5"/>
                    <a:pt x="79" y="5"/>
                    <a:pt x="77" y="4"/>
                  </a:cubicBezTo>
                  <a:close/>
                  <a:moveTo>
                    <a:pt x="64" y="4"/>
                  </a:moveTo>
                  <a:cubicBezTo>
                    <a:pt x="70" y="6"/>
                    <a:pt x="70" y="6"/>
                    <a:pt x="70" y="6"/>
                  </a:cubicBezTo>
                  <a:cubicBezTo>
                    <a:pt x="56" y="24"/>
                    <a:pt x="56" y="24"/>
                    <a:pt x="56" y="24"/>
                  </a:cubicBezTo>
                  <a:cubicBezTo>
                    <a:pt x="8" y="76"/>
                    <a:pt x="8" y="76"/>
                    <a:pt x="8" y="76"/>
                  </a:cubicBezTo>
                  <a:cubicBezTo>
                    <a:pt x="5" y="80"/>
                    <a:pt x="3" y="86"/>
                    <a:pt x="2" y="92"/>
                  </a:cubicBezTo>
                  <a:cubicBezTo>
                    <a:pt x="2" y="84"/>
                    <a:pt x="3" y="79"/>
                    <a:pt x="6" y="75"/>
                  </a:cubicBezTo>
                  <a:cubicBezTo>
                    <a:pt x="17" y="60"/>
                    <a:pt x="30" y="45"/>
                    <a:pt x="43" y="31"/>
                  </a:cubicBezTo>
                  <a:cubicBezTo>
                    <a:pt x="64" y="4"/>
                    <a:pt x="64" y="4"/>
                    <a:pt x="64" y="4"/>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2" name="Freeform 66"/>
            <p:cNvSpPr/>
            <p:nvPr/>
          </p:nvSpPr>
          <p:spPr bwMode="auto">
            <a:xfrm>
              <a:off x="949364" y="3340969"/>
              <a:ext cx="92822" cy="114594"/>
            </a:xfrm>
            <a:custGeom>
              <a:avLst/>
              <a:gdLst>
                <a:gd name="T0" fmla="*/ 68 w 68"/>
                <a:gd name="T1" fmla="*/ 2 h 88"/>
                <a:gd name="T2" fmla="*/ 62 w 68"/>
                <a:gd name="T3" fmla="*/ 0 h 88"/>
                <a:gd name="T4" fmla="*/ 41 w 68"/>
                <a:gd name="T5" fmla="*/ 27 h 88"/>
                <a:gd name="T6" fmla="*/ 4 w 68"/>
                <a:gd name="T7" fmla="*/ 71 h 88"/>
                <a:gd name="T8" fmla="*/ 0 w 68"/>
                <a:gd name="T9" fmla="*/ 88 h 88"/>
                <a:gd name="T10" fmla="*/ 6 w 68"/>
                <a:gd name="T11" fmla="*/ 72 h 88"/>
                <a:gd name="T12" fmla="*/ 54 w 68"/>
                <a:gd name="T13" fmla="*/ 20 h 88"/>
                <a:gd name="T14" fmla="*/ 68 w 68"/>
                <a:gd name="T15" fmla="*/ 2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88">
                  <a:moveTo>
                    <a:pt x="68" y="2"/>
                  </a:moveTo>
                  <a:cubicBezTo>
                    <a:pt x="62" y="0"/>
                    <a:pt x="62" y="0"/>
                    <a:pt x="62" y="0"/>
                  </a:cubicBezTo>
                  <a:cubicBezTo>
                    <a:pt x="41" y="27"/>
                    <a:pt x="41" y="27"/>
                    <a:pt x="41" y="27"/>
                  </a:cubicBezTo>
                  <a:cubicBezTo>
                    <a:pt x="28" y="41"/>
                    <a:pt x="15" y="56"/>
                    <a:pt x="4" y="71"/>
                  </a:cubicBezTo>
                  <a:cubicBezTo>
                    <a:pt x="1" y="75"/>
                    <a:pt x="0" y="80"/>
                    <a:pt x="0" y="88"/>
                  </a:cubicBezTo>
                  <a:cubicBezTo>
                    <a:pt x="1" y="82"/>
                    <a:pt x="3" y="76"/>
                    <a:pt x="6" y="72"/>
                  </a:cubicBezTo>
                  <a:cubicBezTo>
                    <a:pt x="54" y="20"/>
                    <a:pt x="54" y="20"/>
                    <a:pt x="54" y="20"/>
                  </a:cubicBezTo>
                  <a:cubicBezTo>
                    <a:pt x="68" y="2"/>
                    <a:pt x="68" y="2"/>
                    <a:pt x="68"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3" name="Freeform 67"/>
            <p:cNvSpPr/>
            <p:nvPr/>
          </p:nvSpPr>
          <p:spPr bwMode="auto">
            <a:xfrm>
              <a:off x="936759" y="3332948"/>
              <a:ext cx="97405" cy="138659"/>
            </a:xfrm>
            <a:custGeom>
              <a:avLst/>
              <a:gdLst>
                <a:gd name="T0" fmla="*/ 71 w 71"/>
                <a:gd name="T1" fmla="*/ 3 h 107"/>
                <a:gd name="T2" fmla="*/ 69 w 71"/>
                <a:gd name="T3" fmla="*/ 0 h 107"/>
                <a:gd name="T4" fmla="*/ 45 w 71"/>
                <a:gd name="T5" fmla="*/ 31 h 107"/>
                <a:gd name="T6" fmla="*/ 20 w 71"/>
                <a:gd name="T7" fmla="*/ 58 h 107"/>
                <a:gd name="T8" fmla="*/ 0 w 71"/>
                <a:gd name="T9" fmla="*/ 93 h 107"/>
                <a:gd name="T10" fmla="*/ 7 w 71"/>
                <a:gd name="T11" fmla="*/ 104 h 107"/>
                <a:gd name="T12" fmla="*/ 9 w 71"/>
                <a:gd name="T13" fmla="*/ 107 h 107"/>
                <a:gd name="T14" fmla="*/ 11 w 71"/>
                <a:gd name="T15" fmla="*/ 77 h 107"/>
                <a:gd name="T16" fmla="*/ 19 w 71"/>
                <a:gd name="T17" fmla="*/ 65 h 107"/>
                <a:gd name="T18" fmla="*/ 53 w 71"/>
                <a:gd name="T19" fmla="*/ 26 h 107"/>
                <a:gd name="T20" fmla="*/ 71 w 71"/>
                <a:gd name="T21"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7">
                  <a:moveTo>
                    <a:pt x="71" y="3"/>
                  </a:moveTo>
                  <a:cubicBezTo>
                    <a:pt x="70" y="2"/>
                    <a:pt x="70" y="1"/>
                    <a:pt x="69" y="0"/>
                  </a:cubicBezTo>
                  <a:cubicBezTo>
                    <a:pt x="45" y="31"/>
                    <a:pt x="45" y="31"/>
                    <a:pt x="45" y="31"/>
                  </a:cubicBezTo>
                  <a:cubicBezTo>
                    <a:pt x="20" y="58"/>
                    <a:pt x="20" y="58"/>
                    <a:pt x="20" y="58"/>
                  </a:cubicBezTo>
                  <a:cubicBezTo>
                    <a:pt x="10" y="69"/>
                    <a:pt x="3" y="80"/>
                    <a:pt x="0" y="93"/>
                  </a:cubicBezTo>
                  <a:cubicBezTo>
                    <a:pt x="2" y="97"/>
                    <a:pt x="4" y="100"/>
                    <a:pt x="7" y="104"/>
                  </a:cubicBezTo>
                  <a:cubicBezTo>
                    <a:pt x="7" y="105"/>
                    <a:pt x="8" y="106"/>
                    <a:pt x="9" y="107"/>
                  </a:cubicBezTo>
                  <a:cubicBezTo>
                    <a:pt x="7" y="92"/>
                    <a:pt x="8" y="82"/>
                    <a:pt x="11" y="77"/>
                  </a:cubicBezTo>
                  <a:cubicBezTo>
                    <a:pt x="19" y="65"/>
                    <a:pt x="19" y="65"/>
                    <a:pt x="19" y="65"/>
                  </a:cubicBezTo>
                  <a:cubicBezTo>
                    <a:pt x="53" y="26"/>
                    <a:pt x="53" y="26"/>
                    <a:pt x="53" y="26"/>
                  </a:cubicBezTo>
                  <a:cubicBezTo>
                    <a:pt x="71" y="3"/>
                    <a:pt x="71" y="3"/>
                    <a:pt x="71" y="3"/>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4" name="Freeform 68"/>
            <p:cNvSpPr>
              <a:spLocks noEditPoints="1"/>
            </p:cNvSpPr>
            <p:nvPr/>
          </p:nvSpPr>
          <p:spPr bwMode="auto">
            <a:xfrm>
              <a:off x="927592" y="3316904"/>
              <a:ext cx="104281" cy="136367"/>
            </a:xfrm>
            <a:custGeom>
              <a:avLst/>
              <a:gdLst>
                <a:gd name="T0" fmla="*/ 76 w 76"/>
                <a:gd name="T1" fmla="*/ 12 h 105"/>
                <a:gd name="T2" fmla="*/ 74 w 76"/>
                <a:gd name="T3" fmla="*/ 0 h 105"/>
                <a:gd name="T4" fmla="*/ 55 w 76"/>
                <a:gd name="T5" fmla="*/ 23 h 105"/>
                <a:gd name="T6" fmla="*/ 56 w 76"/>
                <a:gd name="T7" fmla="*/ 36 h 105"/>
                <a:gd name="T8" fmla="*/ 44 w 76"/>
                <a:gd name="T9" fmla="*/ 27 h 105"/>
                <a:gd name="T10" fmla="*/ 29 w 76"/>
                <a:gd name="T11" fmla="*/ 47 h 105"/>
                <a:gd name="T12" fmla="*/ 27 w 76"/>
                <a:gd name="T13" fmla="*/ 63 h 105"/>
                <a:gd name="T14" fmla="*/ 24 w 76"/>
                <a:gd name="T15" fmla="*/ 59 h 105"/>
                <a:gd name="T16" fmla="*/ 18 w 76"/>
                <a:gd name="T17" fmla="*/ 67 h 105"/>
                <a:gd name="T18" fmla="*/ 14 w 76"/>
                <a:gd name="T19" fmla="*/ 59 h 105"/>
                <a:gd name="T20" fmla="*/ 5 w 76"/>
                <a:gd name="T21" fmla="*/ 73 h 105"/>
                <a:gd name="T22" fmla="*/ 5 w 76"/>
                <a:gd name="T23" fmla="*/ 100 h 105"/>
                <a:gd name="T24" fmla="*/ 7 w 76"/>
                <a:gd name="T25" fmla="*/ 105 h 105"/>
                <a:gd name="T26" fmla="*/ 27 w 76"/>
                <a:gd name="T27" fmla="*/ 70 h 105"/>
                <a:gd name="T28" fmla="*/ 52 w 76"/>
                <a:gd name="T29" fmla="*/ 43 h 105"/>
                <a:gd name="T30" fmla="*/ 76 w 76"/>
                <a:gd name="T31" fmla="*/ 12 h 105"/>
                <a:gd name="T32" fmla="*/ 44 w 76"/>
                <a:gd name="T33" fmla="*/ 29 h 105"/>
                <a:gd name="T34" fmla="*/ 47 w 76"/>
                <a:gd name="T35" fmla="*/ 30 h 105"/>
                <a:gd name="T36" fmla="*/ 33 w 76"/>
                <a:gd name="T37" fmla="*/ 47 h 105"/>
                <a:gd name="T38" fmla="*/ 29 w 76"/>
                <a:gd name="T39" fmla="*/ 59 h 105"/>
                <a:gd name="T40" fmla="*/ 31 w 76"/>
                <a:gd name="T41" fmla="*/ 47 h 105"/>
                <a:gd name="T42" fmla="*/ 44 w 76"/>
                <a:gd name="T43" fmla="*/ 29 h 105"/>
                <a:gd name="T44" fmla="*/ 14 w 76"/>
                <a:gd name="T45" fmla="*/ 62 h 105"/>
                <a:gd name="T46" fmla="*/ 15 w 76"/>
                <a:gd name="T47" fmla="*/ 65 h 105"/>
                <a:gd name="T48" fmla="*/ 5 w 76"/>
                <a:gd name="T49" fmla="*/ 95 h 105"/>
                <a:gd name="T50" fmla="*/ 4 w 76"/>
                <a:gd name="T51" fmla="*/ 79 h 105"/>
                <a:gd name="T52" fmla="*/ 14 w 76"/>
                <a:gd name="T53" fmla="*/ 6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6" h="105">
                  <a:moveTo>
                    <a:pt x="76" y="12"/>
                  </a:moveTo>
                  <a:cubicBezTo>
                    <a:pt x="74" y="9"/>
                    <a:pt x="74" y="5"/>
                    <a:pt x="74" y="0"/>
                  </a:cubicBezTo>
                  <a:cubicBezTo>
                    <a:pt x="66" y="7"/>
                    <a:pt x="59" y="14"/>
                    <a:pt x="55" y="23"/>
                  </a:cubicBezTo>
                  <a:cubicBezTo>
                    <a:pt x="56" y="36"/>
                    <a:pt x="56" y="36"/>
                    <a:pt x="56" y="36"/>
                  </a:cubicBezTo>
                  <a:cubicBezTo>
                    <a:pt x="44" y="27"/>
                    <a:pt x="44" y="27"/>
                    <a:pt x="44" y="27"/>
                  </a:cubicBezTo>
                  <a:cubicBezTo>
                    <a:pt x="29" y="47"/>
                    <a:pt x="29" y="47"/>
                    <a:pt x="29" y="47"/>
                  </a:cubicBezTo>
                  <a:cubicBezTo>
                    <a:pt x="27" y="63"/>
                    <a:pt x="27" y="63"/>
                    <a:pt x="27" y="63"/>
                  </a:cubicBezTo>
                  <a:cubicBezTo>
                    <a:pt x="24" y="59"/>
                    <a:pt x="24" y="59"/>
                    <a:pt x="24" y="59"/>
                  </a:cubicBezTo>
                  <a:cubicBezTo>
                    <a:pt x="18" y="67"/>
                    <a:pt x="18" y="67"/>
                    <a:pt x="18" y="67"/>
                  </a:cubicBezTo>
                  <a:cubicBezTo>
                    <a:pt x="14" y="59"/>
                    <a:pt x="14" y="59"/>
                    <a:pt x="14" y="59"/>
                  </a:cubicBezTo>
                  <a:cubicBezTo>
                    <a:pt x="5" y="73"/>
                    <a:pt x="5" y="73"/>
                    <a:pt x="5" y="73"/>
                  </a:cubicBezTo>
                  <a:cubicBezTo>
                    <a:pt x="0" y="80"/>
                    <a:pt x="0" y="89"/>
                    <a:pt x="5" y="100"/>
                  </a:cubicBezTo>
                  <a:cubicBezTo>
                    <a:pt x="5" y="101"/>
                    <a:pt x="6" y="103"/>
                    <a:pt x="7" y="105"/>
                  </a:cubicBezTo>
                  <a:cubicBezTo>
                    <a:pt x="10" y="92"/>
                    <a:pt x="17" y="81"/>
                    <a:pt x="27" y="70"/>
                  </a:cubicBezTo>
                  <a:cubicBezTo>
                    <a:pt x="52" y="43"/>
                    <a:pt x="52" y="43"/>
                    <a:pt x="52" y="43"/>
                  </a:cubicBezTo>
                  <a:cubicBezTo>
                    <a:pt x="76" y="12"/>
                    <a:pt x="76" y="12"/>
                    <a:pt x="76" y="12"/>
                  </a:cubicBezTo>
                  <a:close/>
                  <a:moveTo>
                    <a:pt x="44" y="29"/>
                  </a:moveTo>
                  <a:cubicBezTo>
                    <a:pt x="47" y="30"/>
                    <a:pt x="47" y="30"/>
                    <a:pt x="47" y="30"/>
                  </a:cubicBezTo>
                  <a:cubicBezTo>
                    <a:pt x="33" y="47"/>
                    <a:pt x="33" y="47"/>
                    <a:pt x="33" y="47"/>
                  </a:cubicBezTo>
                  <a:cubicBezTo>
                    <a:pt x="29" y="59"/>
                    <a:pt x="29" y="59"/>
                    <a:pt x="29" y="59"/>
                  </a:cubicBezTo>
                  <a:cubicBezTo>
                    <a:pt x="31" y="47"/>
                    <a:pt x="31" y="47"/>
                    <a:pt x="31" y="47"/>
                  </a:cubicBezTo>
                  <a:cubicBezTo>
                    <a:pt x="44" y="29"/>
                    <a:pt x="44" y="29"/>
                    <a:pt x="44" y="29"/>
                  </a:cubicBezTo>
                  <a:close/>
                  <a:moveTo>
                    <a:pt x="14" y="62"/>
                  </a:moveTo>
                  <a:cubicBezTo>
                    <a:pt x="15" y="65"/>
                    <a:pt x="15" y="65"/>
                    <a:pt x="15" y="65"/>
                  </a:cubicBezTo>
                  <a:cubicBezTo>
                    <a:pt x="7" y="74"/>
                    <a:pt x="4" y="84"/>
                    <a:pt x="5" y="95"/>
                  </a:cubicBezTo>
                  <a:cubicBezTo>
                    <a:pt x="2" y="90"/>
                    <a:pt x="2" y="85"/>
                    <a:pt x="4" y="79"/>
                  </a:cubicBezTo>
                  <a:cubicBezTo>
                    <a:pt x="7" y="73"/>
                    <a:pt x="10" y="67"/>
                    <a:pt x="14" y="62"/>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5" name="Freeform 69"/>
            <p:cNvSpPr/>
            <p:nvPr/>
          </p:nvSpPr>
          <p:spPr bwMode="auto">
            <a:xfrm>
              <a:off x="966554" y="3354720"/>
              <a:ext cx="25211" cy="38962"/>
            </a:xfrm>
            <a:custGeom>
              <a:avLst/>
              <a:gdLst>
                <a:gd name="T0" fmla="*/ 22 w 22"/>
                <a:gd name="T1" fmla="*/ 1 h 34"/>
                <a:gd name="T2" fmla="*/ 18 w 22"/>
                <a:gd name="T3" fmla="*/ 0 h 34"/>
                <a:gd name="T4" fmla="*/ 3 w 22"/>
                <a:gd name="T5" fmla="*/ 20 h 34"/>
                <a:gd name="T6" fmla="*/ 0 w 22"/>
                <a:gd name="T7" fmla="*/ 34 h 34"/>
                <a:gd name="T8" fmla="*/ 5 w 22"/>
                <a:gd name="T9" fmla="*/ 20 h 34"/>
                <a:gd name="T10" fmla="*/ 22 w 22"/>
                <a:gd name="T11" fmla="*/ 1 h 34"/>
                <a:gd name="T12" fmla="*/ 22 w 22"/>
                <a:gd name="T13" fmla="*/ 1 h 34"/>
              </a:gdLst>
              <a:ahLst/>
              <a:cxnLst>
                <a:cxn ang="0">
                  <a:pos x="T0" y="T1"/>
                </a:cxn>
                <a:cxn ang="0">
                  <a:pos x="T2" y="T3"/>
                </a:cxn>
                <a:cxn ang="0">
                  <a:pos x="T4" y="T5"/>
                </a:cxn>
                <a:cxn ang="0">
                  <a:pos x="T6" y="T7"/>
                </a:cxn>
                <a:cxn ang="0">
                  <a:pos x="T8" y="T9"/>
                </a:cxn>
                <a:cxn ang="0">
                  <a:pos x="T10" y="T11"/>
                </a:cxn>
                <a:cxn ang="0">
                  <a:pos x="T12" y="T13"/>
                </a:cxn>
              </a:cxnLst>
              <a:rect l="0" t="0" r="r" b="b"/>
              <a:pathLst>
                <a:path w="22" h="34">
                  <a:moveTo>
                    <a:pt x="22" y="1"/>
                  </a:moveTo>
                  <a:lnTo>
                    <a:pt x="18" y="0"/>
                  </a:lnTo>
                  <a:lnTo>
                    <a:pt x="3" y="20"/>
                  </a:lnTo>
                  <a:lnTo>
                    <a:pt x="0" y="34"/>
                  </a:lnTo>
                  <a:lnTo>
                    <a:pt x="5" y="20"/>
                  </a:lnTo>
                  <a:lnTo>
                    <a:pt x="22" y="1"/>
                  </a:lnTo>
                  <a:lnTo>
                    <a:pt x="22"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6" name="Freeform 70"/>
            <p:cNvSpPr/>
            <p:nvPr/>
          </p:nvSpPr>
          <p:spPr bwMode="auto">
            <a:xfrm>
              <a:off x="929884" y="3397121"/>
              <a:ext cx="18335" cy="42400"/>
            </a:xfrm>
            <a:custGeom>
              <a:avLst/>
              <a:gdLst>
                <a:gd name="T0" fmla="*/ 13 w 13"/>
                <a:gd name="T1" fmla="*/ 3 h 33"/>
                <a:gd name="T2" fmla="*/ 12 w 13"/>
                <a:gd name="T3" fmla="*/ 0 h 33"/>
                <a:gd name="T4" fmla="*/ 2 w 13"/>
                <a:gd name="T5" fmla="*/ 17 h 33"/>
                <a:gd name="T6" fmla="*/ 3 w 13"/>
                <a:gd name="T7" fmla="*/ 33 h 33"/>
                <a:gd name="T8" fmla="*/ 13 w 13"/>
                <a:gd name="T9" fmla="*/ 3 h 33"/>
              </a:gdLst>
              <a:ahLst/>
              <a:cxnLst>
                <a:cxn ang="0">
                  <a:pos x="T0" y="T1"/>
                </a:cxn>
                <a:cxn ang="0">
                  <a:pos x="T2" y="T3"/>
                </a:cxn>
                <a:cxn ang="0">
                  <a:pos x="T4" y="T5"/>
                </a:cxn>
                <a:cxn ang="0">
                  <a:pos x="T6" y="T7"/>
                </a:cxn>
                <a:cxn ang="0">
                  <a:pos x="T8" y="T9"/>
                </a:cxn>
              </a:cxnLst>
              <a:rect l="0" t="0" r="r" b="b"/>
              <a:pathLst>
                <a:path w="13" h="33">
                  <a:moveTo>
                    <a:pt x="13" y="3"/>
                  </a:moveTo>
                  <a:cubicBezTo>
                    <a:pt x="12" y="0"/>
                    <a:pt x="12" y="0"/>
                    <a:pt x="12" y="0"/>
                  </a:cubicBezTo>
                  <a:cubicBezTo>
                    <a:pt x="8" y="5"/>
                    <a:pt x="5" y="11"/>
                    <a:pt x="2" y="17"/>
                  </a:cubicBezTo>
                  <a:cubicBezTo>
                    <a:pt x="0" y="23"/>
                    <a:pt x="0" y="28"/>
                    <a:pt x="3" y="33"/>
                  </a:cubicBezTo>
                  <a:cubicBezTo>
                    <a:pt x="2" y="22"/>
                    <a:pt x="5" y="12"/>
                    <a:pt x="13"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7" name="Freeform 71"/>
            <p:cNvSpPr/>
            <p:nvPr/>
          </p:nvSpPr>
          <p:spPr bwMode="auto">
            <a:xfrm>
              <a:off x="945927" y="3320343"/>
              <a:ext cx="41254" cy="83654"/>
            </a:xfrm>
            <a:custGeom>
              <a:avLst/>
              <a:gdLst>
                <a:gd name="T0" fmla="*/ 36 w 36"/>
                <a:gd name="T1" fmla="*/ 17 h 73"/>
                <a:gd name="T2" fmla="*/ 36 w 36"/>
                <a:gd name="T3" fmla="*/ 0 h 73"/>
                <a:gd name="T4" fmla="*/ 29 w 36"/>
                <a:gd name="T5" fmla="*/ 8 h 73"/>
                <a:gd name="T6" fmla="*/ 28 w 36"/>
                <a:gd name="T7" fmla="*/ 21 h 73"/>
                <a:gd name="T8" fmla="*/ 2 w 36"/>
                <a:gd name="T9" fmla="*/ 54 h 73"/>
                <a:gd name="T10" fmla="*/ 4 w 36"/>
                <a:gd name="T11" fmla="*/ 59 h 73"/>
                <a:gd name="T12" fmla="*/ 0 w 36"/>
                <a:gd name="T13" fmla="*/ 64 h 73"/>
                <a:gd name="T14" fmla="*/ 5 w 36"/>
                <a:gd name="T15" fmla="*/ 73 h 73"/>
                <a:gd name="T16" fmla="*/ 12 w 36"/>
                <a:gd name="T17" fmla="*/ 64 h 73"/>
                <a:gd name="T18" fmla="*/ 9 w 36"/>
                <a:gd name="T19" fmla="*/ 59 h 73"/>
                <a:gd name="T20" fmla="*/ 36 w 36"/>
                <a:gd name="T21" fmla="*/ 17 h 73"/>
                <a:gd name="T22" fmla="*/ 36 w 36"/>
                <a:gd name="T23"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73">
                  <a:moveTo>
                    <a:pt x="36" y="17"/>
                  </a:moveTo>
                  <a:lnTo>
                    <a:pt x="36" y="0"/>
                  </a:lnTo>
                  <a:lnTo>
                    <a:pt x="29" y="8"/>
                  </a:lnTo>
                  <a:lnTo>
                    <a:pt x="28" y="21"/>
                  </a:lnTo>
                  <a:lnTo>
                    <a:pt x="2" y="54"/>
                  </a:lnTo>
                  <a:lnTo>
                    <a:pt x="4" y="59"/>
                  </a:lnTo>
                  <a:lnTo>
                    <a:pt x="0" y="64"/>
                  </a:lnTo>
                  <a:lnTo>
                    <a:pt x="5" y="73"/>
                  </a:lnTo>
                  <a:lnTo>
                    <a:pt x="12" y="64"/>
                  </a:lnTo>
                  <a:lnTo>
                    <a:pt x="9" y="59"/>
                  </a:lnTo>
                  <a:lnTo>
                    <a:pt x="36" y="17"/>
                  </a:lnTo>
                  <a:lnTo>
                    <a:pt x="36" y="17"/>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8" name="Freeform 72"/>
            <p:cNvSpPr/>
            <p:nvPr/>
          </p:nvSpPr>
          <p:spPr bwMode="auto">
            <a:xfrm>
              <a:off x="987181" y="3346699"/>
              <a:ext cx="17189" cy="17189"/>
            </a:xfrm>
            <a:custGeom>
              <a:avLst/>
              <a:gdLst>
                <a:gd name="T0" fmla="*/ 14 w 15"/>
                <a:gd name="T1" fmla="*/ 0 h 15"/>
                <a:gd name="T2" fmla="*/ 4 w 15"/>
                <a:gd name="T3" fmla="*/ 0 h 15"/>
                <a:gd name="T4" fmla="*/ 0 w 15"/>
                <a:gd name="T5" fmla="*/ 5 h 15"/>
                <a:gd name="T6" fmla="*/ 15 w 15"/>
                <a:gd name="T7" fmla="*/ 15 h 15"/>
                <a:gd name="T8" fmla="*/ 14 w 15"/>
                <a:gd name="T9" fmla="*/ 0 h 15"/>
                <a:gd name="T10" fmla="*/ 14 w 15"/>
                <a:gd name="T11" fmla="*/ 0 h 15"/>
              </a:gdLst>
              <a:ahLst/>
              <a:cxnLst>
                <a:cxn ang="0">
                  <a:pos x="T0" y="T1"/>
                </a:cxn>
                <a:cxn ang="0">
                  <a:pos x="T2" y="T3"/>
                </a:cxn>
                <a:cxn ang="0">
                  <a:pos x="T4" y="T5"/>
                </a:cxn>
                <a:cxn ang="0">
                  <a:pos x="T6" y="T7"/>
                </a:cxn>
                <a:cxn ang="0">
                  <a:pos x="T8" y="T9"/>
                </a:cxn>
                <a:cxn ang="0">
                  <a:pos x="T10" y="T11"/>
                </a:cxn>
              </a:cxnLst>
              <a:rect l="0" t="0" r="r" b="b"/>
              <a:pathLst>
                <a:path w="15" h="15">
                  <a:moveTo>
                    <a:pt x="14" y="0"/>
                  </a:moveTo>
                  <a:lnTo>
                    <a:pt x="4" y="0"/>
                  </a:lnTo>
                  <a:lnTo>
                    <a:pt x="0" y="5"/>
                  </a:lnTo>
                  <a:lnTo>
                    <a:pt x="15" y="15"/>
                  </a:lnTo>
                  <a:lnTo>
                    <a:pt x="14" y="0"/>
                  </a:lnTo>
                  <a:lnTo>
                    <a:pt x="14"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9" name="Freeform 73"/>
            <p:cNvSpPr>
              <a:spLocks noEditPoints="1"/>
            </p:cNvSpPr>
            <p:nvPr/>
          </p:nvSpPr>
          <p:spPr bwMode="auto">
            <a:xfrm>
              <a:off x="943635" y="3329510"/>
              <a:ext cx="35525" cy="52713"/>
            </a:xfrm>
            <a:custGeom>
              <a:avLst/>
              <a:gdLst>
                <a:gd name="T0" fmla="*/ 30 w 31"/>
                <a:gd name="T1" fmla="*/ 13 h 46"/>
                <a:gd name="T2" fmla="*/ 31 w 31"/>
                <a:gd name="T3" fmla="*/ 0 h 46"/>
                <a:gd name="T4" fmla="*/ 25 w 31"/>
                <a:gd name="T5" fmla="*/ 7 h 46"/>
                <a:gd name="T6" fmla="*/ 0 w 31"/>
                <a:gd name="T7" fmla="*/ 34 h 46"/>
                <a:gd name="T8" fmla="*/ 2 w 31"/>
                <a:gd name="T9" fmla="*/ 40 h 46"/>
                <a:gd name="T10" fmla="*/ 2 w 31"/>
                <a:gd name="T11" fmla="*/ 43 h 46"/>
                <a:gd name="T12" fmla="*/ 4 w 31"/>
                <a:gd name="T13" fmla="*/ 46 h 46"/>
                <a:gd name="T14" fmla="*/ 30 w 31"/>
                <a:gd name="T15" fmla="*/ 13 h 46"/>
                <a:gd name="T16" fmla="*/ 30 w 31"/>
                <a:gd name="T17" fmla="*/ 13 h 46"/>
                <a:gd name="T18" fmla="*/ 29 w 31"/>
                <a:gd name="T19" fmla="*/ 6 h 46"/>
                <a:gd name="T20" fmla="*/ 28 w 31"/>
                <a:gd name="T21" fmla="*/ 10 h 46"/>
                <a:gd name="T22" fmla="*/ 4 w 31"/>
                <a:gd name="T23" fmla="*/ 39 h 46"/>
                <a:gd name="T24" fmla="*/ 2 w 31"/>
                <a:gd name="T25" fmla="*/ 34 h 46"/>
                <a:gd name="T26" fmla="*/ 29 w 31"/>
                <a:gd name="T27" fmla="*/ 6 h 46"/>
                <a:gd name="T28" fmla="*/ 29 w 31"/>
                <a:gd name="T29" fmla="*/ 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46">
                  <a:moveTo>
                    <a:pt x="30" y="13"/>
                  </a:moveTo>
                  <a:lnTo>
                    <a:pt x="31" y="0"/>
                  </a:lnTo>
                  <a:lnTo>
                    <a:pt x="25" y="7"/>
                  </a:lnTo>
                  <a:lnTo>
                    <a:pt x="0" y="34"/>
                  </a:lnTo>
                  <a:lnTo>
                    <a:pt x="2" y="40"/>
                  </a:lnTo>
                  <a:lnTo>
                    <a:pt x="2" y="43"/>
                  </a:lnTo>
                  <a:lnTo>
                    <a:pt x="4" y="46"/>
                  </a:lnTo>
                  <a:lnTo>
                    <a:pt x="30" y="13"/>
                  </a:lnTo>
                  <a:lnTo>
                    <a:pt x="30" y="13"/>
                  </a:lnTo>
                  <a:close/>
                  <a:moveTo>
                    <a:pt x="29" y="6"/>
                  </a:moveTo>
                  <a:lnTo>
                    <a:pt x="28" y="10"/>
                  </a:lnTo>
                  <a:lnTo>
                    <a:pt x="4" y="39"/>
                  </a:lnTo>
                  <a:lnTo>
                    <a:pt x="2" y="34"/>
                  </a:lnTo>
                  <a:lnTo>
                    <a:pt x="29" y="6"/>
                  </a:lnTo>
                  <a:lnTo>
                    <a:pt x="29" y="6"/>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0" name="Freeform 74"/>
            <p:cNvSpPr/>
            <p:nvPr/>
          </p:nvSpPr>
          <p:spPr bwMode="auto">
            <a:xfrm>
              <a:off x="945927" y="3336385"/>
              <a:ext cx="30941" cy="37816"/>
            </a:xfrm>
            <a:custGeom>
              <a:avLst/>
              <a:gdLst>
                <a:gd name="T0" fmla="*/ 26 w 27"/>
                <a:gd name="T1" fmla="*/ 4 h 33"/>
                <a:gd name="T2" fmla="*/ 27 w 27"/>
                <a:gd name="T3" fmla="*/ 0 h 33"/>
                <a:gd name="T4" fmla="*/ 0 w 27"/>
                <a:gd name="T5" fmla="*/ 28 h 33"/>
                <a:gd name="T6" fmla="*/ 2 w 27"/>
                <a:gd name="T7" fmla="*/ 33 h 33"/>
                <a:gd name="T8" fmla="*/ 26 w 27"/>
                <a:gd name="T9" fmla="*/ 4 h 33"/>
                <a:gd name="T10" fmla="*/ 26 w 27"/>
                <a:gd name="T11" fmla="*/ 4 h 33"/>
              </a:gdLst>
              <a:ahLst/>
              <a:cxnLst>
                <a:cxn ang="0">
                  <a:pos x="T0" y="T1"/>
                </a:cxn>
                <a:cxn ang="0">
                  <a:pos x="T2" y="T3"/>
                </a:cxn>
                <a:cxn ang="0">
                  <a:pos x="T4" y="T5"/>
                </a:cxn>
                <a:cxn ang="0">
                  <a:pos x="T6" y="T7"/>
                </a:cxn>
                <a:cxn ang="0">
                  <a:pos x="T8" y="T9"/>
                </a:cxn>
                <a:cxn ang="0">
                  <a:pos x="T10" y="T11"/>
                </a:cxn>
              </a:cxnLst>
              <a:rect l="0" t="0" r="r" b="b"/>
              <a:pathLst>
                <a:path w="27" h="33">
                  <a:moveTo>
                    <a:pt x="26" y="4"/>
                  </a:moveTo>
                  <a:lnTo>
                    <a:pt x="27" y="0"/>
                  </a:lnTo>
                  <a:lnTo>
                    <a:pt x="0" y="28"/>
                  </a:lnTo>
                  <a:lnTo>
                    <a:pt x="2" y="33"/>
                  </a:lnTo>
                  <a:lnTo>
                    <a:pt x="26" y="4"/>
                  </a:lnTo>
                  <a:lnTo>
                    <a:pt x="26"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1" name="Freeform 75"/>
            <p:cNvSpPr/>
            <p:nvPr/>
          </p:nvSpPr>
          <p:spPr bwMode="auto">
            <a:xfrm>
              <a:off x="935613" y="3350136"/>
              <a:ext cx="137513" cy="236064"/>
            </a:xfrm>
            <a:custGeom>
              <a:avLst/>
              <a:gdLst>
                <a:gd name="T0" fmla="*/ 75 w 100"/>
                <a:gd name="T1" fmla="*/ 17 h 182"/>
                <a:gd name="T2" fmla="*/ 80 w 100"/>
                <a:gd name="T3" fmla="*/ 26 h 182"/>
                <a:gd name="T4" fmla="*/ 26 w 100"/>
                <a:gd name="T5" fmla="*/ 67 h 182"/>
                <a:gd name="T6" fmla="*/ 10 w 100"/>
                <a:gd name="T7" fmla="*/ 98 h 182"/>
                <a:gd name="T8" fmla="*/ 10 w 100"/>
                <a:gd name="T9" fmla="*/ 108 h 182"/>
                <a:gd name="T10" fmla="*/ 3 w 100"/>
                <a:gd name="T11" fmla="*/ 140 h 182"/>
                <a:gd name="T12" fmla="*/ 1 w 100"/>
                <a:gd name="T13" fmla="*/ 175 h 182"/>
                <a:gd name="T14" fmla="*/ 31 w 100"/>
                <a:gd name="T15" fmla="*/ 159 h 182"/>
                <a:gd name="T16" fmla="*/ 25 w 100"/>
                <a:gd name="T17" fmla="*/ 140 h 182"/>
                <a:gd name="T18" fmla="*/ 32 w 100"/>
                <a:gd name="T19" fmla="*/ 126 h 182"/>
                <a:gd name="T20" fmla="*/ 55 w 100"/>
                <a:gd name="T21" fmla="*/ 121 h 182"/>
                <a:gd name="T22" fmla="*/ 63 w 100"/>
                <a:gd name="T23" fmla="*/ 102 h 182"/>
                <a:gd name="T24" fmla="*/ 100 w 100"/>
                <a:gd name="T25" fmla="*/ 6 h 182"/>
                <a:gd name="T26" fmla="*/ 95 w 100"/>
                <a:gd name="T27" fmla="*/ 0 h 182"/>
                <a:gd name="T28" fmla="*/ 89 w 100"/>
                <a:gd name="T29" fmla="*/ 12 h 182"/>
                <a:gd name="T30" fmla="*/ 75 w 100"/>
                <a:gd name="T31" fmla="*/ 17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0" h="182">
                  <a:moveTo>
                    <a:pt x="75" y="17"/>
                  </a:moveTo>
                  <a:cubicBezTo>
                    <a:pt x="80" y="26"/>
                    <a:pt x="80" y="26"/>
                    <a:pt x="80" y="26"/>
                  </a:cubicBezTo>
                  <a:cubicBezTo>
                    <a:pt x="26" y="67"/>
                    <a:pt x="26" y="67"/>
                    <a:pt x="26" y="67"/>
                  </a:cubicBezTo>
                  <a:cubicBezTo>
                    <a:pt x="16" y="78"/>
                    <a:pt x="11" y="88"/>
                    <a:pt x="10" y="98"/>
                  </a:cubicBezTo>
                  <a:cubicBezTo>
                    <a:pt x="10" y="108"/>
                    <a:pt x="10" y="108"/>
                    <a:pt x="10" y="108"/>
                  </a:cubicBezTo>
                  <a:cubicBezTo>
                    <a:pt x="3" y="140"/>
                    <a:pt x="3" y="140"/>
                    <a:pt x="3" y="140"/>
                  </a:cubicBezTo>
                  <a:cubicBezTo>
                    <a:pt x="0" y="155"/>
                    <a:pt x="0" y="166"/>
                    <a:pt x="1" y="175"/>
                  </a:cubicBezTo>
                  <a:cubicBezTo>
                    <a:pt x="13" y="182"/>
                    <a:pt x="23" y="177"/>
                    <a:pt x="31" y="159"/>
                  </a:cubicBezTo>
                  <a:cubicBezTo>
                    <a:pt x="26" y="153"/>
                    <a:pt x="24" y="147"/>
                    <a:pt x="25" y="140"/>
                  </a:cubicBezTo>
                  <a:cubicBezTo>
                    <a:pt x="32" y="126"/>
                    <a:pt x="32" y="126"/>
                    <a:pt x="32" y="126"/>
                  </a:cubicBezTo>
                  <a:cubicBezTo>
                    <a:pt x="55" y="121"/>
                    <a:pt x="55" y="121"/>
                    <a:pt x="55" y="121"/>
                  </a:cubicBezTo>
                  <a:cubicBezTo>
                    <a:pt x="63" y="102"/>
                    <a:pt x="63" y="102"/>
                    <a:pt x="63" y="102"/>
                  </a:cubicBezTo>
                  <a:cubicBezTo>
                    <a:pt x="60" y="82"/>
                    <a:pt x="72" y="50"/>
                    <a:pt x="100" y="6"/>
                  </a:cubicBezTo>
                  <a:cubicBezTo>
                    <a:pt x="95" y="0"/>
                    <a:pt x="95" y="0"/>
                    <a:pt x="95" y="0"/>
                  </a:cubicBezTo>
                  <a:cubicBezTo>
                    <a:pt x="89" y="12"/>
                    <a:pt x="89" y="12"/>
                    <a:pt x="89" y="12"/>
                  </a:cubicBezTo>
                  <a:cubicBezTo>
                    <a:pt x="75" y="17"/>
                    <a:pt x="75" y="17"/>
                    <a:pt x="75" y="17"/>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2" name="Freeform 76"/>
            <p:cNvSpPr/>
            <p:nvPr/>
          </p:nvSpPr>
          <p:spPr bwMode="auto">
            <a:xfrm>
              <a:off x="904673" y="3344408"/>
              <a:ext cx="183351" cy="300237"/>
            </a:xfrm>
            <a:custGeom>
              <a:avLst/>
              <a:gdLst>
                <a:gd name="T0" fmla="*/ 102 w 133"/>
                <a:gd name="T1" fmla="*/ 31 h 232"/>
                <a:gd name="T2" fmla="*/ 97 w 133"/>
                <a:gd name="T3" fmla="*/ 22 h 232"/>
                <a:gd name="T4" fmla="*/ 111 w 133"/>
                <a:gd name="T5" fmla="*/ 17 h 232"/>
                <a:gd name="T6" fmla="*/ 117 w 133"/>
                <a:gd name="T7" fmla="*/ 5 h 232"/>
                <a:gd name="T8" fmla="*/ 122 w 133"/>
                <a:gd name="T9" fmla="*/ 11 h 232"/>
                <a:gd name="T10" fmla="*/ 85 w 133"/>
                <a:gd name="T11" fmla="*/ 107 h 232"/>
                <a:gd name="T12" fmla="*/ 77 w 133"/>
                <a:gd name="T13" fmla="*/ 126 h 232"/>
                <a:gd name="T14" fmla="*/ 54 w 133"/>
                <a:gd name="T15" fmla="*/ 131 h 232"/>
                <a:gd name="T16" fmla="*/ 81 w 133"/>
                <a:gd name="T17" fmla="*/ 141 h 232"/>
                <a:gd name="T18" fmla="*/ 90 w 133"/>
                <a:gd name="T19" fmla="*/ 112 h 232"/>
                <a:gd name="T20" fmla="*/ 101 w 133"/>
                <a:gd name="T21" fmla="*/ 64 h 232"/>
                <a:gd name="T22" fmla="*/ 133 w 133"/>
                <a:gd name="T23" fmla="*/ 10 h 232"/>
                <a:gd name="T24" fmla="*/ 125 w 133"/>
                <a:gd name="T25" fmla="*/ 4 h 232"/>
                <a:gd name="T26" fmla="*/ 113 w 133"/>
                <a:gd name="T27" fmla="*/ 0 h 232"/>
                <a:gd name="T28" fmla="*/ 108 w 133"/>
                <a:gd name="T29" fmla="*/ 12 h 232"/>
                <a:gd name="T30" fmla="*/ 90 w 133"/>
                <a:gd name="T31" fmla="*/ 18 h 232"/>
                <a:gd name="T32" fmla="*/ 97 w 133"/>
                <a:gd name="T33" fmla="*/ 29 h 232"/>
                <a:gd name="T34" fmla="*/ 57 w 133"/>
                <a:gd name="T35" fmla="*/ 58 h 232"/>
                <a:gd name="T36" fmla="*/ 32 w 133"/>
                <a:gd name="T37" fmla="*/ 98 h 232"/>
                <a:gd name="T38" fmla="*/ 30 w 133"/>
                <a:gd name="T39" fmla="*/ 95 h 232"/>
                <a:gd name="T40" fmla="*/ 30 w 133"/>
                <a:gd name="T41" fmla="*/ 106 h 232"/>
                <a:gd name="T42" fmla="*/ 9 w 133"/>
                <a:gd name="T43" fmla="*/ 65 h 232"/>
                <a:gd name="T44" fmla="*/ 31 w 133"/>
                <a:gd name="T45" fmla="*/ 29 h 232"/>
                <a:gd name="T46" fmla="*/ 30 w 133"/>
                <a:gd name="T47" fmla="*/ 27 h 232"/>
                <a:gd name="T48" fmla="*/ 7 w 133"/>
                <a:gd name="T49" fmla="*/ 63 h 232"/>
                <a:gd name="T50" fmla="*/ 11 w 133"/>
                <a:gd name="T51" fmla="*/ 86 h 232"/>
                <a:gd name="T52" fmla="*/ 30 w 133"/>
                <a:gd name="T53" fmla="*/ 111 h 232"/>
                <a:gd name="T54" fmla="*/ 30 w 133"/>
                <a:gd name="T55" fmla="*/ 115 h 232"/>
                <a:gd name="T56" fmla="*/ 23 w 133"/>
                <a:gd name="T57" fmla="*/ 146 h 232"/>
                <a:gd name="T58" fmla="*/ 20 w 133"/>
                <a:gd name="T59" fmla="*/ 175 h 232"/>
                <a:gd name="T60" fmla="*/ 15 w 133"/>
                <a:gd name="T61" fmla="*/ 187 h 232"/>
                <a:gd name="T62" fmla="*/ 11 w 133"/>
                <a:gd name="T63" fmla="*/ 166 h 232"/>
                <a:gd name="T64" fmla="*/ 22 w 133"/>
                <a:gd name="T65" fmla="*/ 145 h 232"/>
                <a:gd name="T66" fmla="*/ 20 w 133"/>
                <a:gd name="T67" fmla="*/ 138 h 232"/>
                <a:gd name="T68" fmla="*/ 20 w 133"/>
                <a:gd name="T69" fmla="*/ 146 h 232"/>
                <a:gd name="T70" fmla="*/ 11 w 133"/>
                <a:gd name="T71" fmla="*/ 163 h 232"/>
                <a:gd name="T72" fmla="*/ 10 w 133"/>
                <a:gd name="T73" fmla="*/ 159 h 232"/>
                <a:gd name="T74" fmla="*/ 20 w 133"/>
                <a:gd name="T75" fmla="*/ 138 h 232"/>
                <a:gd name="T76" fmla="*/ 20 w 133"/>
                <a:gd name="T77" fmla="*/ 124 h 232"/>
                <a:gd name="T78" fmla="*/ 12 w 133"/>
                <a:gd name="T79" fmla="*/ 108 h 232"/>
                <a:gd name="T80" fmla="*/ 7 w 133"/>
                <a:gd name="T81" fmla="*/ 101 h 232"/>
                <a:gd name="T82" fmla="*/ 2 w 133"/>
                <a:gd name="T83" fmla="*/ 84 h 232"/>
                <a:gd name="T84" fmla="*/ 0 w 133"/>
                <a:gd name="T85" fmla="*/ 91 h 232"/>
                <a:gd name="T86" fmla="*/ 11 w 133"/>
                <a:gd name="T87" fmla="*/ 114 h 232"/>
                <a:gd name="T88" fmla="*/ 1 w 133"/>
                <a:gd name="T89" fmla="*/ 153 h 232"/>
                <a:gd name="T90" fmla="*/ 8 w 133"/>
                <a:gd name="T91" fmla="*/ 232 h 232"/>
                <a:gd name="T92" fmla="*/ 12 w 133"/>
                <a:gd name="T93" fmla="*/ 228 h 232"/>
                <a:gd name="T94" fmla="*/ 21 w 133"/>
                <a:gd name="T95" fmla="*/ 228 h 232"/>
                <a:gd name="T96" fmla="*/ 19 w 133"/>
                <a:gd name="T97" fmla="*/ 225 h 232"/>
                <a:gd name="T98" fmla="*/ 23 w 133"/>
                <a:gd name="T99" fmla="*/ 220 h 232"/>
                <a:gd name="T100" fmla="*/ 17 w 133"/>
                <a:gd name="T101" fmla="*/ 199 h 232"/>
                <a:gd name="T102" fmla="*/ 23 w 133"/>
                <a:gd name="T103" fmla="*/ 180 h 232"/>
                <a:gd name="T104" fmla="*/ 25 w 133"/>
                <a:gd name="T105" fmla="*/ 145 h 232"/>
                <a:gd name="T106" fmla="*/ 32 w 133"/>
                <a:gd name="T107" fmla="*/ 113 h 232"/>
                <a:gd name="T108" fmla="*/ 32 w 133"/>
                <a:gd name="T109" fmla="*/ 103 h 232"/>
                <a:gd name="T110" fmla="*/ 48 w 133"/>
                <a:gd name="T111" fmla="*/ 72 h 232"/>
                <a:gd name="T112" fmla="*/ 102 w 133"/>
                <a:gd name="T113" fmla="*/ 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 h="232">
                  <a:moveTo>
                    <a:pt x="102" y="31"/>
                  </a:moveTo>
                  <a:cubicBezTo>
                    <a:pt x="97" y="22"/>
                    <a:pt x="97" y="22"/>
                    <a:pt x="97" y="22"/>
                  </a:cubicBezTo>
                  <a:cubicBezTo>
                    <a:pt x="111" y="17"/>
                    <a:pt x="111" y="17"/>
                    <a:pt x="111" y="17"/>
                  </a:cubicBezTo>
                  <a:cubicBezTo>
                    <a:pt x="117" y="5"/>
                    <a:pt x="117" y="5"/>
                    <a:pt x="117" y="5"/>
                  </a:cubicBezTo>
                  <a:cubicBezTo>
                    <a:pt x="122" y="11"/>
                    <a:pt x="122" y="11"/>
                    <a:pt x="122" y="11"/>
                  </a:cubicBezTo>
                  <a:cubicBezTo>
                    <a:pt x="94" y="55"/>
                    <a:pt x="82" y="87"/>
                    <a:pt x="85" y="107"/>
                  </a:cubicBezTo>
                  <a:cubicBezTo>
                    <a:pt x="77" y="126"/>
                    <a:pt x="77" y="126"/>
                    <a:pt x="77" y="126"/>
                  </a:cubicBezTo>
                  <a:cubicBezTo>
                    <a:pt x="54" y="131"/>
                    <a:pt x="54" y="131"/>
                    <a:pt x="54" y="131"/>
                  </a:cubicBezTo>
                  <a:cubicBezTo>
                    <a:pt x="81" y="141"/>
                    <a:pt x="81" y="141"/>
                    <a:pt x="81" y="141"/>
                  </a:cubicBezTo>
                  <a:cubicBezTo>
                    <a:pt x="82" y="131"/>
                    <a:pt x="85" y="121"/>
                    <a:pt x="90" y="112"/>
                  </a:cubicBezTo>
                  <a:cubicBezTo>
                    <a:pt x="91" y="96"/>
                    <a:pt x="95" y="80"/>
                    <a:pt x="101" y="64"/>
                  </a:cubicBezTo>
                  <a:cubicBezTo>
                    <a:pt x="109" y="38"/>
                    <a:pt x="119" y="20"/>
                    <a:pt x="133" y="10"/>
                  </a:cubicBezTo>
                  <a:cubicBezTo>
                    <a:pt x="131" y="7"/>
                    <a:pt x="128" y="5"/>
                    <a:pt x="125" y="4"/>
                  </a:cubicBezTo>
                  <a:cubicBezTo>
                    <a:pt x="121" y="2"/>
                    <a:pt x="117" y="0"/>
                    <a:pt x="113" y="0"/>
                  </a:cubicBezTo>
                  <a:cubicBezTo>
                    <a:pt x="108" y="12"/>
                    <a:pt x="108" y="12"/>
                    <a:pt x="108" y="12"/>
                  </a:cubicBezTo>
                  <a:cubicBezTo>
                    <a:pt x="90" y="18"/>
                    <a:pt x="90" y="18"/>
                    <a:pt x="90" y="18"/>
                  </a:cubicBezTo>
                  <a:cubicBezTo>
                    <a:pt x="97" y="29"/>
                    <a:pt x="97" y="29"/>
                    <a:pt x="97" y="29"/>
                  </a:cubicBezTo>
                  <a:cubicBezTo>
                    <a:pt x="57" y="58"/>
                    <a:pt x="57" y="58"/>
                    <a:pt x="57" y="58"/>
                  </a:cubicBezTo>
                  <a:cubicBezTo>
                    <a:pt x="41" y="67"/>
                    <a:pt x="33" y="80"/>
                    <a:pt x="32" y="98"/>
                  </a:cubicBezTo>
                  <a:cubicBezTo>
                    <a:pt x="31" y="97"/>
                    <a:pt x="30" y="96"/>
                    <a:pt x="30" y="95"/>
                  </a:cubicBezTo>
                  <a:cubicBezTo>
                    <a:pt x="30" y="106"/>
                    <a:pt x="30" y="106"/>
                    <a:pt x="30" y="106"/>
                  </a:cubicBezTo>
                  <a:cubicBezTo>
                    <a:pt x="15" y="91"/>
                    <a:pt x="8" y="77"/>
                    <a:pt x="9" y="65"/>
                  </a:cubicBezTo>
                  <a:cubicBezTo>
                    <a:pt x="14" y="53"/>
                    <a:pt x="21" y="41"/>
                    <a:pt x="31" y="29"/>
                  </a:cubicBezTo>
                  <a:cubicBezTo>
                    <a:pt x="30" y="27"/>
                    <a:pt x="30" y="27"/>
                    <a:pt x="30" y="27"/>
                  </a:cubicBezTo>
                  <a:cubicBezTo>
                    <a:pt x="7" y="63"/>
                    <a:pt x="7" y="63"/>
                    <a:pt x="7" y="63"/>
                  </a:cubicBezTo>
                  <a:cubicBezTo>
                    <a:pt x="6" y="72"/>
                    <a:pt x="7" y="80"/>
                    <a:pt x="11" y="86"/>
                  </a:cubicBezTo>
                  <a:cubicBezTo>
                    <a:pt x="15" y="95"/>
                    <a:pt x="21" y="103"/>
                    <a:pt x="30" y="111"/>
                  </a:cubicBezTo>
                  <a:cubicBezTo>
                    <a:pt x="30" y="115"/>
                    <a:pt x="30" y="115"/>
                    <a:pt x="30" y="115"/>
                  </a:cubicBezTo>
                  <a:cubicBezTo>
                    <a:pt x="23" y="146"/>
                    <a:pt x="23" y="146"/>
                    <a:pt x="23" y="146"/>
                  </a:cubicBezTo>
                  <a:cubicBezTo>
                    <a:pt x="20" y="156"/>
                    <a:pt x="20" y="166"/>
                    <a:pt x="20" y="175"/>
                  </a:cubicBezTo>
                  <a:cubicBezTo>
                    <a:pt x="15" y="187"/>
                    <a:pt x="15" y="187"/>
                    <a:pt x="15" y="187"/>
                  </a:cubicBezTo>
                  <a:cubicBezTo>
                    <a:pt x="11" y="166"/>
                    <a:pt x="11" y="166"/>
                    <a:pt x="11" y="166"/>
                  </a:cubicBezTo>
                  <a:cubicBezTo>
                    <a:pt x="22" y="145"/>
                    <a:pt x="22" y="145"/>
                    <a:pt x="22" y="145"/>
                  </a:cubicBezTo>
                  <a:cubicBezTo>
                    <a:pt x="20" y="138"/>
                    <a:pt x="20" y="138"/>
                    <a:pt x="20" y="138"/>
                  </a:cubicBezTo>
                  <a:cubicBezTo>
                    <a:pt x="20" y="146"/>
                    <a:pt x="20" y="146"/>
                    <a:pt x="20" y="146"/>
                  </a:cubicBezTo>
                  <a:cubicBezTo>
                    <a:pt x="11" y="163"/>
                    <a:pt x="11" y="163"/>
                    <a:pt x="11" y="163"/>
                  </a:cubicBezTo>
                  <a:cubicBezTo>
                    <a:pt x="10" y="159"/>
                    <a:pt x="10" y="159"/>
                    <a:pt x="10" y="159"/>
                  </a:cubicBezTo>
                  <a:cubicBezTo>
                    <a:pt x="20" y="138"/>
                    <a:pt x="20" y="138"/>
                    <a:pt x="20" y="138"/>
                  </a:cubicBezTo>
                  <a:cubicBezTo>
                    <a:pt x="20" y="124"/>
                    <a:pt x="20" y="124"/>
                    <a:pt x="20" y="124"/>
                  </a:cubicBezTo>
                  <a:cubicBezTo>
                    <a:pt x="19" y="119"/>
                    <a:pt x="17" y="114"/>
                    <a:pt x="12" y="108"/>
                  </a:cubicBezTo>
                  <a:cubicBezTo>
                    <a:pt x="11" y="106"/>
                    <a:pt x="9" y="103"/>
                    <a:pt x="7" y="101"/>
                  </a:cubicBezTo>
                  <a:cubicBezTo>
                    <a:pt x="4" y="95"/>
                    <a:pt x="2" y="90"/>
                    <a:pt x="2" y="84"/>
                  </a:cubicBezTo>
                  <a:cubicBezTo>
                    <a:pt x="0" y="91"/>
                    <a:pt x="0" y="91"/>
                    <a:pt x="0" y="91"/>
                  </a:cubicBezTo>
                  <a:cubicBezTo>
                    <a:pt x="11" y="114"/>
                    <a:pt x="11" y="114"/>
                    <a:pt x="11" y="114"/>
                  </a:cubicBezTo>
                  <a:cubicBezTo>
                    <a:pt x="1" y="153"/>
                    <a:pt x="1" y="153"/>
                    <a:pt x="1" y="153"/>
                  </a:cubicBezTo>
                  <a:cubicBezTo>
                    <a:pt x="8" y="232"/>
                    <a:pt x="8" y="232"/>
                    <a:pt x="8" y="232"/>
                  </a:cubicBezTo>
                  <a:cubicBezTo>
                    <a:pt x="12" y="228"/>
                    <a:pt x="12" y="228"/>
                    <a:pt x="12" y="228"/>
                  </a:cubicBezTo>
                  <a:cubicBezTo>
                    <a:pt x="21" y="228"/>
                    <a:pt x="21" y="228"/>
                    <a:pt x="21" y="228"/>
                  </a:cubicBezTo>
                  <a:cubicBezTo>
                    <a:pt x="20" y="227"/>
                    <a:pt x="19" y="226"/>
                    <a:pt x="19" y="225"/>
                  </a:cubicBezTo>
                  <a:cubicBezTo>
                    <a:pt x="23" y="220"/>
                    <a:pt x="23" y="220"/>
                    <a:pt x="23" y="220"/>
                  </a:cubicBezTo>
                  <a:cubicBezTo>
                    <a:pt x="17" y="199"/>
                    <a:pt x="17" y="199"/>
                    <a:pt x="17" y="199"/>
                  </a:cubicBezTo>
                  <a:cubicBezTo>
                    <a:pt x="23" y="180"/>
                    <a:pt x="23" y="180"/>
                    <a:pt x="23" y="180"/>
                  </a:cubicBezTo>
                  <a:cubicBezTo>
                    <a:pt x="22" y="171"/>
                    <a:pt x="22" y="160"/>
                    <a:pt x="25" y="145"/>
                  </a:cubicBezTo>
                  <a:cubicBezTo>
                    <a:pt x="32" y="113"/>
                    <a:pt x="32" y="113"/>
                    <a:pt x="32" y="113"/>
                  </a:cubicBezTo>
                  <a:cubicBezTo>
                    <a:pt x="32" y="103"/>
                    <a:pt x="32" y="103"/>
                    <a:pt x="32" y="103"/>
                  </a:cubicBezTo>
                  <a:cubicBezTo>
                    <a:pt x="33" y="93"/>
                    <a:pt x="38" y="83"/>
                    <a:pt x="48" y="72"/>
                  </a:cubicBezTo>
                  <a:cubicBezTo>
                    <a:pt x="102" y="31"/>
                    <a:pt x="102" y="31"/>
                    <a:pt x="102" y="31"/>
                  </a:cubicBezTo>
                  <a:close/>
                </a:path>
              </a:pathLst>
            </a:custGeom>
            <a:solidFill>
              <a:srgbClr val="D6CD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3" name="Freeform 77"/>
            <p:cNvSpPr/>
            <p:nvPr/>
          </p:nvSpPr>
          <p:spPr bwMode="auto">
            <a:xfrm>
              <a:off x="921862" y="3369619"/>
              <a:ext cx="16043" cy="33233"/>
            </a:xfrm>
            <a:custGeom>
              <a:avLst/>
              <a:gdLst>
                <a:gd name="T0" fmla="*/ 12 w 12"/>
                <a:gd name="T1" fmla="*/ 0 h 25"/>
                <a:gd name="T2" fmla="*/ 6 w 12"/>
                <a:gd name="T3" fmla="*/ 6 h 25"/>
                <a:gd name="T4" fmla="*/ 0 w 12"/>
                <a:gd name="T5" fmla="*/ 25 h 25"/>
                <a:gd name="T6" fmla="*/ 12 w 12"/>
                <a:gd name="T7" fmla="*/ 0 h 25"/>
              </a:gdLst>
              <a:ahLst/>
              <a:cxnLst>
                <a:cxn ang="0">
                  <a:pos x="T0" y="T1"/>
                </a:cxn>
                <a:cxn ang="0">
                  <a:pos x="T2" y="T3"/>
                </a:cxn>
                <a:cxn ang="0">
                  <a:pos x="T4" y="T5"/>
                </a:cxn>
                <a:cxn ang="0">
                  <a:pos x="T6" y="T7"/>
                </a:cxn>
              </a:cxnLst>
              <a:rect l="0" t="0" r="r" b="b"/>
              <a:pathLst>
                <a:path w="12" h="25">
                  <a:moveTo>
                    <a:pt x="12" y="0"/>
                  </a:moveTo>
                  <a:cubicBezTo>
                    <a:pt x="10" y="1"/>
                    <a:pt x="8" y="3"/>
                    <a:pt x="6" y="6"/>
                  </a:cubicBezTo>
                  <a:cubicBezTo>
                    <a:pt x="0" y="25"/>
                    <a:pt x="0" y="25"/>
                    <a:pt x="0" y="25"/>
                  </a:cubicBezTo>
                  <a:cubicBezTo>
                    <a:pt x="7" y="16"/>
                    <a:pt x="11" y="8"/>
                    <a:pt x="12" y="0"/>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4" name="Freeform 78"/>
            <p:cNvSpPr/>
            <p:nvPr/>
          </p:nvSpPr>
          <p:spPr bwMode="auto">
            <a:xfrm>
              <a:off x="917278" y="3368472"/>
              <a:ext cx="28649" cy="44692"/>
            </a:xfrm>
            <a:custGeom>
              <a:avLst/>
              <a:gdLst>
                <a:gd name="T0" fmla="*/ 19 w 21"/>
                <a:gd name="T1" fmla="*/ 0 h 34"/>
                <a:gd name="T2" fmla="*/ 15 w 21"/>
                <a:gd name="T3" fmla="*/ 1 h 34"/>
                <a:gd name="T4" fmla="*/ 3 w 21"/>
                <a:gd name="T5" fmla="*/ 26 h 34"/>
                <a:gd name="T6" fmla="*/ 0 w 21"/>
                <a:gd name="T7" fmla="*/ 34 h 34"/>
                <a:gd name="T8" fmla="*/ 21 w 21"/>
                <a:gd name="T9" fmla="*/ 5 h 34"/>
                <a:gd name="T10" fmla="*/ 19 w 21"/>
                <a:gd name="T11" fmla="*/ 0 h 34"/>
              </a:gdLst>
              <a:ahLst/>
              <a:cxnLst>
                <a:cxn ang="0">
                  <a:pos x="T0" y="T1"/>
                </a:cxn>
                <a:cxn ang="0">
                  <a:pos x="T2" y="T3"/>
                </a:cxn>
                <a:cxn ang="0">
                  <a:pos x="T4" y="T5"/>
                </a:cxn>
                <a:cxn ang="0">
                  <a:pos x="T6" y="T7"/>
                </a:cxn>
                <a:cxn ang="0">
                  <a:pos x="T8" y="T9"/>
                </a:cxn>
                <a:cxn ang="0">
                  <a:pos x="T10" y="T11"/>
                </a:cxn>
              </a:cxnLst>
              <a:rect l="0" t="0" r="r" b="b"/>
              <a:pathLst>
                <a:path w="21" h="34">
                  <a:moveTo>
                    <a:pt x="19" y="0"/>
                  </a:moveTo>
                  <a:cubicBezTo>
                    <a:pt x="18" y="0"/>
                    <a:pt x="16" y="1"/>
                    <a:pt x="15" y="1"/>
                  </a:cubicBezTo>
                  <a:cubicBezTo>
                    <a:pt x="14" y="9"/>
                    <a:pt x="10" y="17"/>
                    <a:pt x="3" y="26"/>
                  </a:cubicBezTo>
                  <a:cubicBezTo>
                    <a:pt x="0" y="34"/>
                    <a:pt x="0" y="34"/>
                    <a:pt x="0" y="34"/>
                  </a:cubicBezTo>
                  <a:cubicBezTo>
                    <a:pt x="21" y="5"/>
                    <a:pt x="21" y="5"/>
                    <a:pt x="21" y="5"/>
                  </a:cubicBezTo>
                  <a:cubicBezTo>
                    <a:pt x="19" y="0"/>
                    <a:pt x="19" y="0"/>
                    <a:pt x="19" y="0"/>
                  </a:cubicBezTo>
                  <a:close/>
                </a:path>
              </a:pathLst>
            </a:custGeom>
            <a:solidFill>
              <a:srgbClr val="D6CD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5" name="Freeform 79"/>
            <p:cNvSpPr/>
            <p:nvPr/>
          </p:nvSpPr>
          <p:spPr bwMode="auto">
            <a:xfrm>
              <a:off x="906965" y="3375348"/>
              <a:ext cx="38962" cy="210853"/>
            </a:xfrm>
            <a:custGeom>
              <a:avLst/>
              <a:gdLst>
                <a:gd name="T0" fmla="*/ 29 w 29"/>
                <a:gd name="T1" fmla="*/ 3 h 163"/>
                <a:gd name="T2" fmla="*/ 29 w 29"/>
                <a:gd name="T3" fmla="*/ 0 h 163"/>
                <a:gd name="T4" fmla="*/ 8 w 29"/>
                <a:gd name="T5" fmla="*/ 29 h 163"/>
                <a:gd name="T6" fmla="*/ 6 w 29"/>
                <a:gd name="T7" fmla="*/ 32 h 163"/>
                <a:gd name="T8" fmla="*/ 1 w 29"/>
                <a:gd name="T9" fmla="*/ 60 h 163"/>
                <a:gd name="T10" fmla="*/ 6 w 29"/>
                <a:gd name="T11" fmla="*/ 77 h 163"/>
                <a:gd name="T12" fmla="*/ 11 w 29"/>
                <a:gd name="T13" fmla="*/ 84 h 163"/>
                <a:gd name="T14" fmla="*/ 19 w 29"/>
                <a:gd name="T15" fmla="*/ 100 h 163"/>
                <a:gd name="T16" fmla="*/ 19 w 29"/>
                <a:gd name="T17" fmla="*/ 114 h 163"/>
                <a:gd name="T18" fmla="*/ 21 w 29"/>
                <a:gd name="T19" fmla="*/ 121 h 163"/>
                <a:gd name="T20" fmla="*/ 10 w 29"/>
                <a:gd name="T21" fmla="*/ 142 h 163"/>
                <a:gd name="T22" fmla="*/ 14 w 29"/>
                <a:gd name="T23" fmla="*/ 163 h 163"/>
                <a:gd name="T24" fmla="*/ 19 w 29"/>
                <a:gd name="T25" fmla="*/ 151 h 163"/>
                <a:gd name="T26" fmla="*/ 22 w 29"/>
                <a:gd name="T27" fmla="*/ 122 h 163"/>
                <a:gd name="T28" fmla="*/ 29 w 29"/>
                <a:gd name="T29" fmla="*/ 91 h 163"/>
                <a:gd name="T30" fmla="*/ 29 w 29"/>
                <a:gd name="T31" fmla="*/ 87 h 163"/>
                <a:gd name="T32" fmla="*/ 10 w 29"/>
                <a:gd name="T33" fmla="*/ 62 h 163"/>
                <a:gd name="T34" fmla="*/ 6 w 29"/>
                <a:gd name="T35" fmla="*/ 39 h 163"/>
                <a:gd name="T36" fmla="*/ 29 w 29"/>
                <a:gd name="T37" fmla="*/ 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163">
                  <a:moveTo>
                    <a:pt x="29" y="3"/>
                  </a:moveTo>
                  <a:cubicBezTo>
                    <a:pt x="29" y="0"/>
                    <a:pt x="29" y="0"/>
                    <a:pt x="29" y="0"/>
                  </a:cubicBezTo>
                  <a:cubicBezTo>
                    <a:pt x="8" y="29"/>
                    <a:pt x="8" y="29"/>
                    <a:pt x="8" y="29"/>
                  </a:cubicBezTo>
                  <a:cubicBezTo>
                    <a:pt x="6" y="32"/>
                    <a:pt x="6" y="32"/>
                    <a:pt x="6" y="32"/>
                  </a:cubicBezTo>
                  <a:cubicBezTo>
                    <a:pt x="1" y="41"/>
                    <a:pt x="0" y="51"/>
                    <a:pt x="1" y="60"/>
                  </a:cubicBezTo>
                  <a:cubicBezTo>
                    <a:pt x="1" y="66"/>
                    <a:pt x="3" y="71"/>
                    <a:pt x="6" y="77"/>
                  </a:cubicBezTo>
                  <a:cubicBezTo>
                    <a:pt x="8" y="79"/>
                    <a:pt x="10" y="82"/>
                    <a:pt x="11" y="84"/>
                  </a:cubicBezTo>
                  <a:cubicBezTo>
                    <a:pt x="16" y="90"/>
                    <a:pt x="18" y="95"/>
                    <a:pt x="19" y="100"/>
                  </a:cubicBezTo>
                  <a:cubicBezTo>
                    <a:pt x="19" y="114"/>
                    <a:pt x="19" y="114"/>
                    <a:pt x="19" y="114"/>
                  </a:cubicBezTo>
                  <a:cubicBezTo>
                    <a:pt x="21" y="121"/>
                    <a:pt x="21" y="121"/>
                    <a:pt x="21" y="121"/>
                  </a:cubicBezTo>
                  <a:cubicBezTo>
                    <a:pt x="10" y="142"/>
                    <a:pt x="10" y="142"/>
                    <a:pt x="10" y="142"/>
                  </a:cubicBezTo>
                  <a:cubicBezTo>
                    <a:pt x="14" y="163"/>
                    <a:pt x="14" y="163"/>
                    <a:pt x="14" y="163"/>
                  </a:cubicBezTo>
                  <a:cubicBezTo>
                    <a:pt x="19" y="151"/>
                    <a:pt x="19" y="151"/>
                    <a:pt x="19" y="151"/>
                  </a:cubicBezTo>
                  <a:cubicBezTo>
                    <a:pt x="19" y="142"/>
                    <a:pt x="19" y="132"/>
                    <a:pt x="22" y="122"/>
                  </a:cubicBezTo>
                  <a:cubicBezTo>
                    <a:pt x="29" y="91"/>
                    <a:pt x="29" y="91"/>
                    <a:pt x="29" y="91"/>
                  </a:cubicBezTo>
                  <a:cubicBezTo>
                    <a:pt x="29" y="87"/>
                    <a:pt x="29" y="87"/>
                    <a:pt x="29" y="87"/>
                  </a:cubicBezTo>
                  <a:cubicBezTo>
                    <a:pt x="20" y="79"/>
                    <a:pt x="14" y="71"/>
                    <a:pt x="10" y="62"/>
                  </a:cubicBezTo>
                  <a:cubicBezTo>
                    <a:pt x="6" y="56"/>
                    <a:pt x="5" y="48"/>
                    <a:pt x="6" y="39"/>
                  </a:cubicBezTo>
                  <a:cubicBezTo>
                    <a:pt x="29" y="3"/>
                    <a:pt x="29" y="3"/>
                    <a:pt x="29" y="3"/>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6" name="Freeform 80"/>
            <p:cNvSpPr/>
            <p:nvPr/>
          </p:nvSpPr>
          <p:spPr bwMode="auto">
            <a:xfrm>
              <a:off x="916132" y="3382223"/>
              <a:ext cx="34378" cy="99697"/>
            </a:xfrm>
            <a:custGeom>
              <a:avLst/>
              <a:gdLst>
                <a:gd name="T0" fmla="*/ 13 w 25"/>
                <a:gd name="T1" fmla="*/ 23 h 77"/>
                <a:gd name="T2" fmla="*/ 22 w 25"/>
                <a:gd name="T3" fmla="*/ 9 h 77"/>
                <a:gd name="T4" fmla="*/ 25 w 25"/>
                <a:gd name="T5" fmla="*/ 5 h 77"/>
                <a:gd name="T6" fmla="*/ 23 w 25"/>
                <a:gd name="T7" fmla="*/ 0 h 77"/>
                <a:gd name="T8" fmla="*/ 1 w 25"/>
                <a:gd name="T9" fmla="*/ 36 h 77"/>
                <a:gd name="T10" fmla="*/ 22 w 25"/>
                <a:gd name="T11" fmla="*/ 77 h 77"/>
                <a:gd name="T12" fmla="*/ 22 w 25"/>
                <a:gd name="T13" fmla="*/ 66 h 77"/>
                <a:gd name="T14" fmla="*/ 15 w 25"/>
                <a:gd name="T15" fmla="*/ 55 h 77"/>
                <a:gd name="T16" fmla="*/ 13 w 25"/>
                <a:gd name="T17" fmla="*/ 50 h 77"/>
                <a:gd name="T18" fmla="*/ 13 w 25"/>
                <a:gd name="T19" fmla="*/ 2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77">
                  <a:moveTo>
                    <a:pt x="13" y="23"/>
                  </a:moveTo>
                  <a:cubicBezTo>
                    <a:pt x="22" y="9"/>
                    <a:pt x="22" y="9"/>
                    <a:pt x="22" y="9"/>
                  </a:cubicBezTo>
                  <a:cubicBezTo>
                    <a:pt x="25" y="5"/>
                    <a:pt x="25" y="5"/>
                    <a:pt x="25" y="5"/>
                  </a:cubicBezTo>
                  <a:cubicBezTo>
                    <a:pt x="23" y="0"/>
                    <a:pt x="23" y="0"/>
                    <a:pt x="23" y="0"/>
                  </a:cubicBezTo>
                  <a:cubicBezTo>
                    <a:pt x="13" y="12"/>
                    <a:pt x="6" y="24"/>
                    <a:pt x="1" y="36"/>
                  </a:cubicBezTo>
                  <a:cubicBezTo>
                    <a:pt x="0" y="48"/>
                    <a:pt x="7" y="62"/>
                    <a:pt x="22" y="77"/>
                  </a:cubicBezTo>
                  <a:cubicBezTo>
                    <a:pt x="22" y="66"/>
                    <a:pt x="22" y="66"/>
                    <a:pt x="22" y="66"/>
                  </a:cubicBezTo>
                  <a:cubicBezTo>
                    <a:pt x="19" y="62"/>
                    <a:pt x="17" y="59"/>
                    <a:pt x="15" y="55"/>
                  </a:cubicBezTo>
                  <a:cubicBezTo>
                    <a:pt x="14" y="53"/>
                    <a:pt x="13" y="51"/>
                    <a:pt x="13" y="50"/>
                  </a:cubicBezTo>
                  <a:cubicBezTo>
                    <a:pt x="8" y="39"/>
                    <a:pt x="8" y="30"/>
                    <a:pt x="13" y="23"/>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7" name="Freeform 81"/>
            <p:cNvSpPr>
              <a:spLocks noEditPoints="1"/>
            </p:cNvSpPr>
            <p:nvPr/>
          </p:nvSpPr>
          <p:spPr bwMode="auto">
            <a:xfrm>
              <a:off x="882900" y="3462440"/>
              <a:ext cx="37816" cy="199394"/>
            </a:xfrm>
            <a:custGeom>
              <a:avLst/>
              <a:gdLst>
                <a:gd name="T0" fmla="*/ 17 w 27"/>
                <a:gd name="T1" fmla="*/ 62 h 154"/>
                <a:gd name="T2" fmla="*/ 27 w 27"/>
                <a:gd name="T3" fmla="*/ 23 h 154"/>
                <a:gd name="T4" fmla="*/ 16 w 27"/>
                <a:gd name="T5" fmla="*/ 0 h 154"/>
                <a:gd name="T6" fmla="*/ 2 w 27"/>
                <a:gd name="T7" fmla="*/ 54 h 154"/>
                <a:gd name="T8" fmla="*/ 8 w 27"/>
                <a:gd name="T9" fmla="*/ 147 h 154"/>
                <a:gd name="T10" fmla="*/ 10 w 27"/>
                <a:gd name="T11" fmla="*/ 154 h 154"/>
                <a:gd name="T12" fmla="*/ 24 w 27"/>
                <a:gd name="T13" fmla="*/ 141 h 154"/>
                <a:gd name="T14" fmla="*/ 17 w 27"/>
                <a:gd name="T15" fmla="*/ 62 h 154"/>
                <a:gd name="T16" fmla="*/ 17 w 27"/>
                <a:gd name="T17" fmla="*/ 7 h 154"/>
                <a:gd name="T18" fmla="*/ 19 w 27"/>
                <a:gd name="T19" fmla="*/ 13 h 154"/>
                <a:gd name="T20" fmla="*/ 9 w 27"/>
                <a:gd name="T21" fmla="*/ 55 h 154"/>
                <a:gd name="T22" fmla="*/ 9 w 27"/>
                <a:gd name="T23" fmla="*/ 106 h 154"/>
                <a:gd name="T24" fmla="*/ 15 w 27"/>
                <a:gd name="T25" fmla="*/ 146 h 154"/>
                <a:gd name="T26" fmla="*/ 11 w 27"/>
                <a:gd name="T27" fmla="*/ 149 h 154"/>
                <a:gd name="T28" fmla="*/ 5 w 27"/>
                <a:gd name="T29" fmla="*/ 103 h 154"/>
                <a:gd name="T30" fmla="*/ 5 w 27"/>
                <a:gd name="T31" fmla="*/ 54 h 154"/>
                <a:gd name="T32" fmla="*/ 17 w 27"/>
                <a:gd name="T33" fmla="*/ 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154">
                  <a:moveTo>
                    <a:pt x="17" y="62"/>
                  </a:moveTo>
                  <a:cubicBezTo>
                    <a:pt x="27" y="23"/>
                    <a:pt x="27" y="23"/>
                    <a:pt x="27" y="23"/>
                  </a:cubicBezTo>
                  <a:cubicBezTo>
                    <a:pt x="16" y="0"/>
                    <a:pt x="16" y="0"/>
                    <a:pt x="16" y="0"/>
                  </a:cubicBezTo>
                  <a:cubicBezTo>
                    <a:pt x="2" y="54"/>
                    <a:pt x="2" y="54"/>
                    <a:pt x="2" y="54"/>
                  </a:cubicBezTo>
                  <a:cubicBezTo>
                    <a:pt x="0" y="87"/>
                    <a:pt x="2" y="118"/>
                    <a:pt x="8" y="147"/>
                  </a:cubicBezTo>
                  <a:cubicBezTo>
                    <a:pt x="10" y="154"/>
                    <a:pt x="10" y="154"/>
                    <a:pt x="10" y="154"/>
                  </a:cubicBezTo>
                  <a:cubicBezTo>
                    <a:pt x="24" y="141"/>
                    <a:pt x="24" y="141"/>
                    <a:pt x="24" y="141"/>
                  </a:cubicBezTo>
                  <a:cubicBezTo>
                    <a:pt x="17" y="62"/>
                    <a:pt x="17" y="62"/>
                    <a:pt x="17" y="62"/>
                  </a:cubicBezTo>
                  <a:close/>
                  <a:moveTo>
                    <a:pt x="17" y="7"/>
                  </a:moveTo>
                  <a:cubicBezTo>
                    <a:pt x="19" y="13"/>
                    <a:pt x="19" y="13"/>
                    <a:pt x="19" y="13"/>
                  </a:cubicBezTo>
                  <a:cubicBezTo>
                    <a:pt x="9" y="55"/>
                    <a:pt x="9" y="55"/>
                    <a:pt x="9" y="55"/>
                  </a:cubicBezTo>
                  <a:cubicBezTo>
                    <a:pt x="7" y="70"/>
                    <a:pt x="7" y="87"/>
                    <a:pt x="9" y="106"/>
                  </a:cubicBezTo>
                  <a:cubicBezTo>
                    <a:pt x="15" y="146"/>
                    <a:pt x="15" y="146"/>
                    <a:pt x="15" y="146"/>
                  </a:cubicBezTo>
                  <a:cubicBezTo>
                    <a:pt x="11" y="149"/>
                    <a:pt x="11" y="149"/>
                    <a:pt x="11" y="149"/>
                  </a:cubicBezTo>
                  <a:cubicBezTo>
                    <a:pt x="5" y="103"/>
                    <a:pt x="5" y="103"/>
                    <a:pt x="5" y="103"/>
                  </a:cubicBezTo>
                  <a:cubicBezTo>
                    <a:pt x="4" y="85"/>
                    <a:pt x="4" y="69"/>
                    <a:pt x="5" y="54"/>
                  </a:cubicBezTo>
                  <a:cubicBezTo>
                    <a:pt x="17" y="7"/>
                    <a:pt x="17" y="7"/>
                    <a:pt x="17" y="7"/>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8" name="Freeform 82"/>
            <p:cNvSpPr/>
            <p:nvPr/>
          </p:nvSpPr>
          <p:spPr bwMode="auto">
            <a:xfrm>
              <a:off x="888630" y="3471606"/>
              <a:ext cx="20627" cy="183351"/>
            </a:xfrm>
            <a:custGeom>
              <a:avLst/>
              <a:gdLst>
                <a:gd name="T0" fmla="*/ 15 w 15"/>
                <a:gd name="T1" fmla="*/ 6 h 142"/>
                <a:gd name="T2" fmla="*/ 13 w 15"/>
                <a:gd name="T3" fmla="*/ 0 h 142"/>
                <a:gd name="T4" fmla="*/ 1 w 15"/>
                <a:gd name="T5" fmla="*/ 47 h 142"/>
                <a:gd name="T6" fmla="*/ 1 w 15"/>
                <a:gd name="T7" fmla="*/ 96 h 142"/>
                <a:gd name="T8" fmla="*/ 7 w 15"/>
                <a:gd name="T9" fmla="*/ 142 h 142"/>
                <a:gd name="T10" fmla="*/ 11 w 15"/>
                <a:gd name="T11" fmla="*/ 139 h 142"/>
                <a:gd name="T12" fmla="*/ 5 w 15"/>
                <a:gd name="T13" fmla="*/ 99 h 142"/>
                <a:gd name="T14" fmla="*/ 5 w 15"/>
                <a:gd name="T15" fmla="*/ 48 h 142"/>
                <a:gd name="T16" fmla="*/ 15 w 15"/>
                <a:gd name="T17"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2">
                  <a:moveTo>
                    <a:pt x="15" y="6"/>
                  </a:moveTo>
                  <a:cubicBezTo>
                    <a:pt x="13" y="0"/>
                    <a:pt x="13" y="0"/>
                    <a:pt x="13" y="0"/>
                  </a:cubicBezTo>
                  <a:cubicBezTo>
                    <a:pt x="1" y="47"/>
                    <a:pt x="1" y="47"/>
                    <a:pt x="1" y="47"/>
                  </a:cubicBezTo>
                  <a:cubicBezTo>
                    <a:pt x="0" y="62"/>
                    <a:pt x="0" y="78"/>
                    <a:pt x="1" y="96"/>
                  </a:cubicBezTo>
                  <a:cubicBezTo>
                    <a:pt x="7" y="142"/>
                    <a:pt x="7" y="142"/>
                    <a:pt x="7" y="142"/>
                  </a:cubicBezTo>
                  <a:cubicBezTo>
                    <a:pt x="11" y="139"/>
                    <a:pt x="11" y="139"/>
                    <a:pt x="11" y="139"/>
                  </a:cubicBezTo>
                  <a:cubicBezTo>
                    <a:pt x="5" y="99"/>
                    <a:pt x="5" y="99"/>
                    <a:pt x="5" y="99"/>
                  </a:cubicBezTo>
                  <a:cubicBezTo>
                    <a:pt x="3" y="80"/>
                    <a:pt x="3" y="63"/>
                    <a:pt x="5" y="48"/>
                  </a:cubicBezTo>
                  <a:cubicBezTo>
                    <a:pt x="15" y="6"/>
                    <a:pt x="15" y="6"/>
                    <a:pt x="1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9" name="Freeform 83"/>
            <p:cNvSpPr/>
            <p:nvPr/>
          </p:nvSpPr>
          <p:spPr bwMode="auto">
            <a:xfrm>
              <a:off x="918424" y="3523174"/>
              <a:ext cx="13751" cy="32086"/>
            </a:xfrm>
            <a:custGeom>
              <a:avLst/>
              <a:gdLst>
                <a:gd name="T0" fmla="*/ 12 w 12"/>
                <a:gd name="T1" fmla="*/ 9 h 28"/>
                <a:gd name="T2" fmla="*/ 12 w 12"/>
                <a:gd name="T3" fmla="*/ 0 h 28"/>
                <a:gd name="T4" fmla="*/ 0 w 12"/>
                <a:gd name="T5" fmla="*/ 24 h 28"/>
                <a:gd name="T6" fmla="*/ 2 w 12"/>
                <a:gd name="T7" fmla="*/ 28 h 28"/>
                <a:gd name="T8" fmla="*/ 12 w 12"/>
                <a:gd name="T9" fmla="*/ 9 h 28"/>
                <a:gd name="T10" fmla="*/ 12 w 12"/>
                <a:gd name="T11" fmla="*/ 9 h 28"/>
              </a:gdLst>
              <a:ahLst/>
              <a:cxnLst>
                <a:cxn ang="0">
                  <a:pos x="T0" y="T1"/>
                </a:cxn>
                <a:cxn ang="0">
                  <a:pos x="T2" y="T3"/>
                </a:cxn>
                <a:cxn ang="0">
                  <a:pos x="T4" y="T5"/>
                </a:cxn>
                <a:cxn ang="0">
                  <a:pos x="T6" y="T7"/>
                </a:cxn>
                <a:cxn ang="0">
                  <a:pos x="T8" y="T9"/>
                </a:cxn>
                <a:cxn ang="0">
                  <a:pos x="T10" y="T11"/>
                </a:cxn>
              </a:cxnLst>
              <a:rect l="0" t="0" r="r" b="b"/>
              <a:pathLst>
                <a:path w="12" h="28">
                  <a:moveTo>
                    <a:pt x="12" y="9"/>
                  </a:moveTo>
                  <a:lnTo>
                    <a:pt x="12" y="0"/>
                  </a:lnTo>
                  <a:lnTo>
                    <a:pt x="0" y="24"/>
                  </a:lnTo>
                  <a:lnTo>
                    <a:pt x="2" y="28"/>
                  </a:lnTo>
                  <a:lnTo>
                    <a:pt x="12" y="9"/>
                  </a:lnTo>
                  <a:lnTo>
                    <a:pt x="12" y="9"/>
                  </a:ln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0" name="Freeform 84"/>
            <p:cNvSpPr/>
            <p:nvPr/>
          </p:nvSpPr>
          <p:spPr bwMode="auto">
            <a:xfrm>
              <a:off x="928737" y="3577033"/>
              <a:ext cx="35525" cy="52713"/>
            </a:xfrm>
            <a:custGeom>
              <a:avLst/>
              <a:gdLst>
                <a:gd name="T0" fmla="*/ 6 w 26"/>
                <a:gd name="T1" fmla="*/ 0 h 40"/>
                <a:gd name="T2" fmla="*/ 0 w 26"/>
                <a:gd name="T3" fmla="*/ 19 h 40"/>
                <a:gd name="T4" fmla="*/ 6 w 26"/>
                <a:gd name="T5" fmla="*/ 40 h 40"/>
                <a:gd name="T6" fmla="*/ 26 w 26"/>
                <a:gd name="T7" fmla="*/ 15 h 40"/>
                <a:gd name="T8" fmla="*/ 6 w 26"/>
                <a:gd name="T9" fmla="*/ 0 h 40"/>
              </a:gdLst>
              <a:ahLst/>
              <a:cxnLst>
                <a:cxn ang="0">
                  <a:pos x="T0" y="T1"/>
                </a:cxn>
                <a:cxn ang="0">
                  <a:pos x="T2" y="T3"/>
                </a:cxn>
                <a:cxn ang="0">
                  <a:pos x="T4" y="T5"/>
                </a:cxn>
                <a:cxn ang="0">
                  <a:pos x="T6" y="T7"/>
                </a:cxn>
                <a:cxn ang="0">
                  <a:pos x="T8" y="T9"/>
                </a:cxn>
              </a:cxnLst>
              <a:rect l="0" t="0" r="r" b="b"/>
              <a:pathLst>
                <a:path w="26" h="40">
                  <a:moveTo>
                    <a:pt x="6" y="0"/>
                  </a:moveTo>
                  <a:cubicBezTo>
                    <a:pt x="0" y="19"/>
                    <a:pt x="0" y="19"/>
                    <a:pt x="0" y="19"/>
                  </a:cubicBezTo>
                  <a:cubicBezTo>
                    <a:pt x="6" y="40"/>
                    <a:pt x="6" y="40"/>
                    <a:pt x="6" y="40"/>
                  </a:cubicBezTo>
                  <a:cubicBezTo>
                    <a:pt x="26" y="15"/>
                    <a:pt x="26" y="15"/>
                    <a:pt x="26" y="15"/>
                  </a:cubicBezTo>
                  <a:cubicBezTo>
                    <a:pt x="15" y="17"/>
                    <a:pt x="8" y="12"/>
                    <a:pt x="6" y="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1" name="Freeform 85"/>
            <p:cNvSpPr>
              <a:spLocks noEditPoints="1"/>
            </p:cNvSpPr>
            <p:nvPr/>
          </p:nvSpPr>
          <p:spPr bwMode="auto">
            <a:xfrm>
              <a:off x="892067" y="3640060"/>
              <a:ext cx="46984" cy="60735"/>
            </a:xfrm>
            <a:custGeom>
              <a:avLst/>
              <a:gdLst>
                <a:gd name="T0" fmla="*/ 4 w 35"/>
                <a:gd name="T1" fmla="*/ 17 h 47"/>
                <a:gd name="T2" fmla="*/ 0 w 35"/>
                <a:gd name="T3" fmla="*/ 20 h 47"/>
                <a:gd name="T4" fmla="*/ 1 w 35"/>
                <a:gd name="T5" fmla="*/ 23 h 47"/>
                <a:gd name="T6" fmla="*/ 16 w 35"/>
                <a:gd name="T7" fmla="*/ 9 h 47"/>
                <a:gd name="T8" fmla="*/ 9 w 35"/>
                <a:gd name="T9" fmla="*/ 19 h 47"/>
                <a:gd name="T10" fmla="*/ 7 w 35"/>
                <a:gd name="T11" fmla="*/ 22 h 47"/>
                <a:gd name="T12" fmla="*/ 6 w 35"/>
                <a:gd name="T13" fmla="*/ 27 h 47"/>
                <a:gd name="T14" fmla="*/ 11 w 35"/>
                <a:gd name="T15" fmla="*/ 26 h 47"/>
                <a:gd name="T16" fmla="*/ 9 w 35"/>
                <a:gd name="T17" fmla="*/ 30 h 47"/>
                <a:gd name="T18" fmla="*/ 9 w 35"/>
                <a:gd name="T19" fmla="*/ 31 h 47"/>
                <a:gd name="T20" fmla="*/ 11 w 35"/>
                <a:gd name="T21" fmla="*/ 34 h 47"/>
                <a:gd name="T22" fmla="*/ 14 w 35"/>
                <a:gd name="T23" fmla="*/ 31 h 47"/>
                <a:gd name="T24" fmla="*/ 17 w 35"/>
                <a:gd name="T25" fmla="*/ 31 h 47"/>
                <a:gd name="T26" fmla="*/ 14 w 35"/>
                <a:gd name="T27" fmla="*/ 35 h 47"/>
                <a:gd name="T28" fmla="*/ 15 w 35"/>
                <a:gd name="T29" fmla="*/ 39 h 47"/>
                <a:gd name="T30" fmla="*/ 20 w 35"/>
                <a:gd name="T31" fmla="*/ 35 h 47"/>
                <a:gd name="T32" fmla="*/ 23 w 35"/>
                <a:gd name="T33" fmla="*/ 35 h 47"/>
                <a:gd name="T34" fmla="*/ 19 w 35"/>
                <a:gd name="T35" fmla="*/ 40 h 47"/>
                <a:gd name="T36" fmla="*/ 17 w 35"/>
                <a:gd name="T37" fmla="*/ 44 h 47"/>
                <a:gd name="T38" fmla="*/ 20 w 35"/>
                <a:gd name="T39" fmla="*/ 47 h 47"/>
                <a:gd name="T40" fmla="*/ 35 w 35"/>
                <a:gd name="T41" fmla="*/ 22 h 47"/>
                <a:gd name="T42" fmla="*/ 31 w 35"/>
                <a:gd name="T43" fmla="*/ 0 h 47"/>
                <a:gd name="T44" fmla="*/ 22 w 35"/>
                <a:gd name="T45" fmla="*/ 0 h 47"/>
                <a:gd name="T46" fmla="*/ 18 w 35"/>
                <a:gd name="T47" fmla="*/ 4 h 47"/>
                <a:gd name="T48" fmla="*/ 4 w 35"/>
                <a:gd name="T49" fmla="*/ 17 h 47"/>
                <a:gd name="T50" fmla="*/ 30 w 35"/>
                <a:gd name="T51" fmla="*/ 1 h 47"/>
                <a:gd name="T52" fmla="*/ 29 w 35"/>
                <a:gd name="T53" fmla="*/ 3 h 47"/>
                <a:gd name="T54" fmla="*/ 23 w 35"/>
                <a:gd name="T55" fmla="*/ 5 h 47"/>
                <a:gd name="T56" fmla="*/ 10 w 35"/>
                <a:gd name="T57" fmla="*/ 24 h 47"/>
                <a:gd name="T58" fmla="*/ 7 w 35"/>
                <a:gd name="T59" fmla="*/ 24 h 47"/>
                <a:gd name="T60" fmla="*/ 18 w 35"/>
                <a:gd name="T61" fmla="*/ 9 h 47"/>
                <a:gd name="T62" fmla="*/ 15 w 35"/>
                <a:gd name="T63" fmla="*/ 7 h 47"/>
                <a:gd name="T64" fmla="*/ 22 w 35"/>
                <a:gd name="T65" fmla="*/ 1 h 47"/>
                <a:gd name="T66" fmla="*/ 30 w 35"/>
                <a:gd name="T6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7">
                  <a:moveTo>
                    <a:pt x="4" y="17"/>
                  </a:moveTo>
                  <a:cubicBezTo>
                    <a:pt x="0" y="20"/>
                    <a:pt x="0" y="20"/>
                    <a:pt x="0" y="20"/>
                  </a:cubicBezTo>
                  <a:cubicBezTo>
                    <a:pt x="0" y="22"/>
                    <a:pt x="1" y="23"/>
                    <a:pt x="1" y="23"/>
                  </a:cubicBezTo>
                  <a:cubicBezTo>
                    <a:pt x="16" y="9"/>
                    <a:pt x="16" y="9"/>
                    <a:pt x="16" y="9"/>
                  </a:cubicBezTo>
                  <a:cubicBezTo>
                    <a:pt x="9" y="19"/>
                    <a:pt x="9" y="19"/>
                    <a:pt x="9" y="19"/>
                  </a:cubicBezTo>
                  <a:cubicBezTo>
                    <a:pt x="8" y="20"/>
                    <a:pt x="7" y="21"/>
                    <a:pt x="7" y="22"/>
                  </a:cubicBezTo>
                  <a:cubicBezTo>
                    <a:pt x="6" y="24"/>
                    <a:pt x="5" y="25"/>
                    <a:pt x="6" y="27"/>
                  </a:cubicBezTo>
                  <a:cubicBezTo>
                    <a:pt x="11" y="26"/>
                    <a:pt x="11" y="26"/>
                    <a:pt x="11" y="26"/>
                  </a:cubicBezTo>
                  <a:cubicBezTo>
                    <a:pt x="10" y="28"/>
                    <a:pt x="10" y="29"/>
                    <a:pt x="9" y="30"/>
                  </a:cubicBezTo>
                  <a:cubicBezTo>
                    <a:pt x="9" y="30"/>
                    <a:pt x="9" y="31"/>
                    <a:pt x="9" y="31"/>
                  </a:cubicBezTo>
                  <a:cubicBezTo>
                    <a:pt x="9" y="33"/>
                    <a:pt x="10" y="34"/>
                    <a:pt x="11" y="34"/>
                  </a:cubicBezTo>
                  <a:cubicBezTo>
                    <a:pt x="14" y="31"/>
                    <a:pt x="14" y="31"/>
                    <a:pt x="14" y="31"/>
                  </a:cubicBezTo>
                  <a:cubicBezTo>
                    <a:pt x="17" y="31"/>
                    <a:pt x="17" y="31"/>
                    <a:pt x="17" y="31"/>
                  </a:cubicBezTo>
                  <a:cubicBezTo>
                    <a:pt x="15" y="33"/>
                    <a:pt x="15" y="34"/>
                    <a:pt x="14" y="35"/>
                  </a:cubicBezTo>
                  <a:cubicBezTo>
                    <a:pt x="14" y="37"/>
                    <a:pt x="14" y="38"/>
                    <a:pt x="15" y="39"/>
                  </a:cubicBezTo>
                  <a:cubicBezTo>
                    <a:pt x="20" y="35"/>
                    <a:pt x="20" y="35"/>
                    <a:pt x="20" y="35"/>
                  </a:cubicBezTo>
                  <a:cubicBezTo>
                    <a:pt x="23" y="35"/>
                    <a:pt x="23" y="35"/>
                    <a:pt x="23" y="35"/>
                  </a:cubicBezTo>
                  <a:cubicBezTo>
                    <a:pt x="21" y="37"/>
                    <a:pt x="20" y="38"/>
                    <a:pt x="19" y="40"/>
                  </a:cubicBezTo>
                  <a:cubicBezTo>
                    <a:pt x="18" y="41"/>
                    <a:pt x="17" y="43"/>
                    <a:pt x="17" y="44"/>
                  </a:cubicBezTo>
                  <a:cubicBezTo>
                    <a:pt x="17" y="45"/>
                    <a:pt x="18" y="46"/>
                    <a:pt x="20" y="47"/>
                  </a:cubicBezTo>
                  <a:cubicBezTo>
                    <a:pt x="35" y="22"/>
                    <a:pt x="35" y="22"/>
                    <a:pt x="35" y="22"/>
                  </a:cubicBezTo>
                  <a:cubicBezTo>
                    <a:pt x="31" y="0"/>
                    <a:pt x="31" y="0"/>
                    <a:pt x="31" y="0"/>
                  </a:cubicBezTo>
                  <a:cubicBezTo>
                    <a:pt x="22" y="0"/>
                    <a:pt x="22" y="0"/>
                    <a:pt x="22" y="0"/>
                  </a:cubicBezTo>
                  <a:cubicBezTo>
                    <a:pt x="18" y="4"/>
                    <a:pt x="18" y="4"/>
                    <a:pt x="18" y="4"/>
                  </a:cubicBezTo>
                  <a:cubicBezTo>
                    <a:pt x="4" y="17"/>
                    <a:pt x="4" y="17"/>
                    <a:pt x="4" y="17"/>
                  </a:cubicBezTo>
                  <a:close/>
                  <a:moveTo>
                    <a:pt x="30" y="1"/>
                  </a:moveTo>
                  <a:cubicBezTo>
                    <a:pt x="29" y="3"/>
                    <a:pt x="29" y="3"/>
                    <a:pt x="29" y="3"/>
                  </a:cubicBezTo>
                  <a:cubicBezTo>
                    <a:pt x="23" y="5"/>
                    <a:pt x="23" y="5"/>
                    <a:pt x="23" y="5"/>
                  </a:cubicBezTo>
                  <a:cubicBezTo>
                    <a:pt x="18" y="11"/>
                    <a:pt x="14" y="18"/>
                    <a:pt x="10" y="24"/>
                  </a:cubicBezTo>
                  <a:cubicBezTo>
                    <a:pt x="7" y="24"/>
                    <a:pt x="7" y="24"/>
                    <a:pt x="7" y="24"/>
                  </a:cubicBezTo>
                  <a:cubicBezTo>
                    <a:pt x="18" y="9"/>
                    <a:pt x="18" y="9"/>
                    <a:pt x="18" y="9"/>
                  </a:cubicBezTo>
                  <a:cubicBezTo>
                    <a:pt x="15" y="7"/>
                    <a:pt x="15" y="7"/>
                    <a:pt x="15" y="7"/>
                  </a:cubicBezTo>
                  <a:cubicBezTo>
                    <a:pt x="22" y="1"/>
                    <a:pt x="22" y="1"/>
                    <a:pt x="22" y="1"/>
                  </a:cubicBezTo>
                  <a:cubicBezTo>
                    <a:pt x="30" y="1"/>
                    <a:pt x="30" y="1"/>
                    <a:pt x="30" y="1"/>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2" name="Freeform 86"/>
            <p:cNvSpPr/>
            <p:nvPr/>
          </p:nvSpPr>
          <p:spPr bwMode="auto">
            <a:xfrm>
              <a:off x="901235" y="3641205"/>
              <a:ext cx="30941" cy="29794"/>
            </a:xfrm>
            <a:custGeom>
              <a:avLst/>
              <a:gdLst>
                <a:gd name="T0" fmla="*/ 22 w 23"/>
                <a:gd name="T1" fmla="*/ 2 h 23"/>
                <a:gd name="T2" fmla="*/ 23 w 23"/>
                <a:gd name="T3" fmla="*/ 0 h 23"/>
                <a:gd name="T4" fmla="*/ 15 w 23"/>
                <a:gd name="T5" fmla="*/ 0 h 23"/>
                <a:gd name="T6" fmla="*/ 8 w 23"/>
                <a:gd name="T7" fmla="*/ 6 h 23"/>
                <a:gd name="T8" fmla="*/ 11 w 23"/>
                <a:gd name="T9" fmla="*/ 8 h 23"/>
                <a:gd name="T10" fmla="*/ 0 w 23"/>
                <a:gd name="T11" fmla="*/ 23 h 23"/>
                <a:gd name="T12" fmla="*/ 3 w 23"/>
                <a:gd name="T13" fmla="*/ 23 h 23"/>
                <a:gd name="T14" fmla="*/ 16 w 23"/>
                <a:gd name="T15" fmla="*/ 4 h 23"/>
                <a:gd name="T16" fmla="*/ 22 w 23"/>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22" y="2"/>
                  </a:moveTo>
                  <a:cubicBezTo>
                    <a:pt x="23" y="0"/>
                    <a:pt x="23" y="0"/>
                    <a:pt x="23" y="0"/>
                  </a:cubicBezTo>
                  <a:cubicBezTo>
                    <a:pt x="15" y="0"/>
                    <a:pt x="15" y="0"/>
                    <a:pt x="15" y="0"/>
                  </a:cubicBezTo>
                  <a:cubicBezTo>
                    <a:pt x="8" y="6"/>
                    <a:pt x="8" y="6"/>
                    <a:pt x="8" y="6"/>
                  </a:cubicBezTo>
                  <a:cubicBezTo>
                    <a:pt x="11" y="8"/>
                    <a:pt x="11" y="8"/>
                    <a:pt x="11" y="8"/>
                  </a:cubicBezTo>
                  <a:cubicBezTo>
                    <a:pt x="0" y="23"/>
                    <a:pt x="0" y="23"/>
                    <a:pt x="0" y="23"/>
                  </a:cubicBezTo>
                  <a:cubicBezTo>
                    <a:pt x="3" y="23"/>
                    <a:pt x="3" y="23"/>
                    <a:pt x="3" y="23"/>
                  </a:cubicBezTo>
                  <a:cubicBezTo>
                    <a:pt x="7" y="17"/>
                    <a:pt x="11" y="10"/>
                    <a:pt x="16" y="4"/>
                  </a:cubicBezTo>
                  <a:cubicBezTo>
                    <a:pt x="22" y="2"/>
                    <a:pt x="22" y="2"/>
                    <a:pt x="22" y="2"/>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3" name="Freeform 87"/>
            <p:cNvSpPr>
              <a:spLocks noEditPoints="1"/>
            </p:cNvSpPr>
            <p:nvPr/>
          </p:nvSpPr>
          <p:spPr bwMode="auto">
            <a:xfrm>
              <a:off x="931029" y="3357013"/>
              <a:ext cx="156994" cy="303675"/>
            </a:xfrm>
            <a:custGeom>
              <a:avLst/>
              <a:gdLst>
                <a:gd name="T0" fmla="*/ 0 w 114"/>
                <a:gd name="T1" fmla="*/ 215 h 234"/>
                <a:gd name="T2" fmla="*/ 2 w 114"/>
                <a:gd name="T3" fmla="*/ 218 h 234"/>
                <a:gd name="T4" fmla="*/ 16 w 114"/>
                <a:gd name="T5" fmla="*/ 234 h 234"/>
                <a:gd name="T6" fmla="*/ 93 w 114"/>
                <a:gd name="T7" fmla="*/ 109 h 234"/>
                <a:gd name="T8" fmla="*/ 114 w 114"/>
                <a:gd name="T9" fmla="*/ 0 h 234"/>
                <a:gd name="T10" fmla="*/ 82 w 114"/>
                <a:gd name="T11" fmla="*/ 54 h 234"/>
                <a:gd name="T12" fmla="*/ 71 w 114"/>
                <a:gd name="T13" fmla="*/ 102 h 234"/>
                <a:gd name="T14" fmla="*/ 62 w 114"/>
                <a:gd name="T15" fmla="*/ 131 h 234"/>
                <a:gd name="T16" fmla="*/ 62 w 114"/>
                <a:gd name="T17" fmla="*/ 136 h 234"/>
                <a:gd name="T18" fmla="*/ 48 w 114"/>
                <a:gd name="T19" fmla="*/ 151 h 234"/>
                <a:gd name="T20" fmla="*/ 44 w 114"/>
                <a:gd name="T21" fmla="*/ 160 h 234"/>
                <a:gd name="T22" fmla="*/ 24 w 114"/>
                <a:gd name="T23" fmla="*/ 185 h 234"/>
                <a:gd name="T24" fmla="*/ 4 w 114"/>
                <a:gd name="T25" fmla="*/ 210 h 234"/>
                <a:gd name="T26" fmla="*/ 0 w 114"/>
                <a:gd name="T27" fmla="*/ 215 h 234"/>
                <a:gd name="T28" fmla="*/ 7 w 114"/>
                <a:gd name="T29" fmla="*/ 220 h 234"/>
                <a:gd name="T30" fmla="*/ 3 w 114"/>
                <a:gd name="T31" fmla="*/ 215 h 234"/>
                <a:gd name="T32" fmla="*/ 47 w 114"/>
                <a:gd name="T33" fmla="*/ 161 h 234"/>
                <a:gd name="T34" fmla="*/ 64 w 114"/>
                <a:gd name="T35" fmla="*/ 138 h 234"/>
                <a:gd name="T36" fmla="*/ 74 w 114"/>
                <a:gd name="T37" fmla="*/ 104 h 234"/>
                <a:gd name="T38" fmla="*/ 86 w 114"/>
                <a:gd name="T39" fmla="*/ 50 h 234"/>
                <a:gd name="T40" fmla="*/ 112 w 114"/>
                <a:gd name="T41" fmla="*/ 5 h 234"/>
                <a:gd name="T42" fmla="*/ 90 w 114"/>
                <a:gd name="T43" fmla="*/ 52 h 234"/>
                <a:gd name="T44" fmla="*/ 77 w 114"/>
                <a:gd name="T45" fmla="*/ 105 h 234"/>
                <a:gd name="T46" fmla="*/ 67 w 114"/>
                <a:gd name="T47" fmla="*/ 141 h 234"/>
                <a:gd name="T48" fmla="*/ 51 w 114"/>
                <a:gd name="T49" fmla="*/ 164 h 234"/>
                <a:gd name="T50" fmla="*/ 7 w 114"/>
                <a:gd name="T51" fmla="*/ 22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4" h="234">
                  <a:moveTo>
                    <a:pt x="0" y="215"/>
                  </a:moveTo>
                  <a:cubicBezTo>
                    <a:pt x="0" y="216"/>
                    <a:pt x="1" y="217"/>
                    <a:pt x="2" y="218"/>
                  </a:cubicBezTo>
                  <a:cubicBezTo>
                    <a:pt x="6" y="224"/>
                    <a:pt x="11" y="230"/>
                    <a:pt x="16" y="234"/>
                  </a:cubicBezTo>
                  <a:cubicBezTo>
                    <a:pt x="51" y="198"/>
                    <a:pt x="76" y="156"/>
                    <a:pt x="93" y="109"/>
                  </a:cubicBezTo>
                  <a:cubicBezTo>
                    <a:pt x="103" y="75"/>
                    <a:pt x="110" y="38"/>
                    <a:pt x="114" y="0"/>
                  </a:cubicBezTo>
                  <a:cubicBezTo>
                    <a:pt x="100" y="10"/>
                    <a:pt x="90" y="28"/>
                    <a:pt x="82" y="54"/>
                  </a:cubicBezTo>
                  <a:cubicBezTo>
                    <a:pt x="76" y="70"/>
                    <a:pt x="72" y="86"/>
                    <a:pt x="71" y="102"/>
                  </a:cubicBezTo>
                  <a:cubicBezTo>
                    <a:pt x="66" y="111"/>
                    <a:pt x="63" y="121"/>
                    <a:pt x="62" y="131"/>
                  </a:cubicBezTo>
                  <a:cubicBezTo>
                    <a:pt x="62" y="133"/>
                    <a:pt x="62" y="134"/>
                    <a:pt x="62" y="136"/>
                  </a:cubicBezTo>
                  <a:cubicBezTo>
                    <a:pt x="56" y="140"/>
                    <a:pt x="51" y="145"/>
                    <a:pt x="48" y="151"/>
                  </a:cubicBezTo>
                  <a:cubicBezTo>
                    <a:pt x="46" y="154"/>
                    <a:pt x="45" y="157"/>
                    <a:pt x="44" y="160"/>
                  </a:cubicBezTo>
                  <a:cubicBezTo>
                    <a:pt x="24" y="185"/>
                    <a:pt x="24" y="185"/>
                    <a:pt x="24" y="185"/>
                  </a:cubicBezTo>
                  <a:cubicBezTo>
                    <a:pt x="4" y="210"/>
                    <a:pt x="4" y="210"/>
                    <a:pt x="4" y="210"/>
                  </a:cubicBezTo>
                  <a:cubicBezTo>
                    <a:pt x="0" y="215"/>
                    <a:pt x="0" y="215"/>
                    <a:pt x="0" y="215"/>
                  </a:cubicBezTo>
                  <a:close/>
                  <a:moveTo>
                    <a:pt x="7" y="220"/>
                  </a:moveTo>
                  <a:cubicBezTo>
                    <a:pt x="3" y="215"/>
                    <a:pt x="3" y="215"/>
                    <a:pt x="3" y="215"/>
                  </a:cubicBezTo>
                  <a:cubicBezTo>
                    <a:pt x="47" y="161"/>
                    <a:pt x="47" y="161"/>
                    <a:pt x="47" y="161"/>
                  </a:cubicBezTo>
                  <a:cubicBezTo>
                    <a:pt x="50" y="151"/>
                    <a:pt x="55" y="144"/>
                    <a:pt x="64" y="138"/>
                  </a:cubicBezTo>
                  <a:cubicBezTo>
                    <a:pt x="64" y="126"/>
                    <a:pt x="68" y="114"/>
                    <a:pt x="74" y="104"/>
                  </a:cubicBezTo>
                  <a:cubicBezTo>
                    <a:pt x="74" y="86"/>
                    <a:pt x="79" y="68"/>
                    <a:pt x="86" y="50"/>
                  </a:cubicBezTo>
                  <a:cubicBezTo>
                    <a:pt x="92" y="30"/>
                    <a:pt x="100" y="15"/>
                    <a:pt x="112" y="5"/>
                  </a:cubicBezTo>
                  <a:cubicBezTo>
                    <a:pt x="101" y="20"/>
                    <a:pt x="94" y="35"/>
                    <a:pt x="90" y="52"/>
                  </a:cubicBezTo>
                  <a:cubicBezTo>
                    <a:pt x="83" y="68"/>
                    <a:pt x="79" y="86"/>
                    <a:pt x="77" y="105"/>
                  </a:cubicBezTo>
                  <a:cubicBezTo>
                    <a:pt x="72" y="116"/>
                    <a:pt x="69" y="127"/>
                    <a:pt x="67" y="141"/>
                  </a:cubicBezTo>
                  <a:cubicBezTo>
                    <a:pt x="59" y="147"/>
                    <a:pt x="53" y="155"/>
                    <a:pt x="51" y="164"/>
                  </a:cubicBezTo>
                  <a:cubicBezTo>
                    <a:pt x="7" y="220"/>
                    <a:pt x="7" y="220"/>
                    <a:pt x="7" y="220"/>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4" name="Freeform 88"/>
            <p:cNvSpPr/>
            <p:nvPr/>
          </p:nvSpPr>
          <p:spPr bwMode="auto">
            <a:xfrm>
              <a:off x="935613" y="3363889"/>
              <a:ext cx="148972" cy="278464"/>
            </a:xfrm>
            <a:custGeom>
              <a:avLst/>
              <a:gdLst>
                <a:gd name="T0" fmla="*/ 0 w 109"/>
                <a:gd name="T1" fmla="*/ 210 h 215"/>
                <a:gd name="T2" fmla="*/ 4 w 109"/>
                <a:gd name="T3" fmla="*/ 215 h 215"/>
                <a:gd name="T4" fmla="*/ 48 w 109"/>
                <a:gd name="T5" fmla="*/ 159 h 215"/>
                <a:gd name="T6" fmla="*/ 64 w 109"/>
                <a:gd name="T7" fmla="*/ 136 h 215"/>
                <a:gd name="T8" fmla="*/ 74 w 109"/>
                <a:gd name="T9" fmla="*/ 100 h 215"/>
                <a:gd name="T10" fmla="*/ 87 w 109"/>
                <a:gd name="T11" fmla="*/ 47 h 215"/>
                <a:gd name="T12" fmla="*/ 109 w 109"/>
                <a:gd name="T13" fmla="*/ 0 h 215"/>
                <a:gd name="T14" fmla="*/ 83 w 109"/>
                <a:gd name="T15" fmla="*/ 45 h 215"/>
                <a:gd name="T16" fmla="*/ 71 w 109"/>
                <a:gd name="T17" fmla="*/ 99 h 215"/>
                <a:gd name="T18" fmla="*/ 61 w 109"/>
                <a:gd name="T19" fmla="*/ 133 h 215"/>
                <a:gd name="T20" fmla="*/ 44 w 109"/>
                <a:gd name="T21" fmla="*/ 156 h 215"/>
                <a:gd name="T22" fmla="*/ 0 w 109"/>
                <a:gd name="T23" fmla="*/ 21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 h="215">
                  <a:moveTo>
                    <a:pt x="0" y="210"/>
                  </a:moveTo>
                  <a:cubicBezTo>
                    <a:pt x="4" y="215"/>
                    <a:pt x="4" y="215"/>
                    <a:pt x="4" y="215"/>
                  </a:cubicBezTo>
                  <a:cubicBezTo>
                    <a:pt x="48" y="159"/>
                    <a:pt x="48" y="159"/>
                    <a:pt x="48" y="159"/>
                  </a:cubicBezTo>
                  <a:cubicBezTo>
                    <a:pt x="50" y="150"/>
                    <a:pt x="56" y="142"/>
                    <a:pt x="64" y="136"/>
                  </a:cubicBezTo>
                  <a:cubicBezTo>
                    <a:pt x="66" y="122"/>
                    <a:pt x="69" y="111"/>
                    <a:pt x="74" y="100"/>
                  </a:cubicBezTo>
                  <a:cubicBezTo>
                    <a:pt x="76" y="81"/>
                    <a:pt x="80" y="63"/>
                    <a:pt x="87" y="47"/>
                  </a:cubicBezTo>
                  <a:cubicBezTo>
                    <a:pt x="91" y="30"/>
                    <a:pt x="98" y="15"/>
                    <a:pt x="109" y="0"/>
                  </a:cubicBezTo>
                  <a:cubicBezTo>
                    <a:pt x="97" y="10"/>
                    <a:pt x="89" y="25"/>
                    <a:pt x="83" y="45"/>
                  </a:cubicBezTo>
                  <a:cubicBezTo>
                    <a:pt x="76" y="63"/>
                    <a:pt x="71" y="81"/>
                    <a:pt x="71" y="99"/>
                  </a:cubicBezTo>
                  <a:cubicBezTo>
                    <a:pt x="65" y="109"/>
                    <a:pt x="61" y="121"/>
                    <a:pt x="61" y="133"/>
                  </a:cubicBezTo>
                  <a:cubicBezTo>
                    <a:pt x="52" y="139"/>
                    <a:pt x="47" y="146"/>
                    <a:pt x="44" y="156"/>
                  </a:cubicBezTo>
                  <a:cubicBezTo>
                    <a:pt x="0" y="210"/>
                    <a:pt x="0" y="210"/>
                    <a:pt x="0" y="2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5" name="Freeform 89"/>
            <p:cNvSpPr/>
            <p:nvPr/>
          </p:nvSpPr>
          <p:spPr bwMode="auto">
            <a:xfrm>
              <a:off x="893214" y="3651519"/>
              <a:ext cx="20627" cy="20627"/>
            </a:xfrm>
            <a:custGeom>
              <a:avLst/>
              <a:gdLst>
                <a:gd name="T0" fmla="*/ 8 w 15"/>
                <a:gd name="T1" fmla="*/ 10 h 16"/>
                <a:gd name="T2" fmla="*/ 15 w 15"/>
                <a:gd name="T3" fmla="*/ 0 h 16"/>
                <a:gd name="T4" fmla="*/ 0 w 15"/>
                <a:gd name="T5" fmla="*/ 14 h 16"/>
                <a:gd name="T6" fmla="*/ 6 w 15"/>
                <a:gd name="T7" fmla="*/ 13 h 16"/>
                <a:gd name="T8" fmla="*/ 8 w 15"/>
                <a:gd name="T9" fmla="*/ 10 h 16"/>
              </a:gdLst>
              <a:ahLst/>
              <a:cxnLst>
                <a:cxn ang="0">
                  <a:pos x="T0" y="T1"/>
                </a:cxn>
                <a:cxn ang="0">
                  <a:pos x="T2" y="T3"/>
                </a:cxn>
                <a:cxn ang="0">
                  <a:pos x="T4" y="T5"/>
                </a:cxn>
                <a:cxn ang="0">
                  <a:pos x="T6" y="T7"/>
                </a:cxn>
                <a:cxn ang="0">
                  <a:pos x="T8" y="T9"/>
                </a:cxn>
              </a:cxnLst>
              <a:rect l="0" t="0" r="r" b="b"/>
              <a:pathLst>
                <a:path w="15" h="16">
                  <a:moveTo>
                    <a:pt x="8" y="10"/>
                  </a:moveTo>
                  <a:cubicBezTo>
                    <a:pt x="15" y="0"/>
                    <a:pt x="15" y="0"/>
                    <a:pt x="15" y="0"/>
                  </a:cubicBezTo>
                  <a:cubicBezTo>
                    <a:pt x="0" y="14"/>
                    <a:pt x="0" y="14"/>
                    <a:pt x="0" y="14"/>
                  </a:cubicBezTo>
                  <a:cubicBezTo>
                    <a:pt x="2" y="16"/>
                    <a:pt x="3" y="15"/>
                    <a:pt x="6" y="13"/>
                  </a:cubicBezTo>
                  <a:cubicBezTo>
                    <a:pt x="6" y="12"/>
                    <a:pt x="7" y="11"/>
                    <a:pt x="8" y="1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6" name="Freeform 90"/>
            <p:cNvSpPr/>
            <p:nvPr/>
          </p:nvSpPr>
          <p:spPr bwMode="auto">
            <a:xfrm>
              <a:off x="900089" y="3673292"/>
              <a:ext cx="6876" cy="5730"/>
            </a:xfrm>
            <a:custGeom>
              <a:avLst/>
              <a:gdLst>
                <a:gd name="T0" fmla="*/ 3 w 5"/>
                <a:gd name="T1" fmla="*/ 4 h 4"/>
                <a:gd name="T2" fmla="*/ 5 w 5"/>
                <a:gd name="T3" fmla="*/ 0 h 4"/>
                <a:gd name="T4" fmla="*/ 0 w 5"/>
                <a:gd name="T5" fmla="*/ 1 h 4"/>
                <a:gd name="T6" fmla="*/ 3 w 5"/>
                <a:gd name="T7" fmla="*/ 4 h 4"/>
              </a:gdLst>
              <a:ahLst/>
              <a:cxnLst>
                <a:cxn ang="0">
                  <a:pos x="T0" y="T1"/>
                </a:cxn>
                <a:cxn ang="0">
                  <a:pos x="T2" y="T3"/>
                </a:cxn>
                <a:cxn ang="0">
                  <a:pos x="T4" y="T5"/>
                </a:cxn>
                <a:cxn ang="0">
                  <a:pos x="T6" y="T7"/>
                </a:cxn>
              </a:cxnLst>
              <a:rect l="0" t="0" r="r" b="b"/>
              <a:pathLst>
                <a:path w="5" h="4">
                  <a:moveTo>
                    <a:pt x="3" y="4"/>
                  </a:moveTo>
                  <a:cubicBezTo>
                    <a:pt x="4" y="3"/>
                    <a:pt x="4" y="2"/>
                    <a:pt x="5" y="0"/>
                  </a:cubicBezTo>
                  <a:cubicBezTo>
                    <a:pt x="0" y="1"/>
                    <a:pt x="0" y="1"/>
                    <a:pt x="0" y="1"/>
                  </a:cubicBezTo>
                  <a:cubicBezTo>
                    <a:pt x="1" y="2"/>
                    <a:pt x="2" y="3"/>
                    <a:pt x="3" y="4"/>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7" name="Freeform 91"/>
            <p:cNvSpPr/>
            <p:nvPr/>
          </p:nvSpPr>
          <p:spPr bwMode="auto">
            <a:xfrm>
              <a:off x="918424" y="3640060"/>
              <a:ext cx="57297" cy="74487"/>
            </a:xfrm>
            <a:custGeom>
              <a:avLst/>
              <a:gdLst>
                <a:gd name="T0" fmla="*/ 11 w 41"/>
                <a:gd name="T1" fmla="*/ 0 h 58"/>
                <a:gd name="T2" fmla="*/ 15 w 41"/>
                <a:gd name="T3" fmla="*/ 22 h 58"/>
                <a:gd name="T4" fmla="*/ 0 w 41"/>
                <a:gd name="T5" fmla="*/ 47 h 58"/>
                <a:gd name="T6" fmla="*/ 3 w 41"/>
                <a:gd name="T7" fmla="*/ 47 h 58"/>
                <a:gd name="T8" fmla="*/ 20 w 41"/>
                <a:gd name="T9" fmla="*/ 26 h 58"/>
                <a:gd name="T10" fmla="*/ 29 w 41"/>
                <a:gd name="T11" fmla="*/ 35 h 58"/>
                <a:gd name="T12" fmla="*/ 40 w 41"/>
                <a:gd name="T13" fmla="*/ 58 h 58"/>
                <a:gd name="T14" fmla="*/ 41 w 41"/>
                <a:gd name="T15" fmla="*/ 58 h 58"/>
                <a:gd name="T16" fmla="*/ 31 w 41"/>
                <a:gd name="T17" fmla="*/ 34 h 58"/>
                <a:gd name="T18" fmla="*/ 23 w 41"/>
                <a:gd name="T19" fmla="*/ 21 h 58"/>
                <a:gd name="T20" fmla="*/ 25 w 41"/>
                <a:gd name="T21" fmla="*/ 16 h 58"/>
                <a:gd name="T22" fmla="*/ 11 w 41"/>
                <a:gd name="T23"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58">
                  <a:moveTo>
                    <a:pt x="11" y="0"/>
                  </a:moveTo>
                  <a:cubicBezTo>
                    <a:pt x="15" y="22"/>
                    <a:pt x="15" y="22"/>
                    <a:pt x="15" y="22"/>
                  </a:cubicBezTo>
                  <a:cubicBezTo>
                    <a:pt x="0" y="47"/>
                    <a:pt x="0" y="47"/>
                    <a:pt x="0" y="47"/>
                  </a:cubicBezTo>
                  <a:cubicBezTo>
                    <a:pt x="0" y="47"/>
                    <a:pt x="1" y="47"/>
                    <a:pt x="3" y="47"/>
                  </a:cubicBezTo>
                  <a:cubicBezTo>
                    <a:pt x="20" y="26"/>
                    <a:pt x="20" y="26"/>
                    <a:pt x="20" y="26"/>
                  </a:cubicBezTo>
                  <a:cubicBezTo>
                    <a:pt x="29" y="35"/>
                    <a:pt x="29" y="35"/>
                    <a:pt x="29" y="35"/>
                  </a:cubicBezTo>
                  <a:cubicBezTo>
                    <a:pt x="40" y="58"/>
                    <a:pt x="40" y="58"/>
                    <a:pt x="40" y="58"/>
                  </a:cubicBezTo>
                  <a:cubicBezTo>
                    <a:pt x="41" y="58"/>
                    <a:pt x="41" y="58"/>
                    <a:pt x="41" y="58"/>
                  </a:cubicBezTo>
                  <a:cubicBezTo>
                    <a:pt x="31" y="34"/>
                    <a:pt x="31" y="34"/>
                    <a:pt x="31" y="34"/>
                  </a:cubicBezTo>
                  <a:cubicBezTo>
                    <a:pt x="23" y="21"/>
                    <a:pt x="23" y="21"/>
                    <a:pt x="23" y="21"/>
                  </a:cubicBezTo>
                  <a:cubicBezTo>
                    <a:pt x="25" y="16"/>
                    <a:pt x="25" y="16"/>
                    <a:pt x="25" y="16"/>
                  </a:cubicBezTo>
                  <a:cubicBezTo>
                    <a:pt x="20" y="12"/>
                    <a:pt x="15" y="6"/>
                    <a:pt x="11"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8" name="Freeform 92"/>
            <p:cNvSpPr>
              <a:spLocks noEditPoints="1"/>
            </p:cNvSpPr>
            <p:nvPr/>
          </p:nvSpPr>
          <p:spPr bwMode="auto">
            <a:xfrm>
              <a:off x="952803" y="3357013"/>
              <a:ext cx="148972" cy="315134"/>
            </a:xfrm>
            <a:custGeom>
              <a:avLst/>
              <a:gdLst>
                <a:gd name="T0" fmla="*/ 83 w 108"/>
                <a:gd name="T1" fmla="*/ 140 h 243"/>
                <a:gd name="T2" fmla="*/ 97 w 108"/>
                <a:gd name="T3" fmla="*/ 98 h 243"/>
                <a:gd name="T4" fmla="*/ 98 w 108"/>
                <a:gd name="T5" fmla="*/ 0 h 243"/>
                <a:gd name="T6" fmla="*/ 77 w 108"/>
                <a:gd name="T7" fmla="*/ 109 h 243"/>
                <a:gd name="T8" fmla="*/ 0 w 108"/>
                <a:gd name="T9" fmla="*/ 234 h 243"/>
                <a:gd name="T10" fmla="*/ 14 w 108"/>
                <a:gd name="T11" fmla="*/ 243 h 243"/>
                <a:gd name="T12" fmla="*/ 44 w 108"/>
                <a:gd name="T13" fmla="*/ 210 h 243"/>
                <a:gd name="T14" fmla="*/ 55 w 108"/>
                <a:gd name="T15" fmla="*/ 194 h 243"/>
                <a:gd name="T16" fmla="*/ 82 w 108"/>
                <a:gd name="T17" fmla="*/ 203 h 243"/>
                <a:gd name="T18" fmla="*/ 76 w 108"/>
                <a:gd name="T19" fmla="*/ 157 h 243"/>
                <a:gd name="T20" fmla="*/ 83 w 108"/>
                <a:gd name="T21" fmla="*/ 140 h 243"/>
                <a:gd name="T22" fmla="*/ 70 w 108"/>
                <a:gd name="T23" fmla="*/ 169 h 243"/>
                <a:gd name="T24" fmla="*/ 70 w 108"/>
                <a:gd name="T25" fmla="*/ 190 h 243"/>
                <a:gd name="T26" fmla="*/ 61 w 108"/>
                <a:gd name="T27" fmla="*/ 186 h 243"/>
                <a:gd name="T28" fmla="*/ 70 w 108"/>
                <a:gd name="T29" fmla="*/ 16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243">
                  <a:moveTo>
                    <a:pt x="83" y="140"/>
                  </a:moveTo>
                  <a:cubicBezTo>
                    <a:pt x="97" y="98"/>
                    <a:pt x="97" y="98"/>
                    <a:pt x="97" y="98"/>
                  </a:cubicBezTo>
                  <a:cubicBezTo>
                    <a:pt x="107" y="54"/>
                    <a:pt x="108" y="21"/>
                    <a:pt x="98" y="0"/>
                  </a:cubicBezTo>
                  <a:cubicBezTo>
                    <a:pt x="94" y="38"/>
                    <a:pt x="87" y="75"/>
                    <a:pt x="77" y="109"/>
                  </a:cubicBezTo>
                  <a:cubicBezTo>
                    <a:pt x="60" y="156"/>
                    <a:pt x="35" y="198"/>
                    <a:pt x="0" y="234"/>
                  </a:cubicBezTo>
                  <a:cubicBezTo>
                    <a:pt x="4" y="238"/>
                    <a:pt x="9" y="241"/>
                    <a:pt x="14" y="243"/>
                  </a:cubicBezTo>
                  <a:cubicBezTo>
                    <a:pt x="25" y="233"/>
                    <a:pt x="35" y="222"/>
                    <a:pt x="44" y="210"/>
                  </a:cubicBezTo>
                  <a:cubicBezTo>
                    <a:pt x="48" y="205"/>
                    <a:pt x="52" y="200"/>
                    <a:pt x="55" y="194"/>
                  </a:cubicBezTo>
                  <a:cubicBezTo>
                    <a:pt x="82" y="203"/>
                    <a:pt x="82" y="203"/>
                    <a:pt x="82" y="203"/>
                  </a:cubicBezTo>
                  <a:cubicBezTo>
                    <a:pt x="76" y="157"/>
                    <a:pt x="76" y="157"/>
                    <a:pt x="76" y="157"/>
                  </a:cubicBezTo>
                  <a:cubicBezTo>
                    <a:pt x="79" y="152"/>
                    <a:pt x="81" y="146"/>
                    <a:pt x="83" y="140"/>
                  </a:cubicBezTo>
                  <a:close/>
                  <a:moveTo>
                    <a:pt x="70" y="169"/>
                  </a:moveTo>
                  <a:cubicBezTo>
                    <a:pt x="70" y="190"/>
                    <a:pt x="70" y="190"/>
                    <a:pt x="70" y="190"/>
                  </a:cubicBezTo>
                  <a:cubicBezTo>
                    <a:pt x="61" y="186"/>
                    <a:pt x="61" y="186"/>
                    <a:pt x="61" y="186"/>
                  </a:cubicBezTo>
                  <a:cubicBezTo>
                    <a:pt x="64" y="181"/>
                    <a:pt x="67" y="175"/>
                    <a:pt x="70" y="169"/>
                  </a:cubicBezTo>
                  <a:close/>
                </a:path>
              </a:pathLst>
            </a:custGeom>
            <a:solidFill>
              <a:srgbClr val="D6CD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9" name="Freeform 93"/>
            <p:cNvSpPr/>
            <p:nvPr/>
          </p:nvSpPr>
          <p:spPr bwMode="auto">
            <a:xfrm>
              <a:off x="1036456" y="3575887"/>
              <a:ext cx="12606" cy="27503"/>
            </a:xfrm>
            <a:custGeom>
              <a:avLst/>
              <a:gdLst>
                <a:gd name="T0" fmla="*/ 9 w 9"/>
                <a:gd name="T1" fmla="*/ 21 h 21"/>
                <a:gd name="T2" fmla="*/ 9 w 9"/>
                <a:gd name="T3" fmla="*/ 0 h 21"/>
                <a:gd name="T4" fmla="*/ 0 w 9"/>
                <a:gd name="T5" fmla="*/ 17 h 21"/>
                <a:gd name="T6" fmla="*/ 9 w 9"/>
                <a:gd name="T7" fmla="*/ 21 h 21"/>
              </a:gdLst>
              <a:ahLst/>
              <a:cxnLst>
                <a:cxn ang="0">
                  <a:pos x="T0" y="T1"/>
                </a:cxn>
                <a:cxn ang="0">
                  <a:pos x="T2" y="T3"/>
                </a:cxn>
                <a:cxn ang="0">
                  <a:pos x="T4" y="T5"/>
                </a:cxn>
                <a:cxn ang="0">
                  <a:pos x="T6" y="T7"/>
                </a:cxn>
              </a:cxnLst>
              <a:rect l="0" t="0" r="r" b="b"/>
              <a:pathLst>
                <a:path w="9" h="21">
                  <a:moveTo>
                    <a:pt x="9" y="21"/>
                  </a:moveTo>
                  <a:cubicBezTo>
                    <a:pt x="9" y="0"/>
                    <a:pt x="9" y="0"/>
                    <a:pt x="9" y="0"/>
                  </a:cubicBezTo>
                  <a:cubicBezTo>
                    <a:pt x="6" y="6"/>
                    <a:pt x="3" y="12"/>
                    <a:pt x="0" y="17"/>
                  </a:cubicBezTo>
                  <a:cubicBezTo>
                    <a:pt x="9" y="21"/>
                    <a:pt x="9" y="21"/>
                    <a:pt x="9" y="21"/>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0" name="Freeform 94"/>
            <p:cNvSpPr/>
            <p:nvPr/>
          </p:nvSpPr>
          <p:spPr bwMode="auto">
            <a:xfrm>
              <a:off x="936759" y="3514007"/>
              <a:ext cx="80216" cy="85946"/>
            </a:xfrm>
            <a:custGeom>
              <a:avLst/>
              <a:gdLst>
                <a:gd name="T0" fmla="*/ 28 w 58"/>
                <a:gd name="T1" fmla="*/ 14 h 66"/>
                <a:gd name="T2" fmla="*/ 31 w 58"/>
                <a:gd name="T3" fmla="*/ 0 h 66"/>
                <a:gd name="T4" fmla="*/ 24 w 58"/>
                <a:gd name="T5" fmla="*/ 14 h 66"/>
                <a:gd name="T6" fmla="*/ 30 w 58"/>
                <a:gd name="T7" fmla="*/ 33 h 66"/>
                <a:gd name="T8" fmla="*/ 0 w 58"/>
                <a:gd name="T9" fmla="*/ 49 h 66"/>
                <a:gd name="T10" fmla="*/ 20 w 58"/>
                <a:gd name="T11" fmla="*/ 64 h 66"/>
                <a:gd name="T12" fmla="*/ 40 w 58"/>
                <a:gd name="T13" fmla="*/ 39 h 66"/>
                <a:gd name="T14" fmla="*/ 44 w 58"/>
                <a:gd name="T15" fmla="*/ 30 h 66"/>
                <a:gd name="T16" fmla="*/ 58 w 58"/>
                <a:gd name="T17" fmla="*/ 15 h 66"/>
                <a:gd name="T18" fmla="*/ 58 w 58"/>
                <a:gd name="T19" fmla="*/ 10 h 66"/>
                <a:gd name="T20" fmla="*/ 27 w 58"/>
                <a:gd name="T21" fmla="*/ 18 h 66"/>
                <a:gd name="T22" fmla="*/ 28 w 58"/>
                <a:gd name="T23" fmla="*/ 1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66">
                  <a:moveTo>
                    <a:pt x="28" y="14"/>
                  </a:moveTo>
                  <a:cubicBezTo>
                    <a:pt x="31" y="0"/>
                    <a:pt x="31" y="0"/>
                    <a:pt x="31" y="0"/>
                  </a:cubicBezTo>
                  <a:cubicBezTo>
                    <a:pt x="24" y="14"/>
                    <a:pt x="24" y="14"/>
                    <a:pt x="24" y="14"/>
                  </a:cubicBezTo>
                  <a:cubicBezTo>
                    <a:pt x="23" y="21"/>
                    <a:pt x="25" y="27"/>
                    <a:pt x="30" y="33"/>
                  </a:cubicBezTo>
                  <a:cubicBezTo>
                    <a:pt x="22" y="51"/>
                    <a:pt x="12" y="56"/>
                    <a:pt x="0" y="49"/>
                  </a:cubicBezTo>
                  <a:cubicBezTo>
                    <a:pt x="2" y="61"/>
                    <a:pt x="9" y="66"/>
                    <a:pt x="20" y="64"/>
                  </a:cubicBezTo>
                  <a:cubicBezTo>
                    <a:pt x="40" y="39"/>
                    <a:pt x="40" y="39"/>
                    <a:pt x="40" y="39"/>
                  </a:cubicBezTo>
                  <a:cubicBezTo>
                    <a:pt x="41" y="36"/>
                    <a:pt x="42" y="33"/>
                    <a:pt x="44" y="30"/>
                  </a:cubicBezTo>
                  <a:cubicBezTo>
                    <a:pt x="47" y="24"/>
                    <a:pt x="52" y="19"/>
                    <a:pt x="58" y="15"/>
                  </a:cubicBezTo>
                  <a:cubicBezTo>
                    <a:pt x="58" y="13"/>
                    <a:pt x="58" y="12"/>
                    <a:pt x="58" y="10"/>
                  </a:cubicBezTo>
                  <a:cubicBezTo>
                    <a:pt x="47" y="23"/>
                    <a:pt x="37" y="26"/>
                    <a:pt x="27" y="18"/>
                  </a:cubicBezTo>
                  <a:cubicBezTo>
                    <a:pt x="27" y="17"/>
                    <a:pt x="27" y="15"/>
                    <a:pt x="28" y="14"/>
                  </a:cubicBezTo>
                  <a:close/>
                </a:path>
              </a:pathLst>
            </a:custGeom>
            <a:solidFill>
              <a:srgbClr val="D6CD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1" name="Freeform 95"/>
            <p:cNvSpPr>
              <a:spLocks noEditPoints="1"/>
            </p:cNvSpPr>
            <p:nvPr/>
          </p:nvSpPr>
          <p:spPr bwMode="auto">
            <a:xfrm>
              <a:off x="973430" y="3514007"/>
              <a:ext cx="43546" cy="33233"/>
            </a:xfrm>
            <a:custGeom>
              <a:avLst/>
              <a:gdLst>
                <a:gd name="T0" fmla="*/ 4 w 31"/>
                <a:gd name="T1" fmla="*/ 0 h 26"/>
                <a:gd name="T2" fmla="*/ 1 w 31"/>
                <a:gd name="T3" fmla="*/ 14 h 26"/>
                <a:gd name="T4" fmla="*/ 0 w 31"/>
                <a:gd name="T5" fmla="*/ 18 h 26"/>
                <a:gd name="T6" fmla="*/ 31 w 31"/>
                <a:gd name="T7" fmla="*/ 10 h 26"/>
                <a:gd name="T8" fmla="*/ 4 w 31"/>
                <a:gd name="T9" fmla="*/ 0 h 26"/>
                <a:gd name="T10" fmla="*/ 2 w 31"/>
                <a:gd name="T11" fmla="*/ 17 h 26"/>
                <a:gd name="T12" fmla="*/ 5 w 31"/>
                <a:gd name="T13" fmla="*/ 3 h 26"/>
                <a:gd name="T14" fmla="*/ 29 w 31"/>
                <a:gd name="T15" fmla="*/ 11 h 26"/>
                <a:gd name="T16" fmla="*/ 28 w 31"/>
                <a:gd name="T17" fmla="*/ 12 h 26"/>
                <a:gd name="T18" fmla="*/ 7 w 31"/>
                <a:gd name="T19" fmla="*/ 6 h 26"/>
                <a:gd name="T20" fmla="*/ 2 w 31"/>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6">
                  <a:moveTo>
                    <a:pt x="4" y="0"/>
                  </a:moveTo>
                  <a:cubicBezTo>
                    <a:pt x="1" y="14"/>
                    <a:pt x="1" y="14"/>
                    <a:pt x="1" y="14"/>
                  </a:cubicBezTo>
                  <a:cubicBezTo>
                    <a:pt x="0" y="15"/>
                    <a:pt x="0" y="17"/>
                    <a:pt x="0" y="18"/>
                  </a:cubicBezTo>
                  <a:cubicBezTo>
                    <a:pt x="10" y="26"/>
                    <a:pt x="20" y="23"/>
                    <a:pt x="31" y="10"/>
                  </a:cubicBezTo>
                  <a:cubicBezTo>
                    <a:pt x="4" y="0"/>
                    <a:pt x="4" y="0"/>
                    <a:pt x="4" y="0"/>
                  </a:cubicBezTo>
                  <a:close/>
                  <a:moveTo>
                    <a:pt x="2" y="17"/>
                  </a:moveTo>
                  <a:cubicBezTo>
                    <a:pt x="5" y="3"/>
                    <a:pt x="5" y="3"/>
                    <a:pt x="5" y="3"/>
                  </a:cubicBezTo>
                  <a:cubicBezTo>
                    <a:pt x="29" y="11"/>
                    <a:pt x="29" y="11"/>
                    <a:pt x="29" y="11"/>
                  </a:cubicBezTo>
                  <a:cubicBezTo>
                    <a:pt x="28" y="12"/>
                    <a:pt x="28" y="12"/>
                    <a:pt x="28" y="12"/>
                  </a:cubicBezTo>
                  <a:cubicBezTo>
                    <a:pt x="7" y="6"/>
                    <a:pt x="7" y="6"/>
                    <a:pt x="7" y="6"/>
                  </a:cubicBezTo>
                  <a:cubicBezTo>
                    <a:pt x="2" y="17"/>
                    <a:pt x="2" y="17"/>
                    <a:pt x="2" y="17"/>
                  </a:cubicBezTo>
                  <a:close/>
                </a:path>
              </a:pathLst>
            </a:custGeom>
            <a:solidFill>
              <a:srgbClr val="F3F2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2" name="Freeform 96"/>
            <p:cNvSpPr/>
            <p:nvPr/>
          </p:nvSpPr>
          <p:spPr bwMode="auto">
            <a:xfrm>
              <a:off x="976867" y="3517444"/>
              <a:ext cx="36670" cy="18335"/>
            </a:xfrm>
            <a:custGeom>
              <a:avLst/>
              <a:gdLst>
                <a:gd name="T0" fmla="*/ 3 w 32"/>
                <a:gd name="T1" fmla="*/ 0 h 16"/>
                <a:gd name="T2" fmla="*/ 0 w 32"/>
                <a:gd name="T3" fmla="*/ 16 h 16"/>
                <a:gd name="T4" fmla="*/ 6 w 32"/>
                <a:gd name="T5" fmla="*/ 4 h 16"/>
                <a:gd name="T6" fmla="*/ 31 w 32"/>
                <a:gd name="T7" fmla="*/ 11 h 16"/>
                <a:gd name="T8" fmla="*/ 32 w 32"/>
                <a:gd name="T9" fmla="*/ 9 h 16"/>
                <a:gd name="T10" fmla="*/ 3 w 32"/>
                <a:gd name="T11" fmla="*/ 0 h 16"/>
                <a:gd name="T12" fmla="*/ 3 w 32"/>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32" h="16">
                  <a:moveTo>
                    <a:pt x="3" y="0"/>
                  </a:moveTo>
                  <a:lnTo>
                    <a:pt x="0" y="16"/>
                  </a:lnTo>
                  <a:lnTo>
                    <a:pt x="6" y="4"/>
                  </a:lnTo>
                  <a:lnTo>
                    <a:pt x="31" y="11"/>
                  </a:lnTo>
                  <a:lnTo>
                    <a:pt x="32" y="9"/>
                  </a:lnTo>
                  <a:lnTo>
                    <a:pt x="3" y="0"/>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3" name="Freeform 97"/>
            <p:cNvSpPr>
              <a:spLocks noEditPoints="1"/>
            </p:cNvSpPr>
            <p:nvPr/>
          </p:nvSpPr>
          <p:spPr bwMode="auto">
            <a:xfrm>
              <a:off x="889775" y="3629746"/>
              <a:ext cx="160432" cy="198248"/>
            </a:xfrm>
            <a:custGeom>
              <a:avLst/>
              <a:gdLst>
                <a:gd name="T0" fmla="*/ 60 w 117"/>
                <a:gd name="T1" fmla="*/ 33 h 153"/>
                <a:gd name="T2" fmla="*/ 46 w 117"/>
                <a:gd name="T3" fmla="*/ 24 h 153"/>
                <a:gd name="T4" fmla="*/ 44 w 117"/>
                <a:gd name="T5" fmla="*/ 29 h 153"/>
                <a:gd name="T6" fmla="*/ 52 w 117"/>
                <a:gd name="T7" fmla="*/ 42 h 153"/>
                <a:gd name="T8" fmla="*/ 62 w 117"/>
                <a:gd name="T9" fmla="*/ 66 h 153"/>
                <a:gd name="T10" fmla="*/ 61 w 117"/>
                <a:gd name="T11" fmla="*/ 66 h 153"/>
                <a:gd name="T12" fmla="*/ 59 w 117"/>
                <a:gd name="T13" fmla="*/ 66 h 153"/>
                <a:gd name="T14" fmla="*/ 60 w 117"/>
                <a:gd name="T15" fmla="*/ 69 h 153"/>
                <a:gd name="T16" fmla="*/ 60 w 117"/>
                <a:gd name="T17" fmla="*/ 81 h 153"/>
                <a:gd name="T18" fmla="*/ 57 w 117"/>
                <a:gd name="T19" fmla="*/ 77 h 153"/>
                <a:gd name="T20" fmla="*/ 54 w 117"/>
                <a:gd name="T21" fmla="*/ 81 h 153"/>
                <a:gd name="T22" fmla="*/ 47 w 117"/>
                <a:gd name="T23" fmla="*/ 80 h 153"/>
                <a:gd name="T24" fmla="*/ 44 w 117"/>
                <a:gd name="T25" fmla="*/ 81 h 153"/>
                <a:gd name="T26" fmla="*/ 39 w 117"/>
                <a:gd name="T27" fmla="*/ 75 h 153"/>
                <a:gd name="T28" fmla="*/ 37 w 117"/>
                <a:gd name="T29" fmla="*/ 76 h 153"/>
                <a:gd name="T30" fmla="*/ 28 w 117"/>
                <a:gd name="T31" fmla="*/ 66 h 153"/>
                <a:gd name="T32" fmla="*/ 24 w 117"/>
                <a:gd name="T33" fmla="*/ 55 h 153"/>
                <a:gd name="T34" fmla="*/ 21 w 117"/>
                <a:gd name="T35" fmla="*/ 55 h 153"/>
                <a:gd name="T36" fmla="*/ 18 w 117"/>
                <a:gd name="T37" fmla="*/ 52 h 153"/>
                <a:gd name="T38" fmla="*/ 20 w 117"/>
                <a:gd name="T39" fmla="*/ 48 h 153"/>
                <a:gd name="T40" fmla="*/ 16 w 117"/>
                <a:gd name="T41" fmla="*/ 47 h 153"/>
                <a:gd name="T42" fmla="*/ 15 w 117"/>
                <a:gd name="T43" fmla="*/ 43 h 153"/>
                <a:gd name="T44" fmla="*/ 12 w 117"/>
                <a:gd name="T45" fmla="*/ 42 h 153"/>
                <a:gd name="T46" fmla="*/ 10 w 117"/>
                <a:gd name="T47" fmla="*/ 39 h 153"/>
                <a:gd name="T48" fmla="*/ 0 w 117"/>
                <a:gd name="T49" fmla="*/ 146 h 153"/>
                <a:gd name="T50" fmla="*/ 82 w 117"/>
                <a:gd name="T51" fmla="*/ 134 h 153"/>
                <a:gd name="T52" fmla="*/ 107 w 117"/>
                <a:gd name="T53" fmla="*/ 38 h 153"/>
                <a:gd name="T54" fmla="*/ 117 w 117"/>
                <a:gd name="T55" fmla="*/ 66 h 153"/>
                <a:gd name="T56" fmla="*/ 117 w 117"/>
                <a:gd name="T57" fmla="*/ 13 h 153"/>
                <a:gd name="T58" fmla="*/ 90 w 117"/>
                <a:gd name="T59" fmla="*/ 0 h 153"/>
                <a:gd name="T60" fmla="*/ 60 w 117"/>
                <a:gd name="T61" fmla="*/ 33 h 153"/>
                <a:gd name="T62" fmla="*/ 13 w 117"/>
                <a:gd name="T63" fmla="*/ 49 h 153"/>
                <a:gd name="T64" fmla="*/ 15 w 117"/>
                <a:gd name="T65" fmla="*/ 50 h 153"/>
                <a:gd name="T66" fmla="*/ 15 w 117"/>
                <a:gd name="T67" fmla="*/ 95 h 153"/>
                <a:gd name="T68" fmla="*/ 8 w 117"/>
                <a:gd name="T69" fmla="*/ 143 h 153"/>
                <a:gd name="T70" fmla="*/ 3 w 117"/>
                <a:gd name="T71" fmla="*/ 143 h 153"/>
                <a:gd name="T72" fmla="*/ 13 w 117"/>
                <a:gd name="T73" fmla="*/ 4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53">
                  <a:moveTo>
                    <a:pt x="60" y="33"/>
                  </a:moveTo>
                  <a:cubicBezTo>
                    <a:pt x="55" y="31"/>
                    <a:pt x="50" y="28"/>
                    <a:pt x="46" y="24"/>
                  </a:cubicBezTo>
                  <a:cubicBezTo>
                    <a:pt x="44" y="29"/>
                    <a:pt x="44" y="29"/>
                    <a:pt x="44" y="29"/>
                  </a:cubicBezTo>
                  <a:cubicBezTo>
                    <a:pt x="52" y="42"/>
                    <a:pt x="52" y="42"/>
                    <a:pt x="52" y="42"/>
                  </a:cubicBezTo>
                  <a:cubicBezTo>
                    <a:pt x="62" y="66"/>
                    <a:pt x="62" y="66"/>
                    <a:pt x="62" y="66"/>
                  </a:cubicBezTo>
                  <a:cubicBezTo>
                    <a:pt x="61" y="66"/>
                    <a:pt x="61" y="66"/>
                    <a:pt x="61" y="66"/>
                  </a:cubicBezTo>
                  <a:cubicBezTo>
                    <a:pt x="59" y="66"/>
                    <a:pt x="59" y="66"/>
                    <a:pt x="59" y="66"/>
                  </a:cubicBezTo>
                  <a:cubicBezTo>
                    <a:pt x="60" y="69"/>
                    <a:pt x="60" y="69"/>
                    <a:pt x="60" y="69"/>
                  </a:cubicBezTo>
                  <a:cubicBezTo>
                    <a:pt x="64" y="77"/>
                    <a:pt x="64" y="81"/>
                    <a:pt x="60" y="81"/>
                  </a:cubicBezTo>
                  <a:cubicBezTo>
                    <a:pt x="57" y="77"/>
                    <a:pt x="57" y="77"/>
                    <a:pt x="57" y="77"/>
                  </a:cubicBezTo>
                  <a:cubicBezTo>
                    <a:pt x="56" y="80"/>
                    <a:pt x="55" y="81"/>
                    <a:pt x="54" y="81"/>
                  </a:cubicBezTo>
                  <a:cubicBezTo>
                    <a:pt x="52" y="82"/>
                    <a:pt x="50" y="82"/>
                    <a:pt x="47" y="80"/>
                  </a:cubicBezTo>
                  <a:cubicBezTo>
                    <a:pt x="46" y="81"/>
                    <a:pt x="45" y="81"/>
                    <a:pt x="44" y="81"/>
                  </a:cubicBezTo>
                  <a:cubicBezTo>
                    <a:pt x="42" y="81"/>
                    <a:pt x="41" y="79"/>
                    <a:pt x="39" y="75"/>
                  </a:cubicBezTo>
                  <a:cubicBezTo>
                    <a:pt x="38" y="75"/>
                    <a:pt x="37" y="76"/>
                    <a:pt x="37" y="76"/>
                  </a:cubicBezTo>
                  <a:cubicBezTo>
                    <a:pt x="33" y="78"/>
                    <a:pt x="30" y="74"/>
                    <a:pt x="28" y="66"/>
                  </a:cubicBezTo>
                  <a:cubicBezTo>
                    <a:pt x="24" y="55"/>
                    <a:pt x="24" y="55"/>
                    <a:pt x="24" y="55"/>
                  </a:cubicBezTo>
                  <a:cubicBezTo>
                    <a:pt x="22" y="55"/>
                    <a:pt x="21" y="55"/>
                    <a:pt x="21" y="55"/>
                  </a:cubicBezTo>
                  <a:cubicBezTo>
                    <a:pt x="19" y="54"/>
                    <a:pt x="18" y="53"/>
                    <a:pt x="18" y="52"/>
                  </a:cubicBezTo>
                  <a:cubicBezTo>
                    <a:pt x="18" y="51"/>
                    <a:pt x="19" y="49"/>
                    <a:pt x="20" y="48"/>
                  </a:cubicBezTo>
                  <a:cubicBezTo>
                    <a:pt x="18" y="47"/>
                    <a:pt x="17" y="47"/>
                    <a:pt x="16" y="47"/>
                  </a:cubicBezTo>
                  <a:cubicBezTo>
                    <a:pt x="15" y="46"/>
                    <a:pt x="15" y="45"/>
                    <a:pt x="15" y="43"/>
                  </a:cubicBezTo>
                  <a:cubicBezTo>
                    <a:pt x="14" y="43"/>
                    <a:pt x="13" y="43"/>
                    <a:pt x="12" y="42"/>
                  </a:cubicBezTo>
                  <a:cubicBezTo>
                    <a:pt x="11" y="42"/>
                    <a:pt x="10" y="41"/>
                    <a:pt x="10" y="39"/>
                  </a:cubicBezTo>
                  <a:cubicBezTo>
                    <a:pt x="11" y="77"/>
                    <a:pt x="7" y="113"/>
                    <a:pt x="0" y="146"/>
                  </a:cubicBezTo>
                  <a:cubicBezTo>
                    <a:pt x="33" y="153"/>
                    <a:pt x="61" y="149"/>
                    <a:pt x="82" y="134"/>
                  </a:cubicBezTo>
                  <a:cubicBezTo>
                    <a:pt x="87" y="99"/>
                    <a:pt x="95" y="67"/>
                    <a:pt x="107" y="38"/>
                  </a:cubicBezTo>
                  <a:cubicBezTo>
                    <a:pt x="117" y="66"/>
                    <a:pt x="117" y="66"/>
                    <a:pt x="117" y="66"/>
                  </a:cubicBezTo>
                  <a:cubicBezTo>
                    <a:pt x="117" y="13"/>
                    <a:pt x="117" y="13"/>
                    <a:pt x="117" y="13"/>
                  </a:cubicBezTo>
                  <a:cubicBezTo>
                    <a:pt x="109" y="6"/>
                    <a:pt x="100" y="2"/>
                    <a:pt x="90" y="0"/>
                  </a:cubicBezTo>
                  <a:cubicBezTo>
                    <a:pt x="81" y="12"/>
                    <a:pt x="71" y="23"/>
                    <a:pt x="60" y="33"/>
                  </a:cubicBezTo>
                  <a:close/>
                  <a:moveTo>
                    <a:pt x="13" y="49"/>
                  </a:moveTo>
                  <a:cubicBezTo>
                    <a:pt x="15" y="50"/>
                    <a:pt x="15" y="50"/>
                    <a:pt x="15" y="50"/>
                  </a:cubicBezTo>
                  <a:cubicBezTo>
                    <a:pt x="17" y="65"/>
                    <a:pt x="17" y="80"/>
                    <a:pt x="15" y="95"/>
                  </a:cubicBezTo>
                  <a:cubicBezTo>
                    <a:pt x="8" y="143"/>
                    <a:pt x="8" y="143"/>
                    <a:pt x="8" y="143"/>
                  </a:cubicBezTo>
                  <a:cubicBezTo>
                    <a:pt x="3" y="143"/>
                    <a:pt x="3" y="143"/>
                    <a:pt x="3" y="143"/>
                  </a:cubicBezTo>
                  <a:cubicBezTo>
                    <a:pt x="10" y="99"/>
                    <a:pt x="13" y="68"/>
                    <a:pt x="13" y="49"/>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4" name="Freeform 98"/>
            <p:cNvSpPr/>
            <p:nvPr/>
          </p:nvSpPr>
          <p:spPr bwMode="auto">
            <a:xfrm>
              <a:off x="894359" y="3692773"/>
              <a:ext cx="19481" cy="122616"/>
            </a:xfrm>
            <a:custGeom>
              <a:avLst/>
              <a:gdLst>
                <a:gd name="T0" fmla="*/ 12 w 14"/>
                <a:gd name="T1" fmla="*/ 1 h 94"/>
                <a:gd name="T2" fmla="*/ 10 w 14"/>
                <a:gd name="T3" fmla="*/ 0 h 94"/>
                <a:gd name="T4" fmla="*/ 0 w 14"/>
                <a:gd name="T5" fmla="*/ 94 h 94"/>
                <a:gd name="T6" fmla="*/ 5 w 14"/>
                <a:gd name="T7" fmla="*/ 94 h 94"/>
                <a:gd name="T8" fmla="*/ 12 w 14"/>
                <a:gd name="T9" fmla="*/ 46 h 94"/>
                <a:gd name="T10" fmla="*/ 12 w 14"/>
                <a:gd name="T11" fmla="*/ 1 h 94"/>
              </a:gdLst>
              <a:ahLst/>
              <a:cxnLst>
                <a:cxn ang="0">
                  <a:pos x="T0" y="T1"/>
                </a:cxn>
                <a:cxn ang="0">
                  <a:pos x="T2" y="T3"/>
                </a:cxn>
                <a:cxn ang="0">
                  <a:pos x="T4" y="T5"/>
                </a:cxn>
                <a:cxn ang="0">
                  <a:pos x="T6" y="T7"/>
                </a:cxn>
                <a:cxn ang="0">
                  <a:pos x="T8" y="T9"/>
                </a:cxn>
                <a:cxn ang="0">
                  <a:pos x="T10" y="T11"/>
                </a:cxn>
              </a:cxnLst>
              <a:rect l="0" t="0" r="r" b="b"/>
              <a:pathLst>
                <a:path w="14" h="94">
                  <a:moveTo>
                    <a:pt x="12" y="1"/>
                  </a:moveTo>
                  <a:cubicBezTo>
                    <a:pt x="10" y="0"/>
                    <a:pt x="10" y="0"/>
                    <a:pt x="10" y="0"/>
                  </a:cubicBezTo>
                  <a:cubicBezTo>
                    <a:pt x="10" y="19"/>
                    <a:pt x="7" y="50"/>
                    <a:pt x="0" y="94"/>
                  </a:cubicBezTo>
                  <a:cubicBezTo>
                    <a:pt x="5" y="94"/>
                    <a:pt x="5" y="94"/>
                    <a:pt x="5" y="94"/>
                  </a:cubicBezTo>
                  <a:cubicBezTo>
                    <a:pt x="12" y="46"/>
                    <a:pt x="12" y="46"/>
                    <a:pt x="12" y="46"/>
                  </a:cubicBezTo>
                  <a:cubicBezTo>
                    <a:pt x="14" y="31"/>
                    <a:pt x="14" y="16"/>
                    <a:pt x="12" y="1"/>
                  </a:cubicBezTo>
                  <a:close/>
                </a:path>
              </a:pathLst>
            </a:custGeom>
            <a:solidFill>
              <a:srgbClr val="9999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5" name="Freeform 99"/>
            <p:cNvSpPr/>
            <p:nvPr/>
          </p:nvSpPr>
          <p:spPr bwMode="auto">
            <a:xfrm>
              <a:off x="889775" y="3609119"/>
              <a:ext cx="178767" cy="239502"/>
            </a:xfrm>
            <a:custGeom>
              <a:avLst/>
              <a:gdLst>
                <a:gd name="T0" fmla="*/ 90 w 130"/>
                <a:gd name="T1" fmla="*/ 16 h 185"/>
                <a:gd name="T2" fmla="*/ 117 w 130"/>
                <a:gd name="T3" fmla="*/ 29 h 185"/>
                <a:gd name="T4" fmla="*/ 117 w 130"/>
                <a:gd name="T5" fmla="*/ 82 h 185"/>
                <a:gd name="T6" fmla="*/ 107 w 130"/>
                <a:gd name="T7" fmla="*/ 54 h 185"/>
                <a:gd name="T8" fmla="*/ 82 w 130"/>
                <a:gd name="T9" fmla="*/ 150 h 185"/>
                <a:gd name="T10" fmla="*/ 0 w 130"/>
                <a:gd name="T11" fmla="*/ 162 h 185"/>
                <a:gd name="T12" fmla="*/ 36 w 130"/>
                <a:gd name="T13" fmla="*/ 175 h 185"/>
                <a:gd name="T14" fmla="*/ 43 w 130"/>
                <a:gd name="T15" fmla="*/ 177 h 185"/>
                <a:gd name="T16" fmla="*/ 71 w 130"/>
                <a:gd name="T17" fmla="*/ 181 h 185"/>
                <a:gd name="T18" fmla="*/ 98 w 130"/>
                <a:gd name="T19" fmla="*/ 182 h 185"/>
                <a:gd name="T20" fmla="*/ 110 w 130"/>
                <a:gd name="T21" fmla="*/ 81 h 185"/>
                <a:gd name="T22" fmla="*/ 115 w 130"/>
                <a:gd name="T23" fmla="*/ 125 h 185"/>
                <a:gd name="T24" fmla="*/ 115 w 130"/>
                <a:gd name="T25" fmla="*/ 126 h 185"/>
                <a:gd name="T26" fmla="*/ 111 w 130"/>
                <a:gd name="T27" fmla="*/ 171 h 185"/>
                <a:gd name="T28" fmla="*/ 117 w 130"/>
                <a:gd name="T29" fmla="*/ 177 h 185"/>
                <a:gd name="T30" fmla="*/ 117 w 130"/>
                <a:gd name="T31" fmla="*/ 185 h 185"/>
                <a:gd name="T32" fmla="*/ 124 w 130"/>
                <a:gd name="T33" fmla="*/ 176 h 185"/>
                <a:gd name="T34" fmla="*/ 124 w 130"/>
                <a:gd name="T35" fmla="*/ 109 h 185"/>
                <a:gd name="T36" fmla="*/ 128 w 130"/>
                <a:gd name="T37" fmla="*/ 9 h 185"/>
                <a:gd name="T38" fmla="*/ 101 w 130"/>
                <a:gd name="T39" fmla="*/ 0 h 185"/>
                <a:gd name="T40" fmla="*/ 90 w 130"/>
                <a:gd name="T41" fmla="*/ 16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 h="185">
                  <a:moveTo>
                    <a:pt x="90" y="16"/>
                  </a:moveTo>
                  <a:cubicBezTo>
                    <a:pt x="100" y="18"/>
                    <a:pt x="109" y="22"/>
                    <a:pt x="117" y="29"/>
                  </a:cubicBezTo>
                  <a:cubicBezTo>
                    <a:pt x="117" y="82"/>
                    <a:pt x="117" y="82"/>
                    <a:pt x="117" y="82"/>
                  </a:cubicBezTo>
                  <a:cubicBezTo>
                    <a:pt x="107" y="54"/>
                    <a:pt x="107" y="54"/>
                    <a:pt x="107" y="54"/>
                  </a:cubicBezTo>
                  <a:cubicBezTo>
                    <a:pt x="95" y="83"/>
                    <a:pt x="87" y="115"/>
                    <a:pt x="82" y="150"/>
                  </a:cubicBezTo>
                  <a:cubicBezTo>
                    <a:pt x="61" y="165"/>
                    <a:pt x="33" y="169"/>
                    <a:pt x="0" y="162"/>
                  </a:cubicBezTo>
                  <a:cubicBezTo>
                    <a:pt x="12" y="168"/>
                    <a:pt x="24" y="172"/>
                    <a:pt x="36" y="175"/>
                  </a:cubicBezTo>
                  <a:cubicBezTo>
                    <a:pt x="38" y="176"/>
                    <a:pt x="40" y="176"/>
                    <a:pt x="43" y="177"/>
                  </a:cubicBezTo>
                  <a:cubicBezTo>
                    <a:pt x="52" y="179"/>
                    <a:pt x="62" y="180"/>
                    <a:pt x="71" y="181"/>
                  </a:cubicBezTo>
                  <a:cubicBezTo>
                    <a:pt x="80" y="182"/>
                    <a:pt x="89" y="183"/>
                    <a:pt x="98" y="182"/>
                  </a:cubicBezTo>
                  <a:cubicBezTo>
                    <a:pt x="97" y="144"/>
                    <a:pt x="101" y="110"/>
                    <a:pt x="110" y="81"/>
                  </a:cubicBezTo>
                  <a:cubicBezTo>
                    <a:pt x="112" y="95"/>
                    <a:pt x="114" y="110"/>
                    <a:pt x="115" y="125"/>
                  </a:cubicBezTo>
                  <a:cubicBezTo>
                    <a:pt x="115" y="126"/>
                    <a:pt x="115" y="126"/>
                    <a:pt x="115" y="126"/>
                  </a:cubicBezTo>
                  <a:cubicBezTo>
                    <a:pt x="111" y="171"/>
                    <a:pt x="111" y="171"/>
                    <a:pt x="111" y="171"/>
                  </a:cubicBezTo>
                  <a:cubicBezTo>
                    <a:pt x="117" y="177"/>
                    <a:pt x="117" y="177"/>
                    <a:pt x="117" y="177"/>
                  </a:cubicBezTo>
                  <a:cubicBezTo>
                    <a:pt x="117" y="179"/>
                    <a:pt x="117" y="182"/>
                    <a:pt x="117" y="185"/>
                  </a:cubicBezTo>
                  <a:cubicBezTo>
                    <a:pt x="124" y="176"/>
                    <a:pt x="124" y="176"/>
                    <a:pt x="124" y="176"/>
                  </a:cubicBezTo>
                  <a:cubicBezTo>
                    <a:pt x="124" y="109"/>
                    <a:pt x="124" y="109"/>
                    <a:pt x="124" y="109"/>
                  </a:cubicBezTo>
                  <a:cubicBezTo>
                    <a:pt x="128" y="76"/>
                    <a:pt x="130" y="43"/>
                    <a:pt x="128" y="9"/>
                  </a:cubicBezTo>
                  <a:cubicBezTo>
                    <a:pt x="101" y="0"/>
                    <a:pt x="101" y="0"/>
                    <a:pt x="101" y="0"/>
                  </a:cubicBezTo>
                  <a:cubicBezTo>
                    <a:pt x="98" y="6"/>
                    <a:pt x="94" y="11"/>
                    <a:pt x="90" y="1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6" name="Freeform 100"/>
            <p:cNvSpPr/>
            <p:nvPr/>
          </p:nvSpPr>
          <p:spPr bwMode="auto">
            <a:xfrm>
              <a:off x="961970" y="3693919"/>
              <a:ext cx="16043" cy="40108"/>
            </a:xfrm>
            <a:custGeom>
              <a:avLst/>
              <a:gdLst>
                <a:gd name="T0" fmla="*/ 0 w 12"/>
                <a:gd name="T1" fmla="*/ 0 h 31"/>
                <a:gd name="T2" fmla="*/ 0 w 12"/>
                <a:gd name="T3" fmla="*/ 6 h 31"/>
                <a:gd name="T4" fmla="*/ 8 w 12"/>
                <a:gd name="T5" fmla="*/ 31 h 31"/>
                <a:gd name="T6" fmla="*/ 8 w 12"/>
                <a:gd name="T7" fmla="*/ 19 h 31"/>
                <a:gd name="T8" fmla="*/ 7 w 12"/>
                <a:gd name="T9" fmla="*/ 16 h 31"/>
                <a:gd name="T10" fmla="*/ 0 w 12"/>
                <a:gd name="T11" fmla="*/ 0 h 31"/>
              </a:gdLst>
              <a:ahLst/>
              <a:cxnLst>
                <a:cxn ang="0">
                  <a:pos x="T0" y="T1"/>
                </a:cxn>
                <a:cxn ang="0">
                  <a:pos x="T2" y="T3"/>
                </a:cxn>
                <a:cxn ang="0">
                  <a:pos x="T4" y="T5"/>
                </a:cxn>
                <a:cxn ang="0">
                  <a:pos x="T6" y="T7"/>
                </a:cxn>
                <a:cxn ang="0">
                  <a:pos x="T8" y="T9"/>
                </a:cxn>
                <a:cxn ang="0">
                  <a:pos x="T10" y="T11"/>
                </a:cxn>
              </a:cxnLst>
              <a:rect l="0" t="0" r="r" b="b"/>
              <a:pathLst>
                <a:path w="12" h="31">
                  <a:moveTo>
                    <a:pt x="0" y="0"/>
                  </a:moveTo>
                  <a:cubicBezTo>
                    <a:pt x="0" y="6"/>
                    <a:pt x="0" y="6"/>
                    <a:pt x="0" y="6"/>
                  </a:cubicBezTo>
                  <a:cubicBezTo>
                    <a:pt x="8" y="31"/>
                    <a:pt x="8" y="31"/>
                    <a:pt x="8" y="31"/>
                  </a:cubicBezTo>
                  <a:cubicBezTo>
                    <a:pt x="12" y="31"/>
                    <a:pt x="12" y="27"/>
                    <a:pt x="8" y="19"/>
                  </a:cubicBezTo>
                  <a:cubicBezTo>
                    <a:pt x="7" y="16"/>
                    <a:pt x="7" y="16"/>
                    <a:pt x="7" y="16"/>
                  </a:cubicBezTo>
                  <a:cubicBezTo>
                    <a:pt x="0" y="0"/>
                    <a:pt x="0" y="0"/>
                    <a:pt x="0"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7" name="Freeform 101"/>
            <p:cNvSpPr>
              <a:spLocks noEditPoints="1"/>
            </p:cNvSpPr>
            <p:nvPr/>
          </p:nvSpPr>
          <p:spPr bwMode="auto">
            <a:xfrm>
              <a:off x="923008" y="3673292"/>
              <a:ext cx="50421" cy="63027"/>
            </a:xfrm>
            <a:custGeom>
              <a:avLst/>
              <a:gdLst>
                <a:gd name="T0" fmla="*/ 28 w 37"/>
                <a:gd name="T1" fmla="*/ 22 h 48"/>
                <a:gd name="T2" fmla="*/ 28 w 37"/>
                <a:gd name="T3" fmla="*/ 16 h 48"/>
                <a:gd name="T4" fmla="*/ 35 w 37"/>
                <a:gd name="T5" fmla="*/ 32 h 48"/>
                <a:gd name="T6" fmla="*/ 37 w 37"/>
                <a:gd name="T7" fmla="*/ 32 h 48"/>
                <a:gd name="T8" fmla="*/ 26 w 37"/>
                <a:gd name="T9" fmla="*/ 9 h 48"/>
                <a:gd name="T10" fmla="*/ 17 w 37"/>
                <a:gd name="T11" fmla="*/ 0 h 48"/>
                <a:gd name="T12" fmla="*/ 0 w 37"/>
                <a:gd name="T13" fmla="*/ 21 h 48"/>
                <a:gd name="T14" fmla="*/ 4 w 37"/>
                <a:gd name="T15" fmla="*/ 32 h 48"/>
                <a:gd name="T16" fmla="*/ 13 w 37"/>
                <a:gd name="T17" fmla="*/ 42 h 48"/>
                <a:gd name="T18" fmla="*/ 8 w 37"/>
                <a:gd name="T19" fmla="*/ 32 h 48"/>
                <a:gd name="T20" fmla="*/ 8 w 37"/>
                <a:gd name="T21" fmla="*/ 28 h 48"/>
                <a:gd name="T22" fmla="*/ 15 w 37"/>
                <a:gd name="T23" fmla="*/ 41 h 48"/>
                <a:gd name="T24" fmla="*/ 20 w 37"/>
                <a:gd name="T25" fmla="*/ 47 h 48"/>
                <a:gd name="T26" fmla="*/ 15 w 37"/>
                <a:gd name="T27" fmla="*/ 31 h 48"/>
                <a:gd name="T28" fmla="*/ 15 w 37"/>
                <a:gd name="T29" fmla="*/ 27 h 48"/>
                <a:gd name="T30" fmla="*/ 19 w 37"/>
                <a:gd name="T31" fmla="*/ 40 h 48"/>
                <a:gd name="T32" fmla="*/ 23 w 37"/>
                <a:gd name="T33" fmla="*/ 46 h 48"/>
                <a:gd name="T34" fmla="*/ 30 w 37"/>
                <a:gd name="T35" fmla="*/ 47 h 48"/>
                <a:gd name="T36" fmla="*/ 20 w 37"/>
                <a:gd name="T37" fmla="*/ 28 h 48"/>
                <a:gd name="T38" fmla="*/ 22 w 37"/>
                <a:gd name="T39" fmla="*/ 21 h 48"/>
                <a:gd name="T40" fmla="*/ 28 w 37"/>
                <a:gd name="T41" fmla="*/ 36 h 48"/>
                <a:gd name="T42" fmla="*/ 33 w 37"/>
                <a:gd name="T43" fmla="*/ 43 h 48"/>
                <a:gd name="T44" fmla="*/ 36 w 37"/>
                <a:gd name="T45" fmla="*/ 47 h 48"/>
                <a:gd name="T46" fmla="*/ 28 w 37"/>
                <a:gd name="T47" fmla="*/ 22 h 48"/>
                <a:gd name="T48" fmla="*/ 19 w 37"/>
                <a:gd name="T49" fmla="*/ 5 h 48"/>
                <a:gd name="T50" fmla="*/ 5 w 37"/>
                <a:gd name="T51" fmla="*/ 22 h 48"/>
                <a:gd name="T52" fmla="*/ 6 w 37"/>
                <a:gd name="T53" fmla="*/ 34 h 48"/>
                <a:gd name="T54" fmla="*/ 2 w 37"/>
                <a:gd name="T55" fmla="*/ 21 h 48"/>
                <a:gd name="T56" fmla="*/ 17 w 37"/>
                <a:gd name="T57" fmla="*/ 3 h 48"/>
                <a:gd name="T58" fmla="*/ 19 w 37"/>
                <a:gd name="T59"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7" h="48">
                  <a:moveTo>
                    <a:pt x="28" y="22"/>
                  </a:moveTo>
                  <a:cubicBezTo>
                    <a:pt x="28" y="16"/>
                    <a:pt x="28" y="16"/>
                    <a:pt x="28" y="16"/>
                  </a:cubicBezTo>
                  <a:cubicBezTo>
                    <a:pt x="35" y="32"/>
                    <a:pt x="35" y="32"/>
                    <a:pt x="35" y="32"/>
                  </a:cubicBezTo>
                  <a:cubicBezTo>
                    <a:pt x="37" y="32"/>
                    <a:pt x="37" y="32"/>
                    <a:pt x="37" y="32"/>
                  </a:cubicBezTo>
                  <a:cubicBezTo>
                    <a:pt x="26" y="9"/>
                    <a:pt x="26" y="9"/>
                    <a:pt x="26" y="9"/>
                  </a:cubicBezTo>
                  <a:cubicBezTo>
                    <a:pt x="17" y="0"/>
                    <a:pt x="17" y="0"/>
                    <a:pt x="17" y="0"/>
                  </a:cubicBezTo>
                  <a:cubicBezTo>
                    <a:pt x="0" y="21"/>
                    <a:pt x="0" y="21"/>
                    <a:pt x="0" y="21"/>
                  </a:cubicBezTo>
                  <a:cubicBezTo>
                    <a:pt x="4" y="32"/>
                    <a:pt x="4" y="32"/>
                    <a:pt x="4" y="32"/>
                  </a:cubicBezTo>
                  <a:cubicBezTo>
                    <a:pt x="6" y="40"/>
                    <a:pt x="9" y="44"/>
                    <a:pt x="13" y="42"/>
                  </a:cubicBezTo>
                  <a:cubicBezTo>
                    <a:pt x="8" y="32"/>
                    <a:pt x="8" y="32"/>
                    <a:pt x="8" y="32"/>
                  </a:cubicBezTo>
                  <a:cubicBezTo>
                    <a:pt x="8" y="28"/>
                    <a:pt x="8" y="28"/>
                    <a:pt x="8" y="28"/>
                  </a:cubicBezTo>
                  <a:cubicBezTo>
                    <a:pt x="15" y="41"/>
                    <a:pt x="15" y="41"/>
                    <a:pt x="15" y="41"/>
                  </a:cubicBezTo>
                  <a:cubicBezTo>
                    <a:pt x="17" y="45"/>
                    <a:pt x="18" y="47"/>
                    <a:pt x="20" y="47"/>
                  </a:cubicBezTo>
                  <a:cubicBezTo>
                    <a:pt x="17" y="41"/>
                    <a:pt x="15" y="36"/>
                    <a:pt x="15" y="31"/>
                  </a:cubicBezTo>
                  <a:cubicBezTo>
                    <a:pt x="15" y="27"/>
                    <a:pt x="15" y="27"/>
                    <a:pt x="15" y="27"/>
                  </a:cubicBezTo>
                  <a:cubicBezTo>
                    <a:pt x="19" y="40"/>
                    <a:pt x="19" y="40"/>
                    <a:pt x="19" y="40"/>
                  </a:cubicBezTo>
                  <a:cubicBezTo>
                    <a:pt x="20" y="42"/>
                    <a:pt x="22" y="44"/>
                    <a:pt x="23" y="46"/>
                  </a:cubicBezTo>
                  <a:cubicBezTo>
                    <a:pt x="26" y="48"/>
                    <a:pt x="28" y="48"/>
                    <a:pt x="30" y="47"/>
                  </a:cubicBezTo>
                  <a:cubicBezTo>
                    <a:pt x="20" y="28"/>
                    <a:pt x="20" y="28"/>
                    <a:pt x="20" y="28"/>
                  </a:cubicBezTo>
                  <a:cubicBezTo>
                    <a:pt x="22" y="21"/>
                    <a:pt x="22" y="21"/>
                    <a:pt x="22" y="21"/>
                  </a:cubicBezTo>
                  <a:cubicBezTo>
                    <a:pt x="28" y="36"/>
                    <a:pt x="28" y="36"/>
                    <a:pt x="28" y="36"/>
                  </a:cubicBezTo>
                  <a:cubicBezTo>
                    <a:pt x="33" y="43"/>
                    <a:pt x="33" y="43"/>
                    <a:pt x="33" y="43"/>
                  </a:cubicBezTo>
                  <a:cubicBezTo>
                    <a:pt x="36" y="47"/>
                    <a:pt x="36" y="47"/>
                    <a:pt x="36" y="47"/>
                  </a:cubicBezTo>
                  <a:cubicBezTo>
                    <a:pt x="28" y="22"/>
                    <a:pt x="28" y="22"/>
                    <a:pt x="28" y="22"/>
                  </a:cubicBezTo>
                  <a:close/>
                  <a:moveTo>
                    <a:pt x="19" y="5"/>
                  </a:moveTo>
                  <a:cubicBezTo>
                    <a:pt x="5" y="22"/>
                    <a:pt x="5" y="22"/>
                    <a:pt x="5" y="22"/>
                  </a:cubicBezTo>
                  <a:cubicBezTo>
                    <a:pt x="6" y="34"/>
                    <a:pt x="6" y="34"/>
                    <a:pt x="6" y="34"/>
                  </a:cubicBezTo>
                  <a:cubicBezTo>
                    <a:pt x="2" y="21"/>
                    <a:pt x="2" y="21"/>
                    <a:pt x="2" y="21"/>
                  </a:cubicBezTo>
                  <a:cubicBezTo>
                    <a:pt x="17" y="3"/>
                    <a:pt x="17" y="3"/>
                    <a:pt x="17" y="3"/>
                  </a:cubicBezTo>
                  <a:cubicBezTo>
                    <a:pt x="19" y="5"/>
                    <a:pt x="19" y="5"/>
                    <a:pt x="19" y="5"/>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8" name="Freeform 102"/>
            <p:cNvSpPr/>
            <p:nvPr/>
          </p:nvSpPr>
          <p:spPr bwMode="auto">
            <a:xfrm>
              <a:off x="925300" y="3677876"/>
              <a:ext cx="24065" cy="40108"/>
            </a:xfrm>
            <a:custGeom>
              <a:avLst/>
              <a:gdLst>
                <a:gd name="T0" fmla="*/ 4 w 21"/>
                <a:gd name="T1" fmla="*/ 21 h 35"/>
                <a:gd name="T2" fmla="*/ 21 w 21"/>
                <a:gd name="T3" fmla="*/ 2 h 35"/>
                <a:gd name="T4" fmla="*/ 18 w 21"/>
                <a:gd name="T5" fmla="*/ 0 h 35"/>
                <a:gd name="T6" fmla="*/ 0 w 21"/>
                <a:gd name="T7" fmla="*/ 20 h 35"/>
                <a:gd name="T8" fmla="*/ 5 w 21"/>
                <a:gd name="T9" fmla="*/ 35 h 35"/>
                <a:gd name="T10" fmla="*/ 4 w 21"/>
                <a:gd name="T11" fmla="*/ 21 h 35"/>
                <a:gd name="T12" fmla="*/ 4 w 21"/>
                <a:gd name="T13" fmla="*/ 21 h 35"/>
              </a:gdLst>
              <a:ahLst/>
              <a:cxnLst>
                <a:cxn ang="0">
                  <a:pos x="T0" y="T1"/>
                </a:cxn>
                <a:cxn ang="0">
                  <a:pos x="T2" y="T3"/>
                </a:cxn>
                <a:cxn ang="0">
                  <a:pos x="T4" y="T5"/>
                </a:cxn>
                <a:cxn ang="0">
                  <a:pos x="T6" y="T7"/>
                </a:cxn>
                <a:cxn ang="0">
                  <a:pos x="T8" y="T9"/>
                </a:cxn>
                <a:cxn ang="0">
                  <a:pos x="T10" y="T11"/>
                </a:cxn>
                <a:cxn ang="0">
                  <a:pos x="T12" y="T13"/>
                </a:cxn>
              </a:cxnLst>
              <a:rect l="0" t="0" r="r" b="b"/>
              <a:pathLst>
                <a:path w="21" h="35">
                  <a:moveTo>
                    <a:pt x="4" y="21"/>
                  </a:moveTo>
                  <a:lnTo>
                    <a:pt x="21" y="2"/>
                  </a:lnTo>
                  <a:lnTo>
                    <a:pt x="18" y="0"/>
                  </a:lnTo>
                  <a:lnTo>
                    <a:pt x="0" y="20"/>
                  </a:lnTo>
                  <a:lnTo>
                    <a:pt x="5" y="35"/>
                  </a:lnTo>
                  <a:lnTo>
                    <a:pt x="4" y="21"/>
                  </a:lnTo>
                  <a:lnTo>
                    <a:pt x="4" y="21"/>
                  </a:ln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9" name="Freeform 103"/>
            <p:cNvSpPr/>
            <p:nvPr/>
          </p:nvSpPr>
          <p:spPr bwMode="auto">
            <a:xfrm>
              <a:off x="950511" y="3700794"/>
              <a:ext cx="18335" cy="33233"/>
            </a:xfrm>
            <a:custGeom>
              <a:avLst/>
              <a:gdLst>
                <a:gd name="T0" fmla="*/ 13 w 13"/>
                <a:gd name="T1" fmla="*/ 22 h 26"/>
                <a:gd name="T2" fmla="*/ 8 w 13"/>
                <a:gd name="T3" fmla="*/ 15 h 26"/>
                <a:gd name="T4" fmla="*/ 2 w 13"/>
                <a:gd name="T5" fmla="*/ 0 h 26"/>
                <a:gd name="T6" fmla="*/ 0 w 13"/>
                <a:gd name="T7" fmla="*/ 7 h 26"/>
                <a:gd name="T8" fmla="*/ 10 w 13"/>
                <a:gd name="T9" fmla="*/ 26 h 26"/>
                <a:gd name="T10" fmla="*/ 13 w 13"/>
                <a:gd name="T11" fmla="*/ 22 h 26"/>
              </a:gdLst>
              <a:ahLst/>
              <a:cxnLst>
                <a:cxn ang="0">
                  <a:pos x="T0" y="T1"/>
                </a:cxn>
                <a:cxn ang="0">
                  <a:pos x="T2" y="T3"/>
                </a:cxn>
                <a:cxn ang="0">
                  <a:pos x="T4" y="T5"/>
                </a:cxn>
                <a:cxn ang="0">
                  <a:pos x="T6" y="T7"/>
                </a:cxn>
                <a:cxn ang="0">
                  <a:pos x="T8" y="T9"/>
                </a:cxn>
                <a:cxn ang="0">
                  <a:pos x="T10" y="T11"/>
                </a:cxn>
              </a:cxnLst>
              <a:rect l="0" t="0" r="r" b="b"/>
              <a:pathLst>
                <a:path w="13" h="26">
                  <a:moveTo>
                    <a:pt x="13" y="22"/>
                  </a:moveTo>
                  <a:cubicBezTo>
                    <a:pt x="8" y="15"/>
                    <a:pt x="8" y="15"/>
                    <a:pt x="8" y="15"/>
                  </a:cubicBezTo>
                  <a:cubicBezTo>
                    <a:pt x="2" y="0"/>
                    <a:pt x="2" y="0"/>
                    <a:pt x="2" y="0"/>
                  </a:cubicBezTo>
                  <a:cubicBezTo>
                    <a:pt x="0" y="7"/>
                    <a:pt x="0" y="7"/>
                    <a:pt x="0" y="7"/>
                  </a:cubicBezTo>
                  <a:cubicBezTo>
                    <a:pt x="10" y="26"/>
                    <a:pt x="10" y="26"/>
                    <a:pt x="10" y="26"/>
                  </a:cubicBezTo>
                  <a:cubicBezTo>
                    <a:pt x="11" y="26"/>
                    <a:pt x="12" y="25"/>
                    <a:pt x="13" y="22"/>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0" name="Freeform 104"/>
            <p:cNvSpPr/>
            <p:nvPr/>
          </p:nvSpPr>
          <p:spPr bwMode="auto">
            <a:xfrm>
              <a:off x="978013" y="3713400"/>
              <a:ext cx="71048" cy="446917"/>
            </a:xfrm>
            <a:custGeom>
              <a:avLst/>
              <a:gdLst>
                <a:gd name="T0" fmla="*/ 51 w 52"/>
                <a:gd name="T1" fmla="*/ 45 h 344"/>
                <a:gd name="T2" fmla="*/ 51 w 52"/>
                <a:gd name="T3" fmla="*/ 44 h 344"/>
                <a:gd name="T4" fmla="*/ 46 w 52"/>
                <a:gd name="T5" fmla="*/ 0 h 344"/>
                <a:gd name="T6" fmla="*/ 34 w 52"/>
                <a:gd name="T7" fmla="*/ 101 h 344"/>
                <a:gd name="T8" fmla="*/ 7 w 52"/>
                <a:gd name="T9" fmla="*/ 100 h 344"/>
                <a:gd name="T10" fmla="*/ 37 w 52"/>
                <a:gd name="T11" fmla="*/ 116 h 344"/>
                <a:gd name="T12" fmla="*/ 42 w 52"/>
                <a:gd name="T13" fmla="*/ 171 h 344"/>
                <a:gd name="T14" fmla="*/ 25 w 52"/>
                <a:gd name="T15" fmla="*/ 268 h 344"/>
                <a:gd name="T16" fmla="*/ 0 w 52"/>
                <a:gd name="T17" fmla="*/ 340 h 344"/>
                <a:gd name="T18" fmla="*/ 24 w 52"/>
                <a:gd name="T19" fmla="*/ 332 h 344"/>
                <a:gd name="T20" fmla="*/ 35 w 52"/>
                <a:gd name="T21" fmla="*/ 296 h 344"/>
                <a:gd name="T22" fmla="*/ 35 w 52"/>
                <a:gd name="T23" fmla="*/ 261 h 344"/>
                <a:gd name="T24" fmla="*/ 50 w 52"/>
                <a:gd name="T25" fmla="*/ 190 h 344"/>
                <a:gd name="T26" fmla="*/ 46 w 52"/>
                <a:gd name="T27" fmla="*/ 103 h 344"/>
                <a:gd name="T28" fmla="*/ 47 w 52"/>
                <a:gd name="T29" fmla="*/ 90 h 344"/>
                <a:gd name="T30" fmla="*/ 51 w 52"/>
                <a:gd name="T31" fmla="*/ 45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344">
                  <a:moveTo>
                    <a:pt x="51" y="45"/>
                  </a:moveTo>
                  <a:cubicBezTo>
                    <a:pt x="51" y="45"/>
                    <a:pt x="51" y="45"/>
                    <a:pt x="51" y="44"/>
                  </a:cubicBezTo>
                  <a:cubicBezTo>
                    <a:pt x="50" y="29"/>
                    <a:pt x="48" y="14"/>
                    <a:pt x="46" y="0"/>
                  </a:cubicBezTo>
                  <a:cubicBezTo>
                    <a:pt x="37" y="29"/>
                    <a:pt x="33" y="63"/>
                    <a:pt x="34" y="101"/>
                  </a:cubicBezTo>
                  <a:cubicBezTo>
                    <a:pt x="25" y="102"/>
                    <a:pt x="16" y="101"/>
                    <a:pt x="7" y="100"/>
                  </a:cubicBezTo>
                  <a:cubicBezTo>
                    <a:pt x="19" y="102"/>
                    <a:pt x="29" y="108"/>
                    <a:pt x="37" y="116"/>
                  </a:cubicBezTo>
                  <a:cubicBezTo>
                    <a:pt x="42" y="134"/>
                    <a:pt x="44" y="152"/>
                    <a:pt x="42" y="171"/>
                  </a:cubicBezTo>
                  <a:cubicBezTo>
                    <a:pt x="39" y="204"/>
                    <a:pt x="33" y="237"/>
                    <a:pt x="25" y="268"/>
                  </a:cubicBezTo>
                  <a:cubicBezTo>
                    <a:pt x="25" y="300"/>
                    <a:pt x="17" y="324"/>
                    <a:pt x="0" y="340"/>
                  </a:cubicBezTo>
                  <a:cubicBezTo>
                    <a:pt x="7" y="344"/>
                    <a:pt x="15" y="341"/>
                    <a:pt x="24" y="332"/>
                  </a:cubicBezTo>
                  <a:cubicBezTo>
                    <a:pt x="35" y="296"/>
                    <a:pt x="35" y="296"/>
                    <a:pt x="35" y="296"/>
                  </a:cubicBezTo>
                  <a:cubicBezTo>
                    <a:pt x="32" y="284"/>
                    <a:pt x="32" y="273"/>
                    <a:pt x="35" y="261"/>
                  </a:cubicBezTo>
                  <a:cubicBezTo>
                    <a:pt x="42" y="236"/>
                    <a:pt x="48" y="212"/>
                    <a:pt x="50" y="190"/>
                  </a:cubicBezTo>
                  <a:cubicBezTo>
                    <a:pt x="52" y="160"/>
                    <a:pt x="51" y="131"/>
                    <a:pt x="46" y="103"/>
                  </a:cubicBezTo>
                  <a:cubicBezTo>
                    <a:pt x="47" y="90"/>
                    <a:pt x="47" y="90"/>
                    <a:pt x="47" y="90"/>
                  </a:cubicBezTo>
                  <a:cubicBezTo>
                    <a:pt x="51" y="45"/>
                    <a:pt x="51" y="45"/>
                    <a:pt x="51" y="45"/>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1" name="Freeform 105"/>
            <p:cNvSpPr/>
            <p:nvPr/>
          </p:nvSpPr>
          <p:spPr bwMode="auto">
            <a:xfrm>
              <a:off x="913841" y="3838307"/>
              <a:ext cx="83654" cy="303675"/>
            </a:xfrm>
            <a:custGeom>
              <a:avLst/>
              <a:gdLst>
                <a:gd name="T0" fmla="*/ 48 w 61"/>
                <a:gd name="T1" fmla="*/ 22 h 234"/>
                <a:gd name="T2" fmla="*/ 51 w 61"/>
                <a:gd name="T3" fmla="*/ 62 h 234"/>
                <a:gd name="T4" fmla="*/ 38 w 61"/>
                <a:gd name="T5" fmla="*/ 145 h 234"/>
                <a:gd name="T6" fmla="*/ 38 w 61"/>
                <a:gd name="T7" fmla="*/ 179 h 234"/>
                <a:gd name="T8" fmla="*/ 0 w 61"/>
                <a:gd name="T9" fmla="*/ 229 h 234"/>
                <a:gd name="T10" fmla="*/ 36 w 61"/>
                <a:gd name="T11" fmla="*/ 214 h 234"/>
                <a:gd name="T12" fmla="*/ 48 w 61"/>
                <a:gd name="T13" fmla="*/ 185 h 234"/>
                <a:gd name="T14" fmla="*/ 48 w 61"/>
                <a:gd name="T15" fmla="*/ 149 h 234"/>
                <a:gd name="T16" fmla="*/ 61 w 61"/>
                <a:gd name="T17" fmla="*/ 84 h 234"/>
                <a:gd name="T18" fmla="*/ 59 w 61"/>
                <a:gd name="T19" fmla="*/ 48 h 234"/>
                <a:gd name="T20" fmla="*/ 54 w 61"/>
                <a:gd name="T21" fmla="*/ 4 h 234"/>
                <a:gd name="T22" fmla="*/ 26 w 61"/>
                <a:gd name="T23" fmla="*/ 0 h 234"/>
                <a:gd name="T24" fmla="*/ 48 w 61"/>
                <a:gd name="T25" fmla="*/ 2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 h="234">
                  <a:moveTo>
                    <a:pt x="48" y="22"/>
                  </a:moveTo>
                  <a:cubicBezTo>
                    <a:pt x="47" y="38"/>
                    <a:pt x="49" y="51"/>
                    <a:pt x="51" y="62"/>
                  </a:cubicBezTo>
                  <a:cubicBezTo>
                    <a:pt x="50" y="91"/>
                    <a:pt x="46" y="119"/>
                    <a:pt x="38" y="145"/>
                  </a:cubicBezTo>
                  <a:cubicBezTo>
                    <a:pt x="38" y="179"/>
                    <a:pt x="38" y="179"/>
                    <a:pt x="38" y="179"/>
                  </a:cubicBezTo>
                  <a:cubicBezTo>
                    <a:pt x="31" y="204"/>
                    <a:pt x="18" y="221"/>
                    <a:pt x="0" y="229"/>
                  </a:cubicBezTo>
                  <a:cubicBezTo>
                    <a:pt x="10" y="234"/>
                    <a:pt x="22" y="229"/>
                    <a:pt x="36" y="214"/>
                  </a:cubicBezTo>
                  <a:cubicBezTo>
                    <a:pt x="38" y="203"/>
                    <a:pt x="42" y="194"/>
                    <a:pt x="48" y="185"/>
                  </a:cubicBezTo>
                  <a:cubicBezTo>
                    <a:pt x="48" y="149"/>
                    <a:pt x="48" y="149"/>
                    <a:pt x="48" y="149"/>
                  </a:cubicBezTo>
                  <a:cubicBezTo>
                    <a:pt x="61" y="84"/>
                    <a:pt x="61" y="84"/>
                    <a:pt x="61" y="84"/>
                  </a:cubicBezTo>
                  <a:cubicBezTo>
                    <a:pt x="61" y="72"/>
                    <a:pt x="60" y="60"/>
                    <a:pt x="59" y="48"/>
                  </a:cubicBezTo>
                  <a:cubicBezTo>
                    <a:pt x="55" y="34"/>
                    <a:pt x="54" y="20"/>
                    <a:pt x="54" y="4"/>
                  </a:cubicBezTo>
                  <a:cubicBezTo>
                    <a:pt x="45" y="3"/>
                    <a:pt x="35" y="2"/>
                    <a:pt x="26" y="0"/>
                  </a:cubicBezTo>
                  <a:cubicBezTo>
                    <a:pt x="36" y="3"/>
                    <a:pt x="43" y="11"/>
                    <a:pt x="48" y="22"/>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2" name="Freeform 106"/>
            <p:cNvSpPr>
              <a:spLocks noEditPoints="1"/>
            </p:cNvSpPr>
            <p:nvPr/>
          </p:nvSpPr>
          <p:spPr bwMode="auto">
            <a:xfrm>
              <a:off x="909257" y="3836016"/>
              <a:ext cx="74487" cy="299091"/>
            </a:xfrm>
            <a:custGeom>
              <a:avLst/>
              <a:gdLst>
                <a:gd name="T0" fmla="*/ 54 w 54"/>
                <a:gd name="T1" fmla="*/ 64 h 231"/>
                <a:gd name="T2" fmla="*/ 51 w 54"/>
                <a:gd name="T3" fmla="*/ 24 h 231"/>
                <a:gd name="T4" fmla="*/ 29 w 54"/>
                <a:gd name="T5" fmla="*/ 2 h 231"/>
                <a:gd name="T6" fmla="*/ 22 w 54"/>
                <a:gd name="T7" fmla="*/ 0 h 231"/>
                <a:gd name="T8" fmla="*/ 29 w 54"/>
                <a:gd name="T9" fmla="*/ 40 h 231"/>
                <a:gd name="T10" fmla="*/ 26 w 54"/>
                <a:gd name="T11" fmla="*/ 142 h 231"/>
                <a:gd name="T12" fmla="*/ 0 w 54"/>
                <a:gd name="T13" fmla="*/ 229 h 231"/>
                <a:gd name="T14" fmla="*/ 3 w 54"/>
                <a:gd name="T15" fmla="*/ 231 h 231"/>
                <a:gd name="T16" fmla="*/ 41 w 54"/>
                <a:gd name="T17" fmla="*/ 181 h 231"/>
                <a:gd name="T18" fmla="*/ 41 w 54"/>
                <a:gd name="T19" fmla="*/ 147 h 231"/>
                <a:gd name="T20" fmla="*/ 54 w 54"/>
                <a:gd name="T21" fmla="*/ 64 h 231"/>
                <a:gd name="T22" fmla="*/ 24 w 54"/>
                <a:gd name="T23" fmla="*/ 4 h 231"/>
                <a:gd name="T24" fmla="*/ 28 w 54"/>
                <a:gd name="T25" fmla="*/ 4 h 231"/>
                <a:gd name="T26" fmla="*/ 36 w 54"/>
                <a:gd name="T27" fmla="*/ 38 h 231"/>
                <a:gd name="T28" fmla="*/ 33 w 54"/>
                <a:gd name="T29" fmla="*/ 103 h 231"/>
                <a:gd name="T30" fmla="*/ 33 w 54"/>
                <a:gd name="T31" fmla="*/ 145 h 231"/>
                <a:gd name="T32" fmla="*/ 20 w 54"/>
                <a:gd name="T33" fmla="*/ 195 h 231"/>
                <a:gd name="T34" fmla="*/ 9 w 54"/>
                <a:gd name="T35" fmla="*/ 224 h 231"/>
                <a:gd name="T36" fmla="*/ 3 w 54"/>
                <a:gd name="T37" fmla="*/ 227 h 231"/>
                <a:gd name="T38" fmla="*/ 18 w 54"/>
                <a:gd name="T39" fmla="*/ 194 h 231"/>
                <a:gd name="T40" fmla="*/ 28 w 54"/>
                <a:gd name="T41" fmla="*/ 143 h 231"/>
                <a:gd name="T42" fmla="*/ 28 w 54"/>
                <a:gd name="T43" fmla="*/ 100 h 231"/>
                <a:gd name="T44" fmla="*/ 32 w 54"/>
                <a:gd name="T45" fmla="*/ 39 h 231"/>
                <a:gd name="T46" fmla="*/ 24 w 54"/>
                <a:gd name="T47" fmla="*/ 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31">
                  <a:moveTo>
                    <a:pt x="54" y="64"/>
                  </a:moveTo>
                  <a:cubicBezTo>
                    <a:pt x="52" y="53"/>
                    <a:pt x="50" y="40"/>
                    <a:pt x="51" y="24"/>
                  </a:cubicBezTo>
                  <a:cubicBezTo>
                    <a:pt x="46" y="13"/>
                    <a:pt x="39" y="5"/>
                    <a:pt x="29" y="2"/>
                  </a:cubicBezTo>
                  <a:cubicBezTo>
                    <a:pt x="26" y="1"/>
                    <a:pt x="24" y="1"/>
                    <a:pt x="22" y="0"/>
                  </a:cubicBezTo>
                  <a:cubicBezTo>
                    <a:pt x="21" y="14"/>
                    <a:pt x="23" y="27"/>
                    <a:pt x="29" y="40"/>
                  </a:cubicBezTo>
                  <a:cubicBezTo>
                    <a:pt x="25" y="70"/>
                    <a:pt x="24" y="104"/>
                    <a:pt x="26" y="142"/>
                  </a:cubicBezTo>
                  <a:cubicBezTo>
                    <a:pt x="24" y="172"/>
                    <a:pt x="15" y="200"/>
                    <a:pt x="0" y="229"/>
                  </a:cubicBezTo>
                  <a:cubicBezTo>
                    <a:pt x="1" y="230"/>
                    <a:pt x="2" y="230"/>
                    <a:pt x="3" y="231"/>
                  </a:cubicBezTo>
                  <a:cubicBezTo>
                    <a:pt x="21" y="223"/>
                    <a:pt x="34" y="206"/>
                    <a:pt x="41" y="181"/>
                  </a:cubicBezTo>
                  <a:cubicBezTo>
                    <a:pt x="41" y="147"/>
                    <a:pt x="41" y="147"/>
                    <a:pt x="41" y="147"/>
                  </a:cubicBezTo>
                  <a:cubicBezTo>
                    <a:pt x="49" y="121"/>
                    <a:pt x="53" y="93"/>
                    <a:pt x="54" y="64"/>
                  </a:cubicBezTo>
                  <a:close/>
                  <a:moveTo>
                    <a:pt x="24" y="4"/>
                  </a:moveTo>
                  <a:cubicBezTo>
                    <a:pt x="28" y="4"/>
                    <a:pt x="28" y="4"/>
                    <a:pt x="28" y="4"/>
                  </a:cubicBezTo>
                  <a:cubicBezTo>
                    <a:pt x="28" y="15"/>
                    <a:pt x="31" y="26"/>
                    <a:pt x="36" y="38"/>
                  </a:cubicBezTo>
                  <a:cubicBezTo>
                    <a:pt x="33" y="103"/>
                    <a:pt x="33" y="103"/>
                    <a:pt x="33" y="103"/>
                  </a:cubicBezTo>
                  <a:cubicBezTo>
                    <a:pt x="33" y="145"/>
                    <a:pt x="33" y="145"/>
                    <a:pt x="33" y="145"/>
                  </a:cubicBezTo>
                  <a:cubicBezTo>
                    <a:pt x="31" y="163"/>
                    <a:pt x="27" y="180"/>
                    <a:pt x="20" y="195"/>
                  </a:cubicBezTo>
                  <a:cubicBezTo>
                    <a:pt x="9" y="224"/>
                    <a:pt x="9" y="224"/>
                    <a:pt x="9" y="224"/>
                  </a:cubicBezTo>
                  <a:cubicBezTo>
                    <a:pt x="3" y="227"/>
                    <a:pt x="3" y="227"/>
                    <a:pt x="3" y="227"/>
                  </a:cubicBezTo>
                  <a:cubicBezTo>
                    <a:pt x="18" y="194"/>
                    <a:pt x="18" y="194"/>
                    <a:pt x="18" y="194"/>
                  </a:cubicBezTo>
                  <a:cubicBezTo>
                    <a:pt x="24" y="175"/>
                    <a:pt x="27" y="158"/>
                    <a:pt x="28" y="143"/>
                  </a:cubicBezTo>
                  <a:cubicBezTo>
                    <a:pt x="28" y="100"/>
                    <a:pt x="28" y="100"/>
                    <a:pt x="28" y="100"/>
                  </a:cubicBezTo>
                  <a:cubicBezTo>
                    <a:pt x="32" y="39"/>
                    <a:pt x="32" y="39"/>
                    <a:pt x="32" y="39"/>
                  </a:cubicBezTo>
                  <a:cubicBezTo>
                    <a:pt x="26" y="27"/>
                    <a:pt x="24" y="15"/>
                    <a:pt x="24" y="4"/>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5" name="Freeform 107"/>
            <p:cNvSpPr/>
            <p:nvPr/>
          </p:nvSpPr>
          <p:spPr bwMode="auto">
            <a:xfrm>
              <a:off x="913841" y="3840599"/>
              <a:ext cx="44692" cy="289924"/>
            </a:xfrm>
            <a:custGeom>
              <a:avLst/>
              <a:gdLst>
                <a:gd name="T0" fmla="*/ 25 w 33"/>
                <a:gd name="T1" fmla="*/ 0 h 223"/>
                <a:gd name="T2" fmla="*/ 21 w 33"/>
                <a:gd name="T3" fmla="*/ 0 h 223"/>
                <a:gd name="T4" fmla="*/ 29 w 33"/>
                <a:gd name="T5" fmla="*/ 35 h 223"/>
                <a:gd name="T6" fmla="*/ 25 w 33"/>
                <a:gd name="T7" fmla="*/ 96 h 223"/>
                <a:gd name="T8" fmla="*/ 25 w 33"/>
                <a:gd name="T9" fmla="*/ 139 h 223"/>
                <a:gd name="T10" fmla="*/ 15 w 33"/>
                <a:gd name="T11" fmla="*/ 190 h 223"/>
                <a:gd name="T12" fmla="*/ 0 w 33"/>
                <a:gd name="T13" fmla="*/ 223 h 223"/>
                <a:gd name="T14" fmla="*/ 6 w 33"/>
                <a:gd name="T15" fmla="*/ 220 h 223"/>
                <a:gd name="T16" fmla="*/ 17 w 33"/>
                <a:gd name="T17" fmla="*/ 191 h 223"/>
                <a:gd name="T18" fmla="*/ 30 w 33"/>
                <a:gd name="T19" fmla="*/ 141 h 223"/>
                <a:gd name="T20" fmla="*/ 30 w 33"/>
                <a:gd name="T21" fmla="*/ 99 h 223"/>
                <a:gd name="T22" fmla="*/ 33 w 33"/>
                <a:gd name="T23" fmla="*/ 34 h 223"/>
                <a:gd name="T24" fmla="*/ 25 w 33"/>
                <a:gd name="T25"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23">
                  <a:moveTo>
                    <a:pt x="25" y="0"/>
                  </a:moveTo>
                  <a:cubicBezTo>
                    <a:pt x="21" y="0"/>
                    <a:pt x="21" y="0"/>
                    <a:pt x="21" y="0"/>
                  </a:cubicBezTo>
                  <a:cubicBezTo>
                    <a:pt x="21" y="11"/>
                    <a:pt x="23" y="23"/>
                    <a:pt x="29" y="35"/>
                  </a:cubicBezTo>
                  <a:cubicBezTo>
                    <a:pt x="25" y="96"/>
                    <a:pt x="25" y="96"/>
                    <a:pt x="25" y="96"/>
                  </a:cubicBezTo>
                  <a:cubicBezTo>
                    <a:pt x="25" y="139"/>
                    <a:pt x="25" y="139"/>
                    <a:pt x="25" y="139"/>
                  </a:cubicBezTo>
                  <a:cubicBezTo>
                    <a:pt x="24" y="154"/>
                    <a:pt x="21" y="171"/>
                    <a:pt x="15" y="190"/>
                  </a:cubicBezTo>
                  <a:cubicBezTo>
                    <a:pt x="0" y="223"/>
                    <a:pt x="0" y="223"/>
                    <a:pt x="0" y="223"/>
                  </a:cubicBezTo>
                  <a:cubicBezTo>
                    <a:pt x="6" y="220"/>
                    <a:pt x="6" y="220"/>
                    <a:pt x="6" y="220"/>
                  </a:cubicBezTo>
                  <a:cubicBezTo>
                    <a:pt x="17" y="191"/>
                    <a:pt x="17" y="191"/>
                    <a:pt x="17" y="191"/>
                  </a:cubicBezTo>
                  <a:cubicBezTo>
                    <a:pt x="24" y="176"/>
                    <a:pt x="28" y="159"/>
                    <a:pt x="30" y="141"/>
                  </a:cubicBezTo>
                  <a:cubicBezTo>
                    <a:pt x="30" y="99"/>
                    <a:pt x="30" y="99"/>
                    <a:pt x="30" y="99"/>
                  </a:cubicBezTo>
                  <a:cubicBezTo>
                    <a:pt x="33" y="34"/>
                    <a:pt x="33" y="34"/>
                    <a:pt x="33" y="34"/>
                  </a:cubicBezTo>
                  <a:cubicBezTo>
                    <a:pt x="28" y="22"/>
                    <a:pt x="25" y="11"/>
                    <a:pt x="25" y="0"/>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6" name="Freeform 108"/>
            <p:cNvSpPr>
              <a:spLocks noEditPoints="1"/>
            </p:cNvSpPr>
            <p:nvPr/>
          </p:nvSpPr>
          <p:spPr bwMode="auto">
            <a:xfrm>
              <a:off x="968846" y="3844038"/>
              <a:ext cx="69903" cy="310551"/>
            </a:xfrm>
            <a:custGeom>
              <a:avLst/>
              <a:gdLst>
                <a:gd name="T0" fmla="*/ 49 w 51"/>
                <a:gd name="T1" fmla="*/ 71 h 240"/>
                <a:gd name="T2" fmla="*/ 44 w 51"/>
                <a:gd name="T3" fmla="*/ 16 h 240"/>
                <a:gd name="T4" fmla="*/ 14 w 51"/>
                <a:gd name="T5" fmla="*/ 0 h 240"/>
                <a:gd name="T6" fmla="*/ 19 w 51"/>
                <a:gd name="T7" fmla="*/ 44 h 240"/>
                <a:gd name="T8" fmla="*/ 21 w 51"/>
                <a:gd name="T9" fmla="*/ 80 h 240"/>
                <a:gd name="T10" fmla="*/ 22 w 51"/>
                <a:gd name="T11" fmla="*/ 156 h 240"/>
                <a:gd name="T12" fmla="*/ 16 w 51"/>
                <a:gd name="T13" fmla="*/ 181 h 240"/>
                <a:gd name="T14" fmla="*/ 14 w 51"/>
                <a:gd name="T15" fmla="*/ 190 h 240"/>
                <a:gd name="T16" fmla="*/ 7 w 51"/>
                <a:gd name="T17" fmla="*/ 212 h 240"/>
                <a:gd name="T18" fmla="*/ 0 w 51"/>
                <a:gd name="T19" fmla="*/ 235 h 240"/>
                <a:gd name="T20" fmla="*/ 7 w 51"/>
                <a:gd name="T21" fmla="*/ 240 h 240"/>
                <a:gd name="T22" fmla="*/ 32 w 51"/>
                <a:gd name="T23" fmla="*/ 168 h 240"/>
                <a:gd name="T24" fmla="*/ 49 w 51"/>
                <a:gd name="T25" fmla="*/ 71 h 240"/>
                <a:gd name="T26" fmla="*/ 17 w 51"/>
                <a:gd name="T27" fmla="*/ 4 h 240"/>
                <a:gd name="T28" fmla="*/ 22 w 51"/>
                <a:gd name="T29" fmla="*/ 4 h 240"/>
                <a:gd name="T30" fmla="*/ 25 w 51"/>
                <a:gd name="T31" fmla="*/ 43 h 240"/>
                <a:gd name="T32" fmla="*/ 28 w 51"/>
                <a:gd name="T33" fmla="*/ 97 h 240"/>
                <a:gd name="T34" fmla="*/ 28 w 51"/>
                <a:gd name="T35" fmla="*/ 155 h 240"/>
                <a:gd name="T36" fmla="*/ 19 w 51"/>
                <a:gd name="T37" fmla="*/ 195 h 240"/>
                <a:gd name="T38" fmla="*/ 6 w 51"/>
                <a:gd name="T39" fmla="*/ 237 h 240"/>
                <a:gd name="T40" fmla="*/ 3 w 51"/>
                <a:gd name="T41" fmla="*/ 234 h 240"/>
                <a:gd name="T42" fmla="*/ 15 w 51"/>
                <a:gd name="T43" fmla="*/ 195 h 240"/>
                <a:gd name="T44" fmla="*/ 25 w 51"/>
                <a:gd name="T45" fmla="*/ 154 h 240"/>
                <a:gd name="T46" fmla="*/ 25 w 51"/>
                <a:gd name="T47" fmla="*/ 96 h 240"/>
                <a:gd name="T48" fmla="*/ 22 w 51"/>
                <a:gd name="T49" fmla="*/ 43 h 240"/>
                <a:gd name="T50" fmla="*/ 17 w 51"/>
                <a:gd name="T51" fmla="*/ 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240">
                  <a:moveTo>
                    <a:pt x="49" y="71"/>
                  </a:moveTo>
                  <a:cubicBezTo>
                    <a:pt x="51" y="52"/>
                    <a:pt x="49" y="34"/>
                    <a:pt x="44" y="16"/>
                  </a:cubicBezTo>
                  <a:cubicBezTo>
                    <a:pt x="36" y="8"/>
                    <a:pt x="26" y="2"/>
                    <a:pt x="14" y="0"/>
                  </a:cubicBezTo>
                  <a:cubicBezTo>
                    <a:pt x="14" y="16"/>
                    <a:pt x="15" y="30"/>
                    <a:pt x="19" y="44"/>
                  </a:cubicBezTo>
                  <a:cubicBezTo>
                    <a:pt x="20" y="56"/>
                    <a:pt x="21" y="68"/>
                    <a:pt x="21" y="80"/>
                  </a:cubicBezTo>
                  <a:cubicBezTo>
                    <a:pt x="22" y="105"/>
                    <a:pt x="22" y="131"/>
                    <a:pt x="22" y="156"/>
                  </a:cubicBezTo>
                  <a:cubicBezTo>
                    <a:pt x="16" y="181"/>
                    <a:pt x="16" y="181"/>
                    <a:pt x="16" y="181"/>
                  </a:cubicBezTo>
                  <a:cubicBezTo>
                    <a:pt x="14" y="190"/>
                    <a:pt x="14" y="190"/>
                    <a:pt x="14" y="190"/>
                  </a:cubicBezTo>
                  <a:cubicBezTo>
                    <a:pt x="7" y="212"/>
                    <a:pt x="7" y="212"/>
                    <a:pt x="7" y="212"/>
                  </a:cubicBezTo>
                  <a:cubicBezTo>
                    <a:pt x="0" y="235"/>
                    <a:pt x="0" y="235"/>
                    <a:pt x="0" y="235"/>
                  </a:cubicBezTo>
                  <a:cubicBezTo>
                    <a:pt x="3" y="237"/>
                    <a:pt x="5" y="239"/>
                    <a:pt x="7" y="240"/>
                  </a:cubicBezTo>
                  <a:cubicBezTo>
                    <a:pt x="24" y="224"/>
                    <a:pt x="32" y="200"/>
                    <a:pt x="32" y="168"/>
                  </a:cubicBezTo>
                  <a:cubicBezTo>
                    <a:pt x="40" y="137"/>
                    <a:pt x="46" y="104"/>
                    <a:pt x="49" y="71"/>
                  </a:cubicBezTo>
                  <a:close/>
                  <a:moveTo>
                    <a:pt x="17" y="4"/>
                  </a:moveTo>
                  <a:cubicBezTo>
                    <a:pt x="22" y="4"/>
                    <a:pt x="22" y="4"/>
                    <a:pt x="22" y="4"/>
                  </a:cubicBezTo>
                  <a:cubicBezTo>
                    <a:pt x="21" y="17"/>
                    <a:pt x="22" y="30"/>
                    <a:pt x="25" y="43"/>
                  </a:cubicBezTo>
                  <a:cubicBezTo>
                    <a:pt x="28" y="97"/>
                    <a:pt x="28" y="97"/>
                    <a:pt x="28" y="97"/>
                  </a:cubicBezTo>
                  <a:cubicBezTo>
                    <a:pt x="28" y="155"/>
                    <a:pt x="28" y="155"/>
                    <a:pt x="28" y="155"/>
                  </a:cubicBezTo>
                  <a:cubicBezTo>
                    <a:pt x="19" y="195"/>
                    <a:pt x="19" y="195"/>
                    <a:pt x="19" y="195"/>
                  </a:cubicBezTo>
                  <a:cubicBezTo>
                    <a:pt x="6" y="237"/>
                    <a:pt x="6" y="237"/>
                    <a:pt x="6" y="237"/>
                  </a:cubicBezTo>
                  <a:cubicBezTo>
                    <a:pt x="3" y="234"/>
                    <a:pt x="3" y="234"/>
                    <a:pt x="3" y="234"/>
                  </a:cubicBezTo>
                  <a:cubicBezTo>
                    <a:pt x="15" y="195"/>
                    <a:pt x="15" y="195"/>
                    <a:pt x="15" y="195"/>
                  </a:cubicBezTo>
                  <a:cubicBezTo>
                    <a:pt x="25" y="154"/>
                    <a:pt x="25" y="154"/>
                    <a:pt x="25" y="154"/>
                  </a:cubicBezTo>
                  <a:cubicBezTo>
                    <a:pt x="25" y="96"/>
                    <a:pt x="25" y="96"/>
                    <a:pt x="25" y="96"/>
                  </a:cubicBezTo>
                  <a:cubicBezTo>
                    <a:pt x="22" y="43"/>
                    <a:pt x="22" y="43"/>
                    <a:pt x="22" y="43"/>
                  </a:cubicBezTo>
                  <a:cubicBezTo>
                    <a:pt x="18" y="30"/>
                    <a:pt x="16" y="17"/>
                    <a:pt x="17" y="4"/>
                  </a:cubicBezTo>
                  <a:close/>
                </a:path>
              </a:pathLst>
            </a:custGeom>
            <a:solidFill>
              <a:srgbClr val="E2B9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7" name="Freeform 109"/>
            <p:cNvSpPr/>
            <p:nvPr/>
          </p:nvSpPr>
          <p:spPr bwMode="auto">
            <a:xfrm>
              <a:off x="972283" y="3848622"/>
              <a:ext cx="34378" cy="302529"/>
            </a:xfrm>
            <a:custGeom>
              <a:avLst/>
              <a:gdLst>
                <a:gd name="T0" fmla="*/ 19 w 25"/>
                <a:gd name="T1" fmla="*/ 0 h 233"/>
                <a:gd name="T2" fmla="*/ 14 w 25"/>
                <a:gd name="T3" fmla="*/ 0 h 233"/>
                <a:gd name="T4" fmla="*/ 19 w 25"/>
                <a:gd name="T5" fmla="*/ 39 h 233"/>
                <a:gd name="T6" fmla="*/ 22 w 25"/>
                <a:gd name="T7" fmla="*/ 92 h 233"/>
                <a:gd name="T8" fmla="*/ 22 w 25"/>
                <a:gd name="T9" fmla="*/ 150 h 233"/>
                <a:gd name="T10" fmla="*/ 12 w 25"/>
                <a:gd name="T11" fmla="*/ 191 h 233"/>
                <a:gd name="T12" fmla="*/ 0 w 25"/>
                <a:gd name="T13" fmla="*/ 230 h 233"/>
                <a:gd name="T14" fmla="*/ 3 w 25"/>
                <a:gd name="T15" fmla="*/ 233 h 233"/>
                <a:gd name="T16" fmla="*/ 16 w 25"/>
                <a:gd name="T17" fmla="*/ 191 h 233"/>
                <a:gd name="T18" fmla="*/ 25 w 25"/>
                <a:gd name="T19" fmla="*/ 151 h 233"/>
                <a:gd name="T20" fmla="*/ 25 w 25"/>
                <a:gd name="T21" fmla="*/ 93 h 233"/>
                <a:gd name="T22" fmla="*/ 22 w 25"/>
                <a:gd name="T23" fmla="*/ 39 h 233"/>
                <a:gd name="T24" fmla="*/ 19 w 25"/>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33">
                  <a:moveTo>
                    <a:pt x="19" y="0"/>
                  </a:moveTo>
                  <a:cubicBezTo>
                    <a:pt x="14" y="0"/>
                    <a:pt x="14" y="0"/>
                    <a:pt x="14" y="0"/>
                  </a:cubicBezTo>
                  <a:cubicBezTo>
                    <a:pt x="13" y="13"/>
                    <a:pt x="15" y="26"/>
                    <a:pt x="19" y="39"/>
                  </a:cubicBezTo>
                  <a:cubicBezTo>
                    <a:pt x="22" y="92"/>
                    <a:pt x="22" y="92"/>
                    <a:pt x="22" y="92"/>
                  </a:cubicBezTo>
                  <a:cubicBezTo>
                    <a:pt x="22" y="150"/>
                    <a:pt x="22" y="150"/>
                    <a:pt x="22" y="150"/>
                  </a:cubicBezTo>
                  <a:cubicBezTo>
                    <a:pt x="12" y="191"/>
                    <a:pt x="12" y="191"/>
                    <a:pt x="12" y="191"/>
                  </a:cubicBezTo>
                  <a:cubicBezTo>
                    <a:pt x="0" y="230"/>
                    <a:pt x="0" y="230"/>
                    <a:pt x="0" y="230"/>
                  </a:cubicBezTo>
                  <a:cubicBezTo>
                    <a:pt x="3" y="233"/>
                    <a:pt x="3" y="233"/>
                    <a:pt x="3" y="233"/>
                  </a:cubicBezTo>
                  <a:cubicBezTo>
                    <a:pt x="16" y="191"/>
                    <a:pt x="16" y="191"/>
                    <a:pt x="16" y="191"/>
                  </a:cubicBezTo>
                  <a:cubicBezTo>
                    <a:pt x="25" y="151"/>
                    <a:pt x="25" y="151"/>
                    <a:pt x="25" y="151"/>
                  </a:cubicBezTo>
                  <a:cubicBezTo>
                    <a:pt x="25" y="93"/>
                    <a:pt x="25" y="93"/>
                    <a:pt x="25" y="93"/>
                  </a:cubicBezTo>
                  <a:cubicBezTo>
                    <a:pt x="22" y="39"/>
                    <a:pt x="22" y="39"/>
                    <a:pt x="22" y="39"/>
                  </a:cubicBezTo>
                  <a:cubicBezTo>
                    <a:pt x="19" y="26"/>
                    <a:pt x="18" y="13"/>
                    <a:pt x="19" y="0"/>
                  </a:cubicBezTo>
                  <a:close/>
                </a:path>
              </a:pathLst>
            </a:custGeom>
            <a:solidFill>
              <a:srgbClr val="F2E6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8" name="Freeform 110"/>
            <p:cNvSpPr/>
            <p:nvPr/>
          </p:nvSpPr>
          <p:spPr bwMode="auto">
            <a:xfrm>
              <a:off x="911549" y="3684751"/>
              <a:ext cx="11459" cy="6876"/>
            </a:xfrm>
            <a:custGeom>
              <a:avLst/>
              <a:gdLst>
                <a:gd name="T0" fmla="*/ 4 w 8"/>
                <a:gd name="T1" fmla="*/ 5 h 5"/>
                <a:gd name="T2" fmla="*/ 8 w 8"/>
                <a:gd name="T3" fmla="*/ 0 h 5"/>
                <a:gd name="T4" fmla="*/ 5 w 8"/>
                <a:gd name="T5" fmla="*/ 0 h 5"/>
                <a:gd name="T6" fmla="*/ 0 w 8"/>
                <a:gd name="T7" fmla="*/ 4 h 5"/>
                <a:gd name="T8" fmla="*/ 4 w 8"/>
                <a:gd name="T9" fmla="*/ 5 h 5"/>
              </a:gdLst>
              <a:ahLst/>
              <a:cxnLst>
                <a:cxn ang="0">
                  <a:pos x="T0" y="T1"/>
                </a:cxn>
                <a:cxn ang="0">
                  <a:pos x="T2" y="T3"/>
                </a:cxn>
                <a:cxn ang="0">
                  <a:pos x="T4" y="T5"/>
                </a:cxn>
                <a:cxn ang="0">
                  <a:pos x="T6" y="T7"/>
                </a:cxn>
                <a:cxn ang="0">
                  <a:pos x="T8" y="T9"/>
                </a:cxn>
              </a:cxnLst>
              <a:rect l="0" t="0" r="r" b="b"/>
              <a:pathLst>
                <a:path w="8" h="5">
                  <a:moveTo>
                    <a:pt x="4" y="5"/>
                  </a:moveTo>
                  <a:cubicBezTo>
                    <a:pt x="5" y="3"/>
                    <a:pt x="6" y="2"/>
                    <a:pt x="8" y="0"/>
                  </a:cubicBezTo>
                  <a:cubicBezTo>
                    <a:pt x="5" y="0"/>
                    <a:pt x="5" y="0"/>
                    <a:pt x="5" y="0"/>
                  </a:cubicBezTo>
                  <a:cubicBezTo>
                    <a:pt x="0" y="4"/>
                    <a:pt x="0" y="4"/>
                    <a:pt x="0" y="4"/>
                  </a:cubicBezTo>
                  <a:cubicBezTo>
                    <a:pt x="1" y="4"/>
                    <a:pt x="2" y="4"/>
                    <a:pt x="4" y="5"/>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9" name="Freeform 111"/>
            <p:cNvSpPr/>
            <p:nvPr/>
          </p:nvSpPr>
          <p:spPr bwMode="auto">
            <a:xfrm>
              <a:off x="906965" y="3680167"/>
              <a:ext cx="8022" cy="4584"/>
            </a:xfrm>
            <a:custGeom>
              <a:avLst/>
              <a:gdLst>
                <a:gd name="T0" fmla="*/ 3 w 6"/>
                <a:gd name="T1" fmla="*/ 0 h 4"/>
                <a:gd name="T2" fmla="*/ 0 w 6"/>
                <a:gd name="T3" fmla="*/ 3 h 4"/>
                <a:gd name="T4" fmla="*/ 3 w 6"/>
                <a:gd name="T5" fmla="*/ 4 h 4"/>
                <a:gd name="T6" fmla="*/ 6 w 6"/>
                <a:gd name="T7" fmla="*/ 0 h 4"/>
                <a:gd name="T8" fmla="*/ 3 w 6"/>
                <a:gd name="T9" fmla="*/ 0 h 4"/>
              </a:gdLst>
              <a:ahLst/>
              <a:cxnLst>
                <a:cxn ang="0">
                  <a:pos x="T0" y="T1"/>
                </a:cxn>
                <a:cxn ang="0">
                  <a:pos x="T2" y="T3"/>
                </a:cxn>
                <a:cxn ang="0">
                  <a:pos x="T4" y="T5"/>
                </a:cxn>
                <a:cxn ang="0">
                  <a:pos x="T6" y="T7"/>
                </a:cxn>
                <a:cxn ang="0">
                  <a:pos x="T8" y="T9"/>
                </a:cxn>
              </a:cxnLst>
              <a:rect l="0" t="0" r="r" b="b"/>
              <a:pathLst>
                <a:path w="6" h="4">
                  <a:moveTo>
                    <a:pt x="3" y="0"/>
                  </a:moveTo>
                  <a:cubicBezTo>
                    <a:pt x="0" y="3"/>
                    <a:pt x="0" y="3"/>
                    <a:pt x="0" y="3"/>
                  </a:cubicBezTo>
                  <a:cubicBezTo>
                    <a:pt x="1" y="4"/>
                    <a:pt x="2" y="4"/>
                    <a:pt x="3" y="4"/>
                  </a:cubicBezTo>
                  <a:cubicBezTo>
                    <a:pt x="4" y="3"/>
                    <a:pt x="4" y="2"/>
                    <a:pt x="6" y="0"/>
                  </a:cubicBezTo>
                  <a:cubicBezTo>
                    <a:pt x="3" y="0"/>
                    <a:pt x="3" y="0"/>
                    <a:pt x="3" y="0"/>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0" name="Freeform 112"/>
            <p:cNvSpPr/>
            <p:nvPr/>
          </p:nvSpPr>
          <p:spPr bwMode="auto">
            <a:xfrm>
              <a:off x="943635" y="3708816"/>
              <a:ext cx="11459" cy="25211"/>
            </a:xfrm>
            <a:custGeom>
              <a:avLst/>
              <a:gdLst>
                <a:gd name="T0" fmla="*/ 0 w 8"/>
                <a:gd name="T1" fmla="*/ 4 h 20"/>
                <a:gd name="T2" fmla="*/ 5 w 8"/>
                <a:gd name="T3" fmla="*/ 20 h 20"/>
                <a:gd name="T4" fmla="*/ 8 w 8"/>
                <a:gd name="T5" fmla="*/ 19 h 20"/>
                <a:gd name="T6" fmla="*/ 4 w 8"/>
                <a:gd name="T7" fmla="*/ 13 h 20"/>
                <a:gd name="T8" fmla="*/ 0 w 8"/>
                <a:gd name="T9" fmla="*/ 0 h 20"/>
                <a:gd name="T10" fmla="*/ 0 w 8"/>
                <a:gd name="T11" fmla="*/ 4 h 20"/>
              </a:gdLst>
              <a:ahLst/>
              <a:cxnLst>
                <a:cxn ang="0">
                  <a:pos x="T0" y="T1"/>
                </a:cxn>
                <a:cxn ang="0">
                  <a:pos x="T2" y="T3"/>
                </a:cxn>
                <a:cxn ang="0">
                  <a:pos x="T4" y="T5"/>
                </a:cxn>
                <a:cxn ang="0">
                  <a:pos x="T6" y="T7"/>
                </a:cxn>
                <a:cxn ang="0">
                  <a:pos x="T8" y="T9"/>
                </a:cxn>
                <a:cxn ang="0">
                  <a:pos x="T10" y="T11"/>
                </a:cxn>
              </a:cxnLst>
              <a:rect l="0" t="0" r="r" b="b"/>
              <a:pathLst>
                <a:path w="8" h="20">
                  <a:moveTo>
                    <a:pt x="0" y="4"/>
                  </a:moveTo>
                  <a:cubicBezTo>
                    <a:pt x="0" y="9"/>
                    <a:pt x="2" y="14"/>
                    <a:pt x="5" y="20"/>
                  </a:cubicBezTo>
                  <a:cubicBezTo>
                    <a:pt x="6" y="20"/>
                    <a:pt x="7" y="20"/>
                    <a:pt x="8" y="19"/>
                  </a:cubicBezTo>
                  <a:cubicBezTo>
                    <a:pt x="7" y="17"/>
                    <a:pt x="5" y="15"/>
                    <a:pt x="4" y="13"/>
                  </a:cubicBezTo>
                  <a:cubicBezTo>
                    <a:pt x="0" y="0"/>
                    <a:pt x="0" y="0"/>
                    <a:pt x="0" y="0"/>
                  </a:cubicBezTo>
                  <a:cubicBezTo>
                    <a:pt x="0" y="4"/>
                    <a:pt x="0" y="4"/>
                    <a:pt x="0" y="4"/>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1" name="Freeform 113"/>
            <p:cNvSpPr/>
            <p:nvPr/>
          </p:nvSpPr>
          <p:spPr bwMode="auto">
            <a:xfrm>
              <a:off x="934468" y="3709963"/>
              <a:ext cx="9168" cy="18335"/>
            </a:xfrm>
            <a:custGeom>
              <a:avLst/>
              <a:gdLst>
                <a:gd name="T0" fmla="*/ 0 w 7"/>
                <a:gd name="T1" fmla="*/ 4 h 14"/>
                <a:gd name="T2" fmla="*/ 5 w 7"/>
                <a:gd name="T3" fmla="*/ 14 h 14"/>
                <a:gd name="T4" fmla="*/ 7 w 7"/>
                <a:gd name="T5" fmla="*/ 13 h 14"/>
                <a:gd name="T6" fmla="*/ 0 w 7"/>
                <a:gd name="T7" fmla="*/ 0 h 14"/>
                <a:gd name="T8" fmla="*/ 0 w 7"/>
                <a:gd name="T9" fmla="*/ 4 h 14"/>
              </a:gdLst>
              <a:ahLst/>
              <a:cxnLst>
                <a:cxn ang="0">
                  <a:pos x="T0" y="T1"/>
                </a:cxn>
                <a:cxn ang="0">
                  <a:pos x="T2" y="T3"/>
                </a:cxn>
                <a:cxn ang="0">
                  <a:pos x="T4" y="T5"/>
                </a:cxn>
                <a:cxn ang="0">
                  <a:pos x="T6" y="T7"/>
                </a:cxn>
                <a:cxn ang="0">
                  <a:pos x="T8" y="T9"/>
                </a:cxn>
              </a:cxnLst>
              <a:rect l="0" t="0" r="r" b="b"/>
              <a:pathLst>
                <a:path w="7" h="14">
                  <a:moveTo>
                    <a:pt x="0" y="4"/>
                  </a:moveTo>
                  <a:cubicBezTo>
                    <a:pt x="5" y="14"/>
                    <a:pt x="5" y="14"/>
                    <a:pt x="5" y="14"/>
                  </a:cubicBezTo>
                  <a:cubicBezTo>
                    <a:pt x="5" y="14"/>
                    <a:pt x="6" y="13"/>
                    <a:pt x="7" y="13"/>
                  </a:cubicBezTo>
                  <a:cubicBezTo>
                    <a:pt x="0" y="0"/>
                    <a:pt x="0" y="0"/>
                    <a:pt x="0" y="0"/>
                  </a:cubicBezTo>
                  <a:cubicBezTo>
                    <a:pt x="0" y="4"/>
                    <a:pt x="0" y="4"/>
                    <a:pt x="0" y="4"/>
                  </a:cubicBezTo>
                  <a:close/>
                </a:path>
              </a:pathLst>
            </a:custGeom>
            <a:solidFill>
              <a:srgbClr val="B68B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2" name="Freeform 114"/>
            <p:cNvSpPr/>
            <p:nvPr/>
          </p:nvSpPr>
          <p:spPr bwMode="auto">
            <a:xfrm>
              <a:off x="859981" y="4077810"/>
              <a:ext cx="127200" cy="87092"/>
            </a:xfrm>
            <a:custGeom>
              <a:avLst/>
              <a:gdLst>
                <a:gd name="T0" fmla="*/ 39 w 93"/>
                <a:gd name="T1" fmla="*/ 44 h 67"/>
                <a:gd name="T2" fmla="*/ 36 w 93"/>
                <a:gd name="T3" fmla="*/ 42 h 67"/>
                <a:gd name="T4" fmla="*/ 1 w 93"/>
                <a:gd name="T5" fmla="*/ 53 h 67"/>
                <a:gd name="T6" fmla="*/ 0 w 93"/>
                <a:gd name="T7" fmla="*/ 57 h 67"/>
                <a:gd name="T8" fmla="*/ 58 w 93"/>
                <a:gd name="T9" fmla="*/ 53 h 67"/>
                <a:gd name="T10" fmla="*/ 86 w 93"/>
                <a:gd name="T11" fmla="*/ 31 h 67"/>
                <a:gd name="T12" fmla="*/ 93 w 93"/>
                <a:gd name="T13" fmla="*/ 9 h 67"/>
                <a:gd name="T14" fmla="*/ 87 w 93"/>
                <a:gd name="T15" fmla="*/ 0 h 67"/>
                <a:gd name="T16" fmla="*/ 75 w 93"/>
                <a:gd name="T17" fmla="*/ 29 h 67"/>
                <a:gd name="T18" fmla="*/ 39 w 93"/>
                <a:gd name="T19" fmla="*/ 4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67">
                  <a:moveTo>
                    <a:pt x="39" y="44"/>
                  </a:moveTo>
                  <a:cubicBezTo>
                    <a:pt x="38" y="43"/>
                    <a:pt x="37" y="43"/>
                    <a:pt x="36" y="42"/>
                  </a:cubicBezTo>
                  <a:cubicBezTo>
                    <a:pt x="1" y="53"/>
                    <a:pt x="1" y="53"/>
                    <a:pt x="1" y="53"/>
                  </a:cubicBezTo>
                  <a:cubicBezTo>
                    <a:pt x="0" y="57"/>
                    <a:pt x="0" y="57"/>
                    <a:pt x="0" y="57"/>
                  </a:cubicBezTo>
                  <a:cubicBezTo>
                    <a:pt x="26" y="67"/>
                    <a:pt x="46" y="65"/>
                    <a:pt x="58" y="53"/>
                  </a:cubicBezTo>
                  <a:cubicBezTo>
                    <a:pt x="69" y="37"/>
                    <a:pt x="79" y="30"/>
                    <a:pt x="86" y="31"/>
                  </a:cubicBezTo>
                  <a:cubicBezTo>
                    <a:pt x="93" y="9"/>
                    <a:pt x="93" y="9"/>
                    <a:pt x="93" y="9"/>
                  </a:cubicBezTo>
                  <a:cubicBezTo>
                    <a:pt x="87" y="0"/>
                    <a:pt x="87" y="0"/>
                    <a:pt x="87" y="0"/>
                  </a:cubicBezTo>
                  <a:cubicBezTo>
                    <a:pt x="81" y="9"/>
                    <a:pt x="77" y="18"/>
                    <a:pt x="75" y="29"/>
                  </a:cubicBezTo>
                  <a:cubicBezTo>
                    <a:pt x="61" y="44"/>
                    <a:pt x="49" y="49"/>
                    <a:pt x="39" y="4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3" name="Freeform 115"/>
            <p:cNvSpPr/>
            <p:nvPr/>
          </p:nvSpPr>
          <p:spPr bwMode="auto">
            <a:xfrm>
              <a:off x="956240" y="4097290"/>
              <a:ext cx="69903" cy="93967"/>
            </a:xfrm>
            <a:custGeom>
              <a:avLst/>
              <a:gdLst>
                <a:gd name="T0" fmla="*/ 51 w 51"/>
                <a:gd name="T1" fmla="*/ 13 h 72"/>
                <a:gd name="T2" fmla="*/ 51 w 51"/>
                <a:gd name="T3" fmla="*/ 0 h 72"/>
                <a:gd name="T4" fmla="*/ 40 w 51"/>
                <a:gd name="T5" fmla="*/ 36 h 72"/>
                <a:gd name="T6" fmla="*/ 16 w 51"/>
                <a:gd name="T7" fmla="*/ 44 h 72"/>
                <a:gd name="T8" fmla="*/ 9 w 51"/>
                <a:gd name="T9" fmla="*/ 39 h 72"/>
                <a:gd name="T10" fmla="*/ 0 w 51"/>
                <a:gd name="T11" fmla="*/ 66 h 72"/>
                <a:gd name="T12" fmla="*/ 39 w 51"/>
                <a:gd name="T13" fmla="*/ 53 h 72"/>
                <a:gd name="T14" fmla="*/ 51 w 51"/>
                <a:gd name="T15" fmla="*/ 13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72">
                  <a:moveTo>
                    <a:pt x="51" y="13"/>
                  </a:moveTo>
                  <a:cubicBezTo>
                    <a:pt x="51" y="0"/>
                    <a:pt x="51" y="0"/>
                    <a:pt x="51" y="0"/>
                  </a:cubicBezTo>
                  <a:cubicBezTo>
                    <a:pt x="40" y="36"/>
                    <a:pt x="40" y="36"/>
                    <a:pt x="40" y="36"/>
                  </a:cubicBezTo>
                  <a:cubicBezTo>
                    <a:pt x="31" y="45"/>
                    <a:pt x="23" y="48"/>
                    <a:pt x="16" y="44"/>
                  </a:cubicBezTo>
                  <a:cubicBezTo>
                    <a:pt x="14" y="43"/>
                    <a:pt x="12" y="41"/>
                    <a:pt x="9" y="39"/>
                  </a:cubicBezTo>
                  <a:cubicBezTo>
                    <a:pt x="0" y="66"/>
                    <a:pt x="0" y="66"/>
                    <a:pt x="0" y="66"/>
                  </a:cubicBezTo>
                  <a:cubicBezTo>
                    <a:pt x="12" y="72"/>
                    <a:pt x="25" y="68"/>
                    <a:pt x="39" y="53"/>
                  </a:cubicBezTo>
                  <a:cubicBezTo>
                    <a:pt x="51" y="13"/>
                    <a:pt x="51" y="13"/>
                    <a:pt x="51" y="1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4" name="Freeform 223"/>
            <p:cNvSpPr/>
            <p:nvPr/>
          </p:nvSpPr>
          <p:spPr bwMode="auto">
            <a:xfrm>
              <a:off x="1003225" y="3920814"/>
              <a:ext cx="22919" cy="49276"/>
            </a:xfrm>
            <a:custGeom>
              <a:avLst/>
              <a:gdLst>
                <a:gd name="T0" fmla="*/ 12 w 17"/>
                <a:gd name="T1" fmla="*/ 20 h 38"/>
                <a:gd name="T2" fmla="*/ 17 w 17"/>
                <a:gd name="T3" fmla="*/ 5 h 38"/>
                <a:gd name="T4" fmla="*/ 12 w 17"/>
                <a:gd name="T5" fmla="*/ 0 h 38"/>
                <a:gd name="T6" fmla="*/ 8 w 17"/>
                <a:gd name="T7" fmla="*/ 3 h 38"/>
                <a:gd name="T8" fmla="*/ 8 w 17"/>
                <a:gd name="T9" fmla="*/ 10 h 38"/>
                <a:gd name="T10" fmla="*/ 4 w 17"/>
                <a:gd name="T11" fmla="*/ 27 h 38"/>
                <a:gd name="T12" fmla="*/ 0 w 17"/>
                <a:gd name="T13" fmla="*/ 29 h 38"/>
                <a:gd name="T14" fmla="*/ 6 w 17"/>
                <a:gd name="T15" fmla="*/ 38 h 38"/>
                <a:gd name="T16" fmla="*/ 9 w 17"/>
                <a:gd name="T17" fmla="*/ 30 h 38"/>
                <a:gd name="T18" fmla="*/ 12 w 17"/>
                <a:gd name="T19" fmla="*/ 2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38">
                  <a:moveTo>
                    <a:pt x="12" y="20"/>
                  </a:moveTo>
                  <a:cubicBezTo>
                    <a:pt x="14" y="15"/>
                    <a:pt x="15" y="10"/>
                    <a:pt x="17" y="5"/>
                  </a:cubicBezTo>
                  <a:cubicBezTo>
                    <a:pt x="15" y="3"/>
                    <a:pt x="13" y="2"/>
                    <a:pt x="12" y="0"/>
                  </a:cubicBezTo>
                  <a:cubicBezTo>
                    <a:pt x="8" y="3"/>
                    <a:pt x="8" y="3"/>
                    <a:pt x="8" y="3"/>
                  </a:cubicBezTo>
                  <a:cubicBezTo>
                    <a:pt x="8" y="10"/>
                    <a:pt x="8" y="10"/>
                    <a:pt x="8" y="10"/>
                  </a:cubicBezTo>
                  <a:cubicBezTo>
                    <a:pt x="4" y="27"/>
                    <a:pt x="4" y="27"/>
                    <a:pt x="4" y="27"/>
                  </a:cubicBezTo>
                  <a:cubicBezTo>
                    <a:pt x="0" y="29"/>
                    <a:pt x="0" y="29"/>
                    <a:pt x="0" y="29"/>
                  </a:cubicBezTo>
                  <a:cubicBezTo>
                    <a:pt x="2" y="32"/>
                    <a:pt x="4" y="35"/>
                    <a:pt x="6" y="38"/>
                  </a:cubicBezTo>
                  <a:cubicBezTo>
                    <a:pt x="7" y="35"/>
                    <a:pt x="8" y="32"/>
                    <a:pt x="9" y="30"/>
                  </a:cubicBezTo>
                  <a:cubicBezTo>
                    <a:pt x="7" y="26"/>
                    <a:pt x="8" y="23"/>
                    <a:pt x="12" y="20"/>
                  </a:cubicBezTo>
                  <a:close/>
                </a:path>
              </a:pathLst>
            </a:custGeom>
            <a:solidFill>
              <a:srgbClr val="CDCA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2" presetClass="entr" presetSubtype="1" fill="hold" grpId="0" nodeType="withEffect" p14:presetBounceEnd="62000">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14:bounceEnd="62000">
                                          <p:cBhvr additive="base">
                                            <p:cTn id="19" dur="500" fill="hold"/>
                                            <p:tgtEl>
                                              <p:spTgt spid="59"/>
                                            </p:tgtEl>
                                            <p:attrNameLst>
                                              <p:attrName>ppt_x</p:attrName>
                                            </p:attrNameLst>
                                          </p:cBhvr>
                                          <p:tavLst>
                                            <p:tav tm="0">
                                              <p:val>
                                                <p:strVal val="#ppt_x"/>
                                              </p:val>
                                            </p:tav>
                                            <p:tav tm="100000">
                                              <p:val>
                                                <p:strVal val="#ppt_x"/>
                                              </p:val>
                                            </p:tav>
                                          </p:tavLst>
                                        </p:anim>
                                        <p:anim calcmode="lin" valueType="num" p14:bounceEnd="62000">
                                          <p:cBhvr additive="base">
                                            <p:cTn id="20" dur="500" fill="hold"/>
                                            <p:tgtEl>
                                              <p:spTgt spid="5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62000">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14:bounceEnd="62000">
                                          <p:cBhvr additive="base">
                                            <p:cTn id="23" dur="500" fill="hold"/>
                                            <p:tgtEl>
                                              <p:spTgt spid="74"/>
                                            </p:tgtEl>
                                            <p:attrNameLst>
                                              <p:attrName>ppt_x</p:attrName>
                                            </p:attrNameLst>
                                          </p:cBhvr>
                                          <p:tavLst>
                                            <p:tav tm="0">
                                              <p:val>
                                                <p:strVal val="#ppt_x"/>
                                              </p:val>
                                            </p:tav>
                                            <p:tav tm="100000">
                                              <p:val>
                                                <p:strVal val="#ppt_x"/>
                                              </p:val>
                                            </p:tav>
                                          </p:tavLst>
                                        </p:anim>
                                        <p:anim calcmode="lin" valueType="num" p14:bounceEnd="62000">
                                          <p:cBhvr additive="base">
                                            <p:cTn id="24" dur="500" fill="hold"/>
                                            <p:tgtEl>
                                              <p:spTgt spid="74"/>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14:presetBounceEnd="62000">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14:bounceEnd="62000">
                                          <p:cBhvr additive="base">
                                            <p:cTn id="27" dur="500" fill="hold"/>
                                            <p:tgtEl>
                                              <p:spTgt spid="60"/>
                                            </p:tgtEl>
                                            <p:attrNameLst>
                                              <p:attrName>ppt_x</p:attrName>
                                            </p:attrNameLst>
                                          </p:cBhvr>
                                          <p:tavLst>
                                            <p:tav tm="0">
                                              <p:val>
                                                <p:strVal val="#ppt_x"/>
                                              </p:val>
                                            </p:tav>
                                            <p:tav tm="100000">
                                              <p:val>
                                                <p:strVal val="#ppt_x"/>
                                              </p:val>
                                            </p:tav>
                                          </p:tavLst>
                                        </p:anim>
                                        <p:anim calcmode="lin" valueType="num" p14:bounceEnd="62000">
                                          <p:cBhvr additive="base">
                                            <p:cTn id="28" dur="500" fill="hold"/>
                                            <p:tgtEl>
                                              <p:spTgt spid="60"/>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14:presetBounceEnd="62000">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14:bounceEnd="62000">
                                          <p:cBhvr additive="base">
                                            <p:cTn id="31" dur="500" fill="hold"/>
                                            <p:tgtEl>
                                              <p:spTgt spid="53"/>
                                            </p:tgtEl>
                                            <p:attrNameLst>
                                              <p:attrName>ppt_x</p:attrName>
                                            </p:attrNameLst>
                                          </p:cBhvr>
                                          <p:tavLst>
                                            <p:tav tm="0">
                                              <p:val>
                                                <p:strVal val="#ppt_x"/>
                                              </p:val>
                                            </p:tav>
                                            <p:tav tm="100000">
                                              <p:val>
                                                <p:strVal val="#ppt_x"/>
                                              </p:val>
                                            </p:tav>
                                          </p:tavLst>
                                        </p:anim>
                                        <p:anim calcmode="lin" valueType="num" p14:bounceEnd="62000">
                                          <p:cBhvr additive="base">
                                            <p:cTn id="32" dur="500" fill="hold"/>
                                            <p:tgtEl>
                                              <p:spTgt spid="5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14:presetBounceEnd="62000">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14:bounceEnd="62000">
                                          <p:cBhvr additive="base">
                                            <p:cTn id="35" dur="500" fill="hold"/>
                                            <p:tgtEl>
                                              <p:spTgt spid="52"/>
                                            </p:tgtEl>
                                            <p:attrNameLst>
                                              <p:attrName>ppt_x</p:attrName>
                                            </p:attrNameLst>
                                          </p:cBhvr>
                                          <p:tavLst>
                                            <p:tav tm="0">
                                              <p:val>
                                                <p:strVal val="#ppt_x"/>
                                              </p:val>
                                            </p:tav>
                                            <p:tav tm="100000">
                                              <p:val>
                                                <p:strVal val="#ppt_x"/>
                                              </p:val>
                                            </p:tav>
                                          </p:tavLst>
                                        </p:anim>
                                        <p:anim calcmode="lin" valueType="num" p14:bounceEnd="62000">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1000"/>
                                </p:stCondLst>
                                <p:childTnLst>
                                  <p:par>
                                    <p:cTn id="38" presetID="6" presetClass="entr" presetSubtype="32"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circle(out)">
                                          <p:cBhvr>
                                            <p:cTn id="40" dur="300"/>
                                            <p:tgtEl>
                                              <p:spTgt spid="47"/>
                                            </p:tgtEl>
                                          </p:cBhvr>
                                        </p:animEffect>
                                      </p:childTnLst>
                                    </p:cTn>
                                  </p:par>
                                </p:childTnLst>
                              </p:cTn>
                            </p:par>
                            <p:par>
                              <p:cTn id="41" fill="hold">
                                <p:stCondLst>
                                  <p:cond delay="1500"/>
                                </p:stCondLst>
                                <p:childTnLst>
                                  <p:par>
                                    <p:cTn id="42" presetID="12" presetClass="entr" presetSubtype="4" fill="hold" nodeType="after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additive="base">
                                            <p:cTn id="44" dur="400"/>
                                            <p:tgtEl>
                                              <p:spTgt spid="78"/>
                                            </p:tgtEl>
                                            <p:attrNameLst>
                                              <p:attrName>ppt_y</p:attrName>
                                            </p:attrNameLst>
                                          </p:cBhvr>
                                          <p:tavLst>
                                            <p:tav tm="0">
                                              <p:val>
                                                <p:strVal val="#ppt_y+#ppt_h*1.125000"/>
                                              </p:val>
                                            </p:tav>
                                            <p:tav tm="100000">
                                              <p:val>
                                                <p:strVal val="#ppt_y"/>
                                              </p:val>
                                            </p:tav>
                                          </p:tavLst>
                                        </p:anim>
                                        <p:animEffect transition="in" filter="wipe(up)">
                                          <p:cBhvr>
                                            <p:cTn id="45" dur="400"/>
                                            <p:tgtEl>
                                              <p:spTgt spid="78"/>
                                            </p:tgtEl>
                                          </p:cBhvr>
                                        </p:animEffect>
                                      </p:childTnLst>
                                    </p:cTn>
                                  </p:par>
                                </p:childTnLst>
                              </p:cTn>
                            </p:par>
                            <p:par>
                              <p:cTn id="46" fill="hold">
                                <p:stCondLst>
                                  <p:cond delay="2000"/>
                                </p:stCondLst>
                                <p:childTnLst>
                                  <p:par>
                                    <p:cTn id="47" presetID="10" presetClass="entr" presetSubtype="0" fill="hold" nodeType="after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childTnLst>
                              </p:cTn>
                            </p:par>
                            <p:par>
                              <p:cTn id="50" fill="hold">
                                <p:stCondLst>
                                  <p:cond delay="2500"/>
                                </p:stCondLst>
                                <p:childTnLst>
                                  <p:par>
                                    <p:cTn id="51" presetID="2" presetClass="entr" presetSubtype="1" fill="hold" grpId="0" nodeType="afterEffect" p14:presetBounceEnd="54000">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14:bounceEnd="54000">
                                          <p:cBhvr additive="base">
                                            <p:cTn id="53" dur="500" fill="hold"/>
                                            <p:tgtEl>
                                              <p:spTgt spid="61"/>
                                            </p:tgtEl>
                                            <p:attrNameLst>
                                              <p:attrName>ppt_x</p:attrName>
                                            </p:attrNameLst>
                                          </p:cBhvr>
                                          <p:tavLst>
                                            <p:tav tm="0">
                                              <p:val>
                                                <p:strVal val="#ppt_x"/>
                                              </p:val>
                                            </p:tav>
                                            <p:tav tm="100000">
                                              <p:val>
                                                <p:strVal val="#ppt_x"/>
                                              </p:val>
                                            </p:tav>
                                          </p:tavLst>
                                        </p:anim>
                                        <p:anim calcmode="lin" valueType="num" p14:bounceEnd="54000">
                                          <p:cBhvr additive="base">
                                            <p:cTn id="54" dur="500" fill="hold"/>
                                            <p:tgtEl>
                                              <p:spTgt spid="61"/>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14:presetBounceEnd="54000">
                                      <p:stCondLst>
                                        <p:cond delay="0"/>
                                      </p:stCondLst>
                                      <p:childTnLst>
                                        <p:set>
                                          <p:cBhvr>
                                            <p:cTn id="56" dur="1" fill="hold">
                                              <p:stCondLst>
                                                <p:cond delay="0"/>
                                              </p:stCondLst>
                                            </p:cTn>
                                            <p:tgtEl>
                                              <p:spTgt spid="235"/>
                                            </p:tgtEl>
                                            <p:attrNameLst>
                                              <p:attrName>style.visibility</p:attrName>
                                            </p:attrNameLst>
                                          </p:cBhvr>
                                          <p:to>
                                            <p:strVal val="visible"/>
                                          </p:to>
                                        </p:set>
                                        <p:anim calcmode="lin" valueType="num" p14:bounceEnd="54000">
                                          <p:cBhvr additive="base">
                                            <p:cTn id="57" dur="500" fill="hold"/>
                                            <p:tgtEl>
                                              <p:spTgt spid="235"/>
                                            </p:tgtEl>
                                            <p:attrNameLst>
                                              <p:attrName>ppt_x</p:attrName>
                                            </p:attrNameLst>
                                          </p:cBhvr>
                                          <p:tavLst>
                                            <p:tav tm="0">
                                              <p:val>
                                                <p:strVal val="#ppt_x"/>
                                              </p:val>
                                            </p:tav>
                                            <p:tav tm="100000">
                                              <p:val>
                                                <p:strVal val="#ppt_x"/>
                                              </p:val>
                                            </p:tav>
                                          </p:tavLst>
                                        </p:anim>
                                        <p:anim calcmode="lin" valueType="num" p14:bounceEnd="54000">
                                          <p:cBhvr additive="base">
                                            <p:cTn id="58" dur="500" fill="hold"/>
                                            <p:tgtEl>
                                              <p:spTgt spid="235"/>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14:presetBounceEnd="54000">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14:bounceEnd="54000">
                                          <p:cBhvr additive="base">
                                            <p:cTn id="61" dur="500" fill="hold"/>
                                            <p:tgtEl>
                                              <p:spTgt spid="58"/>
                                            </p:tgtEl>
                                            <p:attrNameLst>
                                              <p:attrName>ppt_x</p:attrName>
                                            </p:attrNameLst>
                                          </p:cBhvr>
                                          <p:tavLst>
                                            <p:tav tm="0">
                                              <p:val>
                                                <p:strVal val="#ppt_x"/>
                                              </p:val>
                                            </p:tav>
                                            <p:tav tm="100000">
                                              <p:val>
                                                <p:strVal val="#ppt_x"/>
                                              </p:val>
                                            </p:tav>
                                          </p:tavLst>
                                        </p:anim>
                                        <p:anim calcmode="lin" valueType="num" p14:bounceEnd="54000">
                                          <p:cBhvr additive="base">
                                            <p:cTn id="62" dur="500" fill="hold"/>
                                            <p:tgtEl>
                                              <p:spTgt spid="58"/>
                                            </p:tgtEl>
                                            <p:attrNameLst>
                                              <p:attrName>ppt_y</p:attrName>
                                            </p:attrNameLst>
                                          </p:cBhvr>
                                          <p:tavLst>
                                            <p:tav tm="0">
                                              <p:val>
                                                <p:strVal val="0-#ppt_h/2"/>
                                              </p:val>
                                            </p:tav>
                                            <p:tav tm="100000">
                                              <p:val>
                                                <p:strVal val="#ppt_y"/>
                                              </p:val>
                                            </p:tav>
                                          </p:tavLst>
                                        </p:anim>
                                      </p:childTnLst>
                                    </p:cTn>
                                  </p:par>
                                  <p:par>
                                    <p:cTn id="63" presetID="2" presetClass="entr" presetSubtype="1" fill="hold" nodeType="withEffect" p14:presetBounceEnd="54000">
                                      <p:stCondLst>
                                        <p:cond delay="0"/>
                                      </p:stCondLst>
                                      <p:childTnLst>
                                        <p:set>
                                          <p:cBhvr>
                                            <p:cTn id="64" dur="1" fill="hold">
                                              <p:stCondLst>
                                                <p:cond delay="0"/>
                                              </p:stCondLst>
                                            </p:cTn>
                                            <p:tgtEl>
                                              <p:spTgt spid="75"/>
                                            </p:tgtEl>
                                            <p:attrNameLst>
                                              <p:attrName>style.visibility</p:attrName>
                                            </p:attrNameLst>
                                          </p:cBhvr>
                                          <p:to>
                                            <p:strVal val="visible"/>
                                          </p:to>
                                        </p:set>
                                        <p:anim calcmode="lin" valueType="num" p14:bounceEnd="54000">
                                          <p:cBhvr additive="base">
                                            <p:cTn id="65" dur="500" fill="hold"/>
                                            <p:tgtEl>
                                              <p:spTgt spid="75"/>
                                            </p:tgtEl>
                                            <p:attrNameLst>
                                              <p:attrName>ppt_x</p:attrName>
                                            </p:attrNameLst>
                                          </p:cBhvr>
                                          <p:tavLst>
                                            <p:tav tm="0">
                                              <p:val>
                                                <p:strVal val="#ppt_x"/>
                                              </p:val>
                                            </p:tav>
                                            <p:tav tm="100000">
                                              <p:val>
                                                <p:strVal val="#ppt_x"/>
                                              </p:val>
                                            </p:tav>
                                          </p:tavLst>
                                        </p:anim>
                                        <p:anim calcmode="lin" valueType="num" p14:bounceEnd="54000">
                                          <p:cBhvr additive="base">
                                            <p:cTn id="66" dur="500" fill="hold"/>
                                            <p:tgtEl>
                                              <p:spTgt spid="75"/>
                                            </p:tgtEl>
                                            <p:attrNameLst>
                                              <p:attrName>ppt_y</p:attrName>
                                            </p:attrNameLst>
                                          </p:cBhvr>
                                          <p:tavLst>
                                            <p:tav tm="0">
                                              <p:val>
                                                <p:strVal val="0-#ppt_h/2"/>
                                              </p:val>
                                            </p:tav>
                                            <p:tav tm="100000">
                                              <p:val>
                                                <p:strVal val="#ppt_y"/>
                                              </p:val>
                                            </p:tav>
                                          </p:tavLst>
                                        </p:anim>
                                      </p:childTnLst>
                                    </p:cTn>
                                  </p:par>
                                </p:childTnLst>
                              </p:cTn>
                            </p:par>
                            <p:par>
                              <p:cTn id="67" fill="hold">
                                <p:stCondLst>
                                  <p:cond delay="3000"/>
                                </p:stCondLst>
                                <p:childTnLst>
                                  <p:par>
                                    <p:cTn id="68" presetID="6" presetClass="entr" presetSubtype="32" fill="hold" grpId="0" nodeType="after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circle(out)">
                                          <p:cBhvr>
                                            <p:cTn id="70" dur="300"/>
                                            <p:tgtEl>
                                              <p:spTgt spid="48"/>
                                            </p:tgtEl>
                                          </p:cBhvr>
                                        </p:animEffect>
                                      </p:childTnLst>
                                    </p:cTn>
                                  </p:par>
                                </p:childTnLst>
                              </p:cTn>
                            </p:par>
                            <p:par>
                              <p:cTn id="71" fill="hold">
                                <p:stCondLst>
                                  <p:cond delay="3500"/>
                                </p:stCondLst>
                                <p:childTnLst>
                                  <p:par>
                                    <p:cTn id="72" presetID="12" presetClass="entr" presetSubtype="4" fill="hold" nodeType="afterEffect">
                                      <p:stCondLst>
                                        <p:cond delay="0"/>
                                      </p:stCondLst>
                                      <p:childTnLst>
                                        <p:set>
                                          <p:cBhvr>
                                            <p:cTn id="73" dur="1" fill="hold">
                                              <p:stCondLst>
                                                <p:cond delay="0"/>
                                              </p:stCondLst>
                                            </p:cTn>
                                            <p:tgtEl>
                                              <p:spTgt spid="241"/>
                                            </p:tgtEl>
                                            <p:attrNameLst>
                                              <p:attrName>style.visibility</p:attrName>
                                            </p:attrNameLst>
                                          </p:cBhvr>
                                          <p:to>
                                            <p:strVal val="visible"/>
                                          </p:to>
                                        </p:set>
                                        <p:anim calcmode="lin" valueType="num">
                                          <p:cBhvr additive="base">
                                            <p:cTn id="74" dur="400"/>
                                            <p:tgtEl>
                                              <p:spTgt spid="241"/>
                                            </p:tgtEl>
                                            <p:attrNameLst>
                                              <p:attrName>ppt_y</p:attrName>
                                            </p:attrNameLst>
                                          </p:cBhvr>
                                          <p:tavLst>
                                            <p:tav tm="0">
                                              <p:val>
                                                <p:strVal val="#ppt_y+#ppt_h*1.125000"/>
                                              </p:val>
                                            </p:tav>
                                            <p:tav tm="100000">
                                              <p:val>
                                                <p:strVal val="#ppt_y"/>
                                              </p:val>
                                            </p:tav>
                                          </p:tavLst>
                                        </p:anim>
                                        <p:animEffect transition="in" filter="wipe(up)">
                                          <p:cBhvr>
                                            <p:cTn id="75" dur="400"/>
                                            <p:tgtEl>
                                              <p:spTgt spid="241"/>
                                            </p:tgtEl>
                                          </p:cBhvr>
                                        </p:animEffect>
                                      </p:childTnLst>
                                    </p:cTn>
                                  </p:par>
                                </p:childTnLst>
                              </p:cTn>
                            </p:par>
                            <p:par>
                              <p:cTn id="76" fill="hold">
                                <p:stCondLst>
                                  <p:cond delay="4000"/>
                                </p:stCondLst>
                                <p:childTnLst>
                                  <p:par>
                                    <p:cTn id="77" presetID="10" presetClass="entr" presetSubtype="0" fill="hold" nodeType="afterEffect">
                                      <p:stCondLst>
                                        <p:cond delay="0"/>
                                      </p:stCondLst>
                                      <p:childTnLst>
                                        <p:set>
                                          <p:cBhvr>
                                            <p:cTn id="78" dur="1" fill="hold">
                                              <p:stCondLst>
                                                <p:cond delay="0"/>
                                              </p:stCondLst>
                                            </p:cTn>
                                            <p:tgtEl>
                                              <p:spTgt spid="236"/>
                                            </p:tgtEl>
                                            <p:attrNameLst>
                                              <p:attrName>style.visibility</p:attrName>
                                            </p:attrNameLst>
                                          </p:cBhvr>
                                          <p:to>
                                            <p:strVal val="visible"/>
                                          </p:to>
                                        </p:set>
                                        <p:animEffect transition="in" filter="fade">
                                          <p:cBhvr>
                                            <p:cTn id="79" dur="500"/>
                                            <p:tgtEl>
                                              <p:spTgt spid="236"/>
                                            </p:tgtEl>
                                          </p:cBhvr>
                                        </p:animEffect>
                                      </p:childTnLst>
                                    </p:cTn>
                                  </p:par>
                                </p:childTnLst>
                              </p:cTn>
                            </p:par>
                            <p:par>
                              <p:cTn id="80" fill="hold">
                                <p:stCondLst>
                                  <p:cond delay="4500"/>
                                </p:stCondLst>
                                <p:childTnLst>
                                  <p:par>
                                    <p:cTn id="81" presetID="2" presetClass="entr" presetSubtype="1" fill="hold" grpId="0" nodeType="afterEffect" p14:presetBounceEnd="52000">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14:bounceEnd="52000">
                                          <p:cBhvr additive="base">
                                            <p:cTn id="83" dur="500" fill="hold"/>
                                            <p:tgtEl>
                                              <p:spTgt spid="62"/>
                                            </p:tgtEl>
                                            <p:attrNameLst>
                                              <p:attrName>ppt_x</p:attrName>
                                            </p:attrNameLst>
                                          </p:cBhvr>
                                          <p:tavLst>
                                            <p:tav tm="0">
                                              <p:val>
                                                <p:strVal val="#ppt_x"/>
                                              </p:val>
                                            </p:tav>
                                            <p:tav tm="100000">
                                              <p:val>
                                                <p:strVal val="#ppt_x"/>
                                              </p:val>
                                            </p:tav>
                                          </p:tavLst>
                                        </p:anim>
                                        <p:anim calcmode="lin" valueType="num" p14:bounceEnd="52000">
                                          <p:cBhvr additive="base">
                                            <p:cTn id="84" dur="500" fill="hold"/>
                                            <p:tgtEl>
                                              <p:spTgt spid="62"/>
                                            </p:tgtEl>
                                            <p:attrNameLst>
                                              <p:attrName>ppt_y</p:attrName>
                                            </p:attrNameLst>
                                          </p:cBhvr>
                                          <p:tavLst>
                                            <p:tav tm="0">
                                              <p:val>
                                                <p:strVal val="0-#ppt_h/2"/>
                                              </p:val>
                                            </p:tav>
                                            <p:tav tm="100000">
                                              <p:val>
                                                <p:strVal val="#ppt_y"/>
                                              </p:val>
                                            </p:tav>
                                          </p:tavLst>
                                        </p:anim>
                                      </p:childTnLst>
                                    </p:cTn>
                                  </p:par>
                                  <p:par>
                                    <p:cTn id="85" presetID="2" presetClass="entr" presetSubtype="1" fill="hold" grpId="0" nodeType="withEffect" p14:presetBounceEnd="52000">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14:bounceEnd="52000">
                                          <p:cBhvr additive="base">
                                            <p:cTn id="87" dur="500" fill="hold"/>
                                            <p:tgtEl>
                                              <p:spTgt spid="63"/>
                                            </p:tgtEl>
                                            <p:attrNameLst>
                                              <p:attrName>ppt_x</p:attrName>
                                            </p:attrNameLst>
                                          </p:cBhvr>
                                          <p:tavLst>
                                            <p:tav tm="0">
                                              <p:val>
                                                <p:strVal val="#ppt_x"/>
                                              </p:val>
                                            </p:tav>
                                            <p:tav tm="100000">
                                              <p:val>
                                                <p:strVal val="#ppt_x"/>
                                              </p:val>
                                            </p:tav>
                                          </p:tavLst>
                                        </p:anim>
                                        <p:anim calcmode="lin" valueType="num" p14:bounceEnd="52000">
                                          <p:cBhvr additive="base">
                                            <p:cTn id="88" dur="500" fill="hold"/>
                                            <p:tgtEl>
                                              <p:spTgt spid="63"/>
                                            </p:tgtEl>
                                            <p:attrNameLst>
                                              <p:attrName>ppt_y</p:attrName>
                                            </p:attrNameLst>
                                          </p:cBhvr>
                                          <p:tavLst>
                                            <p:tav tm="0">
                                              <p:val>
                                                <p:strVal val="0-#ppt_h/2"/>
                                              </p:val>
                                            </p:tav>
                                            <p:tav tm="100000">
                                              <p:val>
                                                <p:strVal val="#ppt_y"/>
                                              </p:val>
                                            </p:tav>
                                          </p:tavLst>
                                        </p:anim>
                                      </p:childTnLst>
                                    </p:cTn>
                                  </p:par>
                                  <p:par>
                                    <p:cTn id="89" presetID="2" presetClass="entr" presetSubtype="1" fill="hold" grpId="0" nodeType="withEffect" p14:presetBounceEnd="52000">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14:bounceEnd="52000">
                                          <p:cBhvr additive="base">
                                            <p:cTn id="91" dur="500" fill="hold"/>
                                            <p:tgtEl>
                                              <p:spTgt spid="57"/>
                                            </p:tgtEl>
                                            <p:attrNameLst>
                                              <p:attrName>ppt_x</p:attrName>
                                            </p:attrNameLst>
                                          </p:cBhvr>
                                          <p:tavLst>
                                            <p:tav tm="0">
                                              <p:val>
                                                <p:strVal val="#ppt_x"/>
                                              </p:val>
                                            </p:tav>
                                            <p:tav tm="100000">
                                              <p:val>
                                                <p:strVal val="#ppt_x"/>
                                              </p:val>
                                            </p:tav>
                                          </p:tavLst>
                                        </p:anim>
                                        <p:anim calcmode="lin" valueType="num" p14:bounceEnd="52000">
                                          <p:cBhvr additive="base">
                                            <p:cTn id="92" dur="500" fill="hold"/>
                                            <p:tgtEl>
                                              <p:spTgt spid="57"/>
                                            </p:tgtEl>
                                            <p:attrNameLst>
                                              <p:attrName>ppt_y</p:attrName>
                                            </p:attrNameLst>
                                          </p:cBhvr>
                                          <p:tavLst>
                                            <p:tav tm="0">
                                              <p:val>
                                                <p:strVal val="0-#ppt_h/2"/>
                                              </p:val>
                                            </p:tav>
                                            <p:tav tm="100000">
                                              <p:val>
                                                <p:strVal val="#ppt_y"/>
                                              </p:val>
                                            </p:tav>
                                          </p:tavLst>
                                        </p:anim>
                                      </p:childTnLst>
                                    </p:cTn>
                                  </p:par>
                                  <p:par>
                                    <p:cTn id="93" presetID="2" presetClass="entr" presetSubtype="1" fill="hold" nodeType="withEffect" p14:presetBounceEnd="52000">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14:bounceEnd="52000">
                                          <p:cBhvr additive="base">
                                            <p:cTn id="95" dur="500" fill="hold"/>
                                            <p:tgtEl>
                                              <p:spTgt spid="76"/>
                                            </p:tgtEl>
                                            <p:attrNameLst>
                                              <p:attrName>ppt_x</p:attrName>
                                            </p:attrNameLst>
                                          </p:cBhvr>
                                          <p:tavLst>
                                            <p:tav tm="0">
                                              <p:val>
                                                <p:strVal val="#ppt_x"/>
                                              </p:val>
                                            </p:tav>
                                            <p:tav tm="100000">
                                              <p:val>
                                                <p:strVal val="#ppt_x"/>
                                              </p:val>
                                            </p:tav>
                                          </p:tavLst>
                                        </p:anim>
                                        <p:anim calcmode="lin" valueType="num" p14:bounceEnd="52000">
                                          <p:cBhvr additive="base">
                                            <p:cTn id="96" dur="500" fill="hold"/>
                                            <p:tgtEl>
                                              <p:spTgt spid="76"/>
                                            </p:tgtEl>
                                            <p:attrNameLst>
                                              <p:attrName>ppt_y</p:attrName>
                                            </p:attrNameLst>
                                          </p:cBhvr>
                                          <p:tavLst>
                                            <p:tav tm="0">
                                              <p:val>
                                                <p:strVal val="0-#ppt_h/2"/>
                                              </p:val>
                                            </p:tav>
                                            <p:tav tm="100000">
                                              <p:val>
                                                <p:strVal val="#ppt_y"/>
                                              </p:val>
                                            </p:tav>
                                          </p:tavLst>
                                        </p:anim>
                                      </p:childTnLst>
                                    </p:cTn>
                                  </p:par>
                                </p:childTnLst>
                              </p:cTn>
                            </p:par>
                            <p:par>
                              <p:cTn id="97" fill="hold">
                                <p:stCondLst>
                                  <p:cond delay="5000"/>
                                </p:stCondLst>
                                <p:childTnLst>
                                  <p:par>
                                    <p:cTn id="98" presetID="6" presetClass="entr" presetSubtype="32"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circle(out)">
                                          <p:cBhvr>
                                            <p:cTn id="100" dur="300"/>
                                            <p:tgtEl>
                                              <p:spTgt spid="49"/>
                                            </p:tgtEl>
                                          </p:cBhvr>
                                        </p:animEffect>
                                      </p:childTnLst>
                                    </p:cTn>
                                  </p:par>
                                </p:childTnLst>
                              </p:cTn>
                            </p:par>
                            <p:par>
                              <p:cTn id="101" fill="hold">
                                <p:stCondLst>
                                  <p:cond delay="5500"/>
                                </p:stCondLst>
                                <p:childTnLst>
                                  <p:par>
                                    <p:cTn id="102" presetID="12" presetClass="entr" presetSubtype="4" fill="hold" nodeType="afterEffect">
                                      <p:stCondLst>
                                        <p:cond delay="0"/>
                                      </p:stCondLst>
                                      <p:childTnLst>
                                        <p:set>
                                          <p:cBhvr>
                                            <p:cTn id="103" dur="1" fill="hold">
                                              <p:stCondLst>
                                                <p:cond delay="0"/>
                                              </p:stCondLst>
                                            </p:cTn>
                                            <p:tgtEl>
                                              <p:spTgt spid="141"/>
                                            </p:tgtEl>
                                            <p:attrNameLst>
                                              <p:attrName>style.visibility</p:attrName>
                                            </p:attrNameLst>
                                          </p:cBhvr>
                                          <p:to>
                                            <p:strVal val="visible"/>
                                          </p:to>
                                        </p:set>
                                        <p:anim calcmode="lin" valueType="num">
                                          <p:cBhvr additive="base">
                                            <p:cTn id="104" dur="400"/>
                                            <p:tgtEl>
                                              <p:spTgt spid="141"/>
                                            </p:tgtEl>
                                            <p:attrNameLst>
                                              <p:attrName>ppt_y</p:attrName>
                                            </p:attrNameLst>
                                          </p:cBhvr>
                                          <p:tavLst>
                                            <p:tav tm="0">
                                              <p:val>
                                                <p:strVal val="#ppt_y+#ppt_h*1.125000"/>
                                              </p:val>
                                            </p:tav>
                                            <p:tav tm="100000">
                                              <p:val>
                                                <p:strVal val="#ppt_y"/>
                                              </p:val>
                                            </p:tav>
                                          </p:tavLst>
                                        </p:anim>
                                        <p:animEffect transition="in" filter="wipe(up)">
                                          <p:cBhvr>
                                            <p:cTn id="105" dur="400"/>
                                            <p:tgtEl>
                                              <p:spTgt spid="141"/>
                                            </p:tgtEl>
                                          </p:cBhvr>
                                        </p:animEffect>
                                      </p:childTnLst>
                                    </p:cTn>
                                  </p:par>
                                </p:childTnLst>
                              </p:cTn>
                            </p:par>
                            <p:par>
                              <p:cTn id="106" fill="hold">
                                <p:stCondLst>
                                  <p:cond delay="6000"/>
                                </p:stCondLst>
                                <p:childTnLst>
                                  <p:par>
                                    <p:cTn id="107" presetID="10" presetClass="entr" presetSubtype="0" fill="hold" nodeType="after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fade">
                                          <p:cBhvr>
                                            <p:cTn id="109" dur="500"/>
                                            <p:tgtEl>
                                              <p:spTgt spid="69"/>
                                            </p:tgtEl>
                                          </p:cBhvr>
                                        </p:animEffect>
                                      </p:childTnLst>
                                    </p:cTn>
                                  </p:par>
                                </p:childTnLst>
                              </p:cTn>
                            </p:par>
                            <p:par>
                              <p:cTn id="110" fill="hold">
                                <p:stCondLst>
                                  <p:cond delay="6500"/>
                                </p:stCondLst>
                                <p:childTnLst>
                                  <p:par>
                                    <p:cTn id="111" presetID="2" presetClass="entr" presetSubtype="1" fill="hold" grpId="0" nodeType="afterEffect" p14:presetBounceEnd="52000">
                                      <p:stCondLst>
                                        <p:cond delay="0"/>
                                      </p:stCondLst>
                                      <p:childTnLst>
                                        <p:set>
                                          <p:cBhvr>
                                            <p:cTn id="112" dur="1" fill="hold">
                                              <p:stCondLst>
                                                <p:cond delay="0"/>
                                              </p:stCondLst>
                                            </p:cTn>
                                            <p:tgtEl>
                                              <p:spTgt spid="54"/>
                                            </p:tgtEl>
                                            <p:attrNameLst>
                                              <p:attrName>style.visibility</p:attrName>
                                            </p:attrNameLst>
                                          </p:cBhvr>
                                          <p:to>
                                            <p:strVal val="visible"/>
                                          </p:to>
                                        </p:set>
                                        <p:anim calcmode="lin" valueType="num" p14:bounceEnd="52000">
                                          <p:cBhvr additive="base">
                                            <p:cTn id="113" dur="500" fill="hold"/>
                                            <p:tgtEl>
                                              <p:spTgt spid="54"/>
                                            </p:tgtEl>
                                            <p:attrNameLst>
                                              <p:attrName>ppt_x</p:attrName>
                                            </p:attrNameLst>
                                          </p:cBhvr>
                                          <p:tavLst>
                                            <p:tav tm="0">
                                              <p:val>
                                                <p:strVal val="#ppt_x"/>
                                              </p:val>
                                            </p:tav>
                                            <p:tav tm="100000">
                                              <p:val>
                                                <p:strVal val="#ppt_x"/>
                                              </p:val>
                                            </p:tav>
                                          </p:tavLst>
                                        </p:anim>
                                        <p:anim calcmode="lin" valueType="num" p14:bounceEnd="52000">
                                          <p:cBhvr additive="base">
                                            <p:cTn id="114" dur="500" fill="hold"/>
                                            <p:tgtEl>
                                              <p:spTgt spid="54"/>
                                            </p:tgtEl>
                                            <p:attrNameLst>
                                              <p:attrName>ppt_y</p:attrName>
                                            </p:attrNameLst>
                                          </p:cBhvr>
                                          <p:tavLst>
                                            <p:tav tm="0">
                                              <p:val>
                                                <p:strVal val="0-#ppt_h/2"/>
                                              </p:val>
                                            </p:tav>
                                            <p:tav tm="100000">
                                              <p:val>
                                                <p:strVal val="#ppt_y"/>
                                              </p:val>
                                            </p:tav>
                                          </p:tavLst>
                                        </p:anim>
                                      </p:childTnLst>
                                    </p:cTn>
                                  </p:par>
                                  <p:par>
                                    <p:cTn id="115" presetID="2" presetClass="entr" presetSubtype="1" fill="hold" grpId="0" nodeType="withEffect" p14:presetBounceEnd="52000">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14:bounceEnd="52000">
                                          <p:cBhvr additive="base">
                                            <p:cTn id="117" dur="500" fill="hold"/>
                                            <p:tgtEl>
                                              <p:spTgt spid="56"/>
                                            </p:tgtEl>
                                            <p:attrNameLst>
                                              <p:attrName>ppt_x</p:attrName>
                                            </p:attrNameLst>
                                          </p:cBhvr>
                                          <p:tavLst>
                                            <p:tav tm="0">
                                              <p:val>
                                                <p:strVal val="#ppt_x"/>
                                              </p:val>
                                            </p:tav>
                                            <p:tav tm="100000">
                                              <p:val>
                                                <p:strVal val="#ppt_x"/>
                                              </p:val>
                                            </p:tav>
                                          </p:tavLst>
                                        </p:anim>
                                        <p:anim calcmode="lin" valueType="num" p14:bounceEnd="52000">
                                          <p:cBhvr additive="base">
                                            <p:cTn id="118" dur="500" fill="hold"/>
                                            <p:tgtEl>
                                              <p:spTgt spid="56"/>
                                            </p:tgtEl>
                                            <p:attrNameLst>
                                              <p:attrName>ppt_y</p:attrName>
                                            </p:attrNameLst>
                                          </p:cBhvr>
                                          <p:tavLst>
                                            <p:tav tm="0">
                                              <p:val>
                                                <p:strVal val="0-#ppt_h/2"/>
                                              </p:val>
                                            </p:tav>
                                            <p:tav tm="100000">
                                              <p:val>
                                                <p:strVal val="#ppt_y"/>
                                              </p:val>
                                            </p:tav>
                                          </p:tavLst>
                                        </p:anim>
                                      </p:childTnLst>
                                    </p:cTn>
                                  </p:par>
                                  <p:par>
                                    <p:cTn id="119" presetID="2" presetClass="entr" presetSubtype="1" fill="hold" grpId="0" nodeType="withEffect" p14:presetBounceEnd="52000">
                                      <p:stCondLst>
                                        <p:cond delay="0"/>
                                      </p:stCondLst>
                                      <p:childTnLst>
                                        <p:set>
                                          <p:cBhvr>
                                            <p:cTn id="120" dur="1" fill="hold">
                                              <p:stCondLst>
                                                <p:cond delay="0"/>
                                              </p:stCondLst>
                                            </p:cTn>
                                            <p:tgtEl>
                                              <p:spTgt spid="51"/>
                                            </p:tgtEl>
                                            <p:attrNameLst>
                                              <p:attrName>style.visibility</p:attrName>
                                            </p:attrNameLst>
                                          </p:cBhvr>
                                          <p:to>
                                            <p:strVal val="visible"/>
                                          </p:to>
                                        </p:set>
                                        <p:anim calcmode="lin" valueType="num" p14:bounceEnd="52000">
                                          <p:cBhvr additive="base">
                                            <p:cTn id="121" dur="500" fill="hold"/>
                                            <p:tgtEl>
                                              <p:spTgt spid="51"/>
                                            </p:tgtEl>
                                            <p:attrNameLst>
                                              <p:attrName>ppt_x</p:attrName>
                                            </p:attrNameLst>
                                          </p:cBhvr>
                                          <p:tavLst>
                                            <p:tav tm="0">
                                              <p:val>
                                                <p:strVal val="#ppt_x"/>
                                              </p:val>
                                            </p:tav>
                                            <p:tav tm="100000">
                                              <p:val>
                                                <p:strVal val="#ppt_x"/>
                                              </p:val>
                                            </p:tav>
                                          </p:tavLst>
                                        </p:anim>
                                        <p:anim calcmode="lin" valueType="num" p14:bounceEnd="52000">
                                          <p:cBhvr additive="base">
                                            <p:cTn id="122" dur="500" fill="hold"/>
                                            <p:tgtEl>
                                              <p:spTgt spid="51"/>
                                            </p:tgtEl>
                                            <p:attrNameLst>
                                              <p:attrName>ppt_y</p:attrName>
                                            </p:attrNameLst>
                                          </p:cBhvr>
                                          <p:tavLst>
                                            <p:tav tm="0">
                                              <p:val>
                                                <p:strVal val="0-#ppt_h/2"/>
                                              </p:val>
                                            </p:tav>
                                            <p:tav tm="100000">
                                              <p:val>
                                                <p:strVal val="#ppt_y"/>
                                              </p:val>
                                            </p:tav>
                                          </p:tavLst>
                                        </p:anim>
                                      </p:childTnLst>
                                    </p:cTn>
                                  </p:par>
                                  <p:par>
                                    <p:cTn id="123" presetID="2" presetClass="entr" presetSubtype="1" fill="hold" nodeType="withEffect" p14:presetBounceEnd="52000">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14:bounceEnd="52000">
                                          <p:cBhvr additive="base">
                                            <p:cTn id="125" dur="500" fill="hold"/>
                                            <p:tgtEl>
                                              <p:spTgt spid="77"/>
                                            </p:tgtEl>
                                            <p:attrNameLst>
                                              <p:attrName>ppt_x</p:attrName>
                                            </p:attrNameLst>
                                          </p:cBhvr>
                                          <p:tavLst>
                                            <p:tav tm="0">
                                              <p:val>
                                                <p:strVal val="#ppt_x"/>
                                              </p:val>
                                            </p:tav>
                                            <p:tav tm="100000">
                                              <p:val>
                                                <p:strVal val="#ppt_x"/>
                                              </p:val>
                                            </p:tav>
                                          </p:tavLst>
                                        </p:anim>
                                        <p:anim calcmode="lin" valueType="num" p14:bounceEnd="52000">
                                          <p:cBhvr additive="base">
                                            <p:cTn id="126" dur="500" fill="hold"/>
                                            <p:tgtEl>
                                              <p:spTgt spid="77"/>
                                            </p:tgtEl>
                                            <p:attrNameLst>
                                              <p:attrName>ppt_y</p:attrName>
                                            </p:attrNameLst>
                                          </p:cBhvr>
                                          <p:tavLst>
                                            <p:tav tm="0">
                                              <p:val>
                                                <p:strVal val="0-#ppt_h/2"/>
                                              </p:val>
                                            </p:tav>
                                            <p:tav tm="100000">
                                              <p:val>
                                                <p:strVal val="#ppt_y"/>
                                              </p:val>
                                            </p:tav>
                                          </p:tavLst>
                                        </p:anim>
                                      </p:childTnLst>
                                    </p:cTn>
                                  </p:par>
                                  <p:par>
                                    <p:cTn id="127" presetID="2" presetClass="entr" presetSubtype="1" fill="hold" grpId="0" nodeType="withEffect" p14:presetBounceEnd="52000">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14:bounceEnd="52000">
                                          <p:cBhvr additive="base">
                                            <p:cTn id="129" dur="500" fill="hold"/>
                                            <p:tgtEl>
                                              <p:spTgt spid="55"/>
                                            </p:tgtEl>
                                            <p:attrNameLst>
                                              <p:attrName>ppt_x</p:attrName>
                                            </p:attrNameLst>
                                          </p:cBhvr>
                                          <p:tavLst>
                                            <p:tav tm="0">
                                              <p:val>
                                                <p:strVal val="#ppt_x"/>
                                              </p:val>
                                            </p:tav>
                                            <p:tav tm="100000">
                                              <p:val>
                                                <p:strVal val="#ppt_x"/>
                                              </p:val>
                                            </p:tav>
                                          </p:tavLst>
                                        </p:anim>
                                        <p:anim calcmode="lin" valueType="num" p14:bounceEnd="52000">
                                          <p:cBhvr additive="base">
                                            <p:cTn id="130" dur="500" fill="hold"/>
                                            <p:tgtEl>
                                              <p:spTgt spid="55"/>
                                            </p:tgtEl>
                                            <p:attrNameLst>
                                              <p:attrName>ppt_y</p:attrName>
                                            </p:attrNameLst>
                                          </p:cBhvr>
                                          <p:tavLst>
                                            <p:tav tm="0">
                                              <p:val>
                                                <p:strVal val="0-#ppt_h/2"/>
                                              </p:val>
                                            </p:tav>
                                            <p:tav tm="100000">
                                              <p:val>
                                                <p:strVal val="#ppt_y"/>
                                              </p:val>
                                            </p:tav>
                                          </p:tavLst>
                                        </p:anim>
                                      </p:childTnLst>
                                    </p:cTn>
                                  </p:par>
                                </p:childTnLst>
                              </p:cTn>
                            </p:par>
                            <p:par>
                              <p:cTn id="131" fill="hold">
                                <p:stCondLst>
                                  <p:cond delay="7000"/>
                                </p:stCondLst>
                                <p:childTnLst>
                                  <p:par>
                                    <p:cTn id="132" presetID="6" presetClass="entr" presetSubtype="32"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circle(out)">
                                          <p:cBhvr>
                                            <p:cTn id="134" dur="300"/>
                                            <p:tgtEl>
                                              <p:spTgt spid="50"/>
                                            </p:tgtEl>
                                          </p:cBhvr>
                                        </p:animEffect>
                                      </p:childTnLst>
                                    </p:cTn>
                                  </p:par>
                                </p:childTnLst>
                              </p:cTn>
                            </p:par>
                            <p:par>
                              <p:cTn id="135" fill="hold">
                                <p:stCondLst>
                                  <p:cond delay="7500"/>
                                </p:stCondLst>
                                <p:childTnLst>
                                  <p:par>
                                    <p:cTn id="136" presetID="12" presetClass="entr" presetSubtype="4" fill="hold" nodeType="afterEffect">
                                      <p:stCondLst>
                                        <p:cond delay="0"/>
                                      </p:stCondLst>
                                      <p:childTnLst>
                                        <p:set>
                                          <p:cBhvr>
                                            <p:cTn id="137" dur="1" fill="hold">
                                              <p:stCondLst>
                                                <p:cond delay="0"/>
                                              </p:stCondLst>
                                            </p:cTn>
                                            <p:tgtEl>
                                              <p:spTgt spid="175"/>
                                            </p:tgtEl>
                                            <p:attrNameLst>
                                              <p:attrName>style.visibility</p:attrName>
                                            </p:attrNameLst>
                                          </p:cBhvr>
                                          <p:to>
                                            <p:strVal val="visible"/>
                                          </p:to>
                                        </p:set>
                                        <p:anim calcmode="lin" valueType="num">
                                          <p:cBhvr additive="base">
                                            <p:cTn id="138" dur="400"/>
                                            <p:tgtEl>
                                              <p:spTgt spid="175"/>
                                            </p:tgtEl>
                                            <p:attrNameLst>
                                              <p:attrName>ppt_y</p:attrName>
                                            </p:attrNameLst>
                                          </p:cBhvr>
                                          <p:tavLst>
                                            <p:tav tm="0">
                                              <p:val>
                                                <p:strVal val="#ppt_y+#ppt_h*1.125000"/>
                                              </p:val>
                                            </p:tav>
                                            <p:tav tm="100000">
                                              <p:val>
                                                <p:strVal val="#ppt_y"/>
                                              </p:val>
                                            </p:tav>
                                          </p:tavLst>
                                        </p:anim>
                                        <p:animEffect transition="in" filter="wipe(up)">
                                          <p:cBhvr>
                                            <p:cTn id="139" dur="400"/>
                                            <p:tgtEl>
                                              <p:spTgt spid="175"/>
                                            </p:tgtEl>
                                          </p:cBhvr>
                                        </p:animEffect>
                                      </p:childTnLst>
                                    </p:cTn>
                                  </p:par>
                                </p:childTnLst>
                              </p:cTn>
                            </p:par>
                            <p:par>
                              <p:cTn id="140" fill="hold">
                                <p:stCondLst>
                                  <p:cond delay="8000"/>
                                </p:stCondLst>
                                <p:childTnLst>
                                  <p:par>
                                    <p:cTn id="141" presetID="10" presetClass="entr" presetSubtype="0" fill="hold" nodeType="afterEffect">
                                      <p:stCondLst>
                                        <p:cond delay="0"/>
                                      </p:stCondLst>
                                      <p:childTnLst>
                                        <p:set>
                                          <p:cBhvr>
                                            <p:cTn id="142" dur="1" fill="hold">
                                              <p:stCondLst>
                                                <p:cond delay="0"/>
                                              </p:stCondLst>
                                            </p:cTn>
                                            <p:tgtEl>
                                              <p:spTgt spid="230"/>
                                            </p:tgtEl>
                                            <p:attrNameLst>
                                              <p:attrName>style.visibility</p:attrName>
                                            </p:attrNameLst>
                                          </p:cBhvr>
                                          <p:to>
                                            <p:strVal val="visible"/>
                                          </p:to>
                                        </p:set>
                                        <p:animEffect transition="in" filter="fade">
                                          <p:cBhvr>
                                            <p:cTn id="143" dur="500"/>
                                            <p:tgtEl>
                                              <p:spTgt spid="230"/>
                                            </p:tgtEl>
                                          </p:cBhvr>
                                        </p:animEffect>
                                      </p:childTnLst>
                                    </p:cTn>
                                  </p:par>
                                </p:childTnLst>
                              </p:cTn>
                            </p:par>
                            <p:par>
                              <p:cTn id="144" fill="hold">
                                <p:stCondLst>
                                  <p:cond delay="8500"/>
                                </p:stCondLst>
                                <p:childTnLst>
                                  <p:par>
                                    <p:cTn id="145" presetID="2" presetClass="entr" presetSubtype="2" fill="hold" grpId="0" nodeType="afterEffect" p14:presetBounceEnd="48000">
                                      <p:stCondLst>
                                        <p:cond delay="0"/>
                                      </p:stCondLst>
                                      <p:childTnLst>
                                        <p:set>
                                          <p:cBhvr>
                                            <p:cTn id="146" dur="1" fill="hold">
                                              <p:stCondLst>
                                                <p:cond delay="0"/>
                                              </p:stCondLst>
                                            </p:cTn>
                                            <p:tgtEl>
                                              <p:spTgt spid="206"/>
                                            </p:tgtEl>
                                            <p:attrNameLst>
                                              <p:attrName>style.visibility</p:attrName>
                                            </p:attrNameLst>
                                          </p:cBhvr>
                                          <p:to>
                                            <p:strVal val="visible"/>
                                          </p:to>
                                        </p:set>
                                        <p:anim calcmode="lin" valueType="num" p14:bounceEnd="48000">
                                          <p:cBhvr additive="base">
                                            <p:cTn id="147" dur="500" fill="hold"/>
                                            <p:tgtEl>
                                              <p:spTgt spid="206"/>
                                            </p:tgtEl>
                                            <p:attrNameLst>
                                              <p:attrName>ppt_x</p:attrName>
                                            </p:attrNameLst>
                                          </p:cBhvr>
                                          <p:tavLst>
                                            <p:tav tm="0">
                                              <p:val>
                                                <p:strVal val="1+#ppt_w/2"/>
                                              </p:val>
                                            </p:tav>
                                            <p:tav tm="100000">
                                              <p:val>
                                                <p:strVal val="#ppt_x"/>
                                              </p:val>
                                            </p:tav>
                                          </p:tavLst>
                                        </p:anim>
                                        <p:anim calcmode="lin" valueType="num" p14:bounceEnd="48000">
                                          <p:cBhvr additive="base">
                                            <p:cTn id="148" dur="500" fill="hold"/>
                                            <p:tgtEl>
                                              <p:spTgt spid="206"/>
                                            </p:tgtEl>
                                            <p:attrNameLst>
                                              <p:attrName>ppt_y</p:attrName>
                                            </p:attrNameLst>
                                          </p:cBhvr>
                                          <p:tavLst>
                                            <p:tav tm="0">
                                              <p:val>
                                                <p:strVal val="#ppt_y"/>
                                              </p:val>
                                            </p:tav>
                                            <p:tav tm="100000">
                                              <p:val>
                                                <p:strVal val="#ppt_y"/>
                                              </p:val>
                                            </p:tav>
                                          </p:tavLst>
                                        </p:anim>
                                      </p:childTnLst>
                                    </p:cTn>
                                  </p:par>
                                  <p:par>
                                    <p:cTn id="149" presetID="2" presetClass="entr" presetSubtype="8" fill="hold" nodeType="withEffect" p14:presetBounceEnd="48000">
                                      <p:stCondLst>
                                        <p:cond delay="0"/>
                                      </p:stCondLst>
                                      <p:childTnLst>
                                        <p:set>
                                          <p:cBhvr>
                                            <p:cTn id="150" dur="1" fill="hold">
                                              <p:stCondLst>
                                                <p:cond delay="0"/>
                                              </p:stCondLst>
                                            </p:cTn>
                                            <p:tgtEl>
                                              <p:spTgt spid="210"/>
                                            </p:tgtEl>
                                            <p:attrNameLst>
                                              <p:attrName>style.visibility</p:attrName>
                                            </p:attrNameLst>
                                          </p:cBhvr>
                                          <p:to>
                                            <p:strVal val="visible"/>
                                          </p:to>
                                        </p:set>
                                        <p:anim calcmode="lin" valueType="num" p14:bounceEnd="48000">
                                          <p:cBhvr additive="base">
                                            <p:cTn id="151" dur="500" fill="hold"/>
                                            <p:tgtEl>
                                              <p:spTgt spid="210"/>
                                            </p:tgtEl>
                                            <p:attrNameLst>
                                              <p:attrName>ppt_x</p:attrName>
                                            </p:attrNameLst>
                                          </p:cBhvr>
                                          <p:tavLst>
                                            <p:tav tm="0">
                                              <p:val>
                                                <p:strVal val="0-#ppt_w/2"/>
                                              </p:val>
                                            </p:tav>
                                            <p:tav tm="100000">
                                              <p:val>
                                                <p:strVal val="#ppt_x"/>
                                              </p:val>
                                            </p:tav>
                                          </p:tavLst>
                                        </p:anim>
                                        <p:anim calcmode="lin" valueType="num" p14:bounceEnd="48000">
                                          <p:cBhvr additive="base">
                                            <p:cTn id="152" dur="500" fill="hold"/>
                                            <p:tgtEl>
                                              <p:spTgt spid="210"/>
                                            </p:tgtEl>
                                            <p:attrNameLst>
                                              <p:attrName>ppt_y</p:attrName>
                                            </p:attrNameLst>
                                          </p:cBhvr>
                                          <p:tavLst>
                                            <p:tav tm="0">
                                              <p:val>
                                                <p:strVal val="#ppt_y"/>
                                              </p:val>
                                            </p:tav>
                                            <p:tav tm="100000">
                                              <p:val>
                                                <p:strVal val="#ppt_y"/>
                                              </p:val>
                                            </p:tav>
                                          </p:tavLst>
                                        </p:anim>
                                      </p:childTnLst>
                                    </p:cTn>
                                  </p:par>
                                </p:childTnLst>
                              </p:cTn>
                            </p:par>
                            <p:par>
                              <p:cTn id="153" fill="hold">
                                <p:stCondLst>
                                  <p:cond delay="9000"/>
                                </p:stCondLst>
                                <p:childTnLst>
                                  <p:par>
                                    <p:cTn id="154" presetID="2" presetClass="entr" presetSubtype="2" fill="hold" grpId="0" nodeType="afterEffect" p14:presetBounceEnd="48000">
                                      <p:stCondLst>
                                        <p:cond delay="0"/>
                                      </p:stCondLst>
                                      <p:childTnLst>
                                        <p:set>
                                          <p:cBhvr>
                                            <p:cTn id="155" dur="1" fill="hold">
                                              <p:stCondLst>
                                                <p:cond delay="0"/>
                                              </p:stCondLst>
                                            </p:cTn>
                                            <p:tgtEl>
                                              <p:spTgt spid="207"/>
                                            </p:tgtEl>
                                            <p:attrNameLst>
                                              <p:attrName>style.visibility</p:attrName>
                                            </p:attrNameLst>
                                          </p:cBhvr>
                                          <p:to>
                                            <p:strVal val="visible"/>
                                          </p:to>
                                        </p:set>
                                        <p:anim calcmode="lin" valueType="num" p14:bounceEnd="48000">
                                          <p:cBhvr additive="base">
                                            <p:cTn id="156" dur="500" fill="hold"/>
                                            <p:tgtEl>
                                              <p:spTgt spid="207"/>
                                            </p:tgtEl>
                                            <p:attrNameLst>
                                              <p:attrName>ppt_x</p:attrName>
                                            </p:attrNameLst>
                                          </p:cBhvr>
                                          <p:tavLst>
                                            <p:tav tm="0">
                                              <p:val>
                                                <p:strVal val="1+#ppt_w/2"/>
                                              </p:val>
                                            </p:tav>
                                            <p:tav tm="100000">
                                              <p:val>
                                                <p:strVal val="#ppt_x"/>
                                              </p:val>
                                            </p:tav>
                                          </p:tavLst>
                                        </p:anim>
                                        <p:anim calcmode="lin" valueType="num" p14:bounceEnd="48000">
                                          <p:cBhvr additive="base">
                                            <p:cTn id="157" dur="500" fill="hold"/>
                                            <p:tgtEl>
                                              <p:spTgt spid="207"/>
                                            </p:tgtEl>
                                            <p:attrNameLst>
                                              <p:attrName>ppt_y</p:attrName>
                                            </p:attrNameLst>
                                          </p:cBhvr>
                                          <p:tavLst>
                                            <p:tav tm="0">
                                              <p:val>
                                                <p:strVal val="#ppt_y"/>
                                              </p:val>
                                            </p:tav>
                                            <p:tav tm="100000">
                                              <p:val>
                                                <p:strVal val="#ppt_y"/>
                                              </p:val>
                                            </p:tav>
                                          </p:tavLst>
                                        </p:anim>
                                      </p:childTnLst>
                                    </p:cTn>
                                  </p:par>
                                  <p:par>
                                    <p:cTn id="158" presetID="2" presetClass="entr" presetSubtype="8" fill="hold" nodeType="withEffect" p14:presetBounceEnd="48000">
                                      <p:stCondLst>
                                        <p:cond delay="0"/>
                                      </p:stCondLst>
                                      <p:childTnLst>
                                        <p:set>
                                          <p:cBhvr>
                                            <p:cTn id="159" dur="1" fill="hold">
                                              <p:stCondLst>
                                                <p:cond delay="0"/>
                                              </p:stCondLst>
                                            </p:cTn>
                                            <p:tgtEl>
                                              <p:spTgt spid="220"/>
                                            </p:tgtEl>
                                            <p:attrNameLst>
                                              <p:attrName>style.visibility</p:attrName>
                                            </p:attrNameLst>
                                          </p:cBhvr>
                                          <p:to>
                                            <p:strVal val="visible"/>
                                          </p:to>
                                        </p:set>
                                        <p:anim calcmode="lin" valueType="num" p14:bounceEnd="48000">
                                          <p:cBhvr additive="base">
                                            <p:cTn id="160" dur="500" fill="hold"/>
                                            <p:tgtEl>
                                              <p:spTgt spid="220"/>
                                            </p:tgtEl>
                                            <p:attrNameLst>
                                              <p:attrName>ppt_x</p:attrName>
                                            </p:attrNameLst>
                                          </p:cBhvr>
                                          <p:tavLst>
                                            <p:tav tm="0">
                                              <p:val>
                                                <p:strVal val="0-#ppt_w/2"/>
                                              </p:val>
                                            </p:tav>
                                            <p:tav tm="100000">
                                              <p:val>
                                                <p:strVal val="#ppt_x"/>
                                              </p:val>
                                            </p:tav>
                                          </p:tavLst>
                                        </p:anim>
                                        <p:anim calcmode="lin" valueType="num" p14:bounceEnd="48000">
                                          <p:cBhvr additive="base">
                                            <p:cTn id="161" dur="500" fill="hold"/>
                                            <p:tgtEl>
                                              <p:spTgt spid="220"/>
                                            </p:tgtEl>
                                            <p:attrNameLst>
                                              <p:attrName>ppt_y</p:attrName>
                                            </p:attrNameLst>
                                          </p:cBhvr>
                                          <p:tavLst>
                                            <p:tav tm="0">
                                              <p:val>
                                                <p:strVal val="#ppt_y"/>
                                              </p:val>
                                            </p:tav>
                                            <p:tav tm="100000">
                                              <p:val>
                                                <p:strVal val="#ppt_y"/>
                                              </p:val>
                                            </p:tav>
                                          </p:tavLst>
                                        </p:anim>
                                      </p:childTnLst>
                                    </p:cTn>
                                  </p:par>
                                </p:childTnLst>
                              </p:cTn>
                            </p:par>
                            <p:par>
                              <p:cTn id="162" fill="hold">
                                <p:stCondLst>
                                  <p:cond delay="9500"/>
                                </p:stCondLst>
                                <p:childTnLst>
                                  <p:par>
                                    <p:cTn id="163" presetID="2" presetClass="entr" presetSubtype="2" fill="hold" grpId="0" nodeType="afterEffect" p14:presetBounceEnd="48000">
                                      <p:stCondLst>
                                        <p:cond delay="0"/>
                                      </p:stCondLst>
                                      <p:childTnLst>
                                        <p:set>
                                          <p:cBhvr>
                                            <p:cTn id="164" dur="1" fill="hold">
                                              <p:stCondLst>
                                                <p:cond delay="0"/>
                                              </p:stCondLst>
                                            </p:cTn>
                                            <p:tgtEl>
                                              <p:spTgt spid="208"/>
                                            </p:tgtEl>
                                            <p:attrNameLst>
                                              <p:attrName>style.visibility</p:attrName>
                                            </p:attrNameLst>
                                          </p:cBhvr>
                                          <p:to>
                                            <p:strVal val="visible"/>
                                          </p:to>
                                        </p:set>
                                        <p:anim calcmode="lin" valueType="num" p14:bounceEnd="48000">
                                          <p:cBhvr additive="base">
                                            <p:cTn id="165" dur="500" fill="hold"/>
                                            <p:tgtEl>
                                              <p:spTgt spid="208"/>
                                            </p:tgtEl>
                                            <p:attrNameLst>
                                              <p:attrName>ppt_x</p:attrName>
                                            </p:attrNameLst>
                                          </p:cBhvr>
                                          <p:tavLst>
                                            <p:tav tm="0">
                                              <p:val>
                                                <p:strVal val="1+#ppt_w/2"/>
                                              </p:val>
                                            </p:tav>
                                            <p:tav tm="100000">
                                              <p:val>
                                                <p:strVal val="#ppt_x"/>
                                              </p:val>
                                            </p:tav>
                                          </p:tavLst>
                                        </p:anim>
                                        <p:anim calcmode="lin" valueType="num" p14:bounceEnd="48000">
                                          <p:cBhvr additive="base">
                                            <p:cTn id="166" dur="500" fill="hold"/>
                                            <p:tgtEl>
                                              <p:spTgt spid="208"/>
                                            </p:tgtEl>
                                            <p:attrNameLst>
                                              <p:attrName>ppt_y</p:attrName>
                                            </p:attrNameLst>
                                          </p:cBhvr>
                                          <p:tavLst>
                                            <p:tav tm="0">
                                              <p:val>
                                                <p:strVal val="#ppt_y"/>
                                              </p:val>
                                            </p:tav>
                                            <p:tav tm="100000">
                                              <p:val>
                                                <p:strVal val="#ppt_y"/>
                                              </p:val>
                                            </p:tav>
                                          </p:tavLst>
                                        </p:anim>
                                      </p:childTnLst>
                                    </p:cTn>
                                  </p:par>
                                  <p:par>
                                    <p:cTn id="167" presetID="2" presetClass="entr" presetSubtype="8" fill="hold" nodeType="withEffect" p14:presetBounceEnd="48000">
                                      <p:stCondLst>
                                        <p:cond delay="0"/>
                                      </p:stCondLst>
                                      <p:childTnLst>
                                        <p:set>
                                          <p:cBhvr>
                                            <p:cTn id="168" dur="1" fill="hold">
                                              <p:stCondLst>
                                                <p:cond delay="0"/>
                                              </p:stCondLst>
                                            </p:cTn>
                                            <p:tgtEl>
                                              <p:spTgt spid="225"/>
                                            </p:tgtEl>
                                            <p:attrNameLst>
                                              <p:attrName>style.visibility</p:attrName>
                                            </p:attrNameLst>
                                          </p:cBhvr>
                                          <p:to>
                                            <p:strVal val="visible"/>
                                          </p:to>
                                        </p:set>
                                        <p:anim calcmode="lin" valueType="num" p14:bounceEnd="48000">
                                          <p:cBhvr additive="base">
                                            <p:cTn id="169" dur="500" fill="hold"/>
                                            <p:tgtEl>
                                              <p:spTgt spid="225"/>
                                            </p:tgtEl>
                                            <p:attrNameLst>
                                              <p:attrName>ppt_x</p:attrName>
                                            </p:attrNameLst>
                                          </p:cBhvr>
                                          <p:tavLst>
                                            <p:tav tm="0">
                                              <p:val>
                                                <p:strVal val="0-#ppt_w/2"/>
                                              </p:val>
                                            </p:tav>
                                            <p:tav tm="100000">
                                              <p:val>
                                                <p:strVal val="#ppt_x"/>
                                              </p:val>
                                            </p:tav>
                                          </p:tavLst>
                                        </p:anim>
                                        <p:anim calcmode="lin" valueType="num" p14:bounceEnd="48000">
                                          <p:cBhvr additive="base">
                                            <p:cTn id="170" dur="500" fill="hold"/>
                                            <p:tgtEl>
                                              <p:spTgt spid="225"/>
                                            </p:tgtEl>
                                            <p:attrNameLst>
                                              <p:attrName>ppt_y</p:attrName>
                                            </p:attrNameLst>
                                          </p:cBhvr>
                                          <p:tavLst>
                                            <p:tav tm="0">
                                              <p:val>
                                                <p:strVal val="#ppt_y"/>
                                              </p:val>
                                            </p:tav>
                                            <p:tav tm="100000">
                                              <p:val>
                                                <p:strVal val="#ppt_y"/>
                                              </p:val>
                                            </p:tav>
                                          </p:tavLst>
                                        </p:anim>
                                      </p:childTnLst>
                                    </p:cTn>
                                  </p:par>
                                </p:childTnLst>
                              </p:cTn>
                            </p:par>
                            <p:par>
                              <p:cTn id="171" fill="hold">
                                <p:stCondLst>
                                  <p:cond delay="10000"/>
                                </p:stCondLst>
                                <p:childTnLst>
                                  <p:par>
                                    <p:cTn id="172" presetID="2" presetClass="entr" presetSubtype="2" fill="hold" grpId="0" nodeType="afterEffect" p14:presetBounceEnd="48000">
                                      <p:stCondLst>
                                        <p:cond delay="0"/>
                                      </p:stCondLst>
                                      <p:childTnLst>
                                        <p:set>
                                          <p:cBhvr>
                                            <p:cTn id="173" dur="1" fill="hold">
                                              <p:stCondLst>
                                                <p:cond delay="0"/>
                                              </p:stCondLst>
                                            </p:cTn>
                                            <p:tgtEl>
                                              <p:spTgt spid="209"/>
                                            </p:tgtEl>
                                            <p:attrNameLst>
                                              <p:attrName>style.visibility</p:attrName>
                                            </p:attrNameLst>
                                          </p:cBhvr>
                                          <p:to>
                                            <p:strVal val="visible"/>
                                          </p:to>
                                        </p:set>
                                        <p:anim calcmode="lin" valueType="num" p14:bounceEnd="48000">
                                          <p:cBhvr additive="base">
                                            <p:cTn id="174" dur="500" fill="hold"/>
                                            <p:tgtEl>
                                              <p:spTgt spid="209"/>
                                            </p:tgtEl>
                                            <p:attrNameLst>
                                              <p:attrName>ppt_x</p:attrName>
                                            </p:attrNameLst>
                                          </p:cBhvr>
                                          <p:tavLst>
                                            <p:tav tm="0">
                                              <p:val>
                                                <p:strVal val="1+#ppt_w/2"/>
                                              </p:val>
                                            </p:tav>
                                            <p:tav tm="100000">
                                              <p:val>
                                                <p:strVal val="#ppt_x"/>
                                              </p:val>
                                            </p:tav>
                                          </p:tavLst>
                                        </p:anim>
                                        <p:anim calcmode="lin" valueType="num" p14:bounceEnd="48000">
                                          <p:cBhvr additive="base">
                                            <p:cTn id="175" dur="500" fill="hold"/>
                                            <p:tgtEl>
                                              <p:spTgt spid="209"/>
                                            </p:tgtEl>
                                            <p:attrNameLst>
                                              <p:attrName>ppt_y</p:attrName>
                                            </p:attrNameLst>
                                          </p:cBhvr>
                                          <p:tavLst>
                                            <p:tav tm="0">
                                              <p:val>
                                                <p:strVal val="#ppt_y"/>
                                              </p:val>
                                            </p:tav>
                                            <p:tav tm="100000">
                                              <p:val>
                                                <p:strVal val="#ppt_y"/>
                                              </p:val>
                                            </p:tav>
                                          </p:tavLst>
                                        </p:anim>
                                      </p:childTnLst>
                                    </p:cTn>
                                  </p:par>
                                  <p:par>
                                    <p:cTn id="176" presetID="2" presetClass="entr" presetSubtype="8" fill="hold" nodeType="withEffect" p14:presetBounceEnd="48000">
                                      <p:stCondLst>
                                        <p:cond delay="0"/>
                                      </p:stCondLst>
                                      <p:childTnLst>
                                        <p:set>
                                          <p:cBhvr>
                                            <p:cTn id="177" dur="1" fill="hold">
                                              <p:stCondLst>
                                                <p:cond delay="0"/>
                                              </p:stCondLst>
                                            </p:cTn>
                                            <p:tgtEl>
                                              <p:spTgt spid="215"/>
                                            </p:tgtEl>
                                            <p:attrNameLst>
                                              <p:attrName>style.visibility</p:attrName>
                                            </p:attrNameLst>
                                          </p:cBhvr>
                                          <p:to>
                                            <p:strVal val="visible"/>
                                          </p:to>
                                        </p:set>
                                        <p:anim calcmode="lin" valueType="num" p14:bounceEnd="48000">
                                          <p:cBhvr additive="base">
                                            <p:cTn id="178" dur="500" fill="hold"/>
                                            <p:tgtEl>
                                              <p:spTgt spid="215"/>
                                            </p:tgtEl>
                                            <p:attrNameLst>
                                              <p:attrName>ppt_x</p:attrName>
                                            </p:attrNameLst>
                                          </p:cBhvr>
                                          <p:tavLst>
                                            <p:tav tm="0">
                                              <p:val>
                                                <p:strVal val="0-#ppt_w/2"/>
                                              </p:val>
                                            </p:tav>
                                            <p:tav tm="100000">
                                              <p:val>
                                                <p:strVal val="#ppt_x"/>
                                              </p:val>
                                            </p:tav>
                                          </p:tavLst>
                                        </p:anim>
                                        <p:anim calcmode="lin" valueType="num" p14:bounceEnd="48000">
                                          <p:cBhvr additive="base">
                                            <p:cTn id="179" dur="500" fill="hold"/>
                                            <p:tgtEl>
                                              <p:spTgt spid="2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206" grpId="0"/>
          <p:bldP spid="207" grpId="0"/>
          <p:bldP spid="208" grpId="0"/>
          <p:bldP spid="209" grpId="0"/>
          <p:bldP spid="23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additive="base">
                                            <p:cTn id="19" dur="500" fill="hold"/>
                                            <p:tgtEl>
                                              <p:spTgt spid="59"/>
                                            </p:tgtEl>
                                            <p:attrNameLst>
                                              <p:attrName>ppt_x</p:attrName>
                                            </p:attrNameLst>
                                          </p:cBhvr>
                                          <p:tavLst>
                                            <p:tav tm="0">
                                              <p:val>
                                                <p:strVal val="#ppt_x"/>
                                              </p:val>
                                            </p:tav>
                                            <p:tav tm="100000">
                                              <p:val>
                                                <p:strVal val="#ppt_x"/>
                                              </p:val>
                                            </p:tav>
                                          </p:tavLst>
                                        </p:anim>
                                        <p:anim calcmode="lin" valueType="num">
                                          <p:cBhvr additive="base">
                                            <p:cTn id="20" dur="500" fill="hold"/>
                                            <p:tgtEl>
                                              <p:spTgt spid="5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additive="base">
                                            <p:cTn id="23" dur="500" fill="hold"/>
                                            <p:tgtEl>
                                              <p:spTgt spid="74"/>
                                            </p:tgtEl>
                                            <p:attrNameLst>
                                              <p:attrName>ppt_x</p:attrName>
                                            </p:attrNameLst>
                                          </p:cBhvr>
                                          <p:tavLst>
                                            <p:tav tm="0">
                                              <p:val>
                                                <p:strVal val="#ppt_x"/>
                                              </p:val>
                                            </p:tav>
                                            <p:tav tm="100000">
                                              <p:val>
                                                <p:strVal val="#ppt_x"/>
                                              </p:val>
                                            </p:tav>
                                          </p:tavLst>
                                        </p:anim>
                                        <p:anim calcmode="lin" valueType="num">
                                          <p:cBhvr additive="base">
                                            <p:cTn id="24" dur="500" fill="hold"/>
                                            <p:tgtEl>
                                              <p:spTgt spid="74"/>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additive="base">
                                            <p:cTn id="27" dur="500" fill="hold"/>
                                            <p:tgtEl>
                                              <p:spTgt spid="60"/>
                                            </p:tgtEl>
                                            <p:attrNameLst>
                                              <p:attrName>ppt_x</p:attrName>
                                            </p:attrNameLst>
                                          </p:cBhvr>
                                          <p:tavLst>
                                            <p:tav tm="0">
                                              <p:val>
                                                <p:strVal val="#ppt_x"/>
                                              </p:val>
                                            </p:tav>
                                            <p:tav tm="100000">
                                              <p:val>
                                                <p:strVal val="#ppt_x"/>
                                              </p:val>
                                            </p:tav>
                                          </p:tavLst>
                                        </p:anim>
                                        <p:anim calcmode="lin" valueType="num">
                                          <p:cBhvr additive="base">
                                            <p:cTn id="28" dur="500" fill="hold"/>
                                            <p:tgtEl>
                                              <p:spTgt spid="60"/>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ppt_x"/>
                                              </p:val>
                                            </p:tav>
                                            <p:tav tm="100000">
                                              <p:val>
                                                <p:strVal val="#ppt_x"/>
                                              </p:val>
                                            </p:tav>
                                          </p:tavLst>
                                        </p:anim>
                                        <p:anim calcmode="lin" valueType="num">
                                          <p:cBhvr additive="base">
                                            <p:cTn id="32" dur="500" fill="hold"/>
                                            <p:tgtEl>
                                              <p:spTgt spid="5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500" fill="hold"/>
                                            <p:tgtEl>
                                              <p:spTgt spid="52"/>
                                            </p:tgtEl>
                                            <p:attrNameLst>
                                              <p:attrName>ppt_x</p:attrName>
                                            </p:attrNameLst>
                                          </p:cBhvr>
                                          <p:tavLst>
                                            <p:tav tm="0">
                                              <p:val>
                                                <p:strVal val="#ppt_x"/>
                                              </p:val>
                                            </p:tav>
                                            <p:tav tm="100000">
                                              <p:val>
                                                <p:strVal val="#ppt_x"/>
                                              </p:val>
                                            </p:tav>
                                          </p:tavLst>
                                        </p:anim>
                                        <p:anim calcmode="lin" valueType="num">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1000"/>
                                </p:stCondLst>
                                <p:childTnLst>
                                  <p:par>
                                    <p:cTn id="38" presetID="6" presetClass="entr" presetSubtype="32" fill="hold" grpId="0"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circle(out)">
                                          <p:cBhvr>
                                            <p:cTn id="40" dur="300"/>
                                            <p:tgtEl>
                                              <p:spTgt spid="47"/>
                                            </p:tgtEl>
                                          </p:cBhvr>
                                        </p:animEffect>
                                      </p:childTnLst>
                                    </p:cTn>
                                  </p:par>
                                </p:childTnLst>
                              </p:cTn>
                            </p:par>
                            <p:par>
                              <p:cTn id="41" fill="hold">
                                <p:stCondLst>
                                  <p:cond delay="1500"/>
                                </p:stCondLst>
                                <p:childTnLst>
                                  <p:par>
                                    <p:cTn id="42" presetID="12" presetClass="entr" presetSubtype="4" fill="hold" nodeType="after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additive="base">
                                            <p:cTn id="44" dur="400"/>
                                            <p:tgtEl>
                                              <p:spTgt spid="78"/>
                                            </p:tgtEl>
                                            <p:attrNameLst>
                                              <p:attrName>ppt_y</p:attrName>
                                            </p:attrNameLst>
                                          </p:cBhvr>
                                          <p:tavLst>
                                            <p:tav tm="0">
                                              <p:val>
                                                <p:strVal val="#ppt_y+#ppt_h*1.125000"/>
                                              </p:val>
                                            </p:tav>
                                            <p:tav tm="100000">
                                              <p:val>
                                                <p:strVal val="#ppt_y"/>
                                              </p:val>
                                            </p:tav>
                                          </p:tavLst>
                                        </p:anim>
                                        <p:animEffect transition="in" filter="wipe(up)">
                                          <p:cBhvr>
                                            <p:cTn id="45" dur="400"/>
                                            <p:tgtEl>
                                              <p:spTgt spid="78"/>
                                            </p:tgtEl>
                                          </p:cBhvr>
                                        </p:animEffect>
                                      </p:childTnLst>
                                    </p:cTn>
                                  </p:par>
                                </p:childTnLst>
                              </p:cTn>
                            </p:par>
                            <p:par>
                              <p:cTn id="46" fill="hold">
                                <p:stCondLst>
                                  <p:cond delay="2000"/>
                                </p:stCondLst>
                                <p:childTnLst>
                                  <p:par>
                                    <p:cTn id="47" presetID="10" presetClass="entr" presetSubtype="0" fill="hold" nodeType="after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childTnLst>
                              </p:cTn>
                            </p:par>
                            <p:par>
                              <p:cTn id="50" fill="hold">
                                <p:stCondLst>
                                  <p:cond delay="2500"/>
                                </p:stCondLst>
                                <p:childTnLst>
                                  <p:par>
                                    <p:cTn id="51" presetID="2" presetClass="entr" presetSubtype="1" fill="hold" grpId="0" nodeType="after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ppt_x"/>
                                              </p:val>
                                            </p:tav>
                                            <p:tav tm="100000">
                                              <p:val>
                                                <p:strVal val="#ppt_x"/>
                                              </p:val>
                                            </p:tav>
                                          </p:tavLst>
                                        </p:anim>
                                        <p:anim calcmode="lin" valueType="num">
                                          <p:cBhvr additive="base">
                                            <p:cTn id="54" dur="500" fill="hold"/>
                                            <p:tgtEl>
                                              <p:spTgt spid="61"/>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235"/>
                                            </p:tgtEl>
                                            <p:attrNameLst>
                                              <p:attrName>style.visibility</p:attrName>
                                            </p:attrNameLst>
                                          </p:cBhvr>
                                          <p:to>
                                            <p:strVal val="visible"/>
                                          </p:to>
                                        </p:set>
                                        <p:anim calcmode="lin" valueType="num">
                                          <p:cBhvr additive="base">
                                            <p:cTn id="57" dur="500" fill="hold"/>
                                            <p:tgtEl>
                                              <p:spTgt spid="235"/>
                                            </p:tgtEl>
                                            <p:attrNameLst>
                                              <p:attrName>ppt_x</p:attrName>
                                            </p:attrNameLst>
                                          </p:cBhvr>
                                          <p:tavLst>
                                            <p:tav tm="0">
                                              <p:val>
                                                <p:strVal val="#ppt_x"/>
                                              </p:val>
                                            </p:tav>
                                            <p:tav tm="100000">
                                              <p:val>
                                                <p:strVal val="#ppt_x"/>
                                              </p:val>
                                            </p:tav>
                                          </p:tavLst>
                                        </p:anim>
                                        <p:anim calcmode="lin" valueType="num">
                                          <p:cBhvr additive="base">
                                            <p:cTn id="58" dur="500" fill="hold"/>
                                            <p:tgtEl>
                                              <p:spTgt spid="235"/>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500" fill="hold"/>
                                            <p:tgtEl>
                                              <p:spTgt spid="58"/>
                                            </p:tgtEl>
                                            <p:attrNameLst>
                                              <p:attrName>ppt_x</p:attrName>
                                            </p:attrNameLst>
                                          </p:cBhvr>
                                          <p:tavLst>
                                            <p:tav tm="0">
                                              <p:val>
                                                <p:strVal val="#ppt_x"/>
                                              </p:val>
                                            </p:tav>
                                            <p:tav tm="100000">
                                              <p:val>
                                                <p:strVal val="#ppt_x"/>
                                              </p:val>
                                            </p:tav>
                                          </p:tavLst>
                                        </p:anim>
                                        <p:anim calcmode="lin" valueType="num">
                                          <p:cBhvr additive="base">
                                            <p:cTn id="62" dur="500" fill="hold"/>
                                            <p:tgtEl>
                                              <p:spTgt spid="58"/>
                                            </p:tgtEl>
                                            <p:attrNameLst>
                                              <p:attrName>ppt_y</p:attrName>
                                            </p:attrNameLst>
                                          </p:cBhvr>
                                          <p:tavLst>
                                            <p:tav tm="0">
                                              <p:val>
                                                <p:strVal val="0-#ppt_h/2"/>
                                              </p:val>
                                            </p:tav>
                                            <p:tav tm="100000">
                                              <p:val>
                                                <p:strVal val="#ppt_y"/>
                                              </p:val>
                                            </p:tav>
                                          </p:tavLst>
                                        </p:anim>
                                      </p:childTnLst>
                                    </p:cTn>
                                  </p:par>
                                  <p:par>
                                    <p:cTn id="63" presetID="2" presetClass="entr" presetSubtype="1" fill="hold" nodeType="withEffect">
                                      <p:stCondLst>
                                        <p:cond delay="0"/>
                                      </p:stCondLst>
                                      <p:childTnLst>
                                        <p:set>
                                          <p:cBhvr>
                                            <p:cTn id="64" dur="1" fill="hold">
                                              <p:stCondLst>
                                                <p:cond delay="0"/>
                                              </p:stCondLst>
                                            </p:cTn>
                                            <p:tgtEl>
                                              <p:spTgt spid="75"/>
                                            </p:tgtEl>
                                            <p:attrNameLst>
                                              <p:attrName>style.visibility</p:attrName>
                                            </p:attrNameLst>
                                          </p:cBhvr>
                                          <p:to>
                                            <p:strVal val="visible"/>
                                          </p:to>
                                        </p:set>
                                        <p:anim calcmode="lin" valueType="num">
                                          <p:cBhvr additive="base">
                                            <p:cTn id="65" dur="500" fill="hold"/>
                                            <p:tgtEl>
                                              <p:spTgt spid="75"/>
                                            </p:tgtEl>
                                            <p:attrNameLst>
                                              <p:attrName>ppt_x</p:attrName>
                                            </p:attrNameLst>
                                          </p:cBhvr>
                                          <p:tavLst>
                                            <p:tav tm="0">
                                              <p:val>
                                                <p:strVal val="#ppt_x"/>
                                              </p:val>
                                            </p:tav>
                                            <p:tav tm="100000">
                                              <p:val>
                                                <p:strVal val="#ppt_x"/>
                                              </p:val>
                                            </p:tav>
                                          </p:tavLst>
                                        </p:anim>
                                        <p:anim calcmode="lin" valueType="num">
                                          <p:cBhvr additive="base">
                                            <p:cTn id="66" dur="500" fill="hold"/>
                                            <p:tgtEl>
                                              <p:spTgt spid="75"/>
                                            </p:tgtEl>
                                            <p:attrNameLst>
                                              <p:attrName>ppt_y</p:attrName>
                                            </p:attrNameLst>
                                          </p:cBhvr>
                                          <p:tavLst>
                                            <p:tav tm="0">
                                              <p:val>
                                                <p:strVal val="0-#ppt_h/2"/>
                                              </p:val>
                                            </p:tav>
                                            <p:tav tm="100000">
                                              <p:val>
                                                <p:strVal val="#ppt_y"/>
                                              </p:val>
                                            </p:tav>
                                          </p:tavLst>
                                        </p:anim>
                                      </p:childTnLst>
                                    </p:cTn>
                                  </p:par>
                                </p:childTnLst>
                              </p:cTn>
                            </p:par>
                            <p:par>
                              <p:cTn id="67" fill="hold">
                                <p:stCondLst>
                                  <p:cond delay="3000"/>
                                </p:stCondLst>
                                <p:childTnLst>
                                  <p:par>
                                    <p:cTn id="68" presetID="6" presetClass="entr" presetSubtype="32" fill="hold" grpId="0" nodeType="after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circle(out)">
                                          <p:cBhvr>
                                            <p:cTn id="70" dur="300"/>
                                            <p:tgtEl>
                                              <p:spTgt spid="48"/>
                                            </p:tgtEl>
                                          </p:cBhvr>
                                        </p:animEffect>
                                      </p:childTnLst>
                                    </p:cTn>
                                  </p:par>
                                </p:childTnLst>
                              </p:cTn>
                            </p:par>
                            <p:par>
                              <p:cTn id="71" fill="hold">
                                <p:stCondLst>
                                  <p:cond delay="3500"/>
                                </p:stCondLst>
                                <p:childTnLst>
                                  <p:par>
                                    <p:cTn id="72" presetID="12" presetClass="entr" presetSubtype="4" fill="hold" nodeType="afterEffect">
                                      <p:stCondLst>
                                        <p:cond delay="0"/>
                                      </p:stCondLst>
                                      <p:childTnLst>
                                        <p:set>
                                          <p:cBhvr>
                                            <p:cTn id="73" dur="1" fill="hold">
                                              <p:stCondLst>
                                                <p:cond delay="0"/>
                                              </p:stCondLst>
                                            </p:cTn>
                                            <p:tgtEl>
                                              <p:spTgt spid="241"/>
                                            </p:tgtEl>
                                            <p:attrNameLst>
                                              <p:attrName>style.visibility</p:attrName>
                                            </p:attrNameLst>
                                          </p:cBhvr>
                                          <p:to>
                                            <p:strVal val="visible"/>
                                          </p:to>
                                        </p:set>
                                        <p:anim calcmode="lin" valueType="num">
                                          <p:cBhvr additive="base">
                                            <p:cTn id="74" dur="400"/>
                                            <p:tgtEl>
                                              <p:spTgt spid="241"/>
                                            </p:tgtEl>
                                            <p:attrNameLst>
                                              <p:attrName>ppt_y</p:attrName>
                                            </p:attrNameLst>
                                          </p:cBhvr>
                                          <p:tavLst>
                                            <p:tav tm="0">
                                              <p:val>
                                                <p:strVal val="#ppt_y+#ppt_h*1.125000"/>
                                              </p:val>
                                            </p:tav>
                                            <p:tav tm="100000">
                                              <p:val>
                                                <p:strVal val="#ppt_y"/>
                                              </p:val>
                                            </p:tav>
                                          </p:tavLst>
                                        </p:anim>
                                        <p:animEffect transition="in" filter="wipe(up)">
                                          <p:cBhvr>
                                            <p:cTn id="75" dur="400"/>
                                            <p:tgtEl>
                                              <p:spTgt spid="241"/>
                                            </p:tgtEl>
                                          </p:cBhvr>
                                        </p:animEffect>
                                      </p:childTnLst>
                                    </p:cTn>
                                  </p:par>
                                </p:childTnLst>
                              </p:cTn>
                            </p:par>
                            <p:par>
                              <p:cTn id="76" fill="hold">
                                <p:stCondLst>
                                  <p:cond delay="4000"/>
                                </p:stCondLst>
                                <p:childTnLst>
                                  <p:par>
                                    <p:cTn id="77" presetID="10" presetClass="entr" presetSubtype="0" fill="hold" nodeType="afterEffect">
                                      <p:stCondLst>
                                        <p:cond delay="0"/>
                                      </p:stCondLst>
                                      <p:childTnLst>
                                        <p:set>
                                          <p:cBhvr>
                                            <p:cTn id="78" dur="1" fill="hold">
                                              <p:stCondLst>
                                                <p:cond delay="0"/>
                                              </p:stCondLst>
                                            </p:cTn>
                                            <p:tgtEl>
                                              <p:spTgt spid="236"/>
                                            </p:tgtEl>
                                            <p:attrNameLst>
                                              <p:attrName>style.visibility</p:attrName>
                                            </p:attrNameLst>
                                          </p:cBhvr>
                                          <p:to>
                                            <p:strVal val="visible"/>
                                          </p:to>
                                        </p:set>
                                        <p:animEffect transition="in" filter="fade">
                                          <p:cBhvr>
                                            <p:cTn id="79" dur="500"/>
                                            <p:tgtEl>
                                              <p:spTgt spid="236"/>
                                            </p:tgtEl>
                                          </p:cBhvr>
                                        </p:animEffect>
                                      </p:childTnLst>
                                    </p:cTn>
                                  </p:par>
                                </p:childTnLst>
                              </p:cTn>
                            </p:par>
                            <p:par>
                              <p:cTn id="80" fill="hold">
                                <p:stCondLst>
                                  <p:cond delay="4500"/>
                                </p:stCondLst>
                                <p:childTnLst>
                                  <p:par>
                                    <p:cTn id="81" presetID="2" presetClass="entr" presetSubtype="1"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0-#ppt_h/2"/>
                                              </p:val>
                                            </p:tav>
                                            <p:tav tm="100000">
                                              <p:val>
                                                <p:strVal val="#ppt_y"/>
                                              </p:val>
                                            </p:tav>
                                          </p:tavLst>
                                        </p:anim>
                                      </p:childTnLst>
                                    </p:cTn>
                                  </p:par>
                                  <p:par>
                                    <p:cTn id="85" presetID="2" presetClass="entr" presetSubtype="1"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additive="base">
                                            <p:cTn id="87" dur="500" fill="hold"/>
                                            <p:tgtEl>
                                              <p:spTgt spid="63"/>
                                            </p:tgtEl>
                                            <p:attrNameLst>
                                              <p:attrName>ppt_x</p:attrName>
                                            </p:attrNameLst>
                                          </p:cBhvr>
                                          <p:tavLst>
                                            <p:tav tm="0">
                                              <p:val>
                                                <p:strVal val="#ppt_x"/>
                                              </p:val>
                                            </p:tav>
                                            <p:tav tm="100000">
                                              <p:val>
                                                <p:strVal val="#ppt_x"/>
                                              </p:val>
                                            </p:tav>
                                          </p:tavLst>
                                        </p:anim>
                                        <p:anim calcmode="lin" valueType="num">
                                          <p:cBhvr additive="base">
                                            <p:cTn id="88" dur="500" fill="hold"/>
                                            <p:tgtEl>
                                              <p:spTgt spid="63"/>
                                            </p:tgtEl>
                                            <p:attrNameLst>
                                              <p:attrName>ppt_y</p:attrName>
                                            </p:attrNameLst>
                                          </p:cBhvr>
                                          <p:tavLst>
                                            <p:tav tm="0">
                                              <p:val>
                                                <p:strVal val="0-#ppt_h/2"/>
                                              </p:val>
                                            </p:tav>
                                            <p:tav tm="100000">
                                              <p:val>
                                                <p:strVal val="#ppt_y"/>
                                              </p:val>
                                            </p:tav>
                                          </p:tavLst>
                                        </p:anim>
                                      </p:childTnLst>
                                    </p:cTn>
                                  </p:par>
                                  <p:par>
                                    <p:cTn id="89" presetID="2" presetClass="entr" presetSubtype="1" fill="hold" grpId="0" nodeType="with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500" fill="hold"/>
                                            <p:tgtEl>
                                              <p:spTgt spid="57"/>
                                            </p:tgtEl>
                                            <p:attrNameLst>
                                              <p:attrName>ppt_x</p:attrName>
                                            </p:attrNameLst>
                                          </p:cBhvr>
                                          <p:tavLst>
                                            <p:tav tm="0">
                                              <p:val>
                                                <p:strVal val="#ppt_x"/>
                                              </p:val>
                                            </p:tav>
                                            <p:tav tm="100000">
                                              <p:val>
                                                <p:strVal val="#ppt_x"/>
                                              </p:val>
                                            </p:tav>
                                          </p:tavLst>
                                        </p:anim>
                                        <p:anim calcmode="lin" valueType="num">
                                          <p:cBhvr additive="base">
                                            <p:cTn id="92" dur="500" fill="hold"/>
                                            <p:tgtEl>
                                              <p:spTgt spid="57"/>
                                            </p:tgtEl>
                                            <p:attrNameLst>
                                              <p:attrName>ppt_y</p:attrName>
                                            </p:attrNameLst>
                                          </p:cBhvr>
                                          <p:tavLst>
                                            <p:tav tm="0">
                                              <p:val>
                                                <p:strVal val="0-#ppt_h/2"/>
                                              </p:val>
                                            </p:tav>
                                            <p:tav tm="100000">
                                              <p:val>
                                                <p:strVal val="#ppt_y"/>
                                              </p:val>
                                            </p:tav>
                                          </p:tavLst>
                                        </p:anim>
                                      </p:childTnLst>
                                    </p:cTn>
                                  </p:par>
                                  <p:par>
                                    <p:cTn id="93" presetID="2" presetClass="entr" presetSubtype="1"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additive="base">
                                            <p:cTn id="95" dur="500" fill="hold"/>
                                            <p:tgtEl>
                                              <p:spTgt spid="76"/>
                                            </p:tgtEl>
                                            <p:attrNameLst>
                                              <p:attrName>ppt_x</p:attrName>
                                            </p:attrNameLst>
                                          </p:cBhvr>
                                          <p:tavLst>
                                            <p:tav tm="0">
                                              <p:val>
                                                <p:strVal val="#ppt_x"/>
                                              </p:val>
                                            </p:tav>
                                            <p:tav tm="100000">
                                              <p:val>
                                                <p:strVal val="#ppt_x"/>
                                              </p:val>
                                            </p:tav>
                                          </p:tavLst>
                                        </p:anim>
                                        <p:anim calcmode="lin" valueType="num">
                                          <p:cBhvr additive="base">
                                            <p:cTn id="96" dur="500" fill="hold"/>
                                            <p:tgtEl>
                                              <p:spTgt spid="76"/>
                                            </p:tgtEl>
                                            <p:attrNameLst>
                                              <p:attrName>ppt_y</p:attrName>
                                            </p:attrNameLst>
                                          </p:cBhvr>
                                          <p:tavLst>
                                            <p:tav tm="0">
                                              <p:val>
                                                <p:strVal val="0-#ppt_h/2"/>
                                              </p:val>
                                            </p:tav>
                                            <p:tav tm="100000">
                                              <p:val>
                                                <p:strVal val="#ppt_y"/>
                                              </p:val>
                                            </p:tav>
                                          </p:tavLst>
                                        </p:anim>
                                      </p:childTnLst>
                                    </p:cTn>
                                  </p:par>
                                </p:childTnLst>
                              </p:cTn>
                            </p:par>
                            <p:par>
                              <p:cTn id="97" fill="hold">
                                <p:stCondLst>
                                  <p:cond delay="5000"/>
                                </p:stCondLst>
                                <p:childTnLst>
                                  <p:par>
                                    <p:cTn id="98" presetID="6" presetClass="entr" presetSubtype="32"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circle(out)">
                                          <p:cBhvr>
                                            <p:cTn id="100" dur="300"/>
                                            <p:tgtEl>
                                              <p:spTgt spid="49"/>
                                            </p:tgtEl>
                                          </p:cBhvr>
                                        </p:animEffect>
                                      </p:childTnLst>
                                    </p:cTn>
                                  </p:par>
                                </p:childTnLst>
                              </p:cTn>
                            </p:par>
                            <p:par>
                              <p:cTn id="101" fill="hold">
                                <p:stCondLst>
                                  <p:cond delay="5500"/>
                                </p:stCondLst>
                                <p:childTnLst>
                                  <p:par>
                                    <p:cTn id="102" presetID="12" presetClass="entr" presetSubtype="4" fill="hold" nodeType="afterEffect">
                                      <p:stCondLst>
                                        <p:cond delay="0"/>
                                      </p:stCondLst>
                                      <p:childTnLst>
                                        <p:set>
                                          <p:cBhvr>
                                            <p:cTn id="103" dur="1" fill="hold">
                                              <p:stCondLst>
                                                <p:cond delay="0"/>
                                              </p:stCondLst>
                                            </p:cTn>
                                            <p:tgtEl>
                                              <p:spTgt spid="141"/>
                                            </p:tgtEl>
                                            <p:attrNameLst>
                                              <p:attrName>style.visibility</p:attrName>
                                            </p:attrNameLst>
                                          </p:cBhvr>
                                          <p:to>
                                            <p:strVal val="visible"/>
                                          </p:to>
                                        </p:set>
                                        <p:anim calcmode="lin" valueType="num">
                                          <p:cBhvr additive="base">
                                            <p:cTn id="104" dur="400"/>
                                            <p:tgtEl>
                                              <p:spTgt spid="141"/>
                                            </p:tgtEl>
                                            <p:attrNameLst>
                                              <p:attrName>ppt_y</p:attrName>
                                            </p:attrNameLst>
                                          </p:cBhvr>
                                          <p:tavLst>
                                            <p:tav tm="0">
                                              <p:val>
                                                <p:strVal val="#ppt_y+#ppt_h*1.125000"/>
                                              </p:val>
                                            </p:tav>
                                            <p:tav tm="100000">
                                              <p:val>
                                                <p:strVal val="#ppt_y"/>
                                              </p:val>
                                            </p:tav>
                                          </p:tavLst>
                                        </p:anim>
                                        <p:animEffect transition="in" filter="wipe(up)">
                                          <p:cBhvr>
                                            <p:cTn id="105" dur="400"/>
                                            <p:tgtEl>
                                              <p:spTgt spid="141"/>
                                            </p:tgtEl>
                                          </p:cBhvr>
                                        </p:animEffect>
                                      </p:childTnLst>
                                    </p:cTn>
                                  </p:par>
                                </p:childTnLst>
                              </p:cTn>
                            </p:par>
                            <p:par>
                              <p:cTn id="106" fill="hold">
                                <p:stCondLst>
                                  <p:cond delay="6000"/>
                                </p:stCondLst>
                                <p:childTnLst>
                                  <p:par>
                                    <p:cTn id="107" presetID="10" presetClass="entr" presetSubtype="0" fill="hold" nodeType="afterEffect">
                                      <p:stCondLst>
                                        <p:cond delay="0"/>
                                      </p:stCondLst>
                                      <p:childTnLst>
                                        <p:set>
                                          <p:cBhvr>
                                            <p:cTn id="108" dur="1" fill="hold">
                                              <p:stCondLst>
                                                <p:cond delay="0"/>
                                              </p:stCondLst>
                                            </p:cTn>
                                            <p:tgtEl>
                                              <p:spTgt spid="69"/>
                                            </p:tgtEl>
                                            <p:attrNameLst>
                                              <p:attrName>style.visibility</p:attrName>
                                            </p:attrNameLst>
                                          </p:cBhvr>
                                          <p:to>
                                            <p:strVal val="visible"/>
                                          </p:to>
                                        </p:set>
                                        <p:animEffect transition="in" filter="fade">
                                          <p:cBhvr>
                                            <p:cTn id="109" dur="500"/>
                                            <p:tgtEl>
                                              <p:spTgt spid="69"/>
                                            </p:tgtEl>
                                          </p:cBhvr>
                                        </p:animEffect>
                                      </p:childTnLst>
                                    </p:cTn>
                                  </p:par>
                                </p:childTnLst>
                              </p:cTn>
                            </p:par>
                            <p:par>
                              <p:cTn id="110" fill="hold">
                                <p:stCondLst>
                                  <p:cond delay="6500"/>
                                </p:stCondLst>
                                <p:childTnLst>
                                  <p:par>
                                    <p:cTn id="111" presetID="2" presetClass="entr" presetSubtype="1" fill="hold" grpId="0" nodeType="afterEffect">
                                      <p:stCondLst>
                                        <p:cond delay="0"/>
                                      </p:stCondLst>
                                      <p:childTnLst>
                                        <p:set>
                                          <p:cBhvr>
                                            <p:cTn id="112" dur="1" fill="hold">
                                              <p:stCondLst>
                                                <p:cond delay="0"/>
                                              </p:stCondLst>
                                            </p:cTn>
                                            <p:tgtEl>
                                              <p:spTgt spid="54"/>
                                            </p:tgtEl>
                                            <p:attrNameLst>
                                              <p:attrName>style.visibility</p:attrName>
                                            </p:attrNameLst>
                                          </p:cBhvr>
                                          <p:to>
                                            <p:strVal val="visible"/>
                                          </p:to>
                                        </p:set>
                                        <p:anim calcmode="lin" valueType="num">
                                          <p:cBhvr additive="base">
                                            <p:cTn id="113" dur="500" fill="hold"/>
                                            <p:tgtEl>
                                              <p:spTgt spid="54"/>
                                            </p:tgtEl>
                                            <p:attrNameLst>
                                              <p:attrName>ppt_x</p:attrName>
                                            </p:attrNameLst>
                                          </p:cBhvr>
                                          <p:tavLst>
                                            <p:tav tm="0">
                                              <p:val>
                                                <p:strVal val="#ppt_x"/>
                                              </p:val>
                                            </p:tav>
                                            <p:tav tm="100000">
                                              <p:val>
                                                <p:strVal val="#ppt_x"/>
                                              </p:val>
                                            </p:tav>
                                          </p:tavLst>
                                        </p:anim>
                                        <p:anim calcmode="lin" valueType="num">
                                          <p:cBhvr additive="base">
                                            <p:cTn id="114" dur="500" fill="hold"/>
                                            <p:tgtEl>
                                              <p:spTgt spid="54"/>
                                            </p:tgtEl>
                                            <p:attrNameLst>
                                              <p:attrName>ppt_y</p:attrName>
                                            </p:attrNameLst>
                                          </p:cBhvr>
                                          <p:tavLst>
                                            <p:tav tm="0">
                                              <p:val>
                                                <p:strVal val="0-#ppt_h/2"/>
                                              </p:val>
                                            </p:tav>
                                            <p:tav tm="100000">
                                              <p:val>
                                                <p:strVal val="#ppt_y"/>
                                              </p:val>
                                            </p:tav>
                                          </p:tavLst>
                                        </p:anim>
                                      </p:childTnLst>
                                    </p:cTn>
                                  </p:par>
                                  <p:par>
                                    <p:cTn id="115" presetID="2" presetClass="entr" presetSubtype="1" fill="hold" grpId="0" nodeType="with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additive="base">
                                            <p:cTn id="117" dur="500" fill="hold"/>
                                            <p:tgtEl>
                                              <p:spTgt spid="56"/>
                                            </p:tgtEl>
                                            <p:attrNameLst>
                                              <p:attrName>ppt_x</p:attrName>
                                            </p:attrNameLst>
                                          </p:cBhvr>
                                          <p:tavLst>
                                            <p:tav tm="0">
                                              <p:val>
                                                <p:strVal val="#ppt_x"/>
                                              </p:val>
                                            </p:tav>
                                            <p:tav tm="100000">
                                              <p:val>
                                                <p:strVal val="#ppt_x"/>
                                              </p:val>
                                            </p:tav>
                                          </p:tavLst>
                                        </p:anim>
                                        <p:anim calcmode="lin" valueType="num">
                                          <p:cBhvr additive="base">
                                            <p:cTn id="118" dur="500" fill="hold"/>
                                            <p:tgtEl>
                                              <p:spTgt spid="56"/>
                                            </p:tgtEl>
                                            <p:attrNameLst>
                                              <p:attrName>ppt_y</p:attrName>
                                            </p:attrNameLst>
                                          </p:cBhvr>
                                          <p:tavLst>
                                            <p:tav tm="0">
                                              <p:val>
                                                <p:strVal val="0-#ppt_h/2"/>
                                              </p:val>
                                            </p:tav>
                                            <p:tav tm="100000">
                                              <p:val>
                                                <p:strVal val="#ppt_y"/>
                                              </p:val>
                                            </p:tav>
                                          </p:tavLst>
                                        </p:anim>
                                      </p:childTnLst>
                                    </p:cTn>
                                  </p:par>
                                  <p:par>
                                    <p:cTn id="119" presetID="2" presetClass="entr" presetSubtype="1" fill="hold" grpId="0" nodeType="withEffect">
                                      <p:stCondLst>
                                        <p:cond delay="0"/>
                                      </p:stCondLst>
                                      <p:childTnLst>
                                        <p:set>
                                          <p:cBhvr>
                                            <p:cTn id="120" dur="1" fill="hold">
                                              <p:stCondLst>
                                                <p:cond delay="0"/>
                                              </p:stCondLst>
                                            </p:cTn>
                                            <p:tgtEl>
                                              <p:spTgt spid="51"/>
                                            </p:tgtEl>
                                            <p:attrNameLst>
                                              <p:attrName>style.visibility</p:attrName>
                                            </p:attrNameLst>
                                          </p:cBhvr>
                                          <p:to>
                                            <p:strVal val="visible"/>
                                          </p:to>
                                        </p:set>
                                        <p:anim calcmode="lin" valueType="num">
                                          <p:cBhvr additive="base">
                                            <p:cTn id="121" dur="500" fill="hold"/>
                                            <p:tgtEl>
                                              <p:spTgt spid="51"/>
                                            </p:tgtEl>
                                            <p:attrNameLst>
                                              <p:attrName>ppt_x</p:attrName>
                                            </p:attrNameLst>
                                          </p:cBhvr>
                                          <p:tavLst>
                                            <p:tav tm="0">
                                              <p:val>
                                                <p:strVal val="#ppt_x"/>
                                              </p:val>
                                            </p:tav>
                                            <p:tav tm="100000">
                                              <p:val>
                                                <p:strVal val="#ppt_x"/>
                                              </p:val>
                                            </p:tav>
                                          </p:tavLst>
                                        </p:anim>
                                        <p:anim calcmode="lin" valueType="num">
                                          <p:cBhvr additive="base">
                                            <p:cTn id="122" dur="500" fill="hold"/>
                                            <p:tgtEl>
                                              <p:spTgt spid="51"/>
                                            </p:tgtEl>
                                            <p:attrNameLst>
                                              <p:attrName>ppt_y</p:attrName>
                                            </p:attrNameLst>
                                          </p:cBhvr>
                                          <p:tavLst>
                                            <p:tav tm="0">
                                              <p:val>
                                                <p:strVal val="0-#ppt_h/2"/>
                                              </p:val>
                                            </p:tav>
                                            <p:tav tm="100000">
                                              <p:val>
                                                <p:strVal val="#ppt_y"/>
                                              </p:val>
                                            </p:tav>
                                          </p:tavLst>
                                        </p:anim>
                                      </p:childTnLst>
                                    </p:cTn>
                                  </p:par>
                                  <p:par>
                                    <p:cTn id="123" presetID="2" presetClass="entr" presetSubtype="1" fill="hold" nodeType="withEffect">
                                      <p:stCondLst>
                                        <p:cond delay="0"/>
                                      </p:stCondLst>
                                      <p:childTnLst>
                                        <p:set>
                                          <p:cBhvr>
                                            <p:cTn id="124" dur="1" fill="hold">
                                              <p:stCondLst>
                                                <p:cond delay="0"/>
                                              </p:stCondLst>
                                            </p:cTn>
                                            <p:tgtEl>
                                              <p:spTgt spid="77"/>
                                            </p:tgtEl>
                                            <p:attrNameLst>
                                              <p:attrName>style.visibility</p:attrName>
                                            </p:attrNameLst>
                                          </p:cBhvr>
                                          <p:to>
                                            <p:strVal val="visible"/>
                                          </p:to>
                                        </p:set>
                                        <p:anim calcmode="lin" valueType="num">
                                          <p:cBhvr additive="base">
                                            <p:cTn id="125" dur="500" fill="hold"/>
                                            <p:tgtEl>
                                              <p:spTgt spid="77"/>
                                            </p:tgtEl>
                                            <p:attrNameLst>
                                              <p:attrName>ppt_x</p:attrName>
                                            </p:attrNameLst>
                                          </p:cBhvr>
                                          <p:tavLst>
                                            <p:tav tm="0">
                                              <p:val>
                                                <p:strVal val="#ppt_x"/>
                                              </p:val>
                                            </p:tav>
                                            <p:tav tm="100000">
                                              <p:val>
                                                <p:strVal val="#ppt_x"/>
                                              </p:val>
                                            </p:tav>
                                          </p:tavLst>
                                        </p:anim>
                                        <p:anim calcmode="lin" valueType="num">
                                          <p:cBhvr additive="base">
                                            <p:cTn id="126" dur="500" fill="hold"/>
                                            <p:tgtEl>
                                              <p:spTgt spid="77"/>
                                            </p:tgtEl>
                                            <p:attrNameLst>
                                              <p:attrName>ppt_y</p:attrName>
                                            </p:attrNameLst>
                                          </p:cBhvr>
                                          <p:tavLst>
                                            <p:tav tm="0">
                                              <p:val>
                                                <p:strVal val="0-#ppt_h/2"/>
                                              </p:val>
                                            </p:tav>
                                            <p:tav tm="100000">
                                              <p:val>
                                                <p:strVal val="#ppt_y"/>
                                              </p:val>
                                            </p:tav>
                                          </p:tavLst>
                                        </p:anim>
                                      </p:childTnLst>
                                    </p:cTn>
                                  </p:par>
                                  <p:par>
                                    <p:cTn id="127" presetID="2" presetClass="entr" presetSubtype="1" fill="hold" grpId="0" nodeType="withEffect">
                                      <p:stCondLst>
                                        <p:cond delay="0"/>
                                      </p:stCondLst>
                                      <p:childTnLst>
                                        <p:set>
                                          <p:cBhvr>
                                            <p:cTn id="128" dur="1" fill="hold">
                                              <p:stCondLst>
                                                <p:cond delay="0"/>
                                              </p:stCondLst>
                                            </p:cTn>
                                            <p:tgtEl>
                                              <p:spTgt spid="55"/>
                                            </p:tgtEl>
                                            <p:attrNameLst>
                                              <p:attrName>style.visibility</p:attrName>
                                            </p:attrNameLst>
                                          </p:cBhvr>
                                          <p:to>
                                            <p:strVal val="visible"/>
                                          </p:to>
                                        </p:set>
                                        <p:anim calcmode="lin" valueType="num">
                                          <p:cBhvr additive="base">
                                            <p:cTn id="129" dur="500" fill="hold"/>
                                            <p:tgtEl>
                                              <p:spTgt spid="55"/>
                                            </p:tgtEl>
                                            <p:attrNameLst>
                                              <p:attrName>ppt_x</p:attrName>
                                            </p:attrNameLst>
                                          </p:cBhvr>
                                          <p:tavLst>
                                            <p:tav tm="0">
                                              <p:val>
                                                <p:strVal val="#ppt_x"/>
                                              </p:val>
                                            </p:tav>
                                            <p:tav tm="100000">
                                              <p:val>
                                                <p:strVal val="#ppt_x"/>
                                              </p:val>
                                            </p:tav>
                                          </p:tavLst>
                                        </p:anim>
                                        <p:anim calcmode="lin" valueType="num">
                                          <p:cBhvr additive="base">
                                            <p:cTn id="130" dur="500" fill="hold"/>
                                            <p:tgtEl>
                                              <p:spTgt spid="55"/>
                                            </p:tgtEl>
                                            <p:attrNameLst>
                                              <p:attrName>ppt_y</p:attrName>
                                            </p:attrNameLst>
                                          </p:cBhvr>
                                          <p:tavLst>
                                            <p:tav tm="0">
                                              <p:val>
                                                <p:strVal val="0-#ppt_h/2"/>
                                              </p:val>
                                            </p:tav>
                                            <p:tav tm="100000">
                                              <p:val>
                                                <p:strVal val="#ppt_y"/>
                                              </p:val>
                                            </p:tav>
                                          </p:tavLst>
                                        </p:anim>
                                      </p:childTnLst>
                                    </p:cTn>
                                  </p:par>
                                </p:childTnLst>
                              </p:cTn>
                            </p:par>
                            <p:par>
                              <p:cTn id="131" fill="hold">
                                <p:stCondLst>
                                  <p:cond delay="7000"/>
                                </p:stCondLst>
                                <p:childTnLst>
                                  <p:par>
                                    <p:cTn id="132" presetID="6" presetClass="entr" presetSubtype="32" fill="hold" grpId="0" nodeType="afterEffect">
                                      <p:stCondLst>
                                        <p:cond delay="0"/>
                                      </p:stCondLst>
                                      <p:childTnLst>
                                        <p:set>
                                          <p:cBhvr>
                                            <p:cTn id="133" dur="1" fill="hold">
                                              <p:stCondLst>
                                                <p:cond delay="0"/>
                                              </p:stCondLst>
                                            </p:cTn>
                                            <p:tgtEl>
                                              <p:spTgt spid="50"/>
                                            </p:tgtEl>
                                            <p:attrNameLst>
                                              <p:attrName>style.visibility</p:attrName>
                                            </p:attrNameLst>
                                          </p:cBhvr>
                                          <p:to>
                                            <p:strVal val="visible"/>
                                          </p:to>
                                        </p:set>
                                        <p:animEffect transition="in" filter="circle(out)">
                                          <p:cBhvr>
                                            <p:cTn id="134" dur="300"/>
                                            <p:tgtEl>
                                              <p:spTgt spid="50"/>
                                            </p:tgtEl>
                                          </p:cBhvr>
                                        </p:animEffect>
                                      </p:childTnLst>
                                    </p:cTn>
                                  </p:par>
                                </p:childTnLst>
                              </p:cTn>
                            </p:par>
                            <p:par>
                              <p:cTn id="135" fill="hold">
                                <p:stCondLst>
                                  <p:cond delay="7500"/>
                                </p:stCondLst>
                                <p:childTnLst>
                                  <p:par>
                                    <p:cTn id="136" presetID="12" presetClass="entr" presetSubtype="4" fill="hold" nodeType="afterEffect">
                                      <p:stCondLst>
                                        <p:cond delay="0"/>
                                      </p:stCondLst>
                                      <p:childTnLst>
                                        <p:set>
                                          <p:cBhvr>
                                            <p:cTn id="137" dur="1" fill="hold">
                                              <p:stCondLst>
                                                <p:cond delay="0"/>
                                              </p:stCondLst>
                                            </p:cTn>
                                            <p:tgtEl>
                                              <p:spTgt spid="175"/>
                                            </p:tgtEl>
                                            <p:attrNameLst>
                                              <p:attrName>style.visibility</p:attrName>
                                            </p:attrNameLst>
                                          </p:cBhvr>
                                          <p:to>
                                            <p:strVal val="visible"/>
                                          </p:to>
                                        </p:set>
                                        <p:anim calcmode="lin" valueType="num">
                                          <p:cBhvr additive="base">
                                            <p:cTn id="138" dur="400"/>
                                            <p:tgtEl>
                                              <p:spTgt spid="175"/>
                                            </p:tgtEl>
                                            <p:attrNameLst>
                                              <p:attrName>ppt_y</p:attrName>
                                            </p:attrNameLst>
                                          </p:cBhvr>
                                          <p:tavLst>
                                            <p:tav tm="0">
                                              <p:val>
                                                <p:strVal val="#ppt_y+#ppt_h*1.125000"/>
                                              </p:val>
                                            </p:tav>
                                            <p:tav tm="100000">
                                              <p:val>
                                                <p:strVal val="#ppt_y"/>
                                              </p:val>
                                            </p:tav>
                                          </p:tavLst>
                                        </p:anim>
                                        <p:animEffect transition="in" filter="wipe(up)">
                                          <p:cBhvr>
                                            <p:cTn id="139" dur="400"/>
                                            <p:tgtEl>
                                              <p:spTgt spid="175"/>
                                            </p:tgtEl>
                                          </p:cBhvr>
                                        </p:animEffect>
                                      </p:childTnLst>
                                    </p:cTn>
                                  </p:par>
                                </p:childTnLst>
                              </p:cTn>
                            </p:par>
                            <p:par>
                              <p:cTn id="140" fill="hold">
                                <p:stCondLst>
                                  <p:cond delay="8000"/>
                                </p:stCondLst>
                                <p:childTnLst>
                                  <p:par>
                                    <p:cTn id="141" presetID="10" presetClass="entr" presetSubtype="0" fill="hold" nodeType="afterEffect">
                                      <p:stCondLst>
                                        <p:cond delay="0"/>
                                      </p:stCondLst>
                                      <p:childTnLst>
                                        <p:set>
                                          <p:cBhvr>
                                            <p:cTn id="142" dur="1" fill="hold">
                                              <p:stCondLst>
                                                <p:cond delay="0"/>
                                              </p:stCondLst>
                                            </p:cTn>
                                            <p:tgtEl>
                                              <p:spTgt spid="230"/>
                                            </p:tgtEl>
                                            <p:attrNameLst>
                                              <p:attrName>style.visibility</p:attrName>
                                            </p:attrNameLst>
                                          </p:cBhvr>
                                          <p:to>
                                            <p:strVal val="visible"/>
                                          </p:to>
                                        </p:set>
                                        <p:animEffect transition="in" filter="fade">
                                          <p:cBhvr>
                                            <p:cTn id="143" dur="500"/>
                                            <p:tgtEl>
                                              <p:spTgt spid="230"/>
                                            </p:tgtEl>
                                          </p:cBhvr>
                                        </p:animEffect>
                                      </p:childTnLst>
                                    </p:cTn>
                                  </p:par>
                                </p:childTnLst>
                              </p:cTn>
                            </p:par>
                            <p:par>
                              <p:cTn id="144" fill="hold">
                                <p:stCondLst>
                                  <p:cond delay="8500"/>
                                </p:stCondLst>
                                <p:childTnLst>
                                  <p:par>
                                    <p:cTn id="145" presetID="2" presetClass="entr" presetSubtype="2" fill="hold" grpId="0" nodeType="afterEffect">
                                      <p:stCondLst>
                                        <p:cond delay="0"/>
                                      </p:stCondLst>
                                      <p:childTnLst>
                                        <p:set>
                                          <p:cBhvr>
                                            <p:cTn id="146" dur="1" fill="hold">
                                              <p:stCondLst>
                                                <p:cond delay="0"/>
                                              </p:stCondLst>
                                            </p:cTn>
                                            <p:tgtEl>
                                              <p:spTgt spid="206"/>
                                            </p:tgtEl>
                                            <p:attrNameLst>
                                              <p:attrName>style.visibility</p:attrName>
                                            </p:attrNameLst>
                                          </p:cBhvr>
                                          <p:to>
                                            <p:strVal val="visible"/>
                                          </p:to>
                                        </p:set>
                                        <p:anim calcmode="lin" valueType="num">
                                          <p:cBhvr additive="base">
                                            <p:cTn id="147" dur="500" fill="hold"/>
                                            <p:tgtEl>
                                              <p:spTgt spid="206"/>
                                            </p:tgtEl>
                                            <p:attrNameLst>
                                              <p:attrName>ppt_x</p:attrName>
                                            </p:attrNameLst>
                                          </p:cBhvr>
                                          <p:tavLst>
                                            <p:tav tm="0">
                                              <p:val>
                                                <p:strVal val="1+#ppt_w/2"/>
                                              </p:val>
                                            </p:tav>
                                            <p:tav tm="100000">
                                              <p:val>
                                                <p:strVal val="#ppt_x"/>
                                              </p:val>
                                            </p:tav>
                                          </p:tavLst>
                                        </p:anim>
                                        <p:anim calcmode="lin" valueType="num">
                                          <p:cBhvr additive="base">
                                            <p:cTn id="148" dur="500" fill="hold"/>
                                            <p:tgtEl>
                                              <p:spTgt spid="206"/>
                                            </p:tgtEl>
                                            <p:attrNameLst>
                                              <p:attrName>ppt_y</p:attrName>
                                            </p:attrNameLst>
                                          </p:cBhvr>
                                          <p:tavLst>
                                            <p:tav tm="0">
                                              <p:val>
                                                <p:strVal val="#ppt_y"/>
                                              </p:val>
                                            </p:tav>
                                            <p:tav tm="100000">
                                              <p:val>
                                                <p:strVal val="#ppt_y"/>
                                              </p:val>
                                            </p:tav>
                                          </p:tavLst>
                                        </p:anim>
                                      </p:childTnLst>
                                    </p:cTn>
                                  </p:par>
                                  <p:par>
                                    <p:cTn id="149" presetID="2" presetClass="entr" presetSubtype="8" fill="hold" nodeType="withEffect">
                                      <p:stCondLst>
                                        <p:cond delay="0"/>
                                      </p:stCondLst>
                                      <p:childTnLst>
                                        <p:set>
                                          <p:cBhvr>
                                            <p:cTn id="150" dur="1" fill="hold">
                                              <p:stCondLst>
                                                <p:cond delay="0"/>
                                              </p:stCondLst>
                                            </p:cTn>
                                            <p:tgtEl>
                                              <p:spTgt spid="210"/>
                                            </p:tgtEl>
                                            <p:attrNameLst>
                                              <p:attrName>style.visibility</p:attrName>
                                            </p:attrNameLst>
                                          </p:cBhvr>
                                          <p:to>
                                            <p:strVal val="visible"/>
                                          </p:to>
                                        </p:set>
                                        <p:anim calcmode="lin" valueType="num">
                                          <p:cBhvr additive="base">
                                            <p:cTn id="151" dur="500" fill="hold"/>
                                            <p:tgtEl>
                                              <p:spTgt spid="210"/>
                                            </p:tgtEl>
                                            <p:attrNameLst>
                                              <p:attrName>ppt_x</p:attrName>
                                            </p:attrNameLst>
                                          </p:cBhvr>
                                          <p:tavLst>
                                            <p:tav tm="0">
                                              <p:val>
                                                <p:strVal val="0-#ppt_w/2"/>
                                              </p:val>
                                            </p:tav>
                                            <p:tav tm="100000">
                                              <p:val>
                                                <p:strVal val="#ppt_x"/>
                                              </p:val>
                                            </p:tav>
                                          </p:tavLst>
                                        </p:anim>
                                        <p:anim calcmode="lin" valueType="num">
                                          <p:cBhvr additive="base">
                                            <p:cTn id="152" dur="500" fill="hold"/>
                                            <p:tgtEl>
                                              <p:spTgt spid="210"/>
                                            </p:tgtEl>
                                            <p:attrNameLst>
                                              <p:attrName>ppt_y</p:attrName>
                                            </p:attrNameLst>
                                          </p:cBhvr>
                                          <p:tavLst>
                                            <p:tav tm="0">
                                              <p:val>
                                                <p:strVal val="#ppt_y"/>
                                              </p:val>
                                            </p:tav>
                                            <p:tav tm="100000">
                                              <p:val>
                                                <p:strVal val="#ppt_y"/>
                                              </p:val>
                                            </p:tav>
                                          </p:tavLst>
                                        </p:anim>
                                      </p:childTnLst>
                                    </p:cTn>
                                  </p:par>
                                </p:childTnLst>
                              </p:cTn>
                            </p:par>
                            <p:par>
                              <p:cTn id="153" fill="hold">
                                <p:stCondLst>
                                  <p:cond delay="9000"/>
                                </p:stCondLst>
                                <p:childTnLst>
                                  <p:par>
                                    <p:cTn id="154" presetID="2" presetClass="entr" presetSubtype="2" fill="hold" grpId="0" nodeType="afterEffect">
                                      <p:stCondLst>
                                        <p:cond delay="0"/>
                                      </p:stCondLst>
                                      <p:childTnLst>
                                        <p:set>
                                          <p:cBhvr>
                                            <p:cTn id="155" dur="1" fill="hold">
                                              <p:stCondLst>
                                                <p:cond delay="0"/>
                                              </p:stCondLst>
                                            </p:cTn>
                                            <p:tgtEl>
                                              <p:spTgt spid="207"/>
                                            </p:tgtEl>
                                            <p:attrNameLst>
                                              <p:attrName>style.visibility</p:attrName>
                                            </p:attrNameLst>
                                          </p:cBhvr>
                                          <p:to>
                                            <p:strVal val="visible"/>
                                          </p:to>
                                        </p:set>
                                        <p:anim calcmode="lin" valueType="num">
                                          <p:cBhvr additive="base">
                                            <p:cTn id="156" dur="500" fill="hold"/>
                                            <p:tgtEl>
                                              <p:spTgt spid="207"/>
                                            </p:tgtEl>
                                            <p:attrNameLst>
                                              <p:attrName>ppt_x</p:attrName>
                                            </p:attrNameLst>
                                          </p:cBhvr>
                                          <p:tavLst>
                                            <p:tav tm="0">
                                              <p:val>
                                                <p:strVal val="1+#ppt_w/2"/>
                                              </p:val>
                                            </p:tav>
                                            <p:tav tm="100000">
                                              <p:val>
                                                <p:strVal val="#ppt_x"/>
                                              </p:val>
                                            </p:tav>
                                          </p:tavLst>
                                        </p:anim>
                                        <p:anim calcmode="lin" valueType="num">
                                          <p:cBhvr additive="base">
                                            <p:cTn id="157" dur="500" fill="hold"/>
                                            <p:tgtEl>
                                              <p:spTgt spid="207"/>
                                            </p:tgtEl>
                                            <p:attrNameLst>
                                              <p:attrName>ppt_y</p:attrName>
                                            </p:attrNameLst>
                                          </p:cBhvr>
                                          <p:tavLst>
                                            <p:tav tm="0">
                                              <p:val>
                                                <p:strVal val="#ppt_y"/>
                                              </p:val>
                                            </p:tav>
                                            <p:tav tm="100000">
                                              <p:val>
                                                <p:strVal val="#ppt_y"/>
                                              </p:val>
                                            </p:tav>
                                          </p:tavLst>
                                        </p:anim>
                                      </p:childTnLst>
                                    </p:cTn>
                                  </p:par>
                                  <p:par>
                                    <p:cTn id="158" presetID="2" presetClass="entr" presetSubtype="8" fill="hold" nodeType="withEffect">
                                      <p:stCondLst>
                                        <p:cond delay="0"/>
                                      </p:stCondLst>
                                      <p:childTnLst>
                                        <p:set>
                                          <p:cBhvr>
                                            <p:cTn id="159" dur="1" fill="hold">
                                              <p:stCondLst>
                                                <p:cond delay="0"/>
                                              </p:stCondLst>
                                            </p:cTn>
                                            <p:tgtEl>
                                              <p:spTgt spid="220"/>
                                            </p:tgtEl>
                                            <p:attrNameLst>
                                              <p:attrName>style.visibility</p:attrName>
                                            </p:attrNameLst>
                                          </p:cBhvr>
                                          <p:to>
                                            <p:strVal val="visible"/>
                                          </p:to>
                                        </p:set>
                                        <p:anim calcmode="lin" valueType="num">
                                          <p:cBhvr additive="base">
                                            <p:cTn id="160" dur="500" fill="hold"/>
                                            <p:tgtEl>
                                              <p:spTgt spid="220"/>
                                            </p:tgtEl>
                                            <p:attrNameLst>
                                              <p:attrName>ppt_x</p:attrName>
                                            </p:attrNameLst>
                                          </p:cBhvr>
                                          <p:tavLst>
                                            <p:tav tm="0">
                                              <p:val>
                                                <p:strVal val="0-#ppt_w/2"/>
                                              </p:val>
                                            </p:tav>
                                            <p:tav tm="100000">
                                              <p:val>
                                                <p:strVal val="#ppt_x"/>
                                              </p:val>
                                            </p:tav>
                                          </p:tavLst>
                                        </p:anim>
                                        <p:anim calcmode="lin" valueType="num">
                                          <p:cBhvr additive="base">
                                            <p:cTn id="161" dur="500" fill="hold"/>
                                            <p:tgtEl>
                                              <p:spTgt spid="220"/>
                                            </p:tgtEl>
                                            <p:attrNameLst>
                                              <p:attrName>ppt_y</p:attrName>
                                            </p:attrNameLst>
                                          </p:cBhvr>
                                          <p:tavLst>
                                            <p:tav tm="0">
                                              <p:val>
                                                <p:strVal val="#ppt_y"/>
                                              </p:val>
                                            </p:tav>
                                            <p:tav tm="100000">
                                              <p:val>
                                                <p:strVal val="#ppt_y"/>
                                              </p:val>
                                            </p:tav>
                                          </p:tavLst>
                                        </p:anim>
                                      </p:childTnLst>
                                    </p:cTn>
                                  </p:par>
                                </p:childTnLst>
                              </p:cTn>
                            </p:par>
                            <p:par>
                              <p:cTn id="162" fill="hold">
                                <p:stCondLst>
                                  <p:cond delay="9500"/>
                                </p:stCondLst>
                                <p:childTnLst>
                                  <p:par>
                                    <p:cTn id="163" presetID="2" presetClass="entr" presetSubtype="2" fill="hold" grpId="0" nodeType="afterEffect">
                                      <p:stCondLst>
                                        <p:cond delay="0"/>
                                      </p:stCondLst>
                                      <p:childTnLst>
                                        <p:set>
                                          <p:cBhvr>
                                            <p:cTn id="164" dur="1" fill="hold">
                                              <p:stCondLst>
                                                <p:cond delay="0"/>
                                              </p:stCondLst>
                                            </p:cTn>
                                            <p:tgtEl>
                                              <p:spTgt spid="208"/>
                                            </p:tgtEl>
                                            <p:attrNameLst>
                                              <p:attrName>style.visibility</p:attrName>
                                            </p:attrNameLst>
                                          </p:cBhvr>
                                          <p:to>
                                            <p:strVal val="visible"/>
                                          </p:to>
                                        </p:set>
                                        <p:anim calcmode="lin" valueType="num">
                                          <p:cBhvr additive="base">
                                            <p:cTn id="165" dur="500" fill="hold"/>
                                            <p:tgtEl>
                                              <p:spTgt spid="208"/>
                                            </p:tgtEl>
                                            <p:attrNameLst>
                                              <p:attrName>ppt_x</p:attrName>
                                            </p:attrNameLst>
                                          </p:cBhvr>
                                          <p:tavLst>
                                            <p:tav tm="0">
                                              <p:val>
                                                <p:strVal val="1+#ppt_w/2"/>
                                              </p:val>
                                            </p:tav>
                                            <p:tav tm="100000">
                                              <p:val>
                                                <p:strVal val="#ppt_x"/>
                                              </p:val>
                                            </p:tav>
                                          </p:tavLst>
                                        </p:anim>
                                        <p:anim calcmode="lin" valueType="num">
                                          <p:cBhvr additive="base">
                                            <p:cTn id="166" dur="500" fill="hold"/>
                                            <p:tgtEl>
                                              <p:spTgt spid="208"/>
                                            </p:tgtEl>
                                            <p:attrNameLst>
                                              <p:attrName>ppt_y</p:attrName>
                                            </p:attrNameLst>
                                          </p:cBhvr>
                                          <p:tavLst>
                                            <p:tav tm="0">
                                              <p:val>
                                                <p:strVal val="#ppt_y"/>
                                              </p:val>
                                            </p:tav>
                                            <p:tav tm="100000">
                                              <p:val>
                                                <p:strVal val="#ppt_y"/>
                                              </p:val>
                                            </p:tav>
                                          </p:tavLst>
                                        </p:anim>
                                      </p:childTnLst>
                                    </p:cTn>
                                  </p:par>
                                  <p:par>
                                    <p:cTn id="167" presetID="2" presetClass="entr" presetSubtype="8" fill="hold" nodeType="withEffect">
                                      <p:stCondLst>
                                        <p:cond delay="0"/>
                                      </p:stCondLst>
                                      <p:childTnLst>
                                        <p:set>
                                          <p:cBhvr>
                                            <p:cTn id="168" dur="1" fill="hold">
                                              <p:stCondLst>
                                                <p:cond delay="0"/>
                                              </p:stCondLst>
                                            </p:cTn>
                                            <p:tgtEl>
                                              <p:spTgt spid="225"/>
                                            </p:tgtEl>
                                            <p:attrNameLst>
                                              <p:attrName>style.visibility</p:attrName>
                                            </p:attrNameLst>
                                          </p:cBhvr>
                                          <p:to>
                                            <p:strVal val="visible"/>
                                          </p:to>
                                        </p:set>
                                        <p:anim calcmode="lin" valueType="num">
                                          <p:cBhvr additive="base">
                                            <p:cTn id="169" dur="500" fill="hold"/>
                                            <p:tgtEl>
                                              <p:spTgt spid="225"/>
                                            </p:tgtEl>
                                            <p:attrNameLst>
                                              <p:attrName>ppt_x</p:attrName>
                                            </p:attrNameLst>
                                          </p:cBhvr>
                                          <p:tavLst>
                                            <p:tav tm="0">
                                              <p:val>
                                                <p:strVal val="0-#ppt_w/2"/>
                                              </p:val>
                                            </p:tav>
                                            <p:tav tm="100000">
                                              <p:val>
                                                <p:strVal val="#ppt_x"/>
                                              </p:val>
                                            </p:tav>
                                          </p:tavLst>
                                        </p:anim>
                                        <p:anim calcmode="lin" valueType="num">
                                          <p:cBhvr additive="base">
                                            <p:cTn id="170" dur="500" fill="hold"/>
                                            <p:tgtEl>
                                              <p:spTgt spid="225"/>
                                            </p:tgtEl>
                                            <p:attrNameLst>
                                              <p:attrName>ppt_y</p:attrName>
                                            </p:attrNameLst>
                                          </p:cBhvr>
                                          <p:tavLst>
                                            <p:tav tm="0">
                                              <p:val>
                                                <p:strVal val="#ppt_y"/>
                                              </p:val>
                                            </p:tav>
                                            <p:tav tm="100000">
                                              <p:val>
                                                <p:strVal val="#ppt_y"/>
                                              </p:val>
                                            </p:tav>
                                          </p:tavLst>
                                        </p:anim>
                                      </p:childTnLst>
                                    </p:cTn>
                                  </p:par>
                                </p:childTnLst>
                              </p:cTn>
                            </p:par>
                            <p:par>
                              <p:cTn id="171" fill="hold">
                                <p:stCondLst>
                                  <p:cond delay="10000"/>
                                </p:stCondLst>
                                <p:childTnLst>
                                  <p:par>
                                    <p:cTn id="172" presetID="2" presetClass="entr" presetSubtype="2" fill="hold" grpId="0" nodeType="afterEffect">
                                      <p:stCondLst>
                                        <p:cond delay="0"/>
                                      </p:stCondLst>
                                      <p:childTnLst>
                                        <p:set>
                                          <p:cBhvr>
                                            <p:cTn id="173" dur="1" fill="hold">
                                              <p:stCondLst>
                                                <p:cond delay="0"/>
                                              </p:stCondLst>
                                            </p:cTn>
                                            <p:tgtEl>
                                              <p:spTgt spid="209"/>
                                            </p:tgtEl>
                                            <p:attrNameLst>
                                              <p:attrName>style.visibility</p:attrName>
                                            </p:attrNameLst>
                                          </p:cBhvr>
                                          <p:to>
                                            <p:strVal val="visible"/>
                                          </p:to>
                                        </p:set>
                                        <p:anim calcmode="lin" valueType="num">
                                          <p:cBhvr additive="base">
                                            <p:cTn id="174" dur="500" fill="hold"/>
                                            <p:tgtEl>
                                              <p:spTgt spid="209"/>
                                            </p:tgtEl>
                                            <p:attrNameLst>
                                              <p:attrName>ppt_x</p:attrName>
                                            </p:attrNameLst>
                                          </p:cBhvr>
                                          <p:tavLst>
                                            <p:tav tm="0">
                                              <p:val>
                                                <p:strVal val="1+#ppt_w/2"/>
                                              </p:val>
                                            </p:tav>
                                            <p:tav tm="100000">
                                              <p:val>
                                                <p:strVal val="#ppt_x"/>
                                              </p:val>
                                            </p:tav>
                                          </p:tavLst>
                                        </p:anim>
                                        <p:anim calcmode="lin" valueType="num">
                                          <p:cBhvr additive="base">
                                            <p:cTn id="175" dur="500" fill="hold"/>
                                            <p:tgtEl>
                                              <p:spTgt spid="209"/>
                                            </p:tgtEl>
                                            <p:attrNameLst>
                                              <p:attrName>ppt_y</p:attrName>
                                            </p:attrNameLst>
                                          </p:cBhvr>
                                          <p:tavLst>
                                            <p:tav tm="0">
                                              <p:val>
                                                <p:strVal val="#ppt_y"/>
                                              </p:val>
                                            </p:tav>
                                            <p:tav tm="100000">
                                              <p:val>
                                                <p:strVal val="#ppt_y"/>
                                              </p:val>
                                            </p:tav>
                                          </p:tavLst>
                                        </p:anim>
                                      </p:childTnLst>
                                    </p:cTn>
                                  </p:par>
                                  <p:par>
                                    <p:cTn id="176" presetID="2" presetClass="entr" presetSubtype="8" fill="hold" nodeType="withEffect">
                                      <p:stCondLst>
                                        <p:cond delay="0"/>
                                      </p:stCondLst>
                                      <p:childTnLst>
                                        <p:set>
                                          <p:cBhvr>
                                            <p:cTn id="177" dur="1" fill="hold">
                                              <p:stCondLst>
                                                <p:cond delay="0"/>
                                              </p:stCondLst>
                                            </p:cTn>
                                            <p:tgtEl>
                                              <p:spTgt spid="215"/>
                                            </p:tgtEl>
                                            <p:attrNameLst>
                                              <p:attrName>style.visibility</p:attrName>
                                            </p:attrNameLst>
                                          </p:cBhvr>
                                          <p:to>
                                            <p:strVal val="visible"/>
                                          </p:to>
                                        </p:set>
                                        <p:anim calcmode="lin" valueType="num">
                                          <p:cBhvr additive="base">
                                            <p:cTn id="178" dur="500" fill="hold"/>
                                            <p:tgtEl>
                                              <p:spTgt spid="215"/>
                                            </p:tgtEl>
                                            <p:attrNameLst>
                                              <p:attrName>ppt_x</p:attrName>
                                            </p:attrNameLst>
                                          </p:cBhvr>
                                          <p:tavLst>
                                            <p:tav tm="0">
                                              <p:val>
                                                <p:strVal val="0-#ppt_w/2"/>
                                              </p:val>
                                            </p:tav>
                                            <p:tav tm="100000">
                                              <p:val>
                                                <p:strVal val="#ppt_x"/>
                                              </p:val>
                                            </p:tav>
                                          </p:tavLst>
                                        </p:anim>
                                        <p:anim calcmode="lin" valueType="num">
                                          <p:cBhvr additive="base">
                                            <p:cTn id="179" dur="500" fill="hold"/>
                                            <p:tgtEl>
                                              <p:spTgt spid="2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206" grpId="0"/>
          <p:bldP spid="207" grpId="0"/>
          <p:bldP spid="208" grpId="0"/>
          <p:bldP spid="209" grpId="0"/>
          <p:bldP spid="235"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blip>
          <a:srcRect/>
          <a:stretch>
            <a:fillRect/>
          </a:stretch>
        </a:blipFill>
        <a:effectLst/>
      </p:bgPr>
    </p:bg>
    <p:spTree>
      <p:nvGrpSpPr>
        <p:cNvPr id="1" name=""/>
        <p:cNvGrpSpPr/>
        <p:nvPr/>
      </p:nvGrpSpPr>
      <p:grpSpPr>
        <a:xfrm>
          <a:off x="0" y="0"/>
          <a:ext cx="0" cy="0"/>
          <a:chOff x="0" y="0"/>
          <a:chExt cx="0" cy="0"/>
        </a:xfrm>
      </p:grpSpPr>
      <p:sp>
        <p:nvSpPr>
          <p:cNvPr id="194" name="矩形 193"/>
          <p:cNvSpPr/>
          <p:nvPr/>
        </p:nvSpPr>
        <p:spPr>
          <a:xfrm>
            <a:off x="0" y="434529"/>
            <a:ext cx="755576" cy="4090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TextBox 194"/>
          <p:cNvSpPr txBox="1"/>
          <p:nvPr/>
        </p:nvSpPr>
        <p:spPr>
          <a:xfrm>
            <a:off x="683568" y="360988"/>
            <a:ext cx="2592288" cy="338554"/>
          </a:xfrm>
          <a:prstGeom prst="rect">
            <a:avLst/>
          </a:prstGeom>
          <a:noFill/>
          <a:effectLst/>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在这里填写目录标题内容</a:t>
            </a:r>
          </a:p>
        </p:txBody>
      </p:sp>
      <p:sp>
        <p:nvSpPr>
          <p:cNvPr id="196" name="矩形 195"/>
          <p:cNvSpPr/>
          <p:nvPr/>
        </p:nvSpPr>
        <p:spPr>
          <a:xfrm>
            <a:off x="715208" y="607789"/>
            <a:ext cx="1560042" cy="307777"/>
          </a:xfrm>
          <a:prstGeom prst="rect">
            <a:avLst/>
          </a:prstGeom>
        </p:spPr>
        <p:txBody>
          <a:bodyPr wrap="none">
            <a:spAutoFit/>
          </a:bodyPr>
          <a:lstStyle/>
          <a:p>
            <a:r>
              <a:rPr lang="en-US" altLang="zh-CN" sz="1400" dirty="0">
                <a:solidFill>
                  <a:schemeClr val="tx1">
                    <a:lumMod val="65000"/>
                    <a:lumOff val="35000"/>
                  </a:schemeClr>
                </a:solidFill>
                <a:latin typeface="Impact" panose="020B0806030902050204" pitchFamily="34" charset="0"/>
              </a:rPr>
              <a:t>Fill in the title here</a:t>
            </a:r>
            <a:endParaRPr lang="zh-CN" altLang="en-US" sz="1400" dirty="0">
              <a:solidFill>
                <a:schemeClr val="tx1">
                  <a:lumMod val="65000"/>
                  <a:lumOff val="35000"/>
                </a:schemeClr>
              </a:solidFill>
              <a:latin typeface="Impact" panose="020B0806030902050204" pitchFamily="34" charset="0"/>
            </a:endParaRPr>
          </a:p>
        </p:txBody>
      </p:sp>
      <p:sp>
        <p:nvSpPr>
          <p:cNvPr id="404" name="椭圆 403"/>
          <p:cNvSpPr/>
          <p:nvPr/>
        </p:nvSpPr>
        <p:spPr>
          <a:xfrm>
            <a:off x="3924189" y="4371950"/>
            <a:ext cx="1499030" cy="461231"/>
          </a:xfrm>
          <a:prstGeom prst="ellipse">
            <a:avLst/>
          </a:prstGeom>
          <a:gradFill flip="none" rotWithShape="1">
            <a:gsLst>
              <a:gs pos="0">
                <a:schemeClr val="tx1">
                  <a:alpha val="44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05" name="组合 404"/>
          <p:cNvGrpSpPr/>
          <p:nvPr/>
        </p:nvGrpSpPr>
        <p:grpSpPr>
          <a:xfrm>
            <a:off x="2859702" y="2717026"/>
            <a:ext cx="3051446" cy="1561106"/>
            <a:chOff x="3116689" y="2717026"/>
            <a:chExt cx="3051446" cy="1561106"/>
          </a:xfrm>
          <a:effectLst/>
        </p:grpSpPr>
        <p:grpSp>
          <p:nvGrpSpPr>
            <p:cNvPr id="406" name="组合 405"/>
            <p:cNvGrpSpPr/>
            <p:nvPr/>
          </p:nvGrpSpPr>
          <p:grpSpPr>
            <a:xfrm>
              <a:off x="3666493" y="2717026"/>
              <a:ext cx="2339840" cy="1561106"/>
              <a:chOff x="3666493" y="2717026"/>
              <a:chExt cx="2339840" cy="1561106"/>
            </a:xfrm>
          </p:grpSpPr>
          <p:grpSp>
            <p:nvGrpSpPr>
              <p:cNvPr id="409" name="组合 408"/>
              <p:cNvGrpSpPr/>
              <p:nvPr/>
            </p:nvGrpSpPr>
            <p:grpSpPr>
              <a:xfrm rot="7733674">
                <a:off x="4055860" y="2327659"/>
                <a:ext cx="1561106" cy="2339840"/>
                <a:chOff x="2428899" y="2027784"/>
                <a:chExt cx="1512071" cy="2128167"/>
              </a:xfrm>
            </p:grpSpPr>
            <p:sp>
              <p:nvSpPr>
                <p:cNvPr id="411" name="矩形 4"/>
                <p:cNvSpPr/>
                <p:nvPr/>
              </p:nvSpPr>
              <p:spPr>
                <a:xfrm>
                  <a:off x="2653446" y="2141512"/>
                  <a:ext cx="1158464" cy="2013371"/>
                </a:xfrm>
                <a:custGeom>
                  <a:avLst/>
                  <a:gdLst>
                    <a:gd name="connsiteX0" fmla="*/ 0 w 1017970"/>
                    <a:gd name="connsiteY0" fmla="*/ 0 h 1656184"/>
                    <a:gd name="connsiteX1" fmla="*/ 1017970 w 1017970"/>
                    <a:gd name="connsiteY1" fmla="*/ 0 h 1656184"/>
                    <a:gd name="connsiteX2" fmla="*/ 1017970 w 1017970"/>
                    <a:gd name="connsiteY2" fmla="*/ 1656184 h 1656184"/>
                    <a:gd name="connsiteX3" fmla="*/ 0 w 1017970"/>
                    <a:gd name="connsiteY3" fmla="*/ 1656184 h 1656184"/>
                    <a:gd name="connsiteX4" fmla="*/ 0 w 1017970"/>
                    <a:gd name="connsiteY4" fmla="*/ 0 h 1656184"/>
                    <a:gd name="connsiteX0-1" fmla="*/ 0 w 1134651"/>
                    <a:gd name="connsiteY0-2" fmla="*/ 0 h 1656184"/>
                    <a:gd name="connsiteX1-3" fmla="*/ 1134651 w 1134651"/>
                    <a:gd name="connsiteY1-4" fmla="*/ 345282 h 1656184"/>
                    <a:gd name="connsiteX2-5" fmla="*/ 1017970 w 1134651"/>
                    <a:gd name="connsiteY2-6" fmla="*/ 1656184 h 1656184"/>
                    <a:gd name="connsiteX3-7" fmla="*/ 0 w 1134651"/>
                    <a:gd name="connsiteY3-8" fmla="*/ 1656184 h 1656184"/>
                    <a:gd name="connsiteX4-9" fmla="*/ 0 w 1134651"/>
                    <a:gd name="connsiteY4-10" fmla="*/ 0 h 1656184"/>
                    <a:gd name="connsiteX0-11" fmla="*/ 0 w 1158464"/>
                    <a:gd name="connsiteY0-12" fmla="*/ 0 h 2013371"/>
                    <a:gd name="connsiteX1-13" fmla="*/ 1134651 w 1158464"/>
                    <a:gd name="connsiteY1-14" fmla="*/ 345282 h 2013371"/>
                    <a:gd name="connsiteX2-15" fmla="*/ 1158464 w 1158464"/>
                    <a:gd name="connsiteY2-16" fmla="*/ 2013371 h 2013371"/>
                    <a:gd name="connsiteX3-17" fmla="*/ 0 w 1158464"/>
                    <a:gd name="connsiteY3-18" fmla="*/ 1656184 h 2013371"/>
                    <a:gd name="connsiteX4-19" fmla="*/ 0 w 1158464"/>
                    <a:gd name="connsiteY4-20" fmla="*/ 0 h 2013371"/>
                    <a:gd name="connsiteX0-21" fmla="*/ 0 w 1158464"/>
                    <a:gd name="connsiteY0-22" fmla="*/ 0 h 2013371"/>
                    <a:gd name="connsiteX1-23" fmla="*/ 1134651 w 1158464"/>
                    <a:gd name="connsiteY1-24" fmla="*/ 345282 h 2013371"/>
                    <a:gd name="connsiteX2-25" fmla="*/ 1158464 w 1158464"/>
                    <a:gd name="connsiteY2-26" fmla="*/ 2013371 h 2013371"/>
                    <a:gd name="connsiteX3-27" fmla="*/ 14287 w 1158464"/>
                    <a:gd name="connsiteY3-28" fmla="*/ 1629990 h 2013371"/>
                    <a:gd name="connsiteX4-29" fmla="*/ 0 w 1158464"/>
                    <a:gd name="connsiteY4-30" fmla="*/ 0 h 20133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8464" h="2013371">
                      <a:moveTo>
                        <a:pt x="0" y="0"/>
                      </a:moveTo>
                      <a:lnTo>
                        <a:pt x="1134651" y="345282"/>
                      </a:lnTo>
                      <a:lnTo>
                        <a:pt x="1158464" y="2013371"/>
                      </a:lnTo>
                      <a:lnTo>
                        <a:pt x="14287" y="1629990"/>
                      </a:lnTo>
                      <a:lnTo>
                        <a:pt x="0" y="0"/>
                      </a:lnTo>
                      <a:close/>
                    </a:path>
                  </a:pathLst>
                </a:custGeom>
                <a:gradFill>
                  <a:gsLst>
                    <a:gs pos="45000">
                      <a:schemeClr val="bg1">
                        <a:lumMod val="85000"/>
                      </a:schemeClr>
                    </a:gs>
                    <a:gs pos="100000">
                      <a:schemeClr val="bg1">
                        <a:lumMod val="50000"/>
                      </a:schemeClr>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412" name="矩形 1"/>
                <p:cNvSpPr/>
                <p:nvPr/>
              </p:nvSpPr>
              <p:spPr>
                <a:xfrm>
                  <a:off x="2428899" y="2716064"/>
                  <a:ext cx="1133442" cy="1389385"/>
                </a:xfrm>
                <a:custGeom>
                  <a:avLst/>
                  <a:gdLst>
                    <a:gd name="connsiteX0" fmla="*/ 0 w 1181067"/>
                    <a:gd name="connsiteY0" fmla="*/ 0 h 1944216"/>
                    <a:gd name="connsiteX1" fmla="*/ 1181067 w 1181067"/>
                    <a:gd name="connsiteY1" fmla="*/ 0 h 1944216"/>
                    <a:gd name="connsiteX2" fmla="*/ 1181067 w 1181067"/>
                    <a:gd name="connsiteY2" fmla="*/ 1944216 h 1944216"/>
                    <a:gd name="connsiteX3" fmla="*/ 0 w 1181067"/>
                    <a:gd name="connsiteY3" fmla="*/ 1944216 h 1944216"/>
                    <a:gd name="connsiteX4" fmla="*/ 0 w 1181067"/>
                    <a:gd name="connsiteY4" fmla="*/ 0 h 1944216"/>
                    <a:gd name="connsiteX0-1" fmla="*/ 0 w 1233455"/>
                    <a:gd name="connsiteY0-2" fmla="*/ 0 h 2296641"/>
                    <a:gd name="connsiteX1-3" fmla="*/ 1233455 w 1233455"/>
                    <a:gd name="connsiteY1-4" fmla="*/ 352425 h 2296641"/>
                    <a:gd name="connsiteX2-5" fmla="*/ 1233455 w 1233455"/>
                    <a:gd name="connsiteY2-6" fmla="*/ 2296641 h 2296641"/>
                    <a:gd name="connsiteX3-7" fmla="*/ 52388 w 1233455"/>
                    <a:gd name="connsiteY3-8" fmla="*/ 2296641 h 2296641"/>
                    <a:gd name="connsiteX4-9" fmla="*/ 0 w 1233455"/>
                    <a:gd name="connsiteY4-10" fmla="*/ 0 h 2296641"/>
                    <a:gd name="connsiteX0-11" fmla="*/ 0 w 1233455"/>
                    <a:gd name="connsiteY0-12" fmla="*/ 0 h 2296641"/>
                    <a:gd name="connsiteX1-13" fmla="*/ 864362 w 1233455"/>
                    <a:gd name="connsiteY1-14" fmla="*/ 300037 h 2296641"/>
                    <a:gd name="connsiteX2-15" fmla="*/ 1233455 w 1233455"/>
                    <a:gd name="connsiteY2-16" fmla="*/ 2296641 h 2296641"/>
                    <a:gd name="connsiteX3-17" fmla="*/ 52388 w 1233455"/>
                    <a:gd name="connsiteY3-18" fmla="*/ 2296641 h 2296641"/>
                    <a:gd name="connsiteX4-19" fmla="*/ 0 w 1233455"/>
                    <a:gd name="connsiteY4-20" fmla="*/ 0 h 2296641"/>
                    <a:gd name="connsiteX0-21" fmla="*/ 0 w 1128680"/>
                    <a:gd name="connsiteY0-22" fmla="*/ 0 h 2296641"/>
                    <a:gd name="connsiteX1-23" fmla="*/ 864362 w 1128680"/>
                    <a:gd name="connsiteY1-24" fmla="*/ 300037 h 2296641"/>
                    <a:gd name="connsiteX2-25" fmla="*/ 1128680 w 1128680"/>
                    <a:gd name="connsiteY2-26" fmla="*/ 1389385 h 2296641"/>
                    <a:gd name="connsiteX3-27" fmla="*/ 52388 w 1128680"/>
                    <a:gd name="connsiteY3-28" fmla="*/ 2296641 h 2296641"/>
                    <a:gd name="connsiteX4-29" fmla="*/ 0 w 1128680"/>
                    <a:gd name="connsiteY4-30" fmla="*/ 0 h 2296641"/>
                    <a:gd name="connsiteX0-31" fmla="*/ 0 w 1128680"/>
                    <a:gd name="connsiteY0-32" fmla="*/ 0 h 1389385"/>
                    <a:gd name="connsiteX1-33" fmla="*/ 864362 w 1128680"/>
                    <a:gd name="connsiteY1-34" fmla="*/ 300037 h 1389385"/>
                    <a:gd name="connsiteX2-35" fmla="*/ 1128680 w 1128680"/>
                    <a:gd name="connsiteY2-36" fmla="*/ 1389385 h 1389385"/>
                    <a:gd name="connsiteX3-37" fmla="*/ 228601 w 1128680"/>
                    <a:gd name="connsiteY3-38" fmla="*/ 1051247 h 1389385"/>
                    <a:gd name="connsiteX4-39" fmla="*/ 0 w 1128680"/>
                    <a:gd name="connsiteY4-40" fmla="*/ 0 h 1389385"/>
                    <a:gd name="connsiteX0-41" fmla="*/ 0 w 1128680"/>
                    <a:gd name="connsiteY0-42" fmla="*/ 0 h 1389385"/>
                    <a:gd name="connsiteX1-43" fmla="*/ 864362 w 1128680"/>
                    <a:gd name="connsiteY1-44" fmla="*/ 300037 h 1389385"/>
                    <a:gd name="connsiteX2-45" fmla="*/ 1128680 w 1128680"/>
                    <a:gd name="connsiteY2-46" fmla="*/ 1389385 h 1389385"/>
                    <a:gd name="connsiteX3-47" fmla="*/ 228601 w 1128680"/>
                    <a:gd name="connsiteY3-48" fmla="*/ 1051247 h 1389385"/>
                    <a:gd name="connsiteX4-49" fmla="*/ 0 w 1128680"/>
                    <a:gd name="connsiteY4-50" fmla="*/ 0 h 1389385"/>
                    <a:gd name="connsiteX0-51" fmla="*/ 0 w 1128680"/>
                    <a:gd name="connsiteY0-52" fmla="*/ 0 h 1389385"/>
                    <a:gd name="connsiteX1-53" fmla="*/ 864362 w 1128680"/>
                    <a:gd name="connsiteY1-54" fmla="*/ 300037 h 1389385"/>
                    <a:gd name="connsiteX2-55" fmla="*/ 1128680 w 1128680"/>
                    <a:gd name="connsiteY2-56" fmla="*/ 1389385 h 1389385"/>
                    <a:gd name="connsiteX3-57" fmla="*/ 228601 w 1128680"/>
                    <a:gd name="connsiteY3-58" fmla="*/ 1051247 h 1389385"/>
                    <a:gd name="connsiteX4-59" fmla="*/ 0 w 1128680"/>
                    <a:gd name="connsiteY4-60" fmla="*/ 0 h 1389385"/>
                    <a:gd name="connsiteX0-61" fmla="*/ 0 w 1128680"/>
                    <a:gd name="connsiteY0-62" fmla="*/ 0 h 1389385"/>
                    <a:gd name="connsiteX1-63" fmla="*/ 864362 w 1128680"/>
                    <a:gd name="connsiteY1-64" fmla="*/ 300037 h 1389385"/>
                    <a:gd name="connsiteX2-65" fmla="*/ 1128680 w 1128680"/>
                    <a:gd name="connsiteY2-66" fmla="*/ 1389385 h 1389385"/>
                    <a:gd name="connsiteX3-67" fmla="*/ 228601 w 1128680"/>
                    <a:gd name="connsiteY3-68" fmla="*/ 1051247 h 1389385"/>
                    <a:gd name="connsiteX4-69" fmla="*/ 0 w 1128680"/>
                    <a:gd name="connsiteY4-70" fmla="*/ 0 h 1389385"/>
                    <a:gd name="connsiteX0-71" fmla="*/ 0 w 1128680"/>
                    <a:gd name="connsiteY0-72" fmla="*/ 0 h 1389385"/>
                    <a:gd name="connsiteX1-73" fmla="*/ 864362 w 1128680"/>
                    <a:gd name="connsiteY1-74" fmla="*/ 300037 h 1389385"/>
                    <a:gd name="connsiteX2-75" fmla="*/ 1128680 w 1128680"/>
                    <a:gd name="connsiteY2-76" fmla="*/ 1389385 h 1389385"/>
                    <a:gd name="connsiteX3-77" fmla="*/ 228601 w 1128680"/>
                    <a:gd name="connsiteY3-78" fmla="*/ 1051247 h 1389385"/>
                    <a:gd name="connsiteX4-79" fmla="*/ 0 w 1128680"/>
                    <a:gd name="connsiteY4-80" fmla="*/ 0 h 1389385"/>
                    <a:gd name="connsiteX0-81" fmla="*/ 0 w 1128680"/>
                    <a:gd name="connsiteY0-82" fmla="*/ 0 h 1389385"/>
                    <a:gd name="connsiteX1-83" fmla="*/ 864362 w 1128680"/>
                    <a:gd name="connsiteY1-84" fmla="*/ 300037 h 1389385"/>
                    <a:gd name="connsiteX2-85" fmla="*/ 1128680 w 1128680"/>
                    <a:gd name="connsiteY2-86" fmla="*/ 1389385 h 1389385"/>
                    <a:gd name="connsiteX3-87" fmla="*/ 228601 w 1128680"/>
                    <a:gd name="connsiteY3-88" fmla="*/ 1051247 h 1389385"/>
                    <a:gd name="connsiteX4-89" fmla="*/ 0 w 1128680"/>
                    <a:gd name="connsiteY4-90" fmla="*/ 0 h 1389385"/>
                    <a:gd name="connsiteX0-91" fmla="*/ 0 w 1133442"/>
                    <a:gd name="connsiteY0-92" fmla="*/ 0 h 1389385"/>
                    <a:gd name="connsiteX1-93" fmla="*/ 864362 w 1133442"/>
                    <a:gd name="connsiteY1-94" fmla="*/ 300037 h 1389385"/>
                    <a:gd name="connsiteX2-95" fmla="*/ 1133442 w 1133442"/>
                    <a:gd name="connsiteY2-96" fmla="*/ 1389385 h 1389385"/>
                    <a:gd name="connsiteX3-97" fmla="*/ 228601 w 1133442"/>
                    <a:gd name="connsiteY3-98" fmla="*/ 1051247 h 1389385"/>
                    <a:gd name="connsiteX4-99" fmla="*/ 0 w 1133442"/>
                    <a:gd name="connsiteY4-100" fmla="*/ 0 h 13893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33442" h="1389385">
                      <a:moveTo>
                        <a:pt x="0" y="0"/>
                      </a:moveTo>
                      <a:lnTo>
                        <a:pt x="864362" y="300037"/>
                      </a:lnTo>
                      <a:cubicBezTo>
                        <a:pt x="1071530" y="622672"/>
                        <a:pt x="1119155" y="957213"/>
                        <a:pt x="1133442" y="1389385"/>
                      </a:cubicBezTo>
                      <a:lnTo>
                        <a:pt x="228601" y="1051247"/>
                      </a:lnTo>
                      <a:cubicBezTo>
                        <a:pt x="230982" y="684162"/>
                        <a:pt x="176212" y="338510"/>
                        <a:pt x="0" y="0"/>
                      </a:cubicBezTo>
                      <a:close/>
                    </a:path>
                  </a:pathLst>
                </a:custGeom>
                <a:gradFill>
                  <a:gsLst>
                    <a:gs pos="50000">
                      <a:schemeClr val="accent6"/>
                    </a:gs>
                    <a:gs pos="100000">
                      <a:schemeClr val="accent5"/>
                    </a:gs>
                  </a:gsLst>
                  <a:lin ang="14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3" name="矩形 2"/>
                <p:cNvSpPr/>
                <p:nvPr/>
              </p:nvSpPr>
              <p:spPr>
                <a:xfrm>
                  <a:off x="2428899" y="2241426"/>
                  <a:ext cx="1226617" cy="794569"/>
                </a:xfrm>
                <a:custGeom>
                  <a:avLst/>
                  <a:gdLst>
                    <a:gd name="connsiteX0" fmla="*/ 0 w 936104"/>
                    <a:gd name="connsiteY0" fmla="*/ 0 h 504056"/>
                    <a:gd name="connsiteX1" fmla="*/ 936104 w 936104"/>
                    <a:gd name="connsiteY1" fmla="*/ 0 h 504056"/>
                    <a:gd name="connsiteX2" fmla="*/ 936104 w 936104"/>
                    <a:gd name="connsiteY2" fmla="*/ 504056 h 504056"/>
                    <a:gd name="connsiteX3" fmla="*/ 0 w 936104"/>
                    <a:gd name="connsiteY3" fmla="*/ 504056 h 504056"/>
                    <a:gd name="connsiteX4" fmla="*/ 0 w 936104"/>
                    <a:gd name="connsiteY4" fmla="*/ 0 h 504056"/>
                    <a:gd name="connsiteX0-1" fmla="*/ 0 w 936104"/>
                    <a:gd name="connsiteY0-2" fmla="*/ 0 h 618356"/>
                    <a:gd name="connsiteX1-3" fmla="*/ 936104 w 936104"/>
                    <a:gd name="connsiteY1-4" fmla="*/ 114300 h 618356"/>
                    <a:gd name="connsiteX2-5" fmla="*/ 936104 w 936104"/>
                    <a:gd name="connsiteY2-6" fmla="*/ 618356 h 618356"/>
                    <a:gd name="connsiteX3-7" fmla="*/ 0 w 936104"/>
                    <a:gd name="connsiteY3-8" fmla="*/ 618356 h 618356"/>
                    <a:gd name="connsiteX4-9" fmla="*/ 0 w 936104"/>
                    <a:gd name="connsiteY4-10" fmla="*/ 0 h 618356"/>
                    <a:gd name="connsiteX0-11" fmla="*/ 342900 w 1279004"/>
                    <a:gd name="connsiteY0-12" fmla="*/ 0 h 618356"/>
                    <a:gd name="connsiteX1-13" fmla="*/ 1279004 w 1279004"/>
                    <a:gd name="connsiteY1-14" fmla="*/ 114300 h 618356"/>
                    <a:gd name="connsiteX2-15" fmla="*/ 1279004 w 1279004"/>
                    <a:gd name="connsiteY2-16" fmla="*/ 618356 h 618356"/>
                    <a:gd name="connsiteX3-17" fmla="*/ 0 w 1279004"/>
                    <a:gd name="connsiteY3-18" fmla="*/ 485006 h 618356"/>
                    <a:gd name="connsiteX4-19" fmla="*/ 342900 w 1279004"/>
                    <a:gd name="connsiteY4-20" fmla="*/ 0 h 618356"/>
                    <a:gd name="connsiteX0-21" fmla="*/ 342900 w 1279004"/>
                    <a:gd name="connsiteY0-22" fmla="*/ 0 h 787425"/>
                    <a:gd name="connsiteX1-23" fmla="*/ 1279004 w 1279004"/>
                    <a:gd name="connsiteY1-24" fmla="*/ 114300 h 787425"/>
                    <a:gd name="connsiteX2-25" fmla="*/ 862285 w 1279004"/>
                    <a:gd name="connsiteY2-26" fmla="*/ 787425 h 787425"/>
                    <a:gd name="connsiteX3-27" fmla="*/ 0 w 1279004"/>
                    <a:gd name="connsiteY3-28" fmla="*/ 485006 h 787425"/>
                    <a:gd name="connsiteX4-29" fmla="*/ 342900 w 1279004"/>
                    <a:gd name="connsiteY4-30" fmla="*/ 0 h 787425"/>
                    <a:gd name="connsiteX0-31" fmla="*/ 342900 w 1226617"/>
                    <a:gd name="connsiteY0-32" fmla="*/ 0 h 787425"/>
                    <a:gd name="connsiteX1-33" fmla="*/ 1226617 w 1226617"/>
                    <a:gd name="connsiteY1-34" fmla="*/ 276225 h 787425"/>
                    <a:gd name="connsiteX2-35" fmla="*/ 862285 w 1226617"/>
                    <a:gd name="connsiteY2-36" fmla="*/ 787425 h 787425"/>
                    <a:gd name="connsiteX3-37" fmla="*/ 0 w 1226617"/>
                    <a:gd name="connsiteY3-38" fmla="*/ 485006 h 787425"/>
                    <a:gd name="connsiteX4-39" fmla="*/ 342900 w 1226617"/>
                    <a:gd name="connsiteY4-40" fmla="*/ 0 h 787425"/>
                    <a:gd name="connsiteX0-41" fmla="*/ 342900 w 1226617"/>
                    <a:gd name="connsiteY0-42" fmla="*/ 0 h 787425"/>
                    <a:gd name="connsiteX1-43" fmla="*/ 1226617 w 1226617"/>
                    <a:gd name="connsiteY1-44" fmla="*/ 276225 h 787425"/>
                    <a:gd name="connsiteX2-45" fmla="*/ 862285 w 1226617"/>
                    <a:gd name="connsiteY2-46" fmla="*/ 787425 h 787425"/>
                    <a:gd name="connsiteX3-47" fmla="*/ 0 w 1226617"/>
                    <a:gd name="connsiteY3-48" fmla="*/ 485006 h 787425"/>
                    <a:gd name="connsiteX4-49" fmla="*/ 342900 w 1226617"/>
                    <a:gd name="connsiteY4-50" fmla="*/ 0 h 787425"/>
                    <a:gd name="connsiteX0-51" fmla="*/ 342900 w 1226617"/>
                    <a:gd name="connsiteY0-52" fmla="*/ 0 h 787425"/>
                    <a:gd name="connsiteX1-53" fmla="*/ 1226617 w 1226617"/>
                    <a:gd name="connsiteY1-54" fmla="*/ 276225 h 787425"/>
                    <a:gd name="connsiteX2-55" fmla="*/ 862285 w 1226617"/>
                    <a:gd name="connsiteY2-56" fmla="*/ 787425 h 787425"/>
                    <a:gd name="connsiteX3-57" fmla="*/ 0 w 1226617"/>
                    <a:gd name="connsiteY3-58" fmla="*/ 485006 h 787425"/>
                    <a:gd name="connsiteX4-59" fmla="*/ 342900 w 1226617"/>
                    <a:gd name="connsiteY4-60" fmla="*/ 0 h 787425"/>
                    <a:gd name="connsiteX0-61" fmla="*/ 342900 w 1226617"/>
                    <a:gd name="connsiteY0-62" fmla="*/ 0 h 787425"/>
                    <a:gd name="connsiteX1-63" fmla="*/ 1226617 w 1226617"/>
                    <a:gd name="connsiteY1-64" fmla="*/ 276225 h 787425"/>
                    <a:gd name="connsiteX2-65" fmla="*/ 862285 w 1226617"/>
                    <a:gd name="connsiteY2-66" fmla="*/ 787425 h 787425"/>
                    <a:gd name="connsiteX3-67" fmla="*/ 0 w 1226617"/>
                    <a:gd name="connsiteY3-68" fmla="*/ 485006 h 787425"/>
                    <a:gd name="connsiteX4-69" fmla="*/ 342900 w 1226617"/>
                    <a:gd name="connsiteY4-70" fmla="*/ 0 h 787425"/>
                    <a:gd name="connsiteX0-71" fmla="*/ 342900 w 1226617"/>
                    <a:gd name="connsiteY0-72" fmla="*/ 0 h 787425"/>
                    <a:gd name="connsiteX1-73" fmla="*/ 1226617 w 1226617"/>
                    <a:gd name="connsiteY1-74" fmla="*/ 276225 h 787425"/>
                    <a:gd name="connsiteX2-75" fmla="*/ 862285 w 1226617"/>
                    <a:gd name="connsiteY2-76" fmla="*/ 787425 h 787425"/>
                    <a:gd name="connsiteX3-77" fmla="*/ 0 w 1226617"/>
                    <a:gd name="connsiteY3-78" fmla="*/ 485006 h 787425"/>
                    <a:gd name="connsiteX4-79" fmla="*/ 342900 w 1226617"/>
                    <a:gd name="connsiteY4-80" fmla="*/ 0 h 787425"/>
                    <a:gd name="connsiteX0-81" fmla="*/ 342900 w 1226617"/>
                    <a:gd name="connsiteY0-82" fmla="*/ 0 h 794569"/>
                    <a:gd name="connsiteX1-83" fmla="*/ 1226617 w 1226617"/>
                    <a:gd name="connsiteY1-84" fmla="*/ 276225 h 794569"/>
                    <a:gd name="connsiteX2-85" fmla="*/ 874191 w 1226617"/>
                    <a:gd name="connsiteY2-86" fmla="*/ 794569 h 794569"/>
                    <a:gd name="connsiteX3-87" fmla="*/ 0 w 1226617"/>
                    <a:gd name="connsiteY3-88" fmla="*/ 485006 h 794569"/>
                    <a:gd name="connsiteX4-89" fmla="*/ 342900 w 1226617"/>
                    <a:gd name="connsiteY4-90" fmla="*/ 0 h 79456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6617" h="794569">
                      <a:moveTo>
                        <a:pt x="342900" y="0"/>
                      </a:moveTo>
                      <a:lnTo>
                        <a:pt x="1226617" y="276225"/>
                      </a:lnTo>
                      <a:cubicBezTo>
                        <a:pt x="1069454" y="413287"/>
                        <a:pt x="964678" y="605119"/>
                        <a:pt x="874191" y="794569"/>
                      </a:cubicBezTo>
                      <a:lnTo>
                        <a:pt x="0" y="485006"/>
                      </a:lnTo>
                      <a:cubicBezTo>
                        <a:pt x="80962" y="292380"/>
                        <a:pt x="207169" y="116425"/>
                        <a:pt x="342900" y="0"/>
                      </a:cubicBezTo>
                      <a:close/>
                    </a:path>
                  </a:pathLst>
                </a:custGeom>
                <a:gradFill>
                  <a:gsLst>
                    <a:gs pos="0">
                      <a:schemeClr val="accent6">
                        <a:lumMod val="72000"/>
                      </a:schemeClr>
                    </a:gs>
                    <a:gs pos="100000">
                      <a:schemeClr val="accent5">
                        <a:lumMod val="92000"/>
                      </a:schemeClr>
                    </a:gs>
                  </a:gsLst>
                  <a:lin ang="16200000" scaled="0"/>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4" name="矩形 3"/>
                <p:cNvSpPr/>
                <p:nvPr/>
              </p:nvSpPr>
              <p:spPr>
                <a:xfrm>
                  <a:off x="3293565" y="2530599"/>
                  <a:ext cx="404044" cy="1574850"/>
                </a:xfrm>
                <a:custGeom>
                  <a:avLst/>
                  <a:gdLst>
                    <a:gd name="connsiteX0" fmla="*/ 0 w 504056"/>
                    <a:gd name="connsiteY0" fmla="*/ 0 h 1008112"/>
                    <a:gd name="connsiteX1" fmla="*/ 504056 w 504056"/>
                    <a:gd name="connsiteY1" fmla="*/ 0 h 1008112"/>
                    <a:gd name="connsiteX2" fmla="*/ 504056 w 504056"/>
                    <a:gd name="connsiteY2" fmla="*/ 1008112 h 1008112"/>
                    <a:gd name="connsiteX3" fmla="*/ 0 w 504056"/>
                    <a:gd name="connsiteY3" fmla="*/ 1008112 h 1008112"/>
                    <a:gd name="connsiteX4" fmla="*/ 0 w 504056"/>
                    <a:gd name="connsiteY4" fmla="*/ 0 h 1008112"/>
                    <a:gd name="connsiteX0-1" fmla="*/ 0 w 913631"/>
                    <a:gd name="connsiteY0-2" fmla="*/ 235743 h 1008112"/>
                    <a:gd name="connsiteX1-3" fmla="*/ 913631 w 913631"/>
                    <a:gd name="connsiteY1-4" fmla="*/ 0 h 1008112"/>
                    <a:gd name="connsiteX2-5" fmla="*/ 913631 w 913631"/>
                    <a:gd name="connsiteY2-6" fmla="*/ 1008112 h 1008112"/>
                    <a:gd name="connsiteX3-7" fmla="*/ 409575 w 913631"/>
                    <a:gd name="connsiteY3-8" fmla="*/ 1008112 h 1008112"/>
                    <a:gd name="connsiteX4-9" fmla="*/ 0 w 913631"/>
                    <a:gd name="connsiteY4-10" fmla="*/ 235743 h 1008112"/>
                    <a:gd name="connsiteX0-11" fmla="*/ 0 w 913631"/>
                    <a:gd name="connsiteY0-12" fmla="*/ 492918 h 1265287"/>
                    <a:gd name="connsiteX1-13" fmla="*/ 344512 w 913631"/>
                    <a:gd name="connsiteY1-14" fmla="*/ 0 h 1265287"/>
                    <a:gd name="connsiteX2-15" fmla="*/ 913631 w 913631"/>
                    <a:gd name="connsiteY2-16" fmla="*/ 1265287 h 1265287"/>
                    <a:gd name="connsiteX3-17" fmla="*/ 409575 w 913631"/>
                    <a:gd name="connsiteY3-18" fmla="*/ 1265287 h 1265287"/>
                    <a:gd name="connsiteX4-19" fmla="*/ 0 w 913631"/>
                    <a:gd name="connsiteY4-20" fmla="*/ 492918 h 1265287"/>
                    <a:gd name="connsiteX0-21" fmla="*/ 0 w 913631"/>
                    <a:gd name="connsiteY0-22" fmla="*/ 492918 h 1574850"/>
                    <a:gd name="connsiteX1-23" fmla="*/ 344512 w 913631"/>
                    <a:gd name="connsiteY1-24" fmla="*/ 0 h 1574850"/>
                    <a:gd name="connsiteX2-25" fmla="*/ 913631 w 913631"/>
                    <a:gd name="connsiteY2-26" fmla="*/ 1265287 h 1574850"/>
                    <a:gd name="connsiteX3-27" fmla="*/ 261938 w 913631"/>
                    <a:gd name="connsiteY3-28" fmla="*/ 1574850 h 1574850"/>
                    <a:gd name="connsiteX4-29" fmla="*/ 0 w 913631"/>
                    <a:gd name="connsiteY4-30" fmla="*/ 492918 h 1574850"/>
                    <a:gd name="connsiteX0-31" fmla="*/ 0 w 399281"/>
                    <a:gd name="connsiteY0-32" fmla="*/ 492918 h 1574850"/>
                    <a:gd name="connsiteX1-33" fmla="*/ 344512 w 399281"/>
                    <a:gd name="connsiteY1-34" fmla="*/ 0 h 1574850"/>
                    <a:gd name="connsiteX2-35" fmla="*/ 399281 w 399281"/>
                    <a:gd name="connsiteY2-36" fmla="*/ 1501030 h 1574850"/>
                    <a:gd name="connsiteX3-37" fmla="*/ 261938 w 399281"/>
                    <a:gd name="connsiteY3-38" fmla="*/ 1574850 h 1574850"/>
                    <a:gd name="connsiteX4-39" fmla="*/ 0 w 399281"/>
                    <a:gd name="connsiteY4-40" fmla="*/ 492918 h 1574850"/>
                    <a:gd name="connsiteX0-41" fmla="*/ 0 w 399281"/>
                    <a:gd name="connsiteY0-42" fmla="*/ 492918 h 1574850"/>
                    <a:gd name="connsiteX1-43" fmla="*/ 344512 w 399281"/>
                    <a:gd name="connsiteY1-44" fmla="*/ 0 h 1574850"/>
                    <a:gd name="connsiteX2-45" fmla="*/ 399281 w 399281"/>
                    <a:gd name="connsiteY2-46" fmla="*/ 1501030 h 1574850"/>
                    <a:gd name="connsiteX3-47" fmla="*/ 261938 w 399281"/>
                    <a:gd name="connsiteY3-48" fmla="*/ 1574850 h 1574850"/>
                    <a:gd name="connsiteX4-49" fmla="*/ 0 w 399281"/>
                    <a:gd name="connsiteY4-50" fmla="*/ 492918 h 1574850"/>
                    <a:gd name="connsiteX0-51" fmla="*/ 0 w 399281"/>
                    <a:gd name="connsiteY0-52" fmla="*/ 492918 h 1574850"/>
                    <a:gd name="connsiteX1-53" fmla="*/ 344512 w 399281"/>
                    <a:gd name="connsiteY1-54" fmla="*/ 0 h 1574850"/>
                    <a:gd name="connsiteX2-55" fmla="*/ 399281 w 399281"/>
                    <a:gd name="connsiteY2-56" fmla="*/ 1501030 h 1574850"/>
                    <a:gd name="connsiteX3-57" fmla="*/ 261938 w 399281"/>
                    <a:gd name="connsiteY3-58" fmla="*/ 1574850 h 1574850"/>
                    <a:gd name="connsiteX4-59" fmla="*/ 0 w 399281"/>
                    <a:gd name="connsiteY4-60" fmla="*/ 492918 h 1574850"/>
                    <a:gd name="connsiteX0-61" fmla="*/ 0 w 399281"/>
                    <a:gd name="connsiteY0-62" fmla="*/ 492918 h 1574850"/>
                    <a:gd name="connsiteX1-63" fmla="*/ 344512 w 399281"/>
                    <a:gd name="connsiteY1-64" fmla="*/ 0 h 1574850"/>
                    <a:gd name="connsiteX2-65" fmla="*/ 399281 w 399281"/>
                    <a:gd name="connsiteY2-66" fmla="*/ 1501030 h 1574850"/>
                    <a:gd name="connsiteX3-67" fmla="*/ 261938 w 399281"/>
                    <a:gd name="connsiteY3-68" fmla="*/ 1574850 h 1574850"/>
                    <a:gd name="connsiteX4-69" fmla="*/ 0 w 399281"/>
                    <a:gd name="connsiteY4-70" fmla="*/ 492918 h 1574850"/>
                    <a:gd name="connsiteX0-71" fmla="*/ 0 w 399281"/>
                    <a:gd name="connsiteY0-72" fmla="*/ 492918 h 1574850"/>
                    <a:gd name="connsiteX1-73" fmla="*/ 344512 w 399281"/>
                    <a:gd name="connsiteY1-74" fmla="*/ 0 h 1574850"/>
                    <a:gd name="connsiteX2-75" fmla="*/ 399281 w 399281"/>
                    <a:gd name="connsiteY2-76" fmla="*/ 1501030 h 1574850"/>
                    <a:gd name="connsiteX3-77" fmla="*/ 261938 w 399281"/>
                    <a:gd name="connsiteY3-78" fmla="*/ 1574850 h 1574850"/>
                    <a:gd name="connsiteX4-79" fmla="*/ 0 w 399281"/>
                    <a:gd name="connsiteY4-80" fmla="*/ 492918 h 1574850"/>
                    <a:gd name="connsiteX0-81" fmla="*/ 0 w 399281"/>
                    <a:gd name="connsiteY0-82" fmla="*/ 492918 h 1574850"/>
                    <a:gd name="connsiteX1-83" fmla="*/ 344512 w 399281"/>
                    <a:gd name="connsiteY1-84" fmla="*/ 0 h 1574850"/>
                    <a:gd name="connsiteX2-85" fmla="*/ 399281 w 399281"/>
                    <a:gd name="connsiteY2-86" fmla="*/ 1501030 h 1574850"/>
                    <a:gd name="connsiteX3-87" fmla="*/ 261938 w 399281"/>
                    <a:gd name="connsiteY3-88" fmla="*/ 1574850 h 1574850"/>
                    <a:gd name="connsiteX4-89" fmla="*/ 0 w 399281"/>
                    <a:gd name="connsiteY4-90" fmla="*/ 492918 h 1574850"/>
                    <a:gd name="connsiteX0-91" fmla="*/ 0 w 399281"/>
                    <a:gd name="connsiteY0-92" fmla="*/ 492918 h 1574850"/>
                    <a:gd name="connsiteX1-93" fmla="*/ 344512 w 399281"/>
                    <a:gd name="connsiteY1-94" fmla="*/ 0 h 1574850"/>
                    <a:gd name="connsiteX2-95" fmla="*/ 399281 w 399281"/>
                    <a:gd name="connsiteY2-96" fmla="*/ 1501030 h 1574850"/>
                    <a:gd name="connsiteX3-97" fmla="*/ 261938 w 399281"/>
                    <a:gd name="connsiteY3-98" fmla="*/ 1574850 h 1574850"/>
                    <a:gd name="connsiteX4-99" fmla="*/ 0 w 399281"/>
                    <a:gd name="connsiteY4-100" fmla="*/ 492918 h 1574850"/>
                    <a:gd name="connsiteX0-101" fmla="*/ 0 w 399281"/>
                    <a:gd name="connsiteY0-102" fmla="*/ 492918 h 1574850"/>
                    <a:gd name="connsiteX1-103" fmla="*/ 344512 w 399281"/>
                    <a:gd name="connsiteY1-104" fmla="*/ 0 h 1574850"/>
                    <a:gd name="connsiteX2-105" fmla="*/ 399281 w 399281"/>
                    <a:gd name="connsiteY2-106" fmla="*/ 1501030 h 1574850"/>
                    <a:gd name="connsiteX3-107" fmla="*/ 261938 w 399281"/>
                    <a:gd name="connsiteY3-108" fmla="*/ 1574850 h 1574850"/>
                    <a:gd name="connsiteX4-109" fmla="*/ 0 w 399281"/>
                    <a:gd name="connsiteY4-110" fmla="*/ 492918 h 1574850"/>
                    <a:gd name="connsiteX0-111" fmla="*/ 0 w 404044"/>
                    <a:gd name="connsiteY0-112" fmla="*/ 507206 h 1574850"/>
                    <a:gd name="connsiteX1-113" fmla="*/ 349275 w 404044"/>
                    <a:gd name="connsiteY1-114" fmla="*/ 0 h 1574850"/>
                    <a:gd name="connsiteX2-115" fmla="*/ 404044 w 404044"/>
                    <a:gd name="connsiteY2-116" fmla="*/ 1501030 h 1574850"/>
                    <a:gd name="connsiteX3-117" fmla="*/ 266701 w 404044"/>
                    <a:gd name="connsiteY3-118" fmla="*/ 1574850 h 1574850"/>
                    <a:gd name="connsiteX4-119" fmla="*/ 0 w 404044"/>
                    <a:gd name="connsiteY4-120" fmla="*/ 507206 h 15748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04044" h="1574850">
                      <a:moveTo>
                        <a:pt x="0" y="507206"/>
                      </a:moveTo>
                      <a:cubicBezTo>
                        <a:pt x="74356" y="316706"/>
                        <a:pt x="191576" y="130968"/>
                        <a:pt x="349275" y="0"/>
                      </a:cubicBezTo>
                      <a:lnTo>
                        <a:pt x="404044" y="1501030"/>
                      </a:lnTo>
                      <a:lnTo>
                        <a:pt x="266701" y="1574850"/>
                      </a:lnTo>
                      <a:cubicBezTo>
                        <a:pt x="241300" y="1214207"/>
                        <a:pt x="227807" y="898806"/>
                        <a:pt x="0" y="507206"/>
                      </a:cubicBezTo>
                      <a:close/>
                    </a:path>
                  </a:pathLst>
                </a:custGeom>
                <a:gradFill>
                  <a:gsLst>
                    <a:gs pos="47000">
                      <a:schemeClr val="accent6">
                        <a:lumMod val="67000"/>
                        <a:lumOff val="33000"/>
                      </a:schemeClr>
                    </a:gs>
                    <a:gs pos="100000">
                      <a:schemeClr val="accent5"/>
                    </a:gs>
                  </a:gsLst>
                  <a:lin ang="10200000" scaled="0"/>
                </a:gradFill>
                <a:ln>
                  <a:noFill/>
                </a:ln>
                <a:effectLst>
                  <a:outerShdw blurRad="50800" dist="38100" dir="618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5" name="矩形 5"/>
                <p:cNvSpPr/>
                <p:nvPr/>
              </p:nvSpPr>
              <p:spPr>
                <a:xfrm>
                  <a:off x="2650628" y="2027784"/>
                  <a:ext cx="1290342" cy="2128167"/>
                </a:xfrm>
                <a:custGeom>
                  <a:avLst/>
                  <a:gdLst>
                    <a:gd name="connsiteX0" fmla="*/ 0 w 630363"/>
                    <a:gd name="connsiteY0" fmla="*/ 0 h 216024"/>
                    <a:gd name="connsiteX1" fmla="*/ 630363 w 630363"/>
                    <a:gd name="connsiteY1" fmla="*/ 0 h 216024"/>
                    <a:gd name="connsiteX2" fmla="*/ 630363 w 630363"/>
                    <a:gd name="connsiteY2" fmla="*/ 216024 h 216024"/>
                    <a:gd name="connsiteX3" fmla="*/ 0 w 630363"/>
                    <a:gd name="connsiteY3" fmla="*/ 216024 h 216024"/>
                    <a:gd name="connsiteX4" fmla="*/ 0 w 630363"/>
                    <a:gd name="connsiteY4" fmla="*/ 0 h 216024"/>
                    <a:gd name="connsiteX0-1" fmla="*/ 642938 w 1273301"/>
                    <a:gd name="connsiteY0-2" fmla="*/ 0 h 216024"/>
                    <a:gd name="connsiteX1-3" fmla="*/ 1273301 w 1273301"/>
                    <a:gd name="connsiteY1-4" fmla="*/ 0 h 216024"/>
                    <a:gd name="connsiteX2-5" fmla="*/ 1273301 w 1273301"/>
                    <a:gd name="connsiteY2-6" fmla="*/ 216024 h 216024"/>
                    <a:gd name="connsiteX3-7" fmla="*/ 0 w 1273301"/>
                    <a:gd name="connsiteY3-8" fmla="*/ 1711 h 216024"/>
                    <a:gd name="connsiteX4-9" fmla="*/ 642938 w 1273301"/>
                    <a:gd name="connsiteY4-10" fmla="*/ 0 h 216024"/>
                    <a:gd name="connsiteX0-11" fmla="*/ 145257 w 1273301"/>
                    <a:gd name="connsiteY0-12" fmla="*/ 0 h 327942"/>
                    <a:gd name="connsiteX1-13" fmla="*/ 1273301 w 1273301"/>
                    <a:gd name="connsiteY1-14" fmla="*/ 111918 h 327942"/>
                    <a:gd name="connsiteX2-15" fmla="*/ 1273301 w 1273301"/>
                    <a:gd name="connsiteY2-16" fmla="*/ 327942 h 327942"/>
                    <a:gd name="connsiteX3-17" fmla="*/ 0 w 1273301"/>
                    <a:gd name="connsiteY3-18" fmla="*/ 113629 h 327942"/>
                    <a:gd name="connsiteX4-19" fmla="*/ 145257 w 1273301"/>
                    <a:gd name="connsiteY4-20" fmla="*/ 0 h 327942"/>
                    <a:gd name="connsiteX0-21" fmla="*/ 145257 w 1273301"/>
                    <a:gd name="connsiteY0-22" fmla="*/ 0 h 459087"/>
                    <a:gd name="connsiteX1-23" fmla="*/ 1273301 w 1273301"/>
                    <a:gd name="connsiteY1-24" fmla="*/ 111918 h 459087"/>
                    <a:gd name="connsiteX2-25" fmla="*/ 1273301 w 1273301"/>
                    <a:gd name="connsiteY2-26" fmla="*/ 327942 h 459087"/>
                    <a:gd name="connsiteX3-27" fmla="*/ 1135561 w 1273301"/>
                    <a:gd name="connsiteY3-28" fmla="*/ 458241 h 459087"/>
                    <a:gd name="connsiteX4-29" fmla="*/ 0 w 1273301"/>
                    <a:gd name="connsiteY4-30" fmla="*/ 113629 h 459087"/>
                    <a:gd name="connsiteX5" fmla="*/ 145257 w 1273301"/>
                    <a:gd name="connsiteY5" fmla="*/ 0 h 459087"/>
                    <a:gd name="connsiteX0-31" fmla="*/ 145257 w 1273301"/>
                    <a:gd name="connsiteY0-32" fmla="*/ 0 h 458241"/>
                    <a:gd name="connsiteX1-33" fmla="*/ 1273301 w 1273301"/>
                    <a:gd name="connsiteY1-34" fmla="*/ 111918 h 458241"/>
                    <a:gd name="connsiteX2-35" fmla="*/ 1273301 w 1273301"/>
                    <a:gd name="connsiteY2-36" fmla="*/ 327942 h 458241"/>
                    <a:gd name="connsiteX3-37" fmla="*/ 1135561 w 1273301"/>
                    <a:gd name="connsiteY3-38" fmla="*/ 458241 h 458241"/>
                    <a:gd name="connsiteX4-39" fmla="*/ 0 w 1273301"/>
                    <a:gd name="connsiteY4-40" fmla="*/ 113629 h 458241"/>
                    <a:gd name="connsiteX5-41" fmla="*/ 145257 w 1273301"/>
                    <a:gd name="connsiteY5-42" fmla="*/ 0 h 458241"/>
                    <a:gd name="connsiteX0-43" fmla="*/ 145257 w 1273301"/>
                    <a:gd name="connsiteY0-44" fmla="*/ 0 h 458241"/>
                    <a:gd name="connsiteX1-45" fmla="*/ 1273301 w 1273301"/>
                    <a:gd name="connsiteY1-46" fmla="*/ 111918 h 458241"/>
                    <a:gd name="connsiteX2-47" fmla="*/ 1273301 w 1273301"/>
                    <a:gd name="connsiteY2-48" fmla="*/ 327942 h 458241"/>
                    <a:gd name="connsiteX3-49" fmla="*/ 1135561 w 1273301"/>
                    <a:gd name="connsiteY3-50" fmla="*/ 458241 h 458241"/>
                    <a:gd name="connsiteX4-51" fmla="*/ 0 w 1273301"/>
                    <a:gd name="connsiteY4-52" fmla="*/ 113629 h 458241"/>
                    <a:gd name="connsiteX5-53" fmla="*/ 145257 w 1273301"/>
                    <a:gd name="connsiteY5-54" fmla="*/ 0 h 458241"/>
                    <a:gd name="connsiteX0-55" fmla="*/ 145257 w 1273301"/>
                    <a:gd name="connsiteY0-56" fmla="*/ 0 h 2128167"/>
                    <a:gd name="connsiteX1-57" fmla="*/ 1273301 w 1273301"/>
                    <a:gd name="connsiteY1-58" fmla="*/ 111918 h 2128167"/>
                    <a:gd name="connsiteX2-59" fmla="*/ 1159001 w 1273301"/>
                    <a:gd name="connsiteY2-60" fmla="*/ 2128167 h 2128167"/>
                    <a:gd name="connsiteX3-61" fmla="*/ 1135561 w 1273301"/>
                    <a:gd name="connsiteY3-62" fmla="*/ 458241 h 2128167"/>
                    <a:gd name="connsiteX4-63" fmla="*/ 0 w 1273301"/>
                    <a:gd name="connsiteY4-64" fmla="*/ 113629 h 2128167"/>
                    <a:gd name="connsiteX5-65" fmla="*/ 145257 w 1273301"/>
                    <a:gd name="connsiteY5-66" fmla="*/ 0 h 2128167"/>
                    <a:gd name="connsiteX0-67" fmla="*/ 145257 w 1259013"/>
                    <a:gd name="connsiteY0-68" fmla="*/ 0 h 2128167"/>
                    <a:gd name="connsiteX1-69" fmla="*/ 1259013 w 1259013"/>
                    <a:gd name="connsiteY1-70" fmla="*/ 347662 h 2128167"/>
                    <a:gd name="connsiteX2-71" fmla="*/ 1159001 w 1259013"/>
                    <a:gd name="connsiteY2-72" fmla="*/ 2128167 h 2128167"/>
                    <a:gd name="connsiteX3-73" fmla="*/ 1135561 w 1259013"/>
                    <a:gd name="connsiteY3-74" fmla="*/ 458241 h 2128167"/>
                    <a:gd name="connsiteX4-75" fmla="*/ 0 w 1259013"/>
                    <a:gd name="connsiteY4-76" fmla="*/ 113629 h 2128167"/>
                    <a:gd name="connsiteX5-77" fmla="*/ 145257 w 1259013"/>
                    <a:gd name="connsiteY5-78" fmla="*/ 0 h 2128167"/>
                    <a:gd name="connsiteX0-79" fmla="*/ 145257 w 1294640"/>
                    <a:gd name="connsiteY0-80" fmla="*/ 0 h 2128167"/>
                    <a:gd name="connsiteX1-81" fmla="*/ 1259013 w 1294640"/>
                    <a:gd name="connsiteY1-82" fmla="*/ 347662 h 2128167"/>
                    <a:gd name="connsiteX2-83" fmla="*/ 1290342 w 1294640"/>
                    <a:gd name="connsiteY2-84" fmla="*/ 2025104 h 2128167"/>
                    <a:gd name="connsiteX3-85" fmla="*/ 1159001 w 1294640"/>
                    <a:gd name="connsiteY3-86" fmla="*/ 2128167 h 2128167"/>
                    <a:gd name="connsiteX4-87" fmla="*/ 1135561 w 1294640"/>
                    <a:gd name="connsiteY4-88" fmla="*/ 458241 h 2128167"/>
                    <a:gd name="connsiteX5-89" fmla="*/ 0 w 1294640"/>
                    <a:gd name="connsiteY5-90" fmla="*/ 113629 h 2128167"/>
                    <a:gd name="connsiteX6" fmla="*/ 145257 w 1294640"/>
                    <a:gd name="connsiteY6" fmla="*/ 0 h 2128167"/>
                    <a:gd name="connsiteX0-91" fmla="*/ 145257 w 1290342"/>
                    <a:gd name="connsiteY0-92" fmla="*/ 0 h 2128167"/>
                    <a:gd name="connsiteX1-93" fmla="*/ 1259013 w 1290342"/>
                    <a:gd name="connsiteY1-94" fmla="*/ 347662 h 2128167"/>
                    <a:gd name="connsiteX2-95" fmla="*/ 1290342 w 1290342"/>
                    <a:gd name="connsiteY2-96" fmla="*/ 2025104 h 2128167"/>
                    <a:gd name="connsiteX3-97" fmla="*/ 1159001 w 1290342"/>
                    <a:gd name="connsiteY3-98" fmla="*/ 2128167 h 2128167"/>
                    <a:gd name="connsiteX4-99" fmla="*/ 1135561 w 1290342"/>
                    <a:gd name="connsiteY4-100" fmla="*/ 458241 h 2128167"/>
                    <a:gd name="connsiteX5-101" fmla="*/ 0 w 1290342"/>
                    <a:gd name="connsiteY5-102" fmla="*/ 113629 h 2128167"/>
                    <a:gd name="connsiteX6-103" fmla="*/ 145257 w 1290342"/>
                    <a:gd name="connsiteY6-104" fmla="*/ 0 h 2128167"/>
                    <a:gd name="connsiteX0-105" fmla="*/ 145257 w 1290342"/>
                    <a:gd name="connsiteY0-106" fmla="*/ 0 h 2128167"/>
                    <a:gd name="connsiteX1-107" fmla="*/ 1259013 w 1290342"/>
                    <a:gd name="connsiteY1-108" fmla="*/ 347662 h 2128167"/>
                    <a:gd name="connsiteX2-109" fmla="*/ 1290342 w 1290342"/>
                    <a:gd name="connsiteY2-110" fmla="*/ 2025104 h 2128167"/>
                    <a:gd name="connsiteX3-111" fmla="*/ 1159001 w 1290342"/>
                    <a:gd name="connsiteY3-112" fmla="*/ 2128167 h 2128167"/>
                    <a:gd name="connsiteX4-113" fmla="*/ 1135561 w 1290342"/>
                    <a:gd name="connsiteY4-114" fmla="*/ 458241 h 2128167"/>
                    <a:gd name="connsiteX5-115" fmla="*/ 0 w 1290342"/>
                    <a:gd name="connsiteY5-116" fmla="*/ 113629 h 2128167"/>
                    <a:gd name="connsiteX6-117" fmla="*/ 145257 w 1290342"/>
                    <a:gd name="connsiteY6-118" fmla="*/ 0 h 2128167"/>
                    <a:gd name="connsiteX0-119" fmla="*/ 145257 w 1290342"/>
                    <a:gd name="connsiteY0-120" fmla="*/ 0 h 2128167"/>
                    <a:gd name="connsiteX1-121" fmla="*/ 1266157 w 1290342"/>
                    <a:gd name="connsiteY1-122" fmla="*/ 359568 h 2128167"/>
                    <a:gd name="connsiteX2-123" fmla="*/ 1290342 w 1290342"/>
                    <a:gd name="connsiteY2-124" fmla="*/ 2025104 h 2128167"/>
                    <a:gd name="connsiteX3-125" fmla="*/ 1159001 w 1290342"/>
                    <a:gd name="connsiteY3-126" fmla="*/ 2128167 h 2128167"/>
                    <a:gd name="connsiteX4-127" fmla="*/ 1135561 w 1290342"/>
                    <a:gd name="connsiteY4-128" fmla="*/ 458241 h 2128167"/>
                    <a:gd name="connsiteX5-129" fmla="*/ 0 w 1290342"/>
                    <a:gd name="connsiteY5-130" fmla="*/ 113629 h 2128167"/>
                    <a:gd name="connsiteX6-131" fmla="*/ 145257 w 1290342"/>
                    <a:gd name="connsiteY6-132" fmla="*/ 0 h 212816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41" y="connsiteY5-42"/>
                    </a:cxn>
                    <a:cxn ang="0">
                      <a:pos x="connsiteX6-103" y="connsiteY6-104"/>
                    </a:cxn>
                  </a:cxnLst>
                  <a:rect l="l" t="t" r="r" b="b"/>
                  <a:pathLst>
                    <a:path w="1290342" h="2128167">
                      <a:moveTo>
                        <a:pt x="145257" y="0"/>
                      </a:moveTo>
                      <a:lnTo>
                        <a:pt x="1266157" y="359568"/>
                      </a:lnTo>
                      <a:lnTo>
                        <a:pt x="1290342" y="2025104"/>
                      </a:lnTo>
                      <a:lnTo>
                        <a:pt x="1159001" y="2128167"/>
                      </a:lnTo>
                      <a:lnTo>
                        <a:pt x="1135561" y="458241"/>
                      </a:lnTo>
                      <a:lnTo>
                        <a:pt x="0" y="113629"/>
                      </a:lnTo>
                      <a:lnTo>
                        <a:pt x="145257" y="0"/>
                      </a:lnTo>
                      <a:close/>
                    </a:path>
                  </a:pathLst>
                </a:custGeom>
                <a:gradFill>
                  <a:gsLst>
                    <a:gs pos="82000">
                      <a:schemeClr val="bg1">
                        <a:lumMod val="85000"/>
                      </a:schemeClr>
                    </a:gs>
                    <a:gs pos="100000">
                      <a:schemeClr val="bg1">
                        <a:lumMod val="50000"/>
                      </a:schemeClr>
                    </a:gs>
                  </a:gsLst>
                  <a:lin ang="6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6" name="等腰三角形 6"/>
                <p:cNvSpPr/>
                <p:nvPr/>
              </p:nvSpPr>
              <p:spPr>
                <a:xfrm>
                  <a:off x="2719575" y="3481733"/>
                  <a:ext cx="785833" cy="523871"/>
                </a:xfrm>
                <a:custGeom>
                  <a:avLst/>
                  <a:gdLst>
                    <a:gd name="connsiteX0" fmla="*/ 0 w 952489"/>
                    <a:gd name="connsiteY0" fmla="*/ 792088 h 792088"/>
                    <a:gd name="connsiteX1" fmla="*/ 476245 w 952489"/>
                    <a:gd name="connsiteY1" fmla="*/ 0 h 792088"/>
                    <a:gd name="connsiteX2" fmla="*/ 952489 w 952489"/>
                    <a:gd name="connsiteY2" fmla="*/ 792088 h 792088"/>
                    <a:gd name="connsiteX3" fmla="*/ 0 w 952489"/>
                    <a:gd name="connsiteY3" fmla="*/ 792088 h 792088"/>
                    <a:gd name="connsiteX0-1" fmla="*/ 0 w 973926"/>
                    <a:gd name="connsiteY0-2" fmla="*/ 1034976 h 1034976"/>
                    <a:gd name="connsiteX1-3" fmla="*/ 973926 w 973926"/>
                    <a:gd name="connsiteY1-4" fmla="*/ 0 h 1034976"/>
                    <a:gd name="connsiteX2-5" fmla="*/ 952489 w 973926"/>
                    <a:gd name="connsiteY2-6" fmla="*/ 1034976 h 1034976"/>
                    <a:gd name="connsiteX3-7" fmla="*/ 0 w 973926"/>
                    <a:gd name="connsiteY3-8" fmla="*/ 1034976 h 1034976"/>
                    <a:gd name="connsiteX0-9" fmla="*/ 0 w 966782"/>
                    <a:gd name="connsiteY0-10" fmla="*/ 1113557 h 1113557"/>
                    <a:gd name="connsiteX1-11" fmla="*/ 966782 w 966782"/>
                    <a:gd name="connsiteY1-12" fmla="*/ 0 h 1113557"/>
                    <a:gd name="connsiteX2-13" fmla="*/ 952489 w 966782"/>
                    <a:gd name="connsiteY2-14" fmla="*/ 1113557 h 1113557"/>
                    <a:gd name="connsiteX3-15" fmla="*/ 0 w 966782"/>
                    <a:gd name="connsiteY3-16" fmla="*/ 1113557 h 1113557"/>
                    <a:gd name="connsiteX0-17" fmla="*/ 0 w 1064408"/>
                    <a:gd name="connsiteY0-18" fmla="*/ 1113557 h 1113557"/>
                    <a:gd name="connsiteX1-19" fmla="*/ 966782 w 1064408"/>
                    <a:gd name="connsiteY1-20" fmla="*/ 0 h 1113557"/>
                    <a:gd name="connsiteX2-21" fmla="*/ 1064408 w 1064408"/>
                    <a:gd name="connsiteY2-22" fmla="*/ 520626 h 1113557"/>
                    <a:gd name="connsiteX3-23" fmla="*/ 0 w 1064408"/>
                    <a:gd name="connsiteY3-24" fmla="*/ 1113557 h 1113557"/>
                    <a:gd name="connsiteX0-25" fmla="*/ 0 w 778658"/>
                    <a:gd name="connsiteY0-26" fmla="*/ 277738 h 520626"/>
                    <a:gd name="connsiteX1-27" fmla="*/ 681032 w 778658"/>
                    <a:gd name="connsiteY1-28" fmla="*/ 0 h 520626"/>
                    <a:gd name="connsiteX2-29" fmla="*/ 778658 w 778658"/>
                    <a:gd name="connsiteY2-30" fmla="*/ 520626 h 520626"/>
                    <a:gd name="connsiteX3-31" fmla="*/ 0 w 778658"/>
                    <a:gd name="connsiteY3-32" fmla="*/ 277738 h 520626"/>
                    <a:gd name="connsiteX0-33" fmla="*/ 0 w 778658"/>
                    <a:gd name="connsiteY0-34" fmla="*/ 277738 h 520626"/>
                    <a:gd name="connsiteX1-35" fmla="*/ 681032 w 778658"/>
                    <a:gd name="connsiteY1-36" fmla="*/ 0 h 520626"/>
                    <a:gd name="connsiteX2-37" fmla="*/ 778658 w 778658"/>
                    <a:gd name="connsiteY2-38" fmla="*/ 520626 h 520626"/>
                    <a:gd name="connsiteX3-39" fmla="*/ 0 w 778658"/>
                    <a:gd name="connsiteY3-40" fmla="*/ 277738 h 520626"/>
                    <a:gd name="connsiteX0-41" fmla="*/ 0 w 778658"/>
                    <a:gd name="connsiteY0-42" fmla="*/ 277738 h 523871"/>
                    <a:gd name="connsiteX1-43" fmla="*/ 681032 w 778658"/>
                    <a:gd name="connsiteY1-44" fmla="*/ 0 h 523871"/>
                    <a:gd name="connsiteX2-45" fmla="*/ 778658 w 778658"/>
                    <a:gd name="connsiteY2-46" fmla="*/ 520626 h 523871"/>
                    <a:gd name="connsiteX3-47" fmla="*/ 0 w 778658"/>
                    <a:gd name="connsiteY3-48" fmla="*/ 277738 h 523871"/>
                    <a:gd name="connsiteX0-49" fmla="*/ 0 w 785705"/>
                    <a:gd name="connsiteY0-50" fmla="*/ 277738 h 523871"/>
                    <a:gd name="connsiteX1-51" fmla="*/ 681032 w 785705"/>
                    <a:gd name="connsiteY1-52" fmla="*/ 0 h 523871"/>
                    <a:gd name="connsiteX2-53" fmla="*/ 778658 w 785705"/>
                    <a:gd name="connsiteY2-54" fmla="*/ 520626 h 523871"/>
                    <a:gd name="connsiteX3-55" fmla="*/ 0 w 785705"/>
                    <a:gd name="connsiteY3-56" fmla="*/ 277738 h 523871"/>
                    <a:gd name="connsiteX0-57" fmla="*/ 0 w 785833"/>
                    <a:gd name="connsiteY0-58" fmla="*/ 277738 h 523871"/>
                    <a:gd name="connsiteX1-59" fmla="*/ 681032 w 785833"/>
                    <a:gd name="connsiteY1-60" fmla="*/ 0 h 523871"/>
                    <a:gd name="connsiteX2-61" fmla="*/ 778658 w 785833"/>
                    <a:gd name="connsiteY2-62" fmla="*/ 520626 h 523871"/>
                    <a:gd name="connsiteX3-63" fmla="*/ 0 w 785833"/>
                    <a:gd name="connsiteY3-64" fmla="*/ 277738 h 523871"/>
                    <a:gd name="connsiteX0-65" fmla="*/ 0 w 785833"/>
                    <a:gd name="connsiteY0-66" fmla="*/ 277738 h 523871"/>
                    <a:gd name="connsiteX1-67" fmla="*/ 681032 w 785833"/>
                    <a:gd name="connsiteY1-68" fmla="*/ 0 h 523871"/>
                    <a:gd name="connsiteX2-69" fmla="*/ 778658 w 785833"/>
                    <a:gd name="connsiteY2-70" fmla="*/ 520626 h 523871"/>
                    <a:gd name="connsiteX3-71" fmla="*/ 0 w 785833"/>
                    <a:gd name="connsiteY3-72" fmla="*/ 277738 h 523871"/>
                    <a:gd name="connsiteX0-73" fmla="*/ 0 w 785833"/>
                    <a:gd name="connsiteY0-74" fmla="*/ 277738 h 523871"/>
                    <a:gd name="connsiteX1-75" fmla="*/ 681032 w 785833"/>
                    <a:gd name="connsiteY1-76" fmla="*/ 0 h 523871"/>
                    <a:gd name="connsiteX2-77" fmla="*/ 778658 w 785833"/>
                    <a:gd name="connsiteY2-78" fmla="*/ 520626 h 523871"/>
                    <a:gd name="connsiteX3-79" fmla="*/ 0 w 785833"/>
                    <a:gd name="connsiteY3-80" fmla="*/ 277738 h 523871"/>
                  </a:gdLst>
                  <a:ahLst/>
                  <a:cxnLst>
                    <a:cxn ang="0">
                      <a:pos x="connsiteX0-1" y="connsiteY0-2"/>
                    </a:cxn>
                    <a:cxn ang="0">
                      <a:pos x="connsiteX1-3" y="connsiteY1-4"/>
                    </a:cxn>
                    <a:cxn ang="0">
                      <a:pos x="connsiteX2-5" y="connsiteY2-6"/>
                    </a:cxn>
                    <a:cxn ang="0">
                      <a:pos x="connsiteX3-7" y="connsiteY3-8"/>
                    </a:cxn>
                  </a:cxnLst>
                  <a:rect l="l" t="t" r="r" b="b"/>
                  <a:pathLst>
                    <a:path w="785833" h="523871">
                      <a:moveTo>
                        <a:pt x="0" y="277738"/>
                      </a:moveTo>
                      <a:cubicBezTo>
                        <a:pt x="227011" y="185159"/>
                        <a:pt x="461164" y="273554"/>
                        <a:pt x="681032" y="0"/>
                      </a:cubicBezTo>
                      <a:cubicBezTo>
                        <a:pt x="715955" y="61623"/>
                        <a:pt x="812791" y="489959"/>
                        <a:pt x="778658" y="520626"/>
                      </a:cubicBezTo>
                      <a:cubicBezTo>
                        <a:pt x="750086" y="549201"/>
                        <a:pt x="254790" y="382513"/>
                        <a:pt x="0" y="277738"/>
                      </a:cubicBezTo>
                      <a:close/>
                    </a:path>
                  </a:pathLst>
                </a:custGeom>
                <a:gradFill>
                  <a:gsLst>
                    <a:gs pos="95000">
                      <a:schemeClr val="bg1">
                        <a:alpha val="20000"/>
                      </a:schemeClr>
                    </a:gs>
                    <a:gs pos="0">
                      <a:schemeClr val="bg1">
                        <a:alpha val="2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7" name="同心圆 416"/>
                <p:cNvSpPr/>
                <p:nvPr/>
              </p:nvSpPr>
              <p:spPr>
                <a:xfrm>
                  <a:off x="2876986" y="3512820"/>
                  <a:ext cx="274639" cy="274639"/>
                </a:xfrm>
                <a:prstGeom prst="donut">
                  <a:avLst>
                    <a:gd name="adj" fmla="val 15692"/>
                  </a:avLst>
                </a:prstGeom>
                <a:solidFill>
                  <a:schemeClr val="bg1"/>
                </a:solidFill>
                <a:ln>
                  <a:noFill/>
                </a:ln>
                <a:scene3d>
                  <a:camera prst="orthographicFront">
                    <a:rot lat="0" lon="1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grpSp>
          <p:sp>
            <p:nvSpPr>
              <p:cNvPr id="410" name="矩形 18"/>
              <p:cNvSpPr/>
              <p:nvPr/>
            </p:nvSpPr>
            <p:spPr>
              <a:xfrm rot="2092531" flipV="1">
                <a:off x="4862369" y="3252776"/>
                <a:ext cx="336824" cy="69593"/>
              </a:xfrm>
              <a:custGeom>
                <a:avLst/>
                <a:gdLst>
                  <a:gd name="connsiteX0" fmla="*/ 0 w 419450"/>
                  <a:gd name="connsiteY0" fmla="*/ 0 h 45719"/>
                  <a:gd name="connsiteX1" fmla="*/ 419450 w 419450"/>
                  <a:gd name="connsiteY1" fmla="*/ 0 h 45719"/>
                  <a:gd name="connsiteX2" fmla="*/ 419450 w 419450"/>
                  <a:gd name="connsiteY2" fmla="*/ 45719 h 45719"/>
                  <a:gd name="connsiteX3" fmla="*/ 0 w 419450"/>
                  <a:gd name="connsiteY3" fmla="*/ 45719 h 45719"/>
                  <a:gd name="connsiteX4" fmla="*/ 0 w 419450"/>
                  <a:gd name="connsiteY4" fmla="*/ 0 h 45719"/>
                  <a:gd name="connsiteX0-1" fmla="*/ 0 w 420812"/>
                  <a:gd name="connsiteY0-2" fmla="*/ 0 h 45719"/>
                  <a:gd name="connsiteX1-3" fmla="*/ 419450 w 420812"/>
                  <a:gd name="connsiteY1-4" fmla="*/ 0 h 45719"/>
                  <a:gd name="connsiteX2-5" fmla="*/ 420812 w 420812"/>
                  <a:gd name="connsiteY2-6" fmla="*/ 43766 h 45719"/>
                  <a:gd name="connsiteX3-7" fmla="*/ 0 w 420812"/>
                  <a:gd name="connsiteY3-8" fmla="*/ 45719 h 45719"/>
                  <a:gd name="connsiteX4-9" fmla="*/ 0 w 420812"/>
                  <a:gd name="connsiteY4-10" fmla="*/ 0 h 45719"/>
                  <a:gd name="connsiteX0-11" fmla="*/ 0 w 420812"/>
                  <a:gd name="connsiteY0-12" fmla="*/ 20417 h 66136"/>
                  <a:gd name="connsiteX1-13" fmla="*/ 419450 w 420812"/>
                  <a:gd name="connsiteY1-14" fmla="*/ 20417 h 66136"/>
                  <a:gd name="connsiteX2-15" fmla="*/ 420812 w 420812"/>
                  <a:gd name="connsiteY2-16" fmla="*/ 64183 h 66136"/>
                  <a:gd name="connsiteX3-17" fmla="*/ 0 w 420812"/>
                  <a:gd name="connsiteY3-18" fmla="*/ 66136 h 66136"/>
                  <a:gd name="connsiteX4-19" fmla="*/ 0 w 420812"/>
                  <a:gd name="connsiteY4-20" fmla="*/ 20417 h 66136"/>
                  <a:gd name="connsiteX0-21" fmla="*/ 0 w 420812"/>
                  <a:gd name="connsiteY0-22" fmla="*/ 29245 h 74964"/>
                  <a:gd name="connsiteX1-23" fmla="*/ 419450 w 420812"/>
                  <a:gd name="connsiteY1-24" fmla="*/ 29245 h 74964"/>
                  <a:gd name="connsiteX2-25" fmla="*/ 420812 w 420812"/>
                  <a:gd name="connsiteY2-26" fmla="*/ 73011 h 74964"/>
                  <a:gd name="connsiteX3-27" fmla="*/ 0 w 420812"/>
                  <a:gd name="connsiteY3-28" fmla="*/ 74964 h 74964"/>
                  <a:gd name="connsiteX4-29" fmla="*/ 0 w 420812"/>
                  <a:gd name="connsiteY4-30" fmla="*/ 29245 h 74964"/>
                  <a:gd name="connsiteX0-31" fmla="*/ 0 w 420812"/>
                  <a:gd name="connsiteY0-32" fmla="*/ 29245 h 74964"/>
                  <a:gd name="connsiteX1-33" fmla="*/ 419450 w 420812"/>
                  <a:gd name="connsiteY1-34" fmla="*/ 29245 h 74964"/>
                  <a:gd name="connsiteX2-35" fmla="*/ 420812 w 420812"/>
                  <a:gd name="connsiteY2-36" fmla="*/ 73011 h 74964"/>
                  <a:gd name="connsiteX3-37" fmla="*/ 0 w 420812"/>
                  <a:gd name="connsiteY3-38" fmla="*/ 74964 h 74964"/>
                  <a:gd name="connsiteX4-39" fmla="*/ 0 w 420812"/>
                  <a:gd name="connsiteY4-40" fmla="*/ 29245 h 74964"/>
                  <a:gd name="connsiteX0-41" fmla="*/ 0 w 420812"/>
                  <a:gd name="connsiteY0-42" fmla="*/ 29245 h 74964"/>
                  <a:gd name="connsiteX1-43" fmla="*/ 419450 w 420812"/>
                  <a:gd name="connsiteY1-44" fmla="*/ 29245 h 74964"/>
                  <a:gd name="connsiteX2-45" fmla="*/ 420812 w 420812"/>
                  <a:gd name="connsiteY2-46" fmla="*/ 73011 h 74964"/>
                  <a:gd name="connsiteX3-47" fmla="*/ 0 w 420812"/>
                  <a:gd name="connsiteY3-48" fmla="*/ 74964 h 74964"/>
                  <a:gd name="connsiteX4-49" fmla="*/ 0 w 420812"/>
                  <a:gd name="connsiteY4-50" fmla="*/ 29245 h 74964"/>
                  <a:gd name="connsiteX0-51" fmla="*/ 0 w 420812"/>
                  <a:gd name="connsiteY0-52" fmla="*/ 29245 h 74964"/>
                  <a:gd name="connsiteX1-53" fmla="*/ 419450 w 420812"/>
                  <a:gd name="connsiteY1-54" fmla="*/ 29245 h 74964"/>
                  <a:gd name="connsiteX2-55" fmla="*/ 420812 w 420812"/>
                  <a:gd name="connsiteY2-56" fmla="*/ 73011 h 74964"/>
                  <a:gd name="connsiteX3-57" fmla="*/ 0 w 420812"/>
                  <a:gd name="connsiteY3-58" fmla="*/ 74964 h 74964"/>
                  <a:gd name="connsiteX4-59" fmla="*/ 0 w 420812"/>
                  <a:gd name="connsiteY4-60" fmla="*/ 29245 h 74964"/>
                  <a:gd name="connsiteX0-61" fmla="*/ 0 w 420812"/>
                  <a:gd name="connsiteY0-62" fmla="*/ 29245 h 74964"/>
                  <a:gd name="connsiteX1-63" fmla="*/ 419450 w 420812"/>
                  <a:gd name="connsiteY1-64" fmla="*/ 29245 h 74964"/>
                  <a:gd name="connsiteX2-65" fmla="*/ 420812 w 420812"/>
                  <a:gd name="connsiteY2-66" fmla="*/ 73011 h 74964"/>
                  <a:gd name="connsiteX3-67" fmla="*/ 0 w 420812"/>
                  <a:gd name="connsiteY3-68" fmla="*/ 74964 h 74964"/>
                  <a:gd name="connsiteX4-69" fmla="*/ 0 w 420812"/>
                  <a:gd name="connsiteY4-70" fmla="*/ 29245 h 749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0812" h="74964">
                    <a:moveTo>
                      <a:pt x="0" y="29245"/>
                    </a:moveTo>
                    <a:cubicBezTo>
                      <a:pt x="123952" y="-2131"/>
                      <a:pt x="230380" y="-16694"/>
                      <a:pt x="419450" y="29245"/>
                    </a:cubicBezTo>
                    <a:lnTo>
                      <a:pt x="420812" y="73011"/>
                    </a:lnTo>
                    <a:cubicBezTo>
                      <a:pt x="277524" y="28019"/>
                      <a:pt x="123813" y="39622"/>
                      <a:pt x="0" y="74964"/>
                    </a:cubicBezTo>
                    <a:lnTo>
                      <a:pt x="0" y="29245"/>
                    </a:lnTo>
                    <a:close/>
                  </a:path>
                </a:pathLst>
              </a:custGeom>
              <a:solidFill>
                <a:schemeClr val="bg1"/>
              </a:solidFill>
              <a:ln>
                <a:noFill/>
              </a:ln>
              <a:scene3d>
                <a:camera prst="orthographicFront">
                  <a:rot lat="300000" lon="1919997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07" name="椭圆 406"/>
            <p:cNvSpPr/>
            <p:nvPr/>
          </p:nvSpPr>
          <p:spPr>
            <a:xfrm rot="19651903" flipH="1">
              <a:off x="4735369" y="4066219"/>
              <a:ext cx="1432766" cy="28800"/>
            </a:xfrm>
            <a:prstGeom prst="ellipse">
              <a:avLst/>
            </a:prstGeom>
            <a:gradFill flip="none" rotWithShape="1">
              <a:gsLst>
                <a:gs pos="0">
                  <a:schemeClr val="bg1">
                    <a:alpha val="61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8" name="椭圆 407"/>
            <p:cNvSpPr/>
            <p:nvPr/>
          </p:nvSpPr>
          <p:spPr>
            <a:xfrm rot="2253353" flipH="1" flipV="1">
              <a:off x="3116689" y="3822658"/>
              <a:ext cx="2274466" cy="28800"/>
            </a:xfrm>
            <a:prstGeom prst="ellipse">
              <a:avLst/>
            </a:prstGeom>
            <a:gradFill flip="none" rotWithShape="1">
              <a:gsLst>
                <a:gs pos="0">
                  <a:schemeClr val="bg1">
                    <a:alpha val="61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418" name="组合 417"/>
          <p:cNvGrpSpPr/>
          <p:nvPr/>
        </p:nvGrpSpPr>
        <p:grpSpPr>
          <a:xfrm>
            <a:off x="3146479" y="2171199"/>
            <a:ext cx="1081375" cy="616575"/>
            <a:chOff x="3013572" y="2859782"/>
            <a:chExt cx="1081375" cy="616575"/>
          </a:xfrm>
        </p:grpSpPr>
        <p:cxnSp>
          <p:nvCxnSpPr>
            <p:cNvPr id="419" name="直接连接符 418"/>
            <p:cNvCxnSpPr/>
            <p:nvPr/>
          </p:nvCxnSpPr>
          <p:spPr>
            <a:xfrm>
              <a:off x="4094947" y="2859782"/>
              <a:ext cx="0" cy="616575"/>
            </a:xfrm>
            <a:prstGeom prst="line">
              <a:avLst/>
            </a:prstGeom>
            <a:ln>
              <a:solidFill>
                <a:schemeClr val="tx1"/>
              </a:solidFill>
              <a:prstDash val="sysDot"/>
              <a:headEnd type="none"/>
              <a:tailEnd type="stealth"/>
            </a:ln>
          </p:spPr>
          <p:style>
            <a:lnRef idx="1">
              <a:schemeClr val="accent1"/>
            </a:lnRef>
            <a:fillRef idx="0">
              <a:schemeClr val="accent1"/>
            </a:fillRef>
            <a:effectRef idx="0">
              <a:schemeClr val="accent1"/>
            </a:effectRef>
            <a:fontRef idx="minor">
              <a:schemeClr val="tx1"/>
            </a:fontRef>
          </p:style>
        </p:cxnSp>
        <p:cxnSp>
          <p:nvCxnSpPr>
            <p:cNvPr id="420" name="直接连接符 419"/>
            <p:cNvCxnSpPr/>
            <p:nvPr/>
          </p:nvCxnSpPr>
          <p:spPr>
            <a:xfrm flipH="1">
              <a:off x="3013572" y="2859782"/>
              <a:ext cx="1081375" cy="0"/>
            </a:xfrm>
            <a:prstGeom prst="line">
              <a:avLst/>
            </a:prstGeom>
            <a:ln>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421" name="组合 420"/>
          <p:cNvGrpSpPr/>
          <p:nvPr/>
        </p:nvGrpSpPr>
        <p:grpSpPr>
          <a:xfrm rot="10800000">
            <a:off x="3315475" y="1867689"/>
            <a:ext cx="525110" cy="303514"/>
            <a:chOff x="1756902" y="2283718"/>
            <a:chExt cx="645915" cy="373340"/>
          </a:xfrm>
        </p:grpSpPr>
        <p:grpSp>
          <p:nvGrpSpPr>
            <p:cNvPr id="422" name="组合 421"/>
            <p:cNvGrpSpPr/>
            <p:nvPr/>
          </p:nvGrpSpPr>
          <p:grpSpPr>
            <a:xfrm>
              <a:off x="1806624" y="2283718"/>
              <a:ext cx="566566" cy="328199"/>
              <a:chOff x="3748658" y="3051135"/>
              <a:chExt cx="566566" cy="328199"/>
            </a:xfrm>
            <a:solidFill>
              <a:srgbClr val="EB7513"/>
            </a:solidFill>
          </p:grpSpPr>
          <p:sp>
            <p:nvSpPr>
              <p:cNvPr id="424" name="矩形 423"/>
              <p:cNvSpPr/>
              <p:nvPr/>
            </p:nvSpPr>
            <p:spPr>
              <a:xfrm>
                <a:off x="3748658" y="3147815"/>
                <a:ext cx="566566" cy="2315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425" name="等腰三角形 424"/>
              <p:cNvSpPr/>
              <p:nvPr/>
            </p:nvSpPr>
            <p:spPr>
              <a:xfrm>
                <a:off x="3949859" y="3051135"/>
                <a:ext cx="175664" cy="151434"/>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grpSp>
        <p:sp>
          <p:nvSpPr>
            <p:cNvPr id="423" name="Text Box 11"/>
            <p:cNvSpPr txBox="1">
              <a:spLocks noChangeArrowheads="1"/>
            </p:cNvSpPr>
            <p:nvPr/>
          </p:nvSpPr>
          <p:spPr bwMode="auto">
            <a:xfrm rot="10800000">
              <a:off x="1756902" y="2335259"/>
              <a:ext cx="645915" cy="32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100" dirty="0">
                  <a:solidFill>
                    <a:prstClr val="white"/>
                  </a:solidFill>
                  <a:latin typeface="微软雅黑" panose="020B0503020204020204" pitchFamily="34" charset="-122"/>
                  <a:ea typeface="微软雅黑" panose="020B0503020204020204" pitchFamily="34" charset="-122"/>
                </a:rPr>
                <a:t>YES</a:t>
              </a:r>
              <a:endParaRPr lang="zh-CN" altLang="en-US" sz="1100" dirty="0">
                <a:solidFill>
                  <a:prstClr val="white"/>
                </a:solidFill>
                <a:latin typeface="微软雅黑" panose="020B0503020204020204" pitchFamily="34" charset="-122"/>
                <a:ea typeface="微软雅黑" panose="020B0503020204020204" pitchFamily="34" charset="-122"/>
              </a:endParaRPr>
            </a:p>
          </p:txBody>
        </p:sp>
      </p:grpSp>
      <p:grpSp>
        <p:nvGrpSpPr>
          <p:cNvPr id="426" name="组合 425"/>
          <p:cNvGrpSpPr/>
          <p:nvPr/>
        </p:nvGrpSpPr>
        <p:grpSpPr>
          <a:xfrm flipH="1">
            <a:off x="4875926" y="2587228"/>
            <a:ext cx="1081375" cy="616575"/>
            <a:chOff x="3013572" y="2859782"/>
            <a:chExt cx="1081375" cy="616575"/>
          </a:xfrm>
        </p:grpSpPr>
        <p:cxnSp>
          <p:nvCxnSpPr>
            <p:cNvPr id="427" name="直接连接符 426"/>
            <p:cNvCxnSpPr/>
            <p:nvPr/>
          </p:nvCxnSpPr>
          <p:spPr>
            <a:xfrm>
              <a:off x="4094947" y="2859782"/>
              <a:ext cx="0" cy="616575"/>
            </a:xfrm>
            <a:prstGeom prst="line">
              <a:avLst/>
            </a:prstGeom>
            <a:ln>
              <a:solidFill>
                <a:schemeClr val="tx1"/>
              </a:solidFill>
              <a:prstDash val="sysDot"/>
              <a:headEnd type="none"/>
              <a:tailEnd type="stealth"/>
            </a:ln>
          </p:spPr>
          <p:style>
            <a:lnRef idx="1">
              <a:schemeClr val="accent1"/>
            </a:lnRef>
            <a:fillRef idx="0">
              <a:schemeClr val="accent1"/>
            </a:fillRef>
            <a:effectRef idx="0">
              <a:schemeClr val="accent1"/>
            </a:effectRef>
            <a:fontRef idx="minor">
              <a:schemeClr val="tx1"/>
            </a:fontRef>
          </p:style>
        </p:cxnSp>
        <p:cxnSp>
          <p:nvCxnSpPr>
            <p:cNvPr id="428" name="直接连接符 427"/>
            <p:cNvCxnSpPr/>
            <p:nvPr/>
          </p:nvCxnSpPr>
          <p:spPr>
            <a:xfrm flipH="1">
              <a:off x="3013572" y="2859782"/>
              <a:ext cx="1081375" cy="0"/>
            </a:xfrm>
            <a:prstGeom prst="line">
              <a:avLst/>
            </a:prstGeom>
            <a:ln>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429" name="组合 428"/>
          <p:cNvGrpSpPr/>
          <p:nvPr/>
        </p:nvGrpSpPr>
        <p:grpSpPr>
          <a:xfrm rot="10800000">
            <a:off x="5206868" y="2283718"/>
            <a:ext cx="525110" cy="303514"/>
            <a:chOff x="1756902" y="2283718"/>
            <a:chExt cx="645915" cy="373340"/>
          </a:xfrm>
        </p:grpSpPr>
        <p:grpSp>
          <p:nvGrpSpPr>
            <p:cNvPr id="430" name="组合 429"/>
            <p:cNvGrpSpPr/>
            <p:nvPr/>
          </p:nvGrpSpPr>
          <p:grpSpPr>
            <a:xfrm>
              <a:off x="1806624" y="2283718"/>
              <a:ext cx="566566" cy="328199"/>
              <a:chOff x="3748658" y="3051135"/>
              <a:chExt cx="566566" cy="328199"/>
            </a:xfrm>
            <a:solidFill>
              <a:srgbClr val="EB7513"/>
            </a:solidFill>
          </p:grpSpPr>
          <p:sp>
            <p:nvSpPr>
              <p:cNvPr id="432" name="矩形 431"/>
              <p:cNvSpPr/>
              <p:nvPr/>
            </p:nvSpPr>
            <p:spPr>
              <a:xfrm>
                <a:off x="3748658" y="3147815"/>
                <a:ext cx="566566" cy="2315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433" name="等腰三角形 432"/>
              <p:cNvSpPr/>
              <p:nvPr/>
            </p:nvSpPr>
            <p:spPr>
              <a:xfrm>
                <a:off x="3949859" y="3051135"/>
                <a:ext cx="175664" cy="151434"/>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grpSp>
        <p:sp>
          <p:nvSpPr>
            <p:cNvPr id="431" name="Text Box 11"/>
            <p:cNvSpPr txBox="1">
              <a:spLocks noChangeArrowheads="1"/>
            </p:cNvSpPr>
            <p:nvPr/>
          </p:nvSpPr>
          <p:spPr bwMode="auto">
            <a:xfrm rot="10800000">
              <a:off x="1756902" y="2335259"/>
              <a:ext cx="645915" cy="32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100" dirty="0">
                  <a:solidFill>
                    <a:prstClr val="white"/>
                  </a:solidFill>
                  <a:latin typeface="微软雅黑" panose="020B0503020204020204" pitchFamily="34" charset="-122"/>
                  <a:ea typeface="微软雅黑" panose="020B0503020204020204" pitchFamily="34" charset="-122"/>
                </a:rPr>
                <a:t>NO</a:t>
              </a:r>
              <a:endParaRPr lang="zh-CN" altLang="en-US" sz="1100" dirty="0">
                <a:solidFill>
                  <a:prstClr val="white"/>
                </a:solidFill>
                <a:latin typeface="微软雅黑" panose="020B0503020204020204" pitchFamily="34" charset="-122"/>
                <a:ea typeface="微软雅黑" panose="020B0503020204020204" pitchFamily="34" charset="-122"/>
              </a:endParaRPr>
            </a:p>
          </p:txBody>
        </p:sp>
      </p:grpSp>
      <p:sp>
        <p:nvSpPr>
          <p:cNvPr id="434" name="矩形 433"/>
          <p:cNvSpPr/>
          <p:nvPr/>
        </p:nvSpPr>
        <p:spPr>
          <a:xfrm>
            <a:off x="1308520" y="2096154"/>
            <a:ext cx="28800" cy="15804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435" name="矩形 434"/>
          <p:cNvSpPr/>
          <p:nvPr/>
        </p:nvSpPr>
        <p:spPr>
          <a:xfrm>
            <a:off x="1353230" y="1998496"/>
            <a:ext cx="1650488" cy="1713033"/>
          </a:xfrm>
          <a:prstGeom prst="rect">
            <a:avLst/>
          </a:prstGeom>
        </p:spPr>
        <p:txBody>
          <a:bodyPr wrap="square">
            <a:spAutoFit/>
          </a:bodyPr>
          <a:lstStyle/>
          <a:p>
            <a:pPr algn="just">
              <a:lnSpc>
                <a:spcPts val="16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本套图表使用了主题色设置，可以更换您喜欢的颜色，大家可以联系作者索取获得主题色使用的教程。本套图表使用了主题色设置，可以更换您喜欢的颜色，大家可以联系作者索取获得主题色使用的教程。</a:t>
            </a:r>
          </a:p>
        </p:txBody>
      </p:sp>
      <p:sp>
        <p:nvSpPr>
          <p:cNvPr id="436" name="椭圆 435"/>
          <p:cNvSpPr/>
          <p:nvPr/>
        </p:nvSpPr>
        <p:spPr>
          <a:xfrm>
            <a:off x="595943" y="3616752"/>
            <a:ext cx="722102" cy="106495"/>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37" name="组合 436"/>
          <p:cNvGrpSpPr/>
          <p:nvPr/>
        </p:nvGrpSpPr>
        <p:grpSpPr>
          <a:xfrm>
            <a:off x="841617" y="2878832"/>
            <a:ext cx="476428" cy="803226"/>
            <a:chOff x="1331119" y="2604821"/>
            <a:chExt cx="823913" cy="1389063"/>
          </a:xfrm>
        </p:grpSpPr>
        <p:sp>
          <p:nvSpPr>
            <p:cNvPr id="438" name="Freeform 6"/>
            <p:cNvSpPr/>
            <p:nvPr/>
          </p:nvSpPr>
          <p:spPr bwMode="auto">
            <a:xfrm>
              <a:off x="2031207" y="2798496"/>
              <a:ext cx="123825" cy="139700"/>
            </a:xfrm>
            <a:custGeom>
              <a:avLst/>
              <a:gdLst>
                <a:gd name="T0" fmla="*/ 0 w 7"/>
                <a:gd name="T1" fmla="*/ 8 h 8"/>
                <a:gd name="T2" fmla="*/ 2 w 7"/>
                <a:gd name="T3" fmla="*/ 8 h 8"/>
                <a:gd name="T4" fmla="*/ 5 w 7"/>
                <a:gd name="T5" fmla="*/ 6 h 8"/>
                <a:gd name="T6" fmla="*/ 5 w 7"/>
                <a:gd name="T7" fmla="*/ 5 h 8"/>
                <a:gd name="T8" fmla="*/ 6 w 7"/>
                <a:gd name="T9" fmla="*/ 3 h 8"/>
                <a:gd name="T10" fmla="*/ 6 w 7"/>
                <a:gd name="T11" fmla="*/ 3 h 8"/>
                <a:gd name="T12" fmla="*/ 6 w 7"/>
                <a:gd name="T13" fmla="*/ 2 h 8"/>
                <a:gd name="T14" fmla="*/ 7 w 7"/>
                <a:gd name="T15" fmla="*/ 0 h 8"/>
                <a:gd name="T16" fmla="*/ 6 w 7"/>
                <a:gd name="T17" fmla="*/ 0 h 8"/>
                <a:gd name="T18" fmla="*/ 6 w 7"/>
                <a:gd name="T19" fmla="*/ 1 h 8"/>
                <a:gd name="T20" fmla="*/ 5 w 7"/>
                <a:gd name="T21" fmla="*/ 2 h 8"/>
                <a:gd name="T22" fmla="*/ 4 w 7"/>
                <a:gd name="T23" fmla="*/ 4 h 8"/>
                <a:gd name="T24" fmla="*/ 2 w 7"/>
                <a:gd name="T25" fmla="*/ 5 h 8"/>
                <a:gd name="T26" fmla="*/ 0 w 7"/>
                <a:gd name="T27" fmla="*/ 6 h 8"/>
                <a:gd name="T28" fmla="*/ 0 w 7"/>
                <a:gd name="T2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8">
                  <a:moveTo>
                    <a:pt x="0" y="8"/>
                  </a:moveTo>
                  <a:cubicBezTo>
                    <a:pt x="0" y="8"/>
                    <a:pt x="2" y="8"/>
                    <a:pt x="2" y="8"/>
                  </a:cubicBezTo>
                  <a:cubicBezTo>
                    <a:pt x="2" y="8"/>
                    <a:pt x="5" y="6"/>
                    <a:pt x="5" y="6"/>
                  </a:cubicBezTo>
                  <a:cubicBezTo>
                    <a:pt x="5" y="6"/>
                    <a:pt x="5" y="5"/>
                    <a:pt x="5" y="5"/>
                  </a:cubicBezTo>
                  <a:cubicBezTo>
                    <a:pt x="6" y="4"/>
                    <a:pt x="7" y="3"/>
                    <a:pt x="6" y="3"/>
                  </a:cubicBezTo>
                  <a:cubicBezTo>
                    <a:pt x="6" y="3"/>
                    <a:pt x="6" y="3"/>
                    <a:pt x="6" y="3"/>
                  </a:cubicBezTo>
                  <a:cubicBezTo>
                    <a:pt x="6" y="3"/>
                    <a:pt x="6" y="3"/>
                    <a:pt x="6" y="2"/>
                  </a:cubicBezTo>
                  <a:cubicBezTo>
                    <a:pt x="6" y="2"/>
                    <a:pt x="7" y="1"/>
                    <a:pt x="7" y="0"/>
                  </a:cubicBezTo>
                  <a:cubicBezTo>
                    <a:pt x="7" y="0"/>
                    <a:pt x="7" y="0"/>
                    <a:pt x="6" y="0"/>
                  </a:cubicBezTo>
                  <a:cubicBezTo>
                    <a:pt x="6" y="1"/>
                    <a:pt x="6" y="1"/>
                    <a:pt x="6" y="1"/>
                  </a:cubicBezTo>
                  <a:cubicBezTo>
                    <a:pt x="6" y="1"/>
                    <a:pt x="5" y="1"/>
                    <a:pt x="5" y="2"/>
                  </a:cubicBezTo>
                  <a:cubicBezTo>
                    <a:pt x="4" y="2"/>
                    <a:pt x="4" y="3"/>
                    <a:pt x="4" y="4"/>
                  </a:cubicBezTo>
                  <a:cubicBezTo>
                    <a:pt x="3" y="4"/>
                    <a:pt x="2" y="4"/>
                    <a:pt x="2" y="5"/>
                  </a:cubicBezTo>
                  <a:cubicBezTo>
                    <a:pt x="1" y="6"/>
                    <a:pt x="0" y="6"/>
                    <a:pt x="0" y="6"/>
                  </a:cubicBezTo>
                  <a:cubicBezTo>
                    <a:pt x="0" y="6"/>
                    <a:pt x="0" y="7"/>
                    <a:pt x="0" y="8"/>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9" name="Freeform 7"/>
            <p:cNvSpPr/>
            <p:nvPr/>
          </p:nvSpPr>
          <p:spPr bwMode="auto">
            <a:xfrm>
              <a:off x="2031207" y="2798496"/>
              <a:ext cx="123825" cy="139700"/>
            </a:xfrm>
            <a:custGeom>
              <a:avLst/>
              <a:gdLst>
                <a:gd name="T0" fmla="*/ 7 w 7"/>
                <a:gd name="T1" fmla="*/ 0 h 8"/>
                <a:gd name="T2" fmla="*/ 7 w 7"/>
                <a:gd name="T3" fmla="*/ 0 h 8"/>
                <a:gd name="T4" fmla="*/ 6 w 7"/>
                <a:gd name="T5" fmla="*/ 2 h 8"/>
                <a:gd name="T6" fmla="*/ 5 w 7"/>
                <a:gd name="T7" fmla="*/ 4 h 8"/>
                <a:gd name="T8" fmla="*/ 6 w 7"/>
                <a:gd name="T9" fmla="*/ 4 h 8"/>
                <a:gd name="T10" fmla="*/ 4 w 7"/>
                <a:gd name="T11" fmla="*/ 6 h 8"/>
                <a:gd name="T12" fmla="*/ 2 w 7"/>
                <a:gd name="T13" fmla="*/ 7 h 8"/>
                <a:gd name="T14" fmla="*/ 1 w 7"/>
                <a:gd name="T15" fmla="*/ 7 h 8"/>
                <a:gd name="T16" fmla="*/ 0 w 7"/>
                <a:gd name="T17" fmla="*/ 7 h 8"/>
                <a:gd name="T18" fmla="*/ 0 w 7"/>
                <a:gd name="T19" fmla="*/ 8 h 8"/>
                <a:gd name="T20" fmla="*/ 2 w 7"/>
                <a:gd name="T21" fmla="*/ 8 h 8"/>
                <a:gd name="T22" fmla="*/ 5 w 7"/>
                <a:gd name="T23" fmla="*/ 6 h 8"/>
                <a:gd name="T24" fmla="*/ 5 w 7"/>
                <a:gd name="T25" fmla="*/ 5 h 8"/>
                <a:gd name="T26" fmla="*/ 6 w 7"/>
                <a:gd name="T27" fmla="*/ 3 h 8"/>
                <a:gd name="T28" fmla="*/ 6 w 7"/>
                <a:gd name="T29" fmla="*/ 3 h 8"/>
                <a:gd name="T30" fmla="*/ 6 w 7"/>
                <a:gd name="T31" fmla="*/ 2 h 8"/>
                <a:gd name="T32" fmla="*/ 7 w 7"/>
                <a:gd name="T3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 h="8">
                  <a:moveTo>
                    <a:pt x="7" y="0"/>
                  </a:moveTo>
                  <a:cubicBezTo>
                    <a:pt x="7" y="0"/>
                    <a:pt x="7" y="0"/>
                    <a:pt x="7" y="0"/>
                  </a:cubicBezTo>
                  <a:cubicBezTo>
                    <a:pt x="7" y="1"/>
                    <a:pt x="6" y="2"/>
                    <a:pt x="6" y="2"/>
                  </a:cubicBezTo>
                  <a:cubicBezTo>
                    <a:pt x="5" y="4"/>
                    <a:pt x="5" y="4"/>
                    <a:pt x="5" y="4"/>
                  </a:cubicBezTo>
                  <a:cubicBezTo>
                    <a:pt x="5" y="4"/>
                    <a:pt x="6" y="3"/>
                    <a:pt x="6" y="4"/>
                  </a:cubicBezTo>
                  <a:cubicBezTo>
                    <a:pt x="5" y="4"/>
                    <a:pt x="4" y="6"/>
                    <a:pt x="4" y="6"/>
                  </a:cubicBezTo>
                  <a:cubicBezTo>
                    <a:pt x="4" y="6"/>
                    <a:pt x="3" y="7"/>
                    <a:pt x="2" y="7"/>
                  </a:cubicBezTo>
                  <a:cubicBezTo>
                    <a:pt x="1" y="8"/>
                    <a:pt x="1" y="7"/>
                    <a:pt x="1" y="7"/>
                  </a:cubicBezTo>
                  <a:cubicBezTo>
                    <a:pt x="0" y="7"/>
                    <a:pt x="0" y="7"/>
                    <a:pt x="0" y="7"/>
                  </a:cubicBezTo>
                  <a:cubicBezTo>
                    <a:pt x="0" y="8"/>
                    <a:pt x="0" y="8"/>
                    <a:pt x="0" y="8"/>
                  </a:cubicBezTo>
                  <a:cubicBezTo>
                    <a:pt x="0" y="8"/>
                    <a:pt x="2" y="8"/>
                    <a:pt x="2" y="8"/>
                  </a:cubicBezTo>
                  <a:cubicBezTo>
                    <a:pt x="2" y="8"/>
                    <a:pt x="5" y="6"/>
                    <a:pt x="5" y="6"/>
                  </a:cubicBezTo>
                  <a:cubicBezTo>
                    <a:pt x="5" y="6"/>
                    <a:pt x="5" y="5"/>
                    <a:pt x="5" y="5"/>
                  </a:cubicBezTo>
                  <a:cubicBezTo>
                    <a:pt x="6" y="4"/>
                    <a:pt x="7" y="3"/>
                    <a:pt x="6" y="3"/>
                  </a:cubicBezTo>
                  <a:cubicBezTo>
                    <a:pt x="6" y="3"/>
                    <a:pt x="6" y="3"/>
                    <a:pt x="6" y="3"/>
                  </a:cubicBezTo>
                  <a:cubicBezTo>
                    <a:pt x="6" y="3"/>
                    <a:pt x="6" y="3"/>
                    <a:pt x="6" y="2"/>
                  </a:cubicBezTo>
                  <a:cubicBezTo>
                    <a:pt x="6" y="2"/>
                    <a:pt x="7" y="1"/>
                    <a:pt x="7" y="0"/>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0" name="Freeform 8"/>
            <p:cNvSpPr/>
            <p:nvPr/>
          </p:nvSpPr>
          <p:spPr bwMode="auto">
            <a:xfrm>
              <a:off x="2101057" y="2850883"/>
              <a:ext cx="34925" cy="34925"/>
            </a:xfrm>
            <a:custGeom>
              <a:avLst/>
              <a:gdLst>
                <a:gd name="T0" fmla="*/ 0 w 2"/>
                <a:gd name="T1" fmla="*/ 2 h 2"/>
                <a:gd name="T2" fmla="*/ 2 w 2"/>
                <a:gd name="T3" fmla="*/ 1 h 2"/>
                <a:gd name="T4" fmla="*/ 1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0" y="2"/>
                    <a:pt x="1" y="1"/>
                    <a:pt x="2" y="1"/>
                  </a:cubicBezTo>
                  <a:cubicBezTo>
                    <a:pt x="1" y="0"/>
                    <a:pt x="1" y="0"/>
                    <a:pt x="1" y="0"/>
                  </a:cubicBezTo>
                  <a:cubicBezTo>
                    <a:pt x="1" y="0"/>
                    <a:pt x="0" y="1"/>
                    <a:pt x="0" y="2"/>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1" name="Freeform 9"/>
            <p:cNvSpPr/>
            <p:nvPr/>
          </p:nvSpPr>
          <p:spPr bwMode="auto">
            <a:xfrm>
              <a:off x="2101057" y="2815958"/>
              <a:ext cx="34925" cy="34925"/>
            </a:xfrm>
            <a:custGeom>
              <a:avLst/>
              <a:gdLst>
                <a:gd name="T0" fmla="*/ 0 w 2"/>
                <a:gd name="T1" fmla="*/ 2 h 2"/>
                <a:gd name="T2" fmla="*/ 1 w 2"/>
                <a:gd name="T3" fmla="*/ 1 h 2"/>
                <a:gd name="T4" fmla="*/ 2 w 2"/>
                <a:gd name="T5" fmla="*/ 0 h 2"/>
                <a:gd name="T6" fmla="*/ 1 w 2"/>
                <a:gd name="T7" fmla="*/ 1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cubicBezTo>
                    <a:pt x="0" y="2"/>
                    <a:pt x="1" y="1"/>
                    <a:pt x="1" y="1"/>
                  </a:cubicBezTo>
                  <a:cubicBezTo>
                    <a:pt x="1" y="1"/>
                    <a:pt x="2" y="0"/>
                    <a:pt x="2" y="0"/>
                  </a:cubicBezTo>
                  <a:cubicBezTo>
                    <a:pt x="1" y="1"/>
                    <a:pt x="1" y="1"/>
                    <a:pt x="1" y="1"/>
                  </a:cubicBezTo>
                  <a:lnTo>
                    <a:pt x="0" y="2"/>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2" name="Freeform 10"/>
            <p:cNvSpPr/>
            <p:nvPr/>
          </p:nvSpPr>
          <p:spPr bwMode="auto">
            <a:xfrm>
              <a:off x="2066132" y="2868346"/>
              <a:ext cx="17463" cy="69850"/>
            </a:xfrm>
            <a:custGeom>
              <a:avLst/>
              <a:gdLst>
                <a:gd name="T0" fmla="*/ 1 w 1"/>
                <a:gd name="T1" fmla="*/ 0 h 4"/>
                <a:gd name="T2" fmla="*/ 0 w 1"/>
                <a:gd name="T3" fmla="*/ 1 h 4"/>
                <a:gd name="T4" fmla="*/ 1 w 1"/>
                <a:gd name="T5" fmla="*/ 4 h 4"/>
                <a:gd name="T6" fmla="*/ 1 w 1"/>
                <a:gd name="T7" fmla="*/ 0 h 4"/>
              </a:gdLst>
              <a:ahLst/>
              <a:cxnLst>
                <a:cxn ang="0">
                  <a:pos x="T0" y="T1"/>
                </a:cxn>
                <a:cxn ang="0">
                  <a:pos x="T2" y="T3"/>
                </a:cxn>
                <a:cxn ang="0">
                  <a:pos x="T4" y="T5"/>
                </a:cxn>
                <a:cxn ang="0">
                  <a:pos x="T6" y="T7"/>
                </a:cxn>
              </a:cxnLst>
              <a:rect l="0" t="0" r="r" b="b"/>
              <a:pathLst>
                <a:path w="1" h="4">
                  <a:moveTo>
                    <a:pt x="1" y="0"/>
                  </a:moveTo>
                  <a:cubicBezTo>
                    <a:pt x="0" y="1"/>
                    <a:pt x="0" y="1"/>
                    <a:pt x="0" y="1"/>
                  </a:cubicBezTo>
                  <a:cubicBezTo>
                    <a:pt x="1" y="4"/>
                    <a:pt x="1" y="4"/>
                    <a:pt x="1" y="4"/>
                  </a:cubicBezTo>
                  <a:cubicBezTo>
                    <a:pt x="1" y="4"/>
                    <a:pt x="1" y="2"/>
                    <a:pt x="1"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3" name="Freeform 11"/>
            <p:cNvSpPr/>
            <p:nvPr/>
          </p:nvSpPr>
          <p:spPr bwMode="auto">
            <a:xfrm>
              <a:off x="1383507" y="3255696"/>
              <a:ext cx="69850" cy="104775"/>
            </a:xfrm>
            <a:custGeom>
              <a:avLst/>
              <a:gdLst>
                <a:gd name="T0" fmla="*/ 0 w 4"/>
                <a:gd name="T1" fmla="*/ 0 h 6"/>
                <a:gd name="T2" fmla="*/ 0 w 4"/>
                <a:gd name="T3" fmla="*/ 5 h 6"/>
                <a:gd name="T4" fmla="*/ 4 w 4"/>
                <a:gd name="T5" fmla="*/ 6 h 6"/>
                <a:gd name="T6" fmla="*/ 2 w 4"/>
                <a:gd name="T7" fmla="*/ 0 h 6"/>
                <a:gd name="T8" fmla="*/ 0 w 4"/>
                <a:gd name="T9" fmla="*/ 0 h 6"/>
              </a:gdLst>
              <a:ahLst/>
              <a:cxnLst>
                <a:cxn ang="0">
                  <a:pos x="T0" y="T1"/>
                </a:cxn>
                <a:cxn ang="0">
                  <a:pos x="T2" y="T3"/>
                </a:cxn>
                <a:cxn ang="0">
                  <a:pos x="T4" y="T5"/>
                </a:cxn>
                <a:cxn ang="0">
                  <a:pos x="T6" y="T7"/>
                </a:cxn>
                <a:cxn ang="0">
                  <a:pos x="T8" y="T9"/>
                </a:cxn>
              </a:cxnLst>
              <a:rect l="0" t="0" r="r" b="b"/>
              <a:pathLst>
                <a:path w="4" h="6">
                  <a:moveTo>
                    <a:pt x="0" y="0"/>
                  </a:moveTo>
                  <a:cubicBezTo>
                    <a:pt x="0" y="0"/>
                    <a:pt x="0" y="4"/>
                    <a:pt x="0" y="5"/>
                  </a:cubicBezTo>
                  <a:cubicBezTo>
                    <a:pt x="1" y="5"/>
                    <a:pt x="4" y="6"/>
                    <a:pt x="4" y="6"/>
                  </a:cubicBezTo>
                  <a:cubicBezTo>
                    <a:pt x="2" y="0"/>
                    <a:pt x="2" y="0"/>
                    <a:pt x="2"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4" name="Freeform 12"/>
            <p:cNvSpPr/>
            <p:nvPr/>
          </p:nvSpPr>
          <p:spPr bwMode="auto">
            <a:xfrm>
              <a:off x="1523207" y="2727058"/>
              <a:ext cx="87313" cy="123825"/>
            </a:xfrm>
            <a:custGeom>
              <a:avLst/>
              <a:gdLst>
                <a:gd name="T0" fmla="*/ 5 w 5"/>
                <a:gd name="T1" fmla="*/ 3 h 7"/>
                <a:gd name="T2" fmla="*/ 5 w 5"/>
                <a:gd name="T3" fmla="*/ 4 h 7"/>
                <a:gd name="T4" fmla="*/ 3 w 5"/>
                <a:gd name="T5" fmla="*/ 7 h 7"/>
                <a:gd name="T6" fmla="*/ 1 w 5"/>
                <a:gd name="T7" fmla="*/ 6 h 7"/>
                <a:gd name="T8" fmla="*/ 0 w 5"/>
                <a:gd name="T9" fmla="*/ 4 h 7"/>
                <a:gd name="T10" fmla="*/ 0 w 5"/>
                <a:gd name="T11" fmla="*/ 1 h 7"/>
                <a:gd name="T12" fmla="*/ 5 w 5"/>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5" h="7">
                  <a:moveTo>
                    <a:pt x="5" y="3"/>
                  </a:moveTo>
                  <a:cubicBezTo>
                    <a:pt x="5" y="4"/>
                    <a:pt x="5" y="4"/>
                    <a:pt x="5" y="4"/>
                  </a:cubicBezTo>
                  <a:cubicBezTo>
                    <a:pt x="5" y="4"/>
                    <a:pt x="3" y="6"/>
                    <a:pt x="3" y="7"/>
                  </a:cubicBezTo>
                  <a:cubicBezTo>
                    <a:pt x="2" y="7"/>
                    <a:pt x="1" y="6"/>
                    <a:pt x="1" y="6"/>
                  </a:cubicBezTo>
                  <a:cubicBezTo>
                    <a:pt x="0" y="4"/>
                    <a:pt x="0" y="4"/>
                    <a:pt x="0" y="4"/>
                  </a:cubicBezTo>
                  <a:cubicBezTo>
                    <a:pt x="0" y="4"/>
                    <a:pt x="0" y="2"/>
                    <a:pt x="0" y="1"/>
                  </a:cubicBezTo>
                  <a:cubicBezTo>
                    <a:pt x="0" y="0"/>
                    <a:pt x="4" y="2"/>
                    <a:pt x="5" y="3"/>
                  </a:cubicBezTo>
                  <a:close/>
                </a:path>
              </a:pathLst>
            </a:custGeom>
            <a:solidFill>
              <a:srgbClr val="D69B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5" name="Freeform 13"/>
            <p:cNvSpPr/>
            <p:nvPr/>
          </p:nvSpPr>
          <p:spPr bwMode="auto">
            <a:xfrm>
              <a:off x="1540670" y="2761983"/>
              <a:ext cx="52388" cy="88900"/>
            </a:xfrm>
            <a:custGeom>
              <a:avLst/>
              <a:gdLst>
                <a:gd name="T0" fmla="*/ 0 w 3"/>
                <a:gd name="T1" fmla="*/ 0 h 5"/>
                <a:gd name="T2" fmla="*/ 1 w 3"/>
                <a:gd name="T3" fmla="*/ 2 h 5"/>
                <a:gd name="T4" fmla="*/ 3 w 3"/>
                <a:gd name="T5" fmla="*/ 3 h 5"/>
                <a:gd name="T6" fmla="*/ 2 w 3"/>
                <a:gd name="T7" fmla="*/ 5 h 5"/>
                <a:gd name="T8" fmla="*/ 0 w 3"/>
                <a:gd name="T9" fmla="*/ 4 h 5"/>
                <a:gd name="T10" fmla="*/ 0 w 3"/>
                <a:gd name="T11" fmla="*/ 3 h 5"/>
                <a:gd name="T12" fmla="*/ 0 w 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0" y="0"/>
                  </a:moveTo>
                  <a:cubicBezTo>
                    <a:pt x="0" y="0"/>
                    <a:pt x="1" y="1"/>
                    <a:pt x="1" y="2"/>
                  </a:cubicBezTo>
                  <a:cubicBezTo>
                    <a:pt x="1" y="2"/>
                    <a:pt x="3" y="3"/>
                    <a:pt x="3" y="3"/>
                  </a:cubicBezTo>
                  <a:cubicBezTo>
                    <a:pt x="3" y="4"/>
                    <a:pt x="2" y="5"/>
                    <a:pt x="2" y="5"/>
                  </a:cubicBezTo>
                  <a:cubicBezTo>
                    <a:pt x="1" y="5"/>
                    <a:pt x="0" y="4"/>
                    <a:pt x="0" y="4"/>
                  </a:cubicBezTo>
                  <a:cubicBezTo>
                    <a:pt x="0" y="3"/>
                    <a:pt x="0" y="3"/>
                    <a:pt x="0" y="3"/>
                  </a:cubicBezTo>
                  <a:cubicBezTo>
                    <a:pt x="0" y="2"/>
                    <a:pt x="0" y="0"/>
                    <a:pt x="0" y="0"/>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6" name="Freeform 14"/>
            <p:cNvSpPr/>
            <p:nvPr/>
          </p:nvSpPr>
          <p:spPr bwMode="auto">
            <a:xfrm>
              <a:off x="1488282" y="2604821"/>
              <a:ext cx="157163" cy="139700"/>
            </a:xfrm>
            <a:custGeom>
              <a:avLst/>
              <a:gdLst>
                <a:gd name="T0" fmla="*/ 8 w 9"/>
                <a:gd name="T1" fmla="*/ 2 h 8"/>
                <a:gd name="T2" fmla="*/ 8 w 9"/>
                <a:gd name="T3" fmla="*/ 2 h 8"/>
                <a:gd name="T4" fmla="*/ 6 w 9"/>
                <a:gd name="T5" fmla="*/ 0 h 8"/>
                <a:gd name="T6" fmla="*/ 3 w 9"/>
                <a:gd name="T7" fmla="*/ 0 h 8"/>
                <a:gd name="T8" fmla="*/ 1 w 9"/>
                <a:gd name="T9" fmla="*/ 2 h 8"/>
                <a:gd name="T10" fmla="*/ 1 w 9"/>
                <a:gd name="T11" fmla="*/ 4 h 8"/>
                <a:gd name="T12" fmla="*/ 1 w 9"/>
                <a:gd name="T13" fmla="*/ 7 h 8"/>
                <a:gd name="T14" fmla="*/ 8 w 9"/>
                <a:gd name="T15" fmla="*/ 2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8" y="2"/>
                  </a:moveTo>
                  <a:cubicBezTo>
                    <a:pt x="8" y="2"/>
                    <a:pt x="9" y="2"/>
                    <a:pt x="8" y="2"/>
                  </a:cubicBezTo>
                  <a:cubicBezTo>
                    <a:pt x="8" y="1"/>
                    <a:pt x="7" y="0"/>
                    <a:pt x="6" y="0"/>
                  </a:cubicBezTo>
                  <a:cubicBezTo>
                    <a:pt x="5" y="0"/>
                    <a:pt x="3" y="0"/>
                    <a:pt x="3" y="0"/>
                  </a:cubicBezTo>
                  <a:cubicBezTo>
                    <a:pt x="3" y="0"/>
                    <a:pt x="2" y="1"/>
                    <a:pt x="1" y="2"/>
                  </a:cubicBezTo>
                  <a:cubicBezTo>
                    <a:pt x="0" y="3"/>
                    <a:pt x="1" y="4"/>
                    <a:pt x="1" y="4"/>
                  </a:cubicBezTo>
                  <a:cubicBezTo>
                    <a:pt x="1" y="4"/>
                    <a:pt x="0" y="7"/>
                    <a:pt x="1" y="7"/>
                  </a:cubicBezTo>
                  <a:cubicBezTo>
                    <a:pt x="1" y="7"/>
                    <a:pt x="4" y="8"/>
                    <a:pt x="8" y="2"/>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7" name="Freeform 15"/>
            <p:cNvSpPr/>
            <p:nvPr/>
          </p:nvSpPr>
          <p:spPr bwMode="auto">
            <a:xfrm>
              <a:off x="1505745" y="2639746"/>
              <a:ext cx="139700" cy="158750"/>
            </a:xfrm>
            <a:custGeom>
              <a:avLst/>
              <a:gdLst>
                <a:gd name="T0" fmla="*/ 7 w 8"/>
                <a:gd name="T1" fmla="*/ 9 h 9"/>
                <a:gd name="T2" fmla="*/ 5 w 8"/>
                <a:gd name="T3" fmla="*/ 9 h 9"/>
                <a:gd name="T4" fmla="*/ 3 w 8"/>
                <a:gd name="T5" fmla="*/ 8 h 9"/>
                <a:gd name="T6" fmla="*/ 2 w 8"/>
                <a:gd name="T7" fmla="*/ 6 h 9"/>
                <a:gd name="T8" fmla="*/ 1 w 8"/>
                <a:gd name="T9" fmla="*/ 6 h 9"/>
                <a:gd name="T10" fmla="*/ 0 w 8"/>
                <a:gd name="T11" fmla="*/ 5 h 9"/>
                <a:gd name="T12" fmla="*/ 0 w 8"/>
                <a:gd name="T13" fmla="*/ 3 h 9"/>
                <a:gd name="T14" fmla="*/ 1 w 8"/>
                <a:gd name="T15" fmla="*/ 3 h 9"/>
                <a:gd name="T16" fmla="*/ 2 w 8"/>
                <a:gd name="T17" fmla="*/ 5 h 9"/>
                <a:gd name="T18" fmla="*/ 2 w 8"/>
                <a:gd name="T19" fmla="*/ 5 h 9"/>
                <a:gd name="T20" fmla="*/ 2 w 8"/>
                <a:gd name="T21" fmla="*/ 3 h 9"/>
                <a:gd name="T22" fmla="*/ 3 w 8"/>
                <a:gd name="T23" fmla="*/ 2 h 9"/>
                <a:gd name="T24" fmla="*/ 3 w 8"/>
                <a:gd name="T25" fmla="*/ 1 h 9"/>
                <a:gd name="T26" fmla="*/ 4 w 8"/>
                <a:gd name="T27" fmla="*/ 0 h 9"/>
                <a:gd name="T28" fmla="*/ 7 w 8"/>
                <a:gd name="T29" fmla="*/ 0 h 9"/>
                <a:gd name="T30" fmla="*/ 8 w 8"/>
                <a:gd name="T31" fmla="*/ 2 h 9"/>
                <a:gd name="T32" fmla="*/ 8 w 8"/>
                <a:gd name="T33" fmla="*/ 3 h 9"/>
                <a:gd name="T34" fmla="*/ 8 w 8"/>
                <a:gd name="T35" fmla="*/ 5 h 9"/>
                <a:gd name="T36" fmla="*/ 7 w 8"/>
                <a:gd name="T37" fmla="*/ 8 h 9"/>
                <a:gd name="T38" fmla="*/ 7 w 8"/>
                <a:gd name="T3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9">
                  <a:moveTo>
                    <a:pt x="7" y="9"/>
                  </a:moveTo>
                  <a:cubicBezTo>
                    <a:pt x="7" y="9"/>
                    <a:pt x="6" y="9"/>
                    <a:pt x="5" y="9"/>
                  </a:cubicBezTo>
                  <a:cubicBezTo>
                    <a:pt x="5" y="9"/>
                    <a:pt x="4" y="9"/>
                    <a:pt x="3" y="8"/>
                  </a:cubicBezTo>
                  <a:cubicBezTo>
                    <a:pt x="2" y="7"/>
                    <a:pt x="2" y="6"/>
                    <a:pt x="2" y="6"/>
                  </a:cubicBezTo>
                  <a:cubicBezTo>
                    <a:pt x="2" y="6"/>
                    <a:pt x="1" y="6"/>
                    <a:pt x="1" y="6"/>
                  </a:cubicBezTo>
                  <a:cubicBezTo>
                    <a:pt x="1" y="6"/>
                    <a:pt x="0" y="5"/>
                    <a:pt x="0" y="5"/>
                  </a:cubicBezTo>
                  <a:cubicBezTo>
                    <a:pt x="0" y="5"/>
                    <a:pt x="0" y="4"/>
                    <a:pt x="0" y="3"/>
                  </a:cubicBezTo>
                  <a:cubicBezTo>
                    <a:pt x="1" y="3"/>
                    <a:pt x="1" y="3"/>
                    <a:pt x="1" y="3"/>
                  </a:cubicBezTo>
                  <a:cubicBezTo>
                    <a:pt x="1" y="4"/>
                    <a:pt x="2" y="5"/>
                    <a:pt x="2" y="5"/>
                  </a:cubicBezTo>
                  <a:cubicBezTo>
                    <a:pt x="2" y="5"/>
                    <a:pt x="2" y="5"/>
                    <a:pt x="2" y="5"/>
                  </a:cubicBezTo>
                  <a:cubicBezTo>
                    <a:pt x="2" y="5"/>
                    <a:pt x="2" y="4"/>
                    <a:pt x="2" y="3"/>
                  </a:cubicBezTo>
                  <a:cubicBezTo>
                    <a:pt x="2" y="3"/>
                    <a:pt x="3" y="2"/>
                    <a:pt x="3" y="2"/>
                  </a:cubicBezTo>
                  <a:cubicBezTo>
                    <a:pt x="3" y="2"/>
                    <a:pt x="3" y="2"/>
                    <a:pt x="3" y="1"/>
                  </a:cubicBezTo>
                  <a:cubicBezTo>
                    <a:pt x="3" y="1"/>
                    <a:pt x="4" y="0"/>
                    <a:pt x="4" y="0"/>
                  </a:cubicBezTo>
                  <a:cubicBezTo>
                    <a:pt x="4" y="0"/>
                    <a:pt x="6" y="0"/>
                    <a:pt x="7" y="0"/>
                  </a:cubicBezTo>
                  <a:cubicBezTo>
                    <a:pt x="7" y="0"/>
                    <a:pt x="8" y="1"/>
                    <a:pt x="8" y="2"/>
                  </a:cubicBezTo>
                  <a:cubicBezTo>
                    <a:pt x="8" y="2"/>
                    <a:pt x="8" y="3"/>
                    <a:pt x="8" y="3"/>
                  </a:cubicBezTo>
                  <a:cubicBezTo>
                    <a:pt x="8" y="3"/>
                    <a:pt x="8" y="4"/>
                    <a:pt x="8" y="5"/>
                  </a:cubicBezTo>
                  <a:cubicBezTo>
                    <a:pt x="8" y="6"/>
                    <a:pt x="7" y="7"/>
                    <a:pt x="7" y="8"/>
                  </a:cubicBezTo>
                  <a:cubicBezTo>
                    <a:pt x="7" y="8"/>
                    <a:pt x="7" y="8"/>
                    <a:pt x="7" y="9"/>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8" name="Freeform 16"/>
            <p:cNvSpPr/>
            <p:nvPr/>
          </p:nvSpPr>
          <p:spPr bwMode="auto">
            <a:xfrm>
              <a:off x="1505745" y="2639746"/>
              <a:ext cx="122238" cy="158750"/>
            </a:xfrm>
            <a:custGeom>
              <a:avLst/>
              <a:gdLst>
                <a:gd name="T0" fmla="*/ 0 w 7"/>
                <a:gd name="T1" fmla="*/ 3 h 9"/>
                <a:gd name="T2" fmla="*/ 1 w 7"/>
                <a:gd name="T3" fmla="*/ 3 h 9"/>
                <a:gd name="T4" fmla="*/ 2 w 7"/>
                <a:gd name="T5" fmla="*/ 5 h 9"/>
                <a:gd name="T6" fmla="*/ 2 w 7"/>
                <a:gd name="T7" fmla="*/ 5 h 9"/>
                <a:gd name="T8" fmla="*/ 2 w 7"/>
                <a:gd name="T9" fmla="*/ 3 h 9"/>
                <a:gd name="T10" fmla="*/ 3 w 7"/>
                <a:gd name="T11" fmla="*/ 2 h 9"/>
                <a:gd name="T12" fmla="*/ 3 w 7"/>
                <a:gd name="T13" fmla="*/ 1 h 9"/>
                <a:gd name="T14" fmla="*/ 4 w 7"/>
                <a:gd name="T15" fmla="*/ 0 h 9"/>
                <a:gd name="T16" fmla="*/ 4 w 7"/>
                <a:gd name="T17" fmla="*/ 0 h 9"/>
                <a:gd name="T18" fmla="*/ 5 w 7"/>
                <a:gd name="T19" fmla="*/ 2 h 9"/>
                <a:gd name="T20" fmla="*/ 4 w 7"/>
                <a:gd name="T21" fmla="*/ 3 h 9"/>
                <a:gd name="T22" fmla="*/ 4 w 7"/>
                <a:gd name="T23" fmla="*/ 4 h 9"/>
                <a:gd name="T24" fmla="*/ 3 w 7"/>
                <a:gd name="T25" fmla="*/ 4 h 9"/>
                <a:gd name="T26" fmla="*/ 4 w 7"/>
                <a:gd name="T27" fmla="*/ 5 h 9"/>
                <a:gd name="T28" fmla="*/ 5 w 7"/>
                <a:gd name="T29" fmla="*/ 5 h 9"/>
                <a:gd name="T30" fmla="*/ 5 w 7"/>
                <a:gd name="T31" fmla="*/ 7 h 9"/>
                <a:gd name="T32" fmla="*/ 6 w 7"/>
                <a:gd name="T33" fmla="*/ 8 h 9"/>
                <a:gd name="T34" fmla="*/ 7 w 7"/>
                <a:gd name="T35" fmla="*/ 8 h 9"/>
                <a:gd name="T36" fmla="*/ 7 w 7"/>
                <a:gd name="T37" fmla="*/ 9 h 9"/>
                <a:gd name="T38" fmla="*/ 5 w 7"/>
                <a:gd name="T39" fmla="*/ 9 h 9"/>
                <a:gd name="T40" fmla="*/ 3 w 7"/>
                <a:gd name="T41" fmla="*/ 8 h 9"/>
                <a:gd name="T42" fmla="*/ 2 w 7"/>
                <a:gd name="T43" fmla="*/ 6 h 9"/>
                <a:gd name="T44" fmla="*/ 1 w 7"/>
                <a:gd name="T45" fmla="*/ 6 h 9"/>
                <a:gd name="T46" fmla="*/ 0 w 7"/>
                <a:gd name="T47" fmla="*/ 5 h 9"/>
                <a:gd name="T48" fmla="*/ 0 w 7"/>
                <a:gd name="T49"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 h="9">
                  <a:moveTo>
                    <a:pt x="0" y="3"/>
                  </a:moveTo>
                  <a:cubicBezTo>
                    <a:pt x="1" y="3"/>
                    <a:pt x="1" y="3"/>
                    <a:pt x="1" y="3"/>
                  </a:cubicBezTo>
                  <a:cubicBezTo>
                    <a:pt x="1" y="4"/>
                    <a:pt x="2" y="5"/>
                    <a:pt x="2" y="5"/>
                  </a:cubicBezTo>
                  <a:cubicBezTo>
                    <a:pt x="2" y="5"/>
                    <a:pt x="2" y="5"/>
                    <a:pt x="2" y="5"/>
                  </a:cubicBezTo>
                  <a:cubicBezTo>
                    <a:pt x="2" y="5"/>
                    <a:pt x="2" y="4"/>
                    <a:pt x="2" y="3"/>
                  </a:cubicBezTo>
                  <a:cubicBezTo>
                    <a:pt x="2" y="3"/>
                    <a:pt x="3" y="2"/>
                    <a:pt x="3" y="2"/>
                  </a:cubicBezTo>
                  <a:cubicBezTo>
                    <a:pt x="3" y="2"/>
                    <a:pt x="3" y="2"/>
                    <a:pt x="3" y="1"/>
                  </a:cubicBezTo>
                  <a:cubicBezTo>
                    <a:pt x="3" y="1"/>
                    <a:pt x="4" y="0"/>
                    <a:pt x="4" y="0"/>
                  </a:cubicBezTo>
                  <a:cubicBezTo>
                    <a:pt x="4" y="0"/>
                    <a:pt x="4" y="0"/>
                    <a:pt x="4" y="0"/>
                  </a:cubicBezTo>
                  <a:cubicBezTo>
                    <a:pt x="5" y="1"/>
                    <a:pt x="5" y="2"/>
                    <a:pt x="5" y="2"/>
                  </a:cubicBezTo>
                  <a:cubicBezTo>
                    <a:pt x="5" y="2"/>
                    <a:pt x="4" y="3"/>
                    <a:pt x="4" y="3"/>
                  </a:cubicBezTo>
                  <a:cubicBezTo>
                    <a:pt x="4" y="3"/>
                    <a:pt x="4" y="3"/>
                    <a:pt x="4" y="4"/>
                  </a:cubicBezTo>
                  <a:cubicBezTo>
                    <a:pt x="4" y="4"/>
                    <a:pt x="3" y="4"/>
                    <a:pt x="3" y="4"/>
                  </a:cubicBezTo>
                  <a:cubicBezTo>
                    <a:pt x="3" y="4"/>
                    <a:pt x="3" y="5"/>
                    <a:pt x="4" y="5"/>
                  </a:cubicBezTo>
                  <a:cubicBezTo>
                    <a:pt x="4" y="6"/>
                    <a:pt x="5" y="5"/>
                    <a:pt x="5" y="5"/>
                  </a:cubicBezTo>
                  <a:cubicBezTo>
                    <a:pt x="4" y="6"/>
                    <a:pt x="4" y="7"/>
                    <a:pt x="5" y="7"/>
                  </a:cubicBezTo>
                  <a:cubicBezTo>
                    <a:pt x="5" y="8"/>
                    <a:pt x="5" y="8"/>
                    <a:pt x="6" y="8"/>
                  </a:cubicBezTo>
                  <a:cubicBezTo>
                    <a:pt x="6" y="8"/>
                    <a:pt x="7" y="8"/>
                    <a:pt x="7" y="8"/>
                  </a:cubicBezTo>
                  <a:cubicBezTo>
                    <a:pt x="7" y="8"/>
                    <a:pt x="7" y="9"/>
                    <a:pt x="7" y="9"/>
                  </a:cubicBezTo>
                  <a:cubicBezTo>
                    <a:pt x="7" y="9"/>
                    <a:pt x="6" y="9"/>
                    <a:pt x="5" y="9"/>
                  </a:cubicBezTo>
                  <a:cubicBezTo>
                    <a:pt x="5" y="9"/>
                    <a:pt x="4" y="9"/>
                    <a:pt x="3" y="8"/>
                  </a:cubicBezTo>
                  <a:cubicBezTo>
                    <a:pt x="2" y="7"/>
                    <a:pt x="2" y="6"/>
                    <a:pt x="2" y="6"/>
                  </a:cubicBezTo>
                  <a:cubicBezTo>
                    <a:pt x="2" y="6"/>
                    <a:pt x="1" y="6"/>
                    <a:pt x="1" y="6"/>
                  </a:cubicBezTo>
                  <a:cubicBezTo>
                    <a:pt x="1" y="6"/>
                    <a:pt x="0" y="5"/>
                    <a:pt x="0" y="5"/>
                  </a:cubicBezTo>
                  <a:cubicBezTo>
                    <a:pt x="0" y="5"/>
                    <a:pt x="0" y="4"/>
                    <a:pt x="0" y="3"/>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9" name="Freeform 17"/>
            <p:cNvSpPr/>
            <p:nvPr/>
          </p:nvSpPr>
          <p:spPr bwMode="auto">
            <a:xfrm>
              <a:off x="1435895" y="3643046"/>
              <a:ext cx="69850" cy="34925"/>
            </a:xfrm>
            <a:custGeom>
              <a:avLst/>
              <a:gdLst>
                <a:gd name="T0" fmla="*/ 1 w 4"/>
                <a:gd name="T1" fmla="*/ 2 h 2"/>
                <a:gd name="T2" fmla="*/ 2 w 4"/>
                <a:gd name="T3" fmla="*/ 0 h 2"/>
                <a:gd name="T4" fmla="*/ 1 w 4"/>
                <a:gd name="T5" fmla="*/ 2 h 2"/>
              </a:gdLst>
              <a:ahLst/>
              <a:cxnLst>
                <a:cxn ang="0">
                  <a:pos x="T0" y="T1"/>
                </a:cxn>
                <a:cxn ang="0">
                  <a:pos x="T2" y="T3"/>
                </a:cxn>
                <a:cxn ang="0">
                  <a:pos x="T4" y="T5"/>
                </a:cxn>
              </a:cxnLst>
              <a:rect l="0" t="0" r="r" b="b"/>
              <a:pathLst>
                <a:path w="4" h="2">
                  <a:moveTo>
                    <a:pt x="1" y="2"/>
                  </a:moveTo>
                  <a:cubicBezTo>
                    <a:pt x="3" y="2"/>
                    <a:pt x="4" y="0"/>
                    <a:pt x="2" y="0"/>
                  </a:cubicBezTo>
                  <a:cubicBezTo>
                    <a:pt x="1" y="0"/>
                    <a:pt x="0" y="2"/>
                    <a:pt x="1" y="2"/>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0" name="Freeform 18"/>
            <p:cNvSpPr/>
            <p:nvPr/>
          </p:nvSpPr>
          <p:spPr bwMode="auto">
            <a:xfrm>
              <a:off x="1383507" y="3906571"/>
              <a:ext cx="104775" cy="87313"/>
            </a:xfrm>
            <a:custGeom>
              <a:avLst/>
              <a:gdLst>
                <a:gd name="T0" fmla="*/ 2 w 6"/>
                <a:gd name="T1" fmla="*/ 0 h 5"/>
                <a:gd name="T2" fmla="*/ 0 w 6"/>
                <a:gd name="T3" fmla="*/ 5 h 5"/>
                <a:gd name="T4" fmla="*/ 5 w 6"/>
                <a:gd name="T5" fmla="*/ 4 h 5"/>
                <a:gd name="T6" fmla="*/ 5 w 6"/>
                <a:gd name="T7" fmla="*/ 2 h 5"/>
                <a:gd name="T8" fmla="*/ 6 w 6"/>
                <a:gd name="T9" fmla="*/ 1 h 5"/>
                <a:gd name="T10" fmla="*/ 2 w 6"/>
                <a:gd name="T11" fmla="*/ 0 h 5"/>
              </a:gdLst>
              <a:ahLst/>
              <a:cxnLst>
                <a:cxn ang="0">
                  <a:pos x="T0" y="T1"/>
                </a:cxn>
                <a:cxn ang="0">
                  <a:pos x="T2" y="T3"/>
                </a:cxn>
                <a:cxn ang="0">
                  <a:pos x="T4" y="T5"/>
                </a:cxn>
                <a:cxn ang="0">
                  <a:pos x="T6" y="T7"/>
                </a:cxn>
                <a:cxn ang="0">
                  <a:pos x="T8" y="T9"/>
                </a:cxn>
                <a:cxn ang="0">
                  <a:pos x="T10" y="T11"/>
                </a:cxn>
              </a:cxnLst>
              <a:rect l="0" t="0" r="r" b="b"/>
              <a:pathLst>
                <a:path w="6" h="5">
                  <a:moveTo>
                    <a:pt x="2" y="0"/>
                  </a:moveTo>
                  <a:cubicBezTo>
                    <a:pt x="2" y="0"/>
                    <a:pt x="0" y="3"/>
                    <a:pt x="0" y="5"/>
                  </a:cubicBezTo>
                  <a:cubicBezTo>
                    <a:pt x="0" y="5"/>
                    <a:pt x="5" y="5"/>
                    <a:pt x="5" y="4"/>
                  </a:cubicBezTo>
                  <a:cubicBezTo>
                    <a:pt x="5" y="2"/>
                    <a:pt x="5" y="2"/>
                    <a:pt x="5" y="2"/>
                  </a:cubicBezTo>
                  <a:cubicBezTo>
                    <a:pt x="5" y="2"/>
                    <a:pt x="6" y="3"/>
                    <a:pt x="6" y="1"/>
                  </a:cubicBez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1" name="Freeform 19"/>
            <p:cNvSpPr/>
            <p:nvPr/>
          </p:nvSpPr>
          <p:spPr bwMode="auto">
            <a:xfrm>
              <a:off x="1680370" y="3889108"/>
              <a:ext cx="123825" cy="104775"/>
            </a:xfrm>
            <a:custGeom>
              <a:avLst/>
              <a:gdLst>
                <a:gd name="T0" fmla="*/ 0 w 7"/>
                <a:gd name="T1" fmla="*/ 1 h 6"/>
                <a:gd name="T2" fmla="*/ 0 w 7"/>
                <a:gd name="T3" fmla="*/ 3 h 6"/>
                <a:gd name="T4" fmla="*/ 2 w 7"/>
                <a:gd name="T5" fmla="*/ 5 h 6"/>
                <a:gd name="T6" fmla="*/ 2 w 7"/>
                <a:gd name="T7" fmla="*/ 6 h 6"/>
                <a:gd name="T8" fmla="*/ 2 w 7"/>
                <a:gd name="T9" fmla="*/ 6 h 6"/>
                <a:gd name="T10" fmla="*/ 7 w 7"/>
                <a:gd name="T11" fmla="*/ 6 h 6"/>
                <a:gd name="T12" fmla="*/ 7 w 7"/>
                <a:gd name="T13" fmla="*/ 5 h 6"/>
                <a:gd name="T14" fmla="*/ 4 w 7"/>
                <a:gd name="T15" fmla="*/ 1 h 6"/>
                <a:gd name="T16" fmla="*/ 0 w 7"/>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6">
                  <a:moveTo>
                    <a:pt x="0" y="1"/>
                  </a:moveTo>
                  <a:cubicBezTo>
                    <a:pt x="0" y="1"/>
                    <a:pt x="0" y="3"/>
                    <a:pt x="0" y="3"/>
                  </a:cubicBezTo>
                  <a:cubicBezTo>
                    <a:pt x="0" y="3"/>
                    <a:pt x="1" y="4"/>
                    <a:pt x="2" y="5"/>
                  </a:cubicBezTo>
                  <a:cubicBezTo>
                    <a:pt x="2" y="5"/>
                    <a:pt x="2" y="6"/>
                    <a:pt x="2" y="6"/>
                  </a:cubicBezTo>
                  <a:cubicBezTo>
                    <a:pt x="2" y="6"/>
                    <a:pt x="2" y="6"/>
                    <a:pt x="2" y="6"/>
                  </a:cubicBezTo>
                  <a:cubicBezTo>
                    <a:pt x="2" y="6"/>
                    <a:pt x="6" y="6"/>
                    <a:pt x="7" y="6"/>
                  </a:cubicBezTo>
                  <a:cubicBezTo>
                    <a:pt x="7" y="5"/>
                    <a:pt x="7" y="5"/>
                    <a:pt x="7" y="5"/>
                  </a:cubicBezTo>
                  <a:cubicBezTo>
                    <a:pt x="7" y="5"/>
                    <a:pt x="4" y="2"/>
                    <a:pt x="4" y="1"/>
                  </a:cubicBezTo>
                  <a:cubicBezTo>
                    <a:pt x="4" y="0"/>
                    <a:pt x="0" y="1"/>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2" name="Freeform 20"/>
            <p:cNvSpPr/>
            <p:nvPr/>
          </p:nvSpPr>
          <p:spPr bwMode="auto">
            <a:xfrm>
              <a:off x="1400970" y="3166796"/>
              <a:ext cx="368300" cy="774700"/>
            </a:xfrm>
            <a:custGeom>
              <a:avLst/>
              <a:gdLst>
                <a:gd name="T0" fmla="*/ 1 w 21"/>
                <a:gd name="T1" fmla="*/ 43 h 44"/>
                <a:gd name="T2" fmla="*/ 5 w 21"/>
                <a:gd name="T3" fmla="*/ 42 h 44"/>
                <a:gd name="T4" fmla="*/ 5 w 21"/>
                <a:gd name="T5" fmla="*/ 37 h 44"/>
                <a:gd name="T6" fmla="*/ 8 w 21"/>
                <a:gd name="T7" fmla="*/ 23 h 44"/>
                <a:gd name="T8" fmla="*/ 10 w 21"/>
                <a:gd name="T9" fmla="*/ 13 h 44"/>
                <a:gd name="T10" fmla="*/ 11 w 21"/>
                <a:gd name="T11" fmla="*/ 15 h 44"/>
                <a:gd name="T12" fmla="*/ 16 w 21"/>
                <a:gd name="T13" fmla="*/ 42 h 44"/>
                <a:gd name="T14" fmla="*/ 20 w 21"/>
                <a:gd name="T15" fmla="*/ 43 h 44"/>
                <a:gd name="T16" fmla="*/ 20 w 21"/>
                <a:gd name="T17" fmla="*/ 39 h 44"/>
                <a:gd name="T18" fmla="*/ 20 w 21"/>
                <a:gd name="T19" fmla="*/ 31 h 44"/>
                <a:gd name="T20" fmla="*/ 20 w 21"/>
                <a:gd name="T21" fmla="*/ 21 h 44"/>
                <a:gd name="T22" fmla="*/ 19 w 21"/>
                <a:gd name="T23" fmla="*/ 9 h 44"/>
                <a:gd name="T24" fmla="*/ 19 w 21"/>
                <a:gd name="T25" fmla="*/ 7 h 44"/>
                <a:gd name="T26" fmla="*/ 18 w 21"/>
                <a:gd name="T27" fmla="*/ 5 h 44"/>
                <a:gd name="T28" fmla="*/ 18 w 21"/>
                <a:gd name="T29" fmla="*/ 1 h 44"/>
                <a:gd name="T30" fmla="*/ 10 w 21"/>
                <a:gd name="T31" fmla="*/ 2 h 44"/>
                <a:gd name="T32" fmla="*/ 4 w 21"/>
                <a:gd name="T33" fmla="*/ 0 h 44"/>
                <a:gd name="T34" fmla="*/ 4 w 21"/>
                <a:gd name="T35" fmla="*/ 2 h 44"/>
                <a:gd name="T36" fmla="*/ 1 w 21"/>
                <a:gd name="T37" fmla="*/ 6 h 44"/>
                <a:gd name="T38" fmla="*/ 1 w 21"/>
                <a:gd name="T39" fmla="*/ 9 h 44"/>
                <a:gd name="T40" fmla="*/ 1 w 21"/>
                <a:gd name="T41" fmla="*/ 20 h 44"/>
                <a:gd name="T42" fmla="*/ 1 w 21"/>
                <a:gd name="T43" fmla="*/ 33 h 44"/>
                <a:gd name="T44" fmla="*/ 0 w 21"/>
                <a:gd name="T45" fmla="*/ 40 h 44"/>
                <a:gd name="T46" fmla="*/ 1 w 21"/>
                <a:gd name="T47"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44">
                  <a:moveTo>
                    <a:pt x="1" y="43"/>
                  </a:moveTo>
                  <a:cubicBezTo>
                    <a:pt x="1" y="43"/>
                    <a:pt x="5" y="44"/>
                    <a:pt x="5" y="42"/>
                  </a:cubicBezTo>
                  <a:cubicBezTo>
                    <a:pt x="6" y="41"/>
                    <a:pt x="5" y="37"/>
                    <a:pt x="5" y="37"/>
                  </a:cubicBezTo>
                  <a:cubicBezTo>
                    <a:pt x="5" y="37"/>
                    <a:pt x="7" y="23"/>
                    <a:pt x="8" y="23"/>
                  </a:cubicBezTo>
                  <a:cubicBezTo>
                    <a:pt x="8" y="23"/>
                    <a:pt x="9" y="17"/>
                    <a:pt x="10" y="13"/>
                  </a:cubicBezTo>
                  <a:cubicBezTo>
                    <a:pt x="11" y="15"/>
                    <a:pt x="11" y="15"/>
                    <a:pt x="11" y="15"/>
                  </a:cubicBezTo>
                  <a:cubicBezTo>
                    <a:pt x="11" y="15"/>
                    <a:pt x="13" y="39"/>
                    <a:pt x="16" y="42"/>
                  </a:cubicBezTo>
                  <a:cubicBezTo>
                    <a:pt x="16" y="42"/>
                    <a:pt x="19" y="44"/>
                    <a:pt x="20" y="43"/>
                  </a:cubicBezTo>
                  <a:cubicBezTo>
                    <a:pt x="20" y="43"/>
                    <a:pt x="21" y="42"/>
                    <a:pt x="20" y="39"/>
                  </a:cubicBezTo>
                  <a:cubicBezTo>
                    <a:pt x="20" y="39"/>
                    <a:pt x="21" y="34"/>
                    <a:pt x="20" y="31"/>
                  </a:cubicBezTo>
                  <a:cubicBezTo>
                    <a:pt x="20" y="31"/>
                    <a:pt x="20" y="23"/>
                    <a:pt x="20" y="21"/>
                  </a:cubicBezTo>
                  <a:cubicBezTo>
                    <a:pt x="20" y="19"/>
                    <a:pt x="19" y="10"/>
                    <a:pt x="19" y="9"/>
                  </a:cubicBezTo>
                  <a:cubicBezTo>
                    <a:pt x="19" y="7"/>
                    <a:pt x="19" y="7"/>
                    <a:pt x="19" y="7"/>
                  </a:cubicBezTo>
                  <a:cubicBezTo>
                    <a:pt x="18" y="5"/>
                    <a:pt x="18" y="5"/>
                    <a:pt x="18" y="5"/>
                  </a:cubicBezTo>
                  <a:cubicBezTo>
                    <a:pt x="18" y="1"/>
                    <a:pt x="18" y="1"/>
                    <a:pt x="18" y="1"/>
                  </a:cubicBezTo>
                  <a:cubicBezTo>
                    <a:pt x="18" y="1"/>
                    <a:pt x="13" y="3"/>
                    <a:pt x="10" y="2"/>
                  </a:cubicBezTo>
                  <a:cubicBezTo>
                    <a:pt x="4" y="0"/>
                    <a:pt x="4" y="0"/>
                    <a:pt x="4" y="0"/>
                  </a:cubicBezTo>
                  <a:cubicBezTo>
                    <a:pt x="4" y="2"/>
                    <a:pt x="4" y="2"/>
                    <a:pt x="4" y="2"/>
                  </a:cubicBezTo>
                  <a:cubicBezTo>
                    <a:pt x="4" y="2"/>
                    <a:pt x="1" y="5"/>
                    <a:pt x="1" y="6"/>
                  </a:cubicBezTo>
                  <a:cubicBezTo>
                    <a:pt x="1" y="9"/>
                    <a:pt x="1" y="9"/>
                    <a:pt x="1" y="9"/>
                  </a:cubicBezTo>
                  <a:cubicBezTo>
                    <a:pt x="1" y="9"/>
                    <a:pt x="1" y="17"/>
                    <a:pt x="1" y="20"/>
                  </a:cubicBezTo>
                  <a:cubicBezTo>
                    <a:pt x="1" y="20"/>
                    <a:pt x="0" y="31"/>
                    <a:pt x="1" y="33"/>
                  </a:cubicBezTo>
                  <a:cubicBezTo>
                    <a:pt x="1" y="33"/>
                    <a:pt x="0" y="39"/>
                    <a:pt x="0" y="40"/>
                  </a:cubicBezTo>
                  <a:cubicBezTo>
                    <a:pt x="0" y="40"/>
                    <a:pt x="1" y="43"/>
                    <a:pt x="1" y="43"/>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3" name="Rectangle 21"/>
            <p:cNvSpPr>
              <a:spLocks noChangeArrowheads="1"/>
            </p:cNvSpPr>
            <p:nvPr/>
          </p:nvSpPr>
          <p:spPr bwMode="auto">
            <a:xfrm>
              <a:off x="1627982" y="3290621"/>
              <a:ext cx="1588"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4" name="Freeform 22"/>
            <p:cNvSpPr/>
            <p:nvPr/>
          </p:nvSpPr>
          <p:spPr bwMode="auto">
            <a:xfrm>
              <a:off x="1680370" y="3325546"/>
              <a:ext cx="19050"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5" name="Freeform 23"/>
            <p:cNvSpPr/>
            <p:nvPr/>
          </p:nvSpPr>
          <p:spPr bwMode="auto">
            <a:xfrm>
              <a:off x="1680370" y="3377933"/>
              <a:ext cx="19050"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6" name="Freeform 24"/>
            <p:cNvSpPr/>
            <p:nvPr/>
          </p:nvSpPr>
          <p:spPr bwMode="auto">
            <a:xfrm>
              <a:off x="1418432" y="3238233"/>
              <a:ext cx="315913" cy="685800"/>
            </a:xfrm>
            <a:custGeom>
              <a:avLst/>
              <a:gdLst>
                <a:gd name="T0" fmla="*/ 18 w 18"/>
                <a:gd name="T1" fmla="*/ 39 h 39"/>
                <a:gd name="T2" fmla="*/ 17 w 18"/>
                <a:gd name="T3" fmla="*/ 35 h 39"/>
                <a:gd name="T4" fmla="*/ 16 w 18"/>
                <a:gd name="T5" fmla="*/ 31 h 39"/>
                <a:gd name="T6" fmla="*/ 18 w 18"/>
                <a:gd name="T7" fmla="*/ 25 h 39"/>
                <a:gd name="T8" fmla="*/ 16 w 18"/>
                <a:gd name="T9" fmla="*/ 27 h 39"/>
                <a:gd name="T10" fmla="*/ 16 w 18"/>
                <a:gd name="T11" fmla="*/ 24 h 39"/>
                <a:gd name="T12" fmla="*/ 15 w 18"/>
                <a:gd name="T13" fmla="*/ 15 h 39"/>
                <a:gd name="T14" fmla="*/ 15 w 18"/>
                <a:gd name="T15" fmla="*/ 21 h 39"/>
                <a:gd name="T16" fmla="*/ 13 w 18"/>
                <a:gd name="T17" fmla="*/ 12 h 39"/>
                <a:gd name="T18" fmla="*/ 15 w 18"/>
                <a:gd name="T19" fmla="*/ 8 h 39"/>
                <a:gd name="T20" fmla="*/ 11 w 18"/>
                <a:gd name="T21" fmla="*/ 8 h 39"/>
                <a:gd name="T22" fmla="*/ 15 w 18"/>
                <a:gd name="T23" fmla="*/ 5 h 39"/>
                <a:gd name="T24" fmla="*/ 11 w 18"/>
                <a:gd name="T25" fmla="*/ 6 h 39"/>
                <a:gd name="T26" fmla="*/ 12 w 18"/>
                <a:gd name="T27" fmla="*/ 3 h 39"/>
                <a:gd name="T28" fmla="*/ 8 w 18"/>
                <a:gd name="T29" fmla="*/ 4 h 39"/>
                <a:gd name="T30" fmla="*/ 4 w 18"/>
                <a:gd name="T31" fmla="*/ 0 h 39"/>
                <a:gd name="T32" fmla="*/ 6 w 18"/>
                <a:gd name="T33" fmla="*/ 5 h 39"/>
                <a:gd name="T34" fmla="*/ 3 w 18"/>
                <a:gd name="T35" fmla="*/ 3 h 39"/>
                <a:gd name="T36" fmla="*/ 1 w 18"/>
                <a:gd name="T37" fmla="*/ 0 h 39"/>
                <a:gd name="T38" fmla="*/ 0 w 18"/>
                <a:gd name="T39" fmla="*/ 2 h 39"/>
                <a:gd name="T40" fmla="*/ 0 w 18"/>
                <a:gd name="T41" fmla="*/ 3 h 39"/>
                <a:gd name="T42" fmla="*/ 7 w 18"/>
                <a:gd name="T43" fmla="*/ 8 h 39"/>
                <a:gd name="T44" fmla="*/ 2 w 18"/>
                <a:gd name="T45" fmla="*/ 7 h 39"/>
                <a:gd name="T46" fmla="*/ 6 w 18"/>
                <a:gd name="T47" fmla="*/ 9 h 39"/>
                <a:gd name="T48" fmla="*/ 4 w 18"/>
                <a:gd name="T49" fmla="*/ 16 h 39"/>
                <a:gd name="T50" fmla="*/ 4 w 18"/>
                <a:gd name="T51" fmla="*/ 23 h 39"/>
                <a:gd name="T52" fmla="*/ 2 w 18"/>
                <a:gd name="T53" fmla="*/ 19 h 39"/>
                <a:gd name="T54" fmla="*/ 2 w 18"/>
                <a:gd name="T55" fmla="*/ 27 h 39"/>
                <a:gd name="T56" fmla="*/ 3 w 18"/>
                <a:gd name="T57" fmla="*/ 34 h 39"/>
                <a:gd name="T58" fmla="*/ 1 w 18"/>
                <a:gd name="T59" fmla="*/ 30 h 39"/>
                <a:gd name="T60" fmla="*/ 2 w 18"/>
                <a:gd name="T61" fmla="*/ 36 h 39"/>
                <a:gd name="T62" fmla="*/ 2 w 18"/>
                <a:gd name="T63" fmla="*/ 39 h 39"/>
                <a:gd name="T64" fmla="*/ 4 w 18"/>
                <a:gd name="T65" fmla="*/ 38 h 39"/>
                <a:gd name="T66" fmla="*/ 4 w 18"/>
                <a:gd name="T67" fmla="*/ 33 h 39"/>
                <a:gd name="T68" fmla="*/ 7 w 18"/>
                <a:gd name="T69" fmla="*/ 19 h 39"/>
                <a:gd name="T70" fmla="*/ 9 w 18"/>
                <a:gd name="T71" fmla="*/ 9 h 39"/>
                <a:gd name="T72" fmla="*/ 10 w 18"/>
                <a:gd name="T73" fmla="*/ 11 h 39"/>
                <a:gd name="T74" fmla="*/ 15 w 18"/>
                <a:gd name="T75" fmla="*/ 38 h 39"/>
                <a:gd name="T76" fmla="*/ 18 w 18"/>
                <a:gd name="T7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 h="39">
                  <a:moveTo>
                    <a:pt x="18" y="39"/>
                  </a:moveTo>
                  <a:cubicBezTo>
                    <a:pt x="18" y="38"/>
                    <a:pt x="18" y="36"/>
                    <a:pt x="17" y="35"/>
                  </a:cubicBezTo>
                  <a:cubicBezTo>
                    <a:pt x="16" y="33"/>
                    <a:pt x="16" y="31"/>
                    <a:pt x="16" y="31"/>
                  </a:cubicBezTo>
                  <a:cubicBezTo>
                    <a:pt x="18" y="31"/>
                    <a:pt x="18" y="25"/>
                    <a:pt x="18" y="25"/>
                  </a:cubicBezTo>
                  <a:cubicBezTo>
                    <a:pt x="18" y="25"/>
                    <a:pt x="16" y="28"/>
                    <a:pt x="16" y="27"/>
                  </a:cubicBezTo>
                  <a:cubicBezTo>
                    <a:pt x="15" y="27"/>
                    <a:pt x="15" y="26"/>
                    <a:pt x="16" y="24"/>
                  </a:cubicBezTo>
                  <a:cubicBezTo>
                    <a:pt x="16" y="21"/>
                    <a:pt x="15" y="15"/>
                    <a:pt x="15" y="15"/>
                  </a:cubicBezTo>
                  <a:cubicBezTo>
                    <a:pt x="15" y="17"/>
                    <a:pt x="15" y="21"/>
                    <a:pt x="15" y="21"/>
                  </a:cubicBezTo>
                  <a:cubicBezTo>
                    <a:pt x="15" y="21"/>
                    <a:pt x="13" y="14"/>
                    <a:pt x="13" y="12"/>
                  </a:cubicBezTo>
                  <a:cubicBezTo>
                    <a:pt x="12" y="10"/>
                    <a:pt x="15" y="8"/>
                    <a:pt x="15" y="8"/>
                  </a:cubicBezTo>
                  <a:cubicBezTo>
                    <a:pt x="13" y="10"/>
                    <a:pt x="11" y="8"/>
                    <a:pt x="11" y="8"/>
                  </a:cubicBezTo>
                  <a:cubicBezTo>
                    <a:pt x="12" y="8"/>
                    <a:pt x="15" y="5"/>
                    <a:pt x="15" y="5"/>
                  </a:cubicBezTo>
                  <a:cubicBezTo>
                    <a:pt x="14" y="6"/>
                    <a:pt x="11" y="6"/>
                    <a:pt x="11" y="6"/>
                  </a:cubicBezTo>
                  <a:cubicBezTo>
                    <a:pt x="12" y="3"/>
                    <a:pt x="12" y="3"/>
                    <a:pt x="12" y="3"/>
                  </a:cubicBezTo>
                  <a:cubicBezTo>
                    <a:pt x="11" y="5"/>
                    <a:pt x="9" y="6"/>
                    <a:pt x="8" y="4"/>
                  </a:cubicBezTo>
                  <a:cubicBezTo>
                    <a:pt x="7" y="2"/>
                    <a:pt x="4" y="0"/>
                    <a:pt x="4" y="0"/>
                  </a:cubicBezTo>
                  <a:cubicBezTo>
                    <a:pt x="5" y="1"/>
                    <a:pt x="6" y="5"/>
                    <a:pt x="6" y="5"/>
                  </a:cubicBezTo>
                  <a:cubicBezTo>
                    <a:pt x="6" y="5"/>
                    <a:pt x="6" y="5"/>
                    <a:pt x="3" y="3"/>
                  </a:cubicBezTo>
                  <a:cubicBezTo>
                    <a:pt x="1" y="3"/>
                    <a:pt x="1" y="1"/>
                    <a:pt x="1" y="0"/>
                  </a:cubicBezTo>
                  <a:cubicBezTo>
                    <a:pt x="0" y="1"/>
                    <a:pt x="0" y="2"/>
                    <a:pt x="0" y="2"/>
                  </a:cubicBezTo>
                  <a:cubicBezTo>
                    <a:pt x="0" y="3"/>
                    <a:pt x="0" y="3"/>
                    <a:pt x="0" y="3"/>
                  </a:cubicBezTo>
                  <a:cubicBezTo>
                    <a:pt x="1" y="8"/>
                    <a:pt x="8" y="7"/>
                    <a:pt x="7" y="8"/>
                  </a:cubicBezTo>
                  <a:cubicBezTo>
                    <a:pt x="6" y="9"/>
                    <a:pt x="2" y="7"/>
                    <a:pt x="2" y="7"/>
                  </a:cubicBezTo>
                  <a:cubicBezTo>
                    <a:pt x="3" y="9"/>
                    <a:pt x="6" y="9"/>
                    <a:pt x="6" y="9"/>
                  </a:cubicBezTo>
                  <a:cubicBezTo>
                    <a:pt x="6" y="9"/>
                    <a:pt x="6" y="12"/>
                    <a:pt x="4" y="16"/>
                  </a:cubicBezTo>
                  <a:cubicBezTo>
                    <a:pt x="2" y="20"/>
                    <a:pt x="4" y="23"/>
                    <a:pt x="4" y="23"/>
                  </a:cubicBezTo>
                  <a:cubicBezTo>
                    <a:pt x="2" y="23"/>
                    <a:pt x="2" y="19"/>
                    <a:pt x="2" y="19"/>
                  </a:cubicBezTo>
                  <a:cubicBezTo>
                    <a:pt x="2" y="19"/>
                    <a:pt x="2" y="25"/>
                    <a:pt x="2" y="27"/>
                  </a:cubicBezTo>
                  <a:cubicBezTo>
                    <a:pt x="1" y="29"/>
                    <a:pt x="3" y="34"/>
                    <a:pt x="3" y="34"/>
                  </a:cubicBezTo>
                  <a:cubicBezTo>
                    <a:pt x="1" y="34"/>
                    <a:pt x="1" y="30"/>
                    <a:pt x="1" y="30"/>
                  </a:cubicBezTo>
                  <a:cubicBezTo>
                    <a:pt x="0" y="30"/>
                    <a:pt x="1" y="34"/>
                    <a:pt x="2" y="36"/>
                  </a:cubicBezTo>
                  <a:cubicBezTo>
                    <a:pt x="2" y="37"/>
                    <a:pt x="2" y="38"/>
                    <a:pt x="2" y="39"/>
                  </a:cubicBezTo>
                  <a:cubicBezTo>
                    <a:pt x="3" y="39"/>
                    <a:pt x="4" y="39"/>
                    <a:pt x="4" y="38"/>
                  </a:cubicBezTo>
                  <a:cubicBezTo>
                    <a:pt x="5" y="37"/>
                    <a:pt x="4" y="33"/>
                    <a:pt x="4" y="33"/>
                  </a:cubicBezTo>
                  <a:cubicBezTo>
                    <a:pt x="4" y="33"/>
                    <a:pt x="6" y="19"/>
                    <a:pt x="7" y="19"/>
                  </a:cubicBezTo>
                  <a:cubicBezTo>
                    <a:pt x="7" y="19"/>
                    <a:pt x="8" y="13"/>
                    <a:pt x="9" y="9"/>
                  </a:cubicBezTo>
                  <a:cubicBezTo>
                    <a:pt x="10" y="11"/>
                    <a:pt x="10" y="11"/>
                    <a:pt x="10" y="11"/>
                  </a:cubicBezTo>
                  <a:cubicBezTo>
                    <a:pt x="10" y="11"/>
                    <a:pt x="12" y="35"/>
                    <a:pt x="15" y="38"/>
                  </a:cubicBezTo>
                  <a:cubicBezTo>
                    <a:pt x="15" y="38"/>
                    <a:pt x="16" y="39"/>
                    <a:pt x="18" y="39"/>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7" name="Freeform 25"/>
            <p:cNvSpPr/>
            <p:nvPr/>
          </p:nvSpPr>
          <p:spPr bwMode="auto">
            <a:xfrm>
              <a:off x="1400970" y="3255696"/>
              <a:ext cx="52388" cy="69850"/>
            </a:xfrm>
            <a:custGeom>
              <a:avLst/>
              <a:gdLst>
                <a:gd name="T0" fmla="*/ 0 w 3"/>
                <a:gd name="T1" fmla="*/ 2 h 4"/>
                <a:gd name="T2" fmla="*/ 2 w 3"/>
                <a:gd name="T3" fmla="*/ 4 h 4"/>
                <a:gd name="T4" fmla="*/ 2 w 3"/>
                <a:gd name="T5" fmla="*/ 2 h 4"/>
                <a:gd name="T6" fmla="*/ 3 w 3"/>
                <a:gd name="T7" fmla="*/ 0 h 4"/>
                <a:gd name="T8" fmla="*/ 0 w 3"/>
                <a:gd name="T9" fmla="*/ 2 h 4"/>
              </a:gdLst>
              <a:ahLst/>
              <a:cxnLst>
                <a:cxn ang="0">
                  <a:pos x="T0" y="T1"/>
                </a:cxn>
                <a:cxn ang="0">
                  <a:pos x="T2" y="T3"/>
                </a:cxn>
                <a:cxn ang="0">
                  <a:pos x="T4" y="T5"/>
                </a:cxn>
                <a:cxn ang="0">
                  <a:pos x="T6" y="T7"/>
                </a:cxn>
                <a:cxn ang="0">
                  <a:pos x="T8" y="T9"/>
                </a:cxn>
              </a:cxnLst>
              <a:rect l="0" t="0" r="r" b="b"/>
              <a:pathLst>
                <a:path w="3" h="4">
                  <a:moveTo>
                    <a:pt x="0" y="2"/>
                  </a:moveTo>
                  <a:cubicBezTo>
                    <a:pt x="0" y="2"/>
                    <a:pt x="1" y="4"/>
                    <a:pt x="2" y="4"/>
                  </a:cubicBezTo>
                  <a:cubicBezTo>
                    <a:pt x="2" y="4"/>
                    <a:pt x="1" y="3"/>
                    <a:pt x="2" y="2"/>
                  </a:cubicBezTo>
                  <a:cubicBezTo>
                    <a:pt x="2" y="2"/>
                    <a:pt x="3" y="1"/>
                    <a:pt x="3" y="0"/>
                  </a:cubicBezTo>
                  <a:lnTo>
                    <a:pt x="0" y="2"/>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8" name="Freeform 26"/>
            <p:cNvSpPr/>
            <p:nvPr/>
          </p:nvSpPr>
          <p:spPr bwMode="auto">
            <a:xfrm>
              <a:off x="1435895" y="2798496"/>
              <a:ext cx="280988" cy="403225"/>
            </a:xfrm>
            <a:custGeom>
              <a:avLst/>
              <a:gdLst>
                <a:gd name="T0" fmla="*/ 5 w 16"/>
                <a:gd name="T1" fmla="*/ 0 h 23"/>
                <a:gd name="T2" fmla="*/ 7 w 16"/>
                <a:gd name="T3" fmla="*/ 2 h 23"/>
                <a:gd name="T4" fmla="*/ 10 w 16"/>
                <a:gd name="T5" fmla="*/ 1 h 23"/>
                <a:gd name="T6" fmla="*/ 13 w 16"/>
                <a:gd name="T7" fmla="*/ 16 h 23"/>
                <a:gd name="T8" fmla="*/ 16 w 16"/>
                <a:gd name="T9" fmla="*/ 22 h 23"/>
                <a:gd name="T10" fmla="*/ 8 w 16"/>
                <a:gd name="T11" fmla="*/ 23 h 23"/>
                <a:gd name="T12" fmla="*/ 0 w 16"/>
                <a:gd name="T13" fmla="*/ 23 h 23"/>
                <a:gd name="T14" fmla="*/ 0 w 16"/>
                <a:gd name="T15" fmla="*/ 7 h 23"/>
                <a:gd name="T16" fmla="*/ 5 w 1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3">
                  <a:moveTo>
                    <a:pt x="5" y="0"/>
                  </a:moveTo>
                  <a:cubicBezTo>
                    <a:pt x="5" y="0"/>
                    <a:pt x="6" y="2"/>
                    <a:pt x="7" y="2"/>
                  </a:cubicBezTo>
                  <a:cubicBezTo>
                    <a:pt x="7" y="2"/>
                    <a:pt x="9" y="3"/>
                    <a:pt x="10" y="1"/>
                  </a:cubicBezTo>
                  <a:cubicBezTo>
                    <a:pt x="13" y="16"/>
                    <a:pt x="13" y="16"/>
                    <a:pt x="13" y="16"/>
                  </a:cubicBezTo>
                  <a:cubicBezTo>
                    <a:pt x="16" y="22"/>
                    <a:pt x="16" y="22"/>
                    <a:pt x="16" y="22"/>
                  </a:cubicBezTo>
                  <a:cubicBezTo>
                    <a:pt x="8" y="23"/>
                    <a:pt x="8" y="23"/>
                    <a:pt x="8" y="23"/>
                  </a:cubicBezTo>
                  <a:cubicBezTo>
                    <a:pt x="0" y="23"/>
                    <a:pt x="0" y="23"/>
                    <a:pt x="0" y="23"/>
                  </a:cubicBezTo>
                  <a:cubicBezTo>
                    <a:pt x="0" y="7"/>
                    <a:pt x="0" y="7"/>
                    <a:pt x="0" y="7"/>
                  </a:cubicBezTo>
                  <a:lnTo>
                    <a:pt x="5" y="0"/>
                  </a:lnTo>
                  <a:close/>
                </a:path>
              </a:pathLst>
            </a:custGeom>
            <a:solidFill>
              <a:srgbClr val="F5F7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9" name="Freeform 27"/>
            <p:cNvSpPr/>
            <p:nvPr/>
          </p:nvSpPr>
          <p:spPr bwMode="auto">
            <a:xfrm>
              <a:off x="1488282" y="2833421"/>
              <a:ext cx="52388" cy="52388"/>
            </a:xfrm>
            <a:custGeom>
              <a:avLst/>
              <a:gdLst>
                <a:gd name="T0" fmla="*/ 0 w 33"/>
                <a:gd name="T1" fmla="*/ 33 h 33"/>
                <a:gd name="T2" fmla="*/ 33 w 33"/>
                <a:gd name="T3" fmla="*/ 0 h 33"/>
                <a:gd name="T4" fmla="*/ 0 w 33"/>
                <a:gd name="T5" fmla="*/ 33 h 33"/>
                <a:gd name="T6" fmla="*/ 0 w 33"/>
                <a:gd name="T7" fmla="*/ 33 h 33"/>
              </a:gdLst>
              <a:ahLst/>
              <a:cxnLst>
                <a:cxn ang="0">
                  <a:pos x="T0" y="T1"/>
                </a:cxn>
                <a:cxn ang="0">
                  <a:pos x="T2" y="T3"/>
                </a:cxn>
                <a:cxn ang="0">
                  <a:pos x="T4" y="T5"/>
                </a:cxn>
                <a:cxn ang="0">
                  <a:pos x="T6" y="T7"/>
                </a:cxn>
              </a:cxnLst>
              <a:rect l="0" t="0" r="r" b="b"/>
              <a:pathLst>
                <a:path w="33" h="33">
                  <a:moveTo>
                    <a:pt x="0" y="33"/>
                  </a:moveTo>
                  <a:lnTo>
                    <a:pt x="33" y="0"/>
                  </a:lnTo>
                  <a:lnTo>
                    <a:pt x="0" y="33"/>
                  </a:lnTo>
                  <a:lnTo>
                    <a:pt x="0" y="33"/>
                  </a:ln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0" name="Freeform 28"/>
            <p:cNvSpPr/>
            <p:nvPr/>
          </p:nvSpPr>
          <p:spPr bwMode="auto">
            <a:xfrm>
              <a:off x="1575595" y="2850883"/>
              <a:ext cx="123825" cy="333375"/>
            </a:xfrm>
            <a:custGeom>
              <a:avLst/>
              <a:gdLst>
                <a:gd name="T0" fmla="*/ 0 w 7"/>
                <a:gd name="T1" fmla="*/ 0 h 19"/>
                <a:gd name="T2" fmla="*/ 2 w 7"/>
                <a:gd name="T3" fmla="*/ 2 h 19"/>
                <a:gd name="T4" fmla="*/ 5 w 7"/>
                <a:gd name="T5" fmla="*/ 10 h 19"/>
                <a:gd name="T6" fmla="*/ 7 w 7"/>
                <a:gd name="T7" fmla="*/ 18 h 19"/>
                <a:gd name="T8" fmla="*/ 2 w 7"/>
                <a:gd name="T9" fmla="*/ 17 h 19"/>
                <a:gd name="T10" fmla="*/ 4 w 7"/>
                <a:gd name="T11" fmla="*/ 15 h 19"/>
                <a:gd name="T12" fmla="*/ 2 w 7"/>
                <a:gd name="T13" fmla="*/ 12 h 19"/>
                <a:gd name="T14" fmla="*/ 2 w 7"/>
                <a:gd name="T15" fmla="*/ 10 h 19"/>
                <a:gd name="T16" fmla="*/ 2 w 7"/>
                <a:gd name="T17" fmla="*/ 3 h 19"/>
                <a:gd name="T18" fmla="*/ 0 w 7"/>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9">
                  <a:moveTo>
                    <a:pt x="0" y="0"/>
                  </a:moveTo>
                  <a:cubicBezTo>
                    <a:pt x="2" y="2"/>
                    <a:pt x="2" y="2"/>
                    <a:pt x="2" y="2"/>
                  </a:cubicBezTo>
                  <a:cubicBezTo>
                    <a:pt x="5" y="10"/>
                    <a:pt x="5" y="10"/>
                    <a:pt x="5" y="10"/>
                  </a:cubicBezTo>
                  <a:cubicBezTo>
                    <a:pt x="7" y="18"/>
                    <a:pt x="7" y="18"/>
                    <a:pt x="7" y="18"/>
                  </a:cubicBezTo>
                  <a:cubicBezTo>
                    <a:pt x="7" y="18"/>
                    <a:pt x="3" y="19"/>
                    <a:pt x="2" y="17"/>
                  </a:cubicBezTo>
                  <a:cubicBezTo>
                    <a:pt x="2" y="17"/>
                    <a:pt x="5" y="18"/>
                    <a:pt x="4" y="15"/>
                  </a:cubicBezTo>
                  <a:cubicBezTo>
                    <a:pt x="4" y="13"/>
                    <a:pt x="2" y="13"/>
                    <a:pt x="2" y="12"/>
                  </a:cubicBezTo>
                  <a:cubicBezTo>
                    <a:pt x="2" y="12"/>
                    <a:pt x="2" y="12"/>
                    <a:pt x="2" y="10"/>
                  </a:cubicBezTo>
                  <a:cubicBezTo>
                    <a:pt x="2" y="8"/>
                    <a:pt x="2" y="3"/>
                    <a:pt x="2" y="3"/>
                  </a:cubicBezTo>
                  <a:cubicBezTo>
                    <a:pt x="2" y="3"/>
                    <a:pt x="1" y="1"/>
                    <a:pt x="0"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1" name="Freeform 29"/>
            <p:cNvSpPr/>
            <p:nvPr/>
          </p:nvSpPr>
          <p:spPr bwMode="auto">
            <a:xfrm>
              <a:off x="1331119" y="2798496"/>
              <a:ext cx="174625" cy="509588"/>
            </a:xfrm>
            <a:custGeom>
              <a:avLst/>
              <a:gdLst>
                <a:gd name="T0" fmla="*/ 4 w 10"/>
                <a:gd name="T1" fmla="*/ 29 h 29"/>
                <a:gd name="T2" fmla="*/ 7 w 10"/>
                <a:gd name="T3" fmla="*/ 27 h 29"/>
                <a:gd name="T4" fmla="*/ 10 w 10"/>
                <a:gd name="T5" fmla="*/ 15 h 29"/>
                <a:gd name="T6" fmla="*/ 10 w 10"/>
                <a:gd name="T7" fmla="*/ 0 h 29"/>
                <a:gd name="T8" fmla="*/ 9 w 10"/>
                <a:gd name="T9" fmla="*/ 2 h 29"/>
                <a:gd name="T10" fmla="*/ 2 w 10"/>
                <a:gd name="T11" fmla="*/ 3 h 29"/>
                <a:gd name="T12" fmla="*/ 0 w 10"/>
                <a:gd name="T13" fmla="*/ 16 h 29"/>
                <a:gd name="T14" fmla="*/ 1 w 10"/>
                <a:gd name="T15" fmla="*/ 22 h 29"/>
                <a:gd name="T16" fmla="*/ 4 w 10"/>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9">
                  <a:moveTo>
                    <a:pt x="4" y="29"/>
                  </a:moveTo>
                  <a:cubicBezTo>
                    <a:pt x="4" y="29"/>
                    <a:pt x="5" y="27"/>
                    <a:pt x="7" y="27"/>
                  </a:cubicBezTo>
                  <a:cubicBezTo>
                    <a:pt x="7" y="27"/>
                    <a:pt x="9" y="21"/>
                    <a:pt x="10" y="15"/>
                  </a:cubicBezTo>
                  <a:cubicBezTo>
                    <a:pt x="10" y="10"/>
                    <a:pt x="9" y="2"/>
                    <a:pt x="10" y="0"/>
                  </a:cubicBezTo>
                  <a:cubicBezTo>
                    <a:pt x="10" y="0"/>
                    <a:pt x="10" y="1"/>
                    <a:pt x="9" y="2"/>
                  </a:cubicBezTo>
                  <a:cubicBezTo>
                    <a:pt x="9" y="2"/>
                    <a:pt x="4" y="2"/>
                    <a:pt x="2" y="3"/>
                  </a:cubicBezTo>
                  <a:cubicBezTo>
                    <a:pt x="2" y="3"/>
                    <a:pt x="1" y="8"/>
                    <a:pt x="0" y="16"/>
                  </a:cubicBezTo>
                  <a:cubicBezTo>
                    <a:pt x="0" y="16"/>
                    <a:pt x="1" y="21"/>
                    <a:pt x="1" y="22"/>
                  </a:cubicBezTo>
                  <a:cubicBezTo>
                    <a:pt x="1" y="23"/>
                    <a:pt x="3" y="27"/>
                    <a:pt x="4" y="29"/>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2" name="Freeform 30"/>
            <p:cNvSpPr/>
            <p:nvPr/>
          </p:nvSpPr>
          <p:spPr bwMode="auto">
            <a:xfrm>
              <a:off x="1488282" y="3166796"/>
              <a:ext cx="211138" cy="71438"/>
            </a:xfrm>
            <a:custGeom>
              <a:avLst/>
              <a:gdLst>
                <a:gd name="T0" fmla="*/ 11 w 12"/>
                <a:gd name="T1" fmla="*/ 0 h 4"/>
                <a:gd name="T2" fmla="*/ 0 w 12"/>
                <a:gd name="T3" fmla="*/ 2 h 4"/>
                <a:gd name="T4" fmla="*/ 0 w 12"/>
                <a:gd name="T5" fmla="*/ 2 h 4"/>
                <a:gd name="T6" fmla="*/ 12 w 12"/>
                <a:gd name="T7" fmla="*/ 2 h 4"/>
                <a:gd name="T8" fmla="*/ 11 w 12"/>
                <a:gd name="T9" fmla="*/ 0 h 4"/>
              </a:gdLst>
              <a:ahLst/>
              <a:cxnLst>
                <a:cxn ang="0">
                  <a:pos x="T0" y="T1"/>
                </a:cxn>
                <a:cxn ang="0">
                  <a:pos x="T2" y="T3"/>
                </a:cxn>
                <a:cxn ang="0">
                  <a:pos x="T4" y="T5"/>
                </a:cxn>
                <a:cxn ang="0">
                  <a:pos x="T6" y="T7"/>
                </a:cxn>
                <a:cxn ang="0">
                  <a:pos x="T8" y="T9"/>
                </a:cxn>
              </a:cxnLst>
              <a:rect l="0" t="0" r="r" b="b"/>
              <a:pathLst>
                <a:path w="12" h="4">
                  <a:moveTo>
                    <a:pt x="11" y="0"/>
                  </a:moveTo>
                  <a:cubicBezTo>
                    <a:pt x="7" y="2"/>
                    <a:pt x="2" y="2"/>
                    <a:pt x="0" y="2"/>
                  </a:cubicBezTo>
                  <a:cubicBezTo>
                    <a:pt x="0" y="2"/>
                    <a:pt x="0" y="2"/>
                    <a:pt x="0" y="2"/>
                  </a:cubicBezTo>
                  <a:cubicBezTo>
                    <a:pt x="0" y="2"/>
                    <a:pt x="7" y="4"/>
                    <a:pt x="12" y="2"/>
                  </a:cubicBez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3" name="Freeform 31"/>
            <p:cNvSpPr/>
            <p:nvPr/>
          </p:nvSpPr>
          <p:spPr bwMode="auto">
            <a:xfrm>
              <a:off x="1435895" y="2850883"/>
              <a:ext cx="69850" cy="280988"/>
            </a:xfrm>
            <a:custGeom>
              <a:avLst/>
              <a:gdLst>
                <a:gd name="T0" fmla="*/ 3 w 4"/>
                <a:gd name="T1" fmla="*/ 16 h 16"/>
                <a:gd name="T2" fmla="*/ 4 w 4"/>
                <a:gd name="T3" fmla="*/ 12 h 16"/>
                <a:gd name="T4" fmla="*/ 4 w 4"/>
                <a:gd name="T5" fmla="*/ 12 h 16"/>
                <a:gd name="T6" fmla="*/ 1 w 4"/>
                <a:gd name="T7" fmla="*/ 2 h 16"/>
                <a:gd name="T8" fmla="*/ 2 w 4"/>
                <a:gd name="T9" fmla="*/ 1 h 16"/>
                <a:gd name="T10" fmla="*/ 1 w 4"/>
                <a:gd name="T11" fmla="*/ 0 h 16"/>
                <a:gd name="T12" fmla="*/ 1 w 4"/>
                <a:gd name="T13" fmla="*/ 1 h 16"/>
                <a:gd name="T14" fmla="*/ 0 w 4"/>
                <a:gd name="T15" fmla="*/ 2 h 16"/>
                <a:gd name="T16" fmla="*/ 3 w 4"/>
                <a:gd name="T1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6">
                  <a:moveTo>
                    <a:pt x="3" y="16"/>
                  </a:moveTo>
                  <a:cubicBezTo>
                    <a:pt x="3" y="15"/>
                    <a:pt x="4" y="14"/>
                    <a:pt x="4" y="12"/>
                  </a:cubicBezTo>
                  <a:cubicBezTo>
                    <a:pt x="4" y="12"/>
                    <a:pt x="4" y="12"/>
                    <a:pt x="4" y="12"/>
                  </a:cubicBezTo>
                  <a:cubicBezTo>
                    <a:pt x="2" y="8"/>
                    <a:pt x="1" y="2"/>
                    <a:pt x="1" y="2"/>
                  </a:cubicBezTo>
                  <a:cubicBezTo>
                    <a:pt x="2" y="1"/>
                    <a:pt x="2" y="1"/>
                    <a:pt x="2" y="1"/>
                  </a:cubicBezTo>
                  <a:cubicBezTo>
                    <a:pt x="1" y="1"/>
                    <a:pt x="1" y="0"/>
                    <a:pt x="1" y="0"/>
                  </a:cubicBezTo>
                  <a:cubicBezTo>
                    <a:pt x="1" y="1"/>
                    <a:pt x="1" y="1"/>
                    <a:pt x="1" y="1"/>
                  </a:cubicBezTo>
                  <a:cubicBezTo>
                    <a:pt x="1" y="2"/>
                    <a:pt x="0" y="2"/>
                    <a:pt x="0" y="2"/>
                  </a:cubicBezTo>
                  <a:cubicBezTo>
                    <a:pt x="2" y="8"/>
                    <a:pt x="3" y="13"/>
                    <a:pt x="3" y="1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4" name="Freeform 32"/>
            <p:cNvSpPr/>
            <p:nvPr/>
          </p:nvSpPr>
          <p:spPr bwMode="auto">
            <a:xfrm>
              <a:off x="1453357" y="2990583"/>
              <a:ext cx="0" cy="19050"/>
            </a:xfrm>
            <a:custGeom>
              <a:avLst/>
              <a:gdLst>
                <a:gd name="T0" fmla="*/ 0 h 1"/>
                <a:gd name="T1" fmla="*/ 1 h 1"/>
                <a:gd name="T2" fmla="*/ 0 h 1"/>
                <a:gd name="T3" fmla="*/ 0 h 1"/>
              </a:gdLst>
              <a:ahLst/>
              <a:cxnLst>
                <a:cxn ang="0">
                  <a:pos x="0" y="T0"/>
                </a:cxn>
                <a:cxn ang="0">
                  <a:pos x="0" y="T1"/>
                </a:cxn>
                <a:cxn ang="0">
                  <a:pos x="0" y="T2"/>
                </a:cxn>
                <a:cxn ang="0">
                  <a:pos x="0" y="T3"/>
                </a:cxn>
              </a:cxnLst>
              <a:rect l="0" t="0" r="r" b="b"/>
              <a:pathLst>
                <a:path h="1">
                  <a:moveTo>
                    <a:pt x="0" y="0"/>
                  </a:moveTo>
                  <a:cubicBezTo>
                    <a:pt x="0" y="0"/>
                    <a:pt x="0" y="0"/>
                    <a:pt x="0" y="1"/>
                  </a:cubicBezTo>
                  <a:cubicBezTo>
                    <a:pt x="0" y="1"/>
                    <a:pt x="0" y="1"/>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5" name="Freeform 33"/>
            <p:cNvSpPr/>
            <p:nvPr/>
          </p:nvSpPr>
          <p:spPr bwMode="auto">
            <a:xfrm>
              <a:off x="1348582" y="2885808"/>
              <a:ext cx="122238" cy="369888"/>
            </a:xfrm>
            <a:custGeom>
              <a:avLst/>
              <a:gdLst>
                <a:gd name="T0" fmla="*/ 7 w 7"/>
                <a:gd name="T1" fmla="*/ 20 h 21"/>
                <a:gd name="T2" fmla="*/ 6 w 7"/>
                <a:gd name="T3" fmla="*/ 16 h 21"/>
                <a:gd name="T4" fmla="*/ 6 w 7"/>
                <a:gd name="T5" fmla="*/ 7 h 21"/>
                <a:gd name="T6" fmla="*/ 5 w 7"/>
                <a:gd name="T7" fmla="*/ 13 h 21"/>
                <a:gd name="T8" fmla="*/ 5 w 7"/>
                <a:gd name="T9" fmla="*/ 6 h 21"/>
                <a:gd name="T10" fmla="*/ 5 w 7"/>
                <a:gd name="T11" fmla="*/ 16 h 21"/>
                <a:gd name="T12" fmla="*/ 3 w 7"/>
                <a:gd name="T13" fmla="*/ 10 h 21"/>
                <a:gd name="T14" fmla="*/ 2 w 7"/>
                <a:gd name="T15" fmla="*/ 0 h 21"/>
                <a:gd name="T16" fmla="*/ 2 w 7"/>
                <a:gd name="T17" fmla="*/ 9 h 21"/>
                <a:gd name="T18" fmla="*/ 0 w 7"/>
                <a:gd name="T19" fmla="*/ 7 h 21"/>
                <a:gd name="T20" fmla="*/ 2 w 7"/>
                <a:gd name="T21" fmla="*/ 10 h 21"/>
                <a:gd name="T22" fmla="*/ 1 w 7"/>
                <a:gd name="T23" fmla="*/ 11 h 21"/>
                <a:gd name="T24" fmla="*/ 2 w 7"/>
                <a:gd name="T25" fmla="*/ 11 h 21"/>
                <a:gd name="T26" fmla="*/ 1 w 7"/>
                <a:gd name="T27" fmla="*/ 12 h 21"/>
                <a:gd name="T28" fmla="*/ 3 w 7"/>
                <a:gd name="T29" fmla="*/ 12 h 21"/>
                <a:gd name="T30" fmla="*/ 1 w 7"/>
                <a:gd name="T31" fmla="*/ 13 h 21"/>
                <a:gd name="T32" fmla="*/ 3 w 7"/>
                <a:gd name="T33" fmla="*/ 14 h 21"/>
                <a:gd name="T34" fmla="*/ 6 w 7"/>
                <a:gd name="T35" fmla="*/ 21 h 21"/>
                <a:gd name="T36" fmla="*/ 7 w 7"/>
                <a:gd name="T37"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21">
                  <a:moveTo>
                    <a:pt x="7" y="20"/>
                  </a:moveTo>
                  <a:cubicBezTo>
                    <a:pt x="6" y="18"/>
                    <a:pt x="6" y="16"/>
                    <a:pt x="6" y="16"/>
                  </a:cubicBezTo>
                  <a:cubicBezTo>
                    <a:pt x="6" y="13"/>
                    <a:pt x="6" y="9"/>
                    <a:pt x="6" y="7"/>
                  </a:cubicBezTo>
                  <a:cubicBezTo>
                    <a:pt x="6" y="10"/>
                    <a:pt x="5" y="13"/>
                    <a:pt x="5" y="13"/>
                  </a:cubicBezTo>
                  <a:cubicBezTo>
                    <a:pt x="5" y="11"/>
                    <a:pt x="5" y="6"/>
                    <a:pt x="5" y="6"/>
                  </a:cubicBezTo>
                  <a:cubicBezTo>
                    <a:pt x="5" y="6"/>
                    <a:pt x="5" y="16"/>
                    <a:pt x="5" y="16"/>
                  </a:cubicBezTo>
                  <a:cubicBezTo>
                    <a:pt x="3" y="14"/>
                    <a:pt x="3" y="10"/>
                    <a:pt x="3" y="10"/>
                  </a:cubicBezTo>
                  <a:cubicBezTo>
                    <a:pt x="3" y="7"/>
                    <a:pt x="2" y="0"/>
                    <a:pt x="2" y="0"/>
                  </a:cubicBezTo>
                  <a:cubicBezTo>
                    <a:pt x="2" y="0"/>
                    <a:pt x="3" y="8"/>
                    <a:pt x="2" y="9"/>
                  </a:cubicBezTo>
                  <a:cubicBezTo>
                    <a:pt x="1" y="10"/>
                    <a:pt x="0" y="7"/>
                    <a:pt x="0" y="7"/>
                  </a:cubicBezTo>
                  <a:cubicBezTo>
                    <a:pt x="1" y="9"/>
                    <a:pt x="2" y="10"/>
                    <a:pt x="2" y="10"/>
                  </a:cubicBezTo>
                  <a:cubicBezTo>
                    <a:pt x="2" y="10"/>
                    <a:pt x="1" y="11"/>
                    <a:pt x="1" y="11"/>
                  </a:cubicBezTo>
                  <a:cubicBezTo>
                    <a:pt x="2" y="11"/>
                    <a:pt x="2" y="11"/>
                    <a:pt x="2" y="11"/>
                  </a:cubicBezTo>
                  <a:cubicBezTo>
                    <a:pt x="2" y="11"/>
                    <a:pt x="1" y="12"/>
                    <a:pt x="1" y="12"/>
                  </a:cubicBezTo>
                  <a:cubicBezTo>
                    <a:pt x="2" y="12"/>
                    <a:pt x="3" y="12"/>
                    <a:pt x="3" y="12"/>
                  </a:cubicBezTo>
                  <a:cubicBezTo>
                    <a:pt x="2" y="12"/>
                    <a:pt x="1" y="13"/>
                    <a:pt x="1" y="13"/>
                  </a:cubicBezTo>
                  <a:cubicBezTo>
                    <a:pt x="2" y="13"/>
                    <a:pt x="3" y="14"/>
                    <a:pt x="3" y="14"/>
                  </a:cubicBezTo>
                  <a:cubicBezTo>
                    <a:pt x="3" y="15"/>
                    <a:pt x="5" y="19"/>
                    <a:pt x="6" y="21"/>
                  </a:cubicBezTo>
                  <a:cubicBezTo>
                    <a:pt x="6" y="21"/>
                    <a:pt x="6" y="21"/>
                    <a:pt x="7" y="2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6" name="Freeform 34"/>
            <p:cNvSpPr/>
            <p:nvPr/>
          </p:nvSpPr>
          <p:spPr bwMode="auto">
            <a:xfrm>
              <a:off x="1610520" y="2815958"/>
              <a:ext cx="473075" cy="544513"/>
            </a:xfrm>
            <a:custGeom>
              <a:avLst/>
              <a:gdLst>
                <a:gd name="T0" fmla="*/ 0 w 27"/>
                <a:gd name="T1" fmla="*/ 1 h 31"/>
                <a:gd name="T2" fmla="*/ 0 w 27"/>
                <a:gd name="T3" fmla="*/ 13 h 31"/>
                <a:gd name="T4" fmla="*/ 10 w 27"/>
                <a:gd name="T5" fmla="*/ 31 h 31"/>
                <a:gd name="T6" fmla="*/ 11 w 27"/>
                <a:gd name="T7" fmla="*/ 30 h 31"/>
                <a:gd name="T8" fmla="*/ 9 w 27"/>
                <a:gd name="T9" fmla="*/ 15 h 31"/>
                <a:gd name="T10" fmla="*/ 8 w 27"/>
                <a:gd name="T11" fmla="*/ 9 h 31"/>
                <a:gd name="T12" fmla="*/ 13 w 27"/>
                <a:gd name="T13" fmla="*/ 9 h 31"/>
                <a:gd name="T14" fmla="*/ 14 w 27"/>
                <a:gd name="T15" fmla="*/ 10 h 31"/>
                <a:gd name="T16" fmla="*/ 19 w 27"/>
                <a:gd name="T17" fmla="*/ 9 h 31"/>
                <a:gd name="T18" fmla="*/ 27 w 27"/>
                <a:gd name="T19" fmla="*/ 7 h 31"/>
                <a:gd name="T20" fmla="*/ 26 w 27"/>
                <a:gd name="T21" fmla="*/ 3 h 31"/>
                <a:gd name="T22" fmla="*/ 15 w 27"/>
                <a:gd name="T23" fmla="*/ 4 h 31"/>
                <a:gd name="T24" fmla="*/ 11 w 27"/>
                <a:gd name="T25" fmla="*/ 4 h 31"/>
                <a:gd name="T26" fmla="*/ 9 w 27"/>
                <a:gd name="T27" fmla="*/ 4 h 31"/>
                <a:gd name="T28" fmla="*/ 9 w 27"/>
                <a:gd name="T29" fmla="*/ 3 h 31"/>
                <a:gd name="T30" fmla="*/ 7 w 27"/>
                <a:gd name="T31" fmla="*/ 3 h 31"/>
                <a:gd name="T32" fmla="*/ 7 w 27"/>
                <a:gd name="T33" fmla="*/ 1 h 31"/>
                <a:gd name="T34" fmla="*/ 3 w 27"/>
                <a:gd name="T35" fmla="*/ 0 h 31"/>
                <a:gd name="T36" fmla="*/ 1 w 27"/>
                <a:gd name="T37" fmla="*/ 0 h 31"/>
                <a:gd name="T38" fmla="*/ 0 w 27"/>
                <a:gd name="T39"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 h="31">
                  <a:moveTo>
                    <a:pt x="0" y="1"/>
                  </a:moveTo>
                  <a:cubicBezTo>
                    <a:pt x="0" y="1"/>
                    <a:pt x="0" y="9"/>
                    <a:pt x="0" y="13"/>
                  </a:cubicBezTo>
                  <a:cubicBezTo>
                    <a:pt x="0" y="13"/>
                    <a:pt x="5" y="29"/>
                    <a:pt x="10" y="31"/>
                  </a:cubicBezTo>
                  <a:cubicBezTo>
                    <a:pt x="10" y="31"/>
                    <a:pt x="11" y="30"/>
                    <a:pt x="11" y="30"/>
                  </a:cubicBezTo>
                  <a:cubicBezTo>
                    <a:pt x="12" y="29"/>
                    <a:pt x="9" y="16"/>
                    <a:pt x="9" y="15"/>
                  </a:cubicBezTo>
                  <a:cubicBezTo>
                    <a:pt x="9" y="14"/>
                    <a:pt x="8" y="9"/>
                    <a:pt x="8" y="9"/>
                  </a:cubicBezTo>
                  <a:cubicBezTo>
                    <a:pt x="8" y="9"/>
                    <a:pt x="12" y="9"/>
                    <a:pt x="13" y="9"/>
                  </a:cubicBezTo>
                  <a:cubicBezTo>
                    <a:pt x="13" y="9"/>
                    <a:pt x="13" y="10"/>
                    <a:pt x="14" y="10"/>
                  </a:cubicBezTo>
                  <a:cubicBezTo>
                    <a:pt x="15" y="10"/>
                    <a:pt x="19" y="9"/>
                    <a:pt x="19" y="9"/>
                  </a:cubicBezTo>
                  <a:cubicBezTo>
                    <a:pt x="20" y="9"/>
                    <a:pt x="27" y="8"/>
                    <a:pt x="27" y="7"/>
                  </a:cubicBezTo>
                  <a:cubicBezTo>
                    <a:pt x="27" y="7"/>
                    <a:pt x="26" y="4"/>
                    <a:pt x="26" y="3"/>
                  </a:cubicBezTo>
                  <a:cubicBezTo>
                    <a:pt x="26" y="3"/>
                    <a:pt x="17" y="4"/>
                    <a:pt x="15" y="4"/>
                  </a:cubicBezTo>
                  <a:cubicBezTo>
                    <a:pt x="15" y="4"/>
                    <a:pt x="11" y="4"/>
                    <a:pt x="11" y="4"/>
                  </a:cubicBezTo>
                  <a:cubicBezTo>
                    <a:pt x="11" y="4"/>
                    <a:pt x="9" y="4"/>
                    <a:pt x="9" y="4"/>
                  </a:cubicBezTo>
                  <a:cubicBezTo>
                    <a:pt x="9" y="4"/>
                    <a:pt x="9" y="3"/>
                    <a:pt x="9" y="3"/>
                  </a:cubicBezTo>
                  <a:cubicBezTo>
                    <a:pt x="8" y="3"/>
                    <a:pt x="7" y="3"/>
                    <a:pt x="7" y="3"/>
                  </a:cubicBezTo>
                  <a:cubicBezTo>
                    <a:pt x="7" y="3"/>
                    <a:pt x="8" y="1"/>
                    <a:pt x="7" y="1"/>
                  </a:cubicBezTo>
                  <a:cubicBezTo>
                    <a:pt x="6" y="0"/>
                    <a:pt x="3" y="1"/>
                    <a:pt x="3" y="0"/>
                  </a:cubicBezTo>
                  <a:cubicBezTo>
                    <a:pt x="2" y="0"/>
                    <a:pt x="1" y="0"/>
                    <a:pt x="1" y="0"/>
                  </a:cubicBez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7" name="Freeform 35"/>
            <p:cNvSpPr/>
            <p:nvPr/>
          </p:nvSpPr>
          <p:spPr bwMode="auto">
            <a:xfrm>
              <a:off x="1610520" y="2815958"/>
              <a:ext cx="455613" cy="509588"/>
            </a:xfrm>
            <a:custGeom>
              <a:avLst/>
              <a:gdLst>
                <a:gd name="T0" fmla="*/ 26 w 26"/>
                <a:gd name="T1" fmla="*/ 4 h 29"/>
                <a:gd name="T2" fmla="*/ 15 w 26"/>
                <a:gd name="T3" fmla="*/ 5 h 29"/>
                <a:gd name="T4" fmla="*/ 11 w 26"/>
                <a:gd name="T5" fmla="*/ 7 h 29"/>
                <a:gd name="T6" fmla="*/ 13 w 26"/>
                <a:gd name="T7" fmla="*/ 5 h 29"/>
                <a:gd name="T8" fmla="*/ 10 w 26"/>
                <a:gd name="T9" fmla="*/ 7 h 29"/>
                <a:gd name="T10" fmla="*/ 12 w 26"/>
                <a:gd name="T11" fmla="*/ 5 h 29"/>
                <a:gd name="T12" fmla="*/ 9 w 26"/>
                <a:gd name="T13" fmla="*/ 7 h 29"/>
                <a:gd name="T14" fmla="*/ 10 w 26"/>
                <a:gd name="T15" fmla="*/ 5 h 29"/>
                <a:gd name="T16" fmla="*/ 10 w 26"/>
                <a:gd name="T17" fmla="*/ 4 h 29"/>
                <a:gd name="T18" fmla="*/ 9 w 26"/>
                <a:gd name="T19" fmla="*/ 4 h 29"/>
                <a:gd name="T20" fmla="*/ 8 w 26"/>
                <a:gd name="T21" fmla="*/ 7 h 29"/>
                <a:gd name="T22" fmla="*/ 8 w 26"/>
                <a:gd name="T23" fmla="*/ 4 h 29"/>
                <a:gd name="T24" fmla="*/ 7 w 26"/>
                <a:gd name="T25" fmla="*/ 5 h 29"/>
                <a:gd name="T26" fmla="*/ 7 w 26"/>
                <a:gd name="T27" fmla="*/ 6 h 29"/>
                <a:gd name="T28" fmla="*/ 7 w 26"/>
                <a:gd name="T29" fmla="*/ 1 h 29"/>
                <a:gd name="T30" fmla="*/ 7 w 26"/>
                <a:gd name="T31" fmla="*/ 1 h 29"/>
                <a:gd name="T32" fmla="*/ 5 w 26"/>
                <a:gd name="T33" fmla="*/ 0 h 29"/>
                <a:gd name="T34" fmla="*/ 5 w 26"/>
                <a:gd name="T35" fmla="*/ 1 h 29"/>
                <a:gd name="T36" fmla="*/ 3 w 26"/>
                <a:gd name="T37" fmla="*/ 1 h 29"/>
                <a:gd name="T38" fmla="*/ 4 w 26"/>
                <a:gd name="T39" fmla="*/ 2 h 29"/>
                <a:gd name="T40" fmla="*/ 0 w 26"/>
                <a:gd name="T41" fmla="*/ 0 h 29"/>
                <a:gd name="T42" fmla="*/ 0 w 26"/>
                <a:gd name="T43" fmla="*/ 1 h 29"/>
                <a:gd name="T44" fmla="*/ 0 w 26"/>
                <a:gd name="T45" fmla="*/ 1 h 29"/>
                <a:gd name="T46" fmla="*/ 2 w 26"/>
                <a:gd name="T47" fmla="*/ 2 h 29"/>
                <a:gd name="T48" fmla="*/ 0 w 26"/>
                <a:gd name="T49" fmla="*/ 8 h 29"/>
                <a:gd name="T50" fmla="*/ 0 w 26"/>
                <a:gd name="T51" fmla="*/ 12 h 29"/>
                <a:gd name="T52" fmla="*/ 0 w 26"/>
                <a:gd name="T53" fmla="*/ 13 h 29"/>
                <a:gd name="T54" fmla="*/ 1 w 26"/>
                <a:gd name="T55" fmla="*/ 15 h 29"/>
                <a:gd name="T56" fmla="*/ 2 w 26"/>
                <a:gd name="T57" fmla="*/ 8 h 29"/>
                <a:gd name="T58" fmla="*/ 3 w 26"/>
                <a:gd name="T59" fmla="*/ 3 h 29"/>
                <a:gd name="T60" fmla="*/ 2 w 26"/>
                <a:gd name="T61" fmla="*/ 9 h 29"/>
                <a:gd name="T62" fmla="*/ 3 w 26"/>
                <a:gd name="T63" fmla="*/ 15 h 29"/>
                <a:gd name="T64" fmla="*/ 7 w 26"/>
                <a:gd name="T65" fmla="*/ 26 h 29"/>
                <a:gd name="T66" fmla="*/ 10 w 26"/>
                <a:gd name="T67" fmla="*/ 29 h 29"/>
                <a:gd name="T68" fmla="*/ 8 w 26"/>
                <a:gd name="T69" fmla="*/ 18 h 29"/>
                <a:gd name="T70" fmla="*/ 8 w 26"/>
                <a:gd name="T71" fmla="*/ 8 h 29"/>
                <a:gd name="T72" fmla="*/ 11 w 26"/>
                <a:gd name="T73" fmla="*/ 8 h 29"/>
                <a:gd name="T74" fmla="*/ 15 w 26"/>
                <a:gd name="T75" fmla="*/ 8 h 29"/>
                <a:gd name="T76" fmla="*/ 14 w 26"/>
                <a:gd name="T77" fmla="*/ 8 h 29"/>
                <a:gd name="T78" fmla="*/ 18 w 26"/>
                <a:gd name="T79" fmla="*/ 8 h 29"/>
                <a:gd name="T80" fmla="*/ 26 w 26"/>
                <a:gd name="T81" fmla="*/ 7 h 29"/>
                <a:gd name="T82" fmla="*/ 26 w 26"/>
                <a:gd name="T83"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 h="29">
                  <a:moveTo>
                    <a:pt x="26" y="4"/>
                  </a:moveTo>
                  <a:cubicBezTo>
                    <a:pt x="25" y="3"/>
                    <a:pt x="15" y="5"/>
                    <a:pt x="15" y="5"/>
                  </a:cubicBezTo>
                  <a:cubicBezTo>
                    <a:pt x="15" y="5"/>
                    <a:pt x="12" y="8"/>
                    <a:pt x="11" y="7"/>
                  </a:cubicBezTo>
                  <a:cubicBezTo>
                    <a:pt x="11" y="7"/>
                    <a:pt x="14" y="6"/>
                    <a:pt x="13" y="5"/>
                  </a:cubicBezTo>
                  <a:cubicBezTo>
                    <a:pt x="13" y="4"/>
                    <a:pt x="10" y="7"/>
                    <a:pt x="10" y="7"/>
                  </a:cubicBezTo>
                  <a:cubicBezTo>
                    <a:pt x="10" y="7"/>
                    <a:pt x="10" y="5"/>
                    <a:pt x="12" y="5"/>
                  </a:cubicBezTo>
                  <a:cubicBezTo>
                    <a:pt x="12" y="5"/>
                    <a:pt x="10" y="4"/>
                    <a:pt x="9" y="7"/>
                  </a:cubicBezTo>
                  <a:cubicBezTo>
                    <a:pt x="9" y="7"/>
                    <a:pt x="9" y="6"/>
                    <a:pt x="10" y="5"/>
                  </a:cubicBezTo>
                  <a:cubicBezTo>
                    <a:pt x="10" y="5"/>
                    <a:pt x="10" y="5"/>
                    <a:pt x="10" y="4"/>
                  </a:cubicBezTo>
                  <a:cubicBezTo>
                    <a:pt x="11" y="4"/>
                    <a:pt x="10" y="4"/>
                    <a:pt x="9" y="4"/>
                  </a:cubicBezTo>
                  <a:cubicBezTo>
                    <a:pt x="8" y="5"/>
                    <a:pt x="8" y="7"/>
                    <a:pt x="8" y="7"/>
                  </a:cubicBezTo>
                  <a:cubicBezTo>
                    <a:pt x="8" y="7"/>
                    <a:pt x="8" y="4"/>
                    <a:pt x="8" y="4"/>
                  </a:cubicBezTo>
                  <a:cubicBezTo>
                    <a:pt x="8" y="4"/>
                    <a:pt x="7" y="3"/>
                    <a:pt x="7" y="5"/>
                  </a:cubicBezTo>
                  <a:cubicBezTo>
                    <a:pt x="7" y="5"/>
                    <a:pt x="7" y="5"/>
                    <a:pt x="7" y="6"/>
                  </a:cubicBezTo>
                  <a:cubicBezTo>
                    <a:pt x="7" y="8"/>
                    <a:pt x="5" y="2"/>
                    <a:pt x="7" y="1"/>
                  </a:cubicBezTo>
                  <a:cubicBezTo>
                    <a:pt x="7" y="1"/>
                    <a:pt x="7" y="1"/>
                    <a:pt x="7" y="1"/>
                  </a:cubicBezTo>
                  <a:cubicBezTo>
                    <a:pt x="6" y="1"/>
                    <a:pt x="6" y="0"/>
                    <a:pt x="5" y="0"/>
                  </a:cubicBezTo>
                  <a:cubicBezTo>
                    <a:pt x="5" y="1"/>
                    <a:pt x="5" y="1"/>
                    <a:pt x="5" y="1"/>
                  </a:cubicBezTo>
                  <a:cubicBezTo>
                    <a:pt x="5" y="1"/>
                    <a:pt x="3" y="1"/>
                    <a:pt x="3" y="1"/>
                  </a:cubicBezTo>
                  <a:cubicBezTo>
                    <a:pt x="3" y="1"/>
                    <a:pt x="4" y="2"/>
                    <a:pt x="4" y="2"/>
                  </a:cubicBezTo>
                  <a:cubicBezTo>
                    <a:pt x="4" y="2"/>
                    <a:pt x="1" y="1"/>
                    <a:pt x="0" y="0"/>
                  </a:cubicBezTo>
                  <a:cubicBezTo>
                    <a:pt x="0" y="1"/>
                    <a:pt x="0" y="1"/>
                    <a:pt x="0" y="1"/>
                  </a:cubicBezTo>
                  <a:cubicBezTo>
                    <a:pt x="0" y="1"/>
                    <a:pt x="0" y="1"/>
                    <a:pt x="0" y="1"/>
                  </a:cubicBezTo>
                  <a:cubicBezTo>
                    <a:pt x="0" y="1"/>
                    <a:pt x="1" y="2"/>
                    <a:pt x="2" y="2"/>
                  </a:cubicBezTo>
                  <a:cubicBezTo>
                    <a:pt x="2" y="3"/>
                    <a:pt x="0" y="4"/>
                    <a:pt x="0" y="8"/>
                  </a:cubicBezTo>
                  <a:cubicBezTo>
                    <a:pt x="1" y="9"/>
                    <a:pt x="0" y="11"/>
                    <a:pt x="0" y="12"/>
                  </a:cubicBezTo>
                  <a:cubicBezTo>
                    <a:pt x="0" y="12"/>
                    <a:pt x="0" y="13"/>
                    <a:pt x="0" y="13"/>
                  </a:cubicBezTo>
                  <a:cubicBezTo>
                    <a:pt x="0" y="13"/>
                    <a:pt x="1" y="14"/>
                    <a:pt x="1" y="15"/>
                  </a:cubicBezTo>
                  <a:cubicBezTo>
                    <a:pt x="2" y="8"/>
                    <a:pt x="2" y="8"/>
                    <a:pt x="2" y="8"/>
                  </a:cubicBezTo>
                  <a:cubicBezTo>
                    <a:pt x="3" y="3"/>
                    <a:pt x="3" y="3"/>
                    <a:pt x="3" y="3"/>
                  </a:cubicBezTo>
                  <a:cubicBezTo>
                    <a:pt x="2" y="9"/>
                    <a:pt x="2" y="9"/>
                    <a:pt x="2" y="9"/>
                  </a:cubicBezTo>
                  <a:cubicBezTo>
                    <a:pt x="2" y="9"/>
                    <a:pt x="2" y="15"/>
                    <a:pt x="3" y="15"/>
                  </a:cubicBezTo>
                  <a:cubicBezTo>
                    <a:pt x="3" y="15"/>
                    <a:pt x="7" y="26"/>
                    <a:pt x="7" y="26"/>
                  </a:cubicBezTo>
                  <a:cubicBezTo>
                    <a:pt x="7" y="26"/>
                    <a:pt x="10" y="29"/>
                    <a:pt x="10" y="29"/>
                  </a:cubicBezTo>
                  <a:cubicBezTo>
                    <a:pt x="10" y="29"/>
                    <a:pt x="8" y="19"/>
                    <a:pt x="8" y="18"/>
                  </a:cubicBezTo>
                  <a:cubicBezTo>
                    <a:pt x="8" y="17"/>
                    <a:pt x="8" y="8"/>
                    <a:pt x="8" y="8"/>
                  </a:cubicBezTo>
                  <a:cubicBezTo>
                    <a:pt x="8" y="8"/>
                    <a:pt x="11" y="8"/>
                    <a:pt x="11" y="8"/>
                  </a:cubicBezTo>
                  <a:cubicBezTo>
                    <a:pt x="12" y="8"/>
                    <a:pt x="14" y="8"/>
                    <a:pt x="15" y="8"/>
                  </a:cubicBezTo>
                  <a:cubicBezTo>
                    <a:pt x="15" y="8"/>
                    <a:pt x="14" y="8"/>
                    <a:pt x="14" y="8"/>
                  </a:cubicBezTo>
                  <a:cubicBezTo>
                    <a:pt x="15" y="9"/>
                    <a:pt x="17" y="8"/>
                    <a:pt x="18" y="8"/>
                  </a:cubicBezTo>
                  <a:cubicBezTo>
                    <a:pt x="19" y="8"/>
                    <a:pt x="26" y="7"/>
                    <a:pt x="26" y="7"/>
                  </a:cubicBezTo>
                  <a:cubicBezTo>
                    <a:pt x="26" y="7"/>
                    <a:pt x="26" y="4"/>
                    <a:pt x="26" y="4"/>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8" name="Freeform 36"/>
            <p:cNvSpPr/>
            <p:nvPr/>
          </p:nvSpPr>
          <p:spPr bwMode="auto">
            <a:xfrm>
              <a:off x="1505745" y="2833421"/>
              <a:ext cx="87313" cy="333375"/>
            </a:xfrm>
            <a:custGeom>
              <a:avLst/>
              <a:gdLst>
                <a:gd name="T0" fmla="*/ 0 w 5"/>
                <a:gd name="T1" fmla="*/ 17 h 19"/>
                <a:gd name="T2" fmla="*/ 3 w 5"/>
                <a:gd name="T3" fmla="*/ 19 h 19"/>
                <a:gd name="T4" fmla="*/ 5 w 5"/>
                <a:gd name="T5" fmla="*/ 16 h 19"/>
                <a:gd name="T6" fmla="*/ 4 w 5"/>
                <a:gd name="T7" fmla="*/ 4 h 19"/>
                <a:gd name="T8" fmla="*/ 3 w 5"/>
                <a:gd name="T9" fmla="*/ 2 h 19"/>
                <a:gd name="T10" fmla="*/ 4 w 5"/>
                <a:gd name="T11" fmla="*/ 1 h 19"/>
                <a:gd name="T12" fmla="*/ 3 w 5"/>
                <a:gd name="T13" fmla="*/ 0 h 19"/>
                <a:gd name="T14" fmla="*/ 2 w 5"/>
                <a:gd name="T15" fmla="*/ 2 h 19"/>
                <a:gd name="T16" fmla="*/ 1 w 5"/>
                <a:gd name="T17" fmla="*/ 3 h 19"/>
                <a:gd name="T18" fmla="*/ 0 w 5"/>
                <a:gd name="T19"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19">
                  <a:moveTo>
                    <a:pt x="0" y="17"/>
                  </a:moveTo>
                  <a:cubicBezTo>
                    <a:pt x="3" y="19"/>
                    <a:pt x="3" y="19"/>
                    <a:pt x="3" y="19"/>
                  </a:cubicBezTo>
                  <a:cubicBezTo>
                    <a:pt x="5" y="16"/>
                    <a:pt x="5" y="16"/>
                    <a:pt x="5" y="16"/>
                  </a:cubicBezTo>
                  <a:cubicBezTo>
                    <a:pt x="5" y="16"/>
                    <a:pt x="4" y="4"/>
                    <a:pt x="4" y="4"/>
                  </a:cubicBezTo>
                  <a:cubicBezTo>
                    <a:pt x="4" y="3"/>
                    <a:pt x="3" y="2"/>
                    <a:pt x="3" y="2"/>
                  </a:cubicBezTo>
                  <a:cubicBezTo>
                    <a:pt x="4" y="1"/>
                    <a:pt x="4" y="1"/>
                    <a:pt x="4" y="1"/>
                  </a:cubicBezTo>
                  <a:cubicBezTo>
                    <a:pt x="4" y="1"/>
                    <a:pt x="3" y="0"/>
                    <a:pt x="3" y="0"/>
                  </a:cubicBezTo>
                  <a:cubicBezTo>
                    <a:pt x="2" y="0"/>
                    <a:pt x="2" y="2"/>
                    <a:pt x="2" y="2"/>
                  </a:cubicBezTo>
                  <a:cubicBezTo>
                    <a:pt x="1" y="3"/>
                    <a:pt x="1" y="3"/>
                    <a:pt x="1" y="3"/>
                  </a:cubicBezTo>
                  <a:lnTo>
                    <a:pt x="0" y="17"/>
                  </a:ln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469" name="矩形 468"/>
          <p:cNvSpPr/>
          <p:nvPr/>
        </p:nvSpPr>
        <p:spPr>
          <a:xfrm>
            <a:off x="7769674" y="2074280"/>
            <a:ext cx="28800" cy="15804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endParaRPr>
          </a:p>
        </p:txBody>
      </p:sp>
      <p:sp>
        <p:nvSpPr>
          <p:cNvPr id="470" name="矩形 469"/>
          <p:cNvSpPr/>
          <p:nvPr/>
        </p:nvSpPr>
        <p:spPr>
          <a:xfrm>
            <a:off x="6100062" y="1998496"/>
            <a:ext cx="1650488" cy="1713033"/>
          </a:xfrm>
          <a:prstGeom prst="rect">
            <a:avLst/>
          </a:prstGeom>
        </p:spPr>
        <p:txBody>
          <a:bodyPr wrap="square">
            <a:spAutoFit/>
          </a:bodyPr>
          <a:lstStyle/>
          <a:p>
            <a:pPr algn="just">
              <a:lnSpc>
                <a:spcPts val="1600"/>
              </a:lnSpc>
            </a:pPr>
            <a:r>
              <a:rPr lang="zh-CN" altLang="en-US" sz="1000" dirty="0">
                <a:solidFill>
                  <a:prstClr val="black">
                    <a:lumMod val="50000"/>
                    <a:lumOff val="50000"/>
                  </a:prstClr>
                </a:solidFill>
                <a:latin typeface="微软雅黑" panose="020B0503020204020204" pitchFamily="34" charset="-122"/>
                <a:ea typeface="微软雅黑" panose="020B0503020204020204" pitchFamily="34" charset="-122"/>
              </a:rPr>
              <a:t>本套图表使用了主题色设置，可以更换您喜欢的颜色，大家可以联系作者索取获得主题色使用的教程。本套图表使用了主题色设置，可以更换您喜欢的颜色，大家可以联系作者索取获得主题色使用的教程。</a:t>
            </a:r>
          </a:p>
        </p:txBody>
      </p:sp>
      <p:sp>
        <p:nvSpPr>
          <p:cNvPr id="471" name="椭圆 470"/>
          <p:cNvSpPr/>
          <p:nvPr/>
        </p:nvSpPr>
        <p:spPr>
          <a:xfrm>
            <a:off x="7750550" y="3591076"/>
            <a:ext cx="781890" cy="150433"/>
          </a:xfrm>
          <a:prstGeom prst="ellipse">
            <a:avLst/>
          </a:prstGeom>
          <a:gradFill flip="none" rotWithShape="1">
            <a:gsLst>
              <a:gs pos="0">
                <a:schemeClr val="tx1">
                  <a:alpha val="62000"/>
                </a:schemeClr>
              </a:gs>
              <a:gs pos="100000">
                <a:srgbClr val="FFFFFF">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72" name="组合 471"/>
          <p:cNvGrpSpPr/>
          <p:nvPr/>
        </p:nvGrpSpPr>
        <p:grpSpPr>
          <a:xfrm>
            <a:off x="7805976" y="2896717"/>
            <a:ext cx="480958" cy="788987"/>
            <a:chOff x="6977063" y="2655888"/>
            <a:chExt cx="847725" cy="1390649"/>
          </a:xfrm>
        </p:grpSpPr>
        <p:sp>
          <p:nvSpPr>
            <p:cNvPr id="473" name="Freeform 41"/>
            <p:cNvSpPr/>
            <p:nvPr/>
          </p:nvSpPr>
          <p:spPr bwMode="auto">
            <a:xfrm>
              <a:off x="7535863" y="2825750"/>
              <a:ext cx="101600" cy="84137"/>
            </a:xfrm>
            <a:custGeom>
              <a:avLst/>
              <a:gdLst>
                <a:gd name="T0" fmla="*/ 4 w 6"/>
                <a:gd name="T1" fmla="*/ 5 h 5"/>
                <a:gd name="T2" fmla="*/ 3 w 6"/>
                <a:gd name="T3" fmla="*/ 5 h 5"/>
                <a:gd name="T4" fmla="*/ 1 w 6"/>
                <a:gd name="T5" fmla="*/ 4 h 5"/>
                <a:gd name="T6" fmla="*/ 0 w 6"/>
                <a:gd name="T7" fmla="*/ 4 h 5"/>
                <a:gd name="T8" fmla="*/ 0 w 6"/>
                <a:gd name="T9" fmla="*/ 1 h 5"/>
                <a:gd name="T10" fmla="*/ 5 w 6"/>
                <a:gd name="T11" fmla="*/ 0 h 5"/>
                <a:gd name="T12" fmla="*/ 6 w 6"/>
                <a:gd name="T13" fmla="*/ 2 h 5"/>
                <a:gd name="T14" fmla="*/ 4 w 6"/>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5">
                  <a:moveTo>
                    <a:pt x="4" y="5"/>
                  </a:moveTo>
                  <a:cubicBezTo>
                    <a:pt x="4" y="5"/>
                    <a:pt x="3" y="4"/>
                    <a:pt x="3" y="5"/>
                  </a:cubicBezTo>
                  <a:cubicBezTo>
                    <a:pt x="3" y="5"/>
                    <a:pt x="1" y="5"/>
                    <a:pt x="1" y="4"/>
                  </a:cubicBezTo>
                  <a:cubicBezTo>
                    <a:pt x="0" y="4"/>
                    <a:pt x="0" y="4"/>
                    <a:pt x="0" y="4"/>
                  </a:cubicBezTo>
                  <a:cubicBezTo>
                    <a:pt x="0" y="1"/>
                    <a:pt x="0" y="1"/>
                    <a:pt x="0" y="1"/>
                  </a:cubicBezTo>
                  <a:cubicBezTo>
                    <a:pt x="0" y="1"/>
                    <a:pt x="3" y="3"/>
                    <a:pt x="5" y="0"/>
                  </a:cubicBezTo>
                  <a:cubicBezTo>
                    <a:pt x="5" y="0"/>
                    <a:pt x="5" y="1"/>
                    <a:pt x="6" y="2"/>
                  </a:cubicBezTo>
                  <a:cubicBezTo>
                    <a:pt x="6" y="2"/>
                    <a:pt x="5" y="4"/>
                    <a:pt x="4" y="5"/>
                  </a:cubicBezTo>
                  <a:close/>
                </a:path>
              </a:pathLst>
            </a:custGeom>
            <a:solidFill>
              <a:srgbClr val="D69B6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4" name="Freeform 42"/>
            <p:cNvSpPr/>
            <p:nvPr/>
          </p:nvSpPr>
          <p:spPr bwMode="auto">
            <a:xfrm>
              <a:off x="7502525" y="2673350"/>
              <a:ext cx="134938" cy="203200"/>
            </a:xfrm>
            <a:custGeom>
              <a:avLst/>
              <a:gdLst>
                <a:gd name="T0" fmla="*/ 8 w 8"/>
                <a:gd name="T1" fmla="*/ 5 h 12"/>
                <a:gd name="T2" fmla="*/ 8 w 8"/>
                <a:gd name="T3" fmla="*/ 6 h 12"/>
                <a:gd name="T4" fmla="*/ 8 w 8"/>
                <a:gd name="T5" fmla="*/ 7 h 12"/>
                <a:gd name="T6" fmla="*/ 8 w 8"/>
                <a:gd name="T7" fmla="*/ 8 h 12"/>
                <a:gd name="T8" fmla="*/ 8 w 8"/>
                <a:gd name="T9" fmla="*/ 9 h 12"/>
                <a:gd name="T10" fmla="*/ 6 w 8"/>
                <a:gd name="T11" fmla="*/ 12 h 12"/>
                <a:gd name="T12" fmla="*/ 4 w 8"/>
                <a:gd name="T13" fmla="*/ 12 h 12"/>
                <a:gd name="T14" fmla="*/ 1 w 8"/>
                <a:gd name="T15" fmla="*/ 9 h 12"/>
                <a:gd name="T16" fmla="*/ 1 w 8"/>
                <a:gd name="T17" fmla="*/ 8 h 12"/>
                <a:gd name="T18" fmla="*/ 1 w 8"/>
                <a:gd name="T19" fmla="*/ 8 h 12"/>
                <a:gd name="T20" fmla="*/ 0 w 8"/>
                <a:gd name="T21" fmla="*/ 7 h 12"/>
                <a:gd name="T22" fmla="*/ 0 w 8"/>
                <a:gd name="T23" fmla="*/ 6 h 12"/>
                <a:gd name="T24" fmla="*/ 0 w 8"/>
                <a:gd name="T25" fmla="*/ 4 h 12"/>
                <a:gd name="T26" fmla="*/ 3 w 8"/>
                <a:gd name="T27" fmla="*/ 1 h 12"/>
                <a:gd name="T28" fmla="*/ 8 w 8"/>
                <a:gd name="T29" fmla="*/ 3 h 12"/>
                <a:gd name="T30" fmla="*/ 8 w 8"/>
                <a:gd name="T31" fmla="*/ 5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2">
                  <a:moveTo>
                    <a:pt x="8" y="5"/>
                  </a:moveTo>
                  <a:cubicBezTo>
                    <a:pt x="8" y="5"/>
                    <a:pt x="8" y="6"/>
                    <a:pt x="8" y="6"/>
                  </a:cubicBezTo>
                  <a:cubicBezTo>
                    <a:pt x="8" y="6"/>
                    <a:pt x="8" y="7"/>
                    <a:pt x="8" y="7"/>
                  </a:cubicBezTo>
                  <a:cubicBezTo>
                    <a:pt x="8" y="7"/>
                    <a:pt x="8" y="8"/>
                    <a:pt x="8" y="8"/>
                  </a:cubicBezTo>
                  <a:cubicBezTo>
                    <a:pt x="8" y="8"/>
                    <a:pt x="8" y="9"/>
                    <a:pt x="8" y="9"/>
                  </a:cubicBezTo>
                  <a:cubicBezTo>
                    <a:pt x="7" y="9"/>
                    <a:pt x="7" y="11"/>
                    <a:pt x="6" y="12"/>
                  </a:cubicBezTo>
                  <a:cubicBezTo>
                    <a:pt x="5" y="12"/>
                    <a:pt x="4" y="12"/>
                    <a:pt x="4" y="12"/>
                  </a:cubicBezTo>
                  <a:cubicBezTo>
                    <a:pt x="3" y="11"/>
                    <a:pt x="2" y="10"/>
                    <a:pt x="1" y="9"/>
                  </a:cubicBezTo>
                  <a:cubicBezTo>
                    <a:pt x="1" y="9"/>
                    <a:pt x="1" y="8"/>
                    <a:pt x="1" y="8"/>
                  </a:cubicBezTo>
                  <a:cubicBezTo>
                    <a:pt x="1" y="8"/>
                    <a:pt x="1" y="8"/>
                    <a:pt x="1" y="8"/>
                  </a:cubicBezTo>
                  <a:cubicBezTo>
                    <a:pt x="1" y="8"/>
                    <a:pt x="1" y="8"/>
                    <a:pt x="0" y="7"/>
                  </a:cubicBezTo>
                  <a:cubicBezTo>
                    <a:pt x="0" y="7"/>
                    <a:pt x="0" y="6"/>
                    <a:pt x="0" y="6"/>
                  </a:cubicBezTo>
                  <a:cubicBezTo>
                    <a:pt x="0" y="6"/>
                    <a:pt x="0" y="4"/>
                    <a:pt x="0" y="4"/>
                  </a:cubicBezTo>
                  <a:cubicBezTo>
                    <a:pt x="0" y="4"/>
                    <a:pt x="1" y="1"/>
                    <a:pt x="3" y="1"/>
                  </a:cubicBezTo>
                  <a:cubicBezTo>
                    <a:pt x="6" y="0"/>
                    <a:pt x="7" y="2"/>
                    <a:pt x="8" y="3"/>
                  </a:cubicBezTo>
                  <a:cubicBezTo>
                    <a:pt x="8" y="3"/>
                    <a:pt x="8" y="4"/>
                    <a:pt x="8" y="5"/>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5" name="Freeform 43"/>
            <p:cNvSpPr/>
            <p:nvPr/>
          </p:nvSpPr>
          <p:spPr bwMode="auto">
            <a:xfrm>
              <a:off x="7502525" y="2690813"/>
              <a:ext cx="134938" cy="185737"/>
            </a:xfrm>
            <a:custGeom>
              <a:avLst/>
              <a:gdLst>
                <a:gd name="T0" fmla="*/ 0 w 8"/>
                <a:gd name="T1" fmla="*/ 5 h 11"/>
                <a:gd name="T2" fmla="*/ 0 w 8"/>
                <a:gd name="T3" fmla="*/ 3 h 11"/>
                <a:gd name="T4" fmla="*/ 1 w 8"/>
                <a:gd name="T5" fmla="*/ 0 h 11"/>
                <a:gd name="T6" fmla="*/ 2 w 8"/>
                <a:gd name="T7" fmla="*/ 1 h 11"/>
                <a:gd name="T8" fmla="*/ 2 w 8"/>
                <a:gd name="T9" fmla="*/ 4 h 11"/>
                <a:gd name="T10" fmla="*/ 2 w 8"/>
                <a:gd name="T11" fmla="*/ 6 h 11"/>
                <a:gd name="T12" fmla="*/ 2 w 8"/>
                <a:gd name="T13" fmla="*/ 7 h 11"/>
                <a:gd name="T14" fmla="*/ 4 w 8"/>
                <a:gd name="T15" fmla="*/ 9 h 11"/>
                <a:gd name="T16" fmla="*/ 4 w 8"/>
                <a:gd name="T17" fmla="*/ 10 h 11"/>
                <a:gd name="T18" fmla="*/ 6 w 8"/>
                <a:gd name="T19" fmla="*/ 10 h 11"/>
                <a:gd name="T20" fmla="*/ 7 w 8"/>
                <a:gd name="T21" fmla="*/ 8 h 11"/>
                <a:gd name="T22" fmla="*/ 7 w 8"/>
                <a:gd name="T23" fmla="*/ 7 h 11"/>
                <a:gd name="T24" fmla="*/ 7 w 8"/>
                <a:gd name="T25" fmla="*/ 7 h 11"/>
                <a:gd name="T26" fmla="*/ 7 w 8"/>
                <a:gd name="T27" fmla="*/ 5 h 11"/>
                <a:gd name="T28" fmla="*/ 6 w 8"/>
                <a:gd name="T29" fmla="*/ 4 h 11"/>
                <a:gd name="T30" fmla="*/ 6 w 8"/>
                <a:gd name="T31" fmla="*/ 3 h 11"/>
                <a:gd name="T32" fmla="*/ 6 w 8"/>
                <a:gd name="T33" fmla="*/ 1 h 11"/>
                <a:gd name="T34" fmla="*/ 6 w 8"/>
                <a:gd name="T35" fmla="*/ 0 h 11"/>
                <a:gd name="T36" fmla="*/ 8 w 8"/>
                <a:gd name="T37" fmla="*/ 2 h 11"/>
                <a:gd name="T38" fmla="*/ 8 w 8"/>
                <a:gd name="T39" fmla="*/ 4 h 11"/>
                <a:gd name="T40" fmla="*/ 8 w 8"/>
                <a:gd name="T41" fmla="*/ 5 h 11"/>
                <a:gd name="T42" fmla="*/ 8 w 8"/>
                <a:gd name="T43" fmla="*/ 6 h 11"/>
                <a:gd name="T44" fmla="*/ 8 w 8"/>
                <a:gd name="T45" fmla="*/ 7 h 11"/>
                <a:gd name="T46" fmla="*/ 8 w 8"/>
                <a:gd name="T47" fmla="*/ 8 h 11"/>
                <a:gd name="T48" fmla="*/ 6 w 8"/>
                <a:gd name="T49" fmla="*/ 11 h 11"/>
                <a:gd name="T50" fmla="*/ 4 w 8"/>
                <a:gd name="T51" fmla="*/ 11 h 11"/>
                <a:gd name="T52" fmla="*/ 1 w 8"/>
                <a:gd name="T53" fmla="*/ 8 h 11"/>
                <a:gd name="T54" fmla="*/ 1 w 8"/>
                <a:gd name="T55" fmla="*/ 7 h 11"/>
                <a:gd name="T56" fmla="*/ 1 w 8"/>
                <a:gd name="T57" fmla="*/ 7 h 11"/>
                <a:gd name="T58" fmla="*/ 0 w 8"/>
                <a:gd name="T59" fmla="*/ 6 h 11"/>
                <a:gd name="T60" fmla="*/ 0 w 8"/>
                <a:gd name="T61"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 h="11">
                  <a:moveTo>
                    <a:pt x="0" y="5"/>
                  </a:moveTo>
                  <a:cubicBezTo>
                    <a:pt x="0" y="5"/>
                    <a:pt x="0" y="3"/>
                    <a:pt x="0" y="3"/>
                  </a:cubicBezTo>
                  <a:cubicBezTo>
                    <a:pt x="0" y="3"/>
                    <a:pt x="0" y="1"/>
                    <a:pt x="1" y="0"/>
                  </a:cubicBezTo>
                  <a:cubicBezTo>
                    <a:pt x="2" y="1"/>
                    <a:pt x="2" y="1"/>
                    <a:pt x="2" y="1"/>
                  </a:cubicBezTo>
                  <a:cubicBezTo>
                    <a:pt x="2" y="1"/>
                    <a:pt x="2" y="4"/>
                    <a:pt x="2" y="4"/>
                  </a:cubicBezTo>
                  <a:cubicBezTo>
                    <a:pt x="2" y="4"/>
                    <a:pt x="2" y="5"/>
                    <a:pt x="2" y="6"/>
                  </a:cubicBezTo>
                  <a:cubicBezTo>
                    <a:pt x="2" y="6"/>
                    <a:pt x="2" y="6"/>
                    <a:pt x="2" y="7"/>
                  </a:cubicBezTo>
                  <a:cubicBezTo>
                    <a:pt x="2" y="8"/>
                    <a:pt x="2" y="9"/>
                    <a:pt x="4" y="9"/>
                  </a:cubicBezTo>
                  <a:cubicBezTo>
                    <a:pt x="4" y="9"/>
                    <a:pt x="4" y="10"/>
                    <a:pt x="4" y="10"/>
                  </a:cubicBezTo>
                  <a:cubicBezTo>
                    <a:pt x="4" y="10"/>
                    <a:pt x="5" y="11"/>
                    <a:pt x="6" y="10"/>
                  </a:cubicBezTo>
                  <a:cubicBezTo>
                    <a:pt x="6" y="10"/>
                    <a:pt x="7" y="8"/>
                    <a:pt x="7" y="8"/>
                  </a:cubicBezTo>
                  <a:cubicBezTo>
                    <a:pt x="7" y="8"/>
                    <a:pt x="7" y="7"/>
                    <a:pt x="7" y="7"/>
                  </a:cubicBezTo>
                  <a:cubicBezTo>
                    <a:pt x="7" y="7"/>
                    <a:pt x="7" y="7"/>
                    <a:pt x="7" y="7"/>
                  </a:cubicBezTo>
                  <a:cubicBezTo>
                    <a:pt x="7" y="6"/>
                    <a:pt x="7" y="5"/>
                    <a:pt x="7" y="5"/>
                  </a:cubicBezTo>
                  <a:cubicBezTo>
                    <a:pt x="7" y="5"/>
                    <a:pt x="7" y="4"/>
                    <a:pt x="6" y="4"/>
                  </a:cubicBezTo>
                  <a:cubicBezTo>
                    <a:pt x="6" y="4"/>
                    <a:pt x="6" y="3"/>
                    <a:pt x="6" y="3"/>
                  </a:cubicBezTo>
                  <a:cubicBezTo>
                    <a:pt x="6" y="2"/>
                    <a:pt x="6" y="1"/>
                    <a:pt x="6" y="1"/>
                  </a:cubicBezTo>
                  <a:cubicBezTo>
                    <a:pt x="6" y="1"/>
                    <a:pt x="6" y="1"/>
                    <a:pt x="6" y="0"/>
                  </a:cubicBezTo>
                  <a:cubicBezTo>
                    <a:pt x="7" y="1"/>
                    <a:pt x="7" y="2"/>
                    <a:pt x="8" y="2"/>
                  </a:cubicBezTo>
                  <a:cubicBezTo>
                    <a:pt x="8" y="2"/>
                    <a:pt x="8" y="3"/>
                    <a:pt x="8" y="4"/>
                  </a:cubicBezTo>
                  <a:cubicBezTo>
                    <a:pt x="8" y="4"/>
                    <a:pt x="8" y="5"/>
                    <a:pt x="8" y="5"/>
                  </a:cubicBezTo>
                  <a:cubicBezTo>
                    <a:pt x="8" y="5"/>
                    <a:pt x="8" y="6"/>
                    <a:pt x="8" y="6"/>
                  </a:cubicBezTo>
                  <a:cubicBezTo>
                    <a:pt x="8" y="6"/>
                    <a:pt x="8" y="7"/>
                    <a:pt x="8" y="7"/>
                  </a:cubicBezTo>
                  <a:cubicBezTo>
                    <a:pt x="8" y="7"/>
                    <a:pt x="8" y="8"/>
                    <a:pt x="8" y="8"/>
                  </a:cubicBezTo>
                  <a:cubicBezTo>
                    <a:pt x="7" y="8"/>
                    <a:pt x="7" y="10"/>
                    <a:pt x="6" y="11"/>
                  </a:cubicBezTo>
                  <a:cubicBezTo>
                    <a:pt x="5" y="11"/>
                    <a:pt x="4" y="11"/>
                    <a:pt x="4" y="11"/>
                  </a:cubicBezTo>
                  <a:cubicBezTo>
                    <a:pt x="3" y="10"/>
                    <a:pt x="2" y="9"/>
                    <a:pt x="1" y="8"/>
                  </a:cubicBezTo>
                  <a:cubicBezTo>
                    <a:pt x="1" y="8"/>
                    <a:pt x="1" y="7"/>
                    <a:pt x="1" y="7"/>
                  </a:cubicBezTo>
                  <a:cubicBezTo>
                    <a:pt x="1" y="7"/>
                    <a:pt x="1" y="7"/>
                    <a:pt x="1" y="7"/>
                  </a:cubicBezTo>
                  <a:cubicBezTo>
                    <a:pt x="1" y="7"/>
                    <a:pt x="1" y="7"/>
                    <a:pt x="0" y="6"/>
                  </a:cubicBezTo>
                  <a:cubicBezTo>
                    <a:pt x="0" y="6"/>
                    <a:pt x="0" y="5"/>
                    <a:pt x="0" y="5"/>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6" name="Freeform 44"/>
            <p:cNvSpPr/>
            <p:nvPr/>
          </p:nvSpPr>
          <p:spPr bwMode="auto">
            <a:xfrm>
              <a:off x="7502525" y="2655888"/>
              <a:ext cx="134938" cy="152400"/>
            </a:xfrm>
            <a:custGeom>
              <a:avLst/>
              <a:gdLst>
                <a:gd name="T0" fmla="*/ 8 w 8"/>
                <a:gd name="T1" fmla="*/ 7 h 9"/>
                <a:gd name="T2" fmla="*/ 8 w 8"/>
                <a:gd name="T3" fmla="*/ 7 h 9"/>
                <a:gd name="T4" fmla="*/ 7 w 8"/>
                <a:gd name="T5" fmla="*/ 6 h 9"/>
                <a:gd name="T6" fmla="*/ 7 w 8"/>
                <a:gd name="T7" fmla="*/ 4 h 9"/>
                <a:gd name="T8" fmla="*/ 3 w 8"/>
                <a:gd name="T9" fmla="*/ 4 h 9"/>
                <a:gd name="T10" fmla="*/ 2 w 8"/>
                <a:gd name="T11" fmla="*/ 4 h 9"/>
                <a:gd name="T12" fmla="*/ 1 w 8"/>
                <a:gd name="T13" fmla="*/ 6 h 9"/>
                <a:gd name="T14" fmla="*/ 1 w 8"/>
                <a:gd name="T15" fmla="*/ 8 h 9"/>
                <a:gd name="T16" fmla="*/ 1 w 8"/>
                <a:gd name="T17" fmla="*/ 9 h 9"/>
                <a:gd name="T18" fmla="*/ 1 w 8"/>
                <a:gd name="T19" fmla="*/ 9 h 9"/>
                <a:gd name="T20" fmla="*/ 1 w 8"/>
                <a:gd name="T21" fmla="*/ 7 h 9"/>
                <a:gd name="T22" fmla="*/ 0 w 8"/>
                <a:gd name="T23" fmla="*/ 7 h 9"/>
                <a:gd name="T24" fmla="*/ 0 w 8"/>
                <a:gd name="T25" fmla="*/ 6 h 9"/>
                <a:gd name="T26" fmla="*/ 0 w 8"/>
                <a:gd name="T27" fmla="*/ 5 h 9"/>
                <a:gd name="T28" fmla="*/ 2 w 8"/>
                <a:gd name="T29" fmla="*/ 1 h 9"/>
                <a:gd name="T30" fmla="*/ 4 w 8"/>
                <a:gd name="T31" fmla="*/ 1 h 9"/>
                <a:gd name="T32" fmla="*/ 7 w 8"/>
                <a:gd name="T33" fmla="*/ 2 h 9"/>
                <a:gd name="T34" fmla="*/ 8 w 8"/>
                <a:gd name="T35" fmla="*/ 4 h 9"/>
                <a:gd name="T36" fmla="*/ 8 w 8"/>
                <a:gd name="T37" fmla="*/ 6 h 9"/>
                <a:gd name="T38" fmla="*/ 8 w 8"/>
                <a:gd name="T39" fmla="*/ 6 h 9"/>
                <a:gd name="T40" fmla="*/ 8 w 8"/>
                <a:gd name="T41"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 h="9">
                  <a:moveTo>
                    <a:pt x="8" y="7"/>
                  </a:moveTo>
                  <a:cubicBezTo>
                    <a:pt x="8" y="7"/>
                    <a:pt x="8" y="7"/>
                    <a:pt x="8" y="7"/>
                  </a:cubicBezTo>
                  <a:cubicBezTo>
                    <a:pt x="8" y="7"/>
                    <a:pt x="7" y="6"/>
                    <a:pt x="7" y="6"/>
                  </a:cubicBezTo>
                  <a:cubicBezTo>
                    <a:pt x="7" y="5"/>
                    <a:pt x="6" y="4"/>
                    <a:pt x="7" y="4"/>
                  </a:cubicBezTo>
                  <a:cubicBezTo>
                    <a:pt x="7" y="4"/>
                    <a:pt x="4" y="3"/>
                    <a:pt x="3" y="4"/>
                  </a:cubicBezTo>
                  <a:cubicBezTo>
                    <a:pt x="3" y="4"/>
                    <a:pt x="2" y="4"/>
                    <a:pt x="2" y="4"/>
                  </a:cubicBezTo>
                  <a:cubicBezTo>
                    <a:pt x="2" y="4"/>
                    <a:pt x="1" y="5"/>
                    <a:pt x="1" y="6"/>
                  </a:cubicBezTo>
                  <a:cubicBezTo>
                    <a:pt x="1" y="6"/>
                    <a:pt x="1" y="7"/>
                    <a:pt x="1" y="8"/>
                  </a:cubicBezTo>
                  <a:cubicBezTo>
                    <a:pt x="1" y="8"/>
                    <a:pt x="1" y="9"/>
                    <a:pt x="1" y="9"/>
                  </a:cubicBezTo>
                  <a:cubicBezTo>
                    <a:pt x="1" y="9"/>
                    <a:pt x="1" y="9"/>
                    <a:pt x="1" y="9"/>
                  </a:cubicBezTo>
                  <a:cubicBezTo>
                    <a:pt x="1" y="9"/>
                    <a:pt x="1" y="7"/>
                    <a:pt x="1" y="7"/>
                  </a:cubicBezTo>
                  <a:cubicBezTo>
                    <a:pt x="0" y="7"/>
                    <a:pt x="0" y="7"/>
                    <a:pt x="0" y="7"/>
                  </a:cubicBezTo>
                  <a:cubicBezTo>
                    <a:pt x="0" y="7"/>
                    <a:pt x="0" y="7"/>
                    <a:pt x="0" y="6"/>
                  </a:cubicBezTo>
                  <a:cubicBezTo>
                    <a:pt x="0" y="6"/>
                    <a:pt x="0" y="5"/>
                    <a:pt x="0" y="5"/>
                  </a:cubicBezTo>
                  <a:cubicBezTo>
                    <a:pt x="0" y="5"/>
                    <a:pt x="0" y="3"/>
                    <a:pt x="2" y="1"/>
                  </a:cubicBezTo>
                  <a:cubicBezTo>
                    <a:pt x="3" y="0"/>
                    <a:pt x="4" y="1"/>
                    <a:pt x="4" y="1"/>
                  </a:cubicBezTo>
                  <a:cubicBezTo>
                    <a:pt x="4" y="1"/>
                    <a:pt x="6" y="1"/>
                    <a:pt x="7" y="2"/>
                  </a:cubicBezTo>
                  <a:cubicBezTo>
                    <a:pt x="7" y="2"/>
                    <a:pt x="8" y="3"/>
                    <a:pt x="8" y="4"/>
                  </a:cubicBezTo>
                  <a:cubicBezTo>
                    <a:pt x="8" y="4"/>
                    <a:pt x="8" y="6"/>
                    <a:pt x="8" y="6"/>
                  </a:cubicBezTo>
                  <a:cubicBezTo>
                    <a:pt x="8" y="6"/>
                    <a:pt x="8" y="6"/>
                    <a:pt x="8" y="6"/>
                  </a:cubicBezTo>
                  <a:cubicBezTo>
                    <a:pt x="8" y="6"/>
                    <a:pt x="8" y="7"/>
                    <a:pt x="8" y="7"/>
                  </a:cubicBezTo>
                </a:path>
              </a:pathLst>
            </a:custGeom>
            <a:solidFill>
              <a:srgbClr val="4127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7" name="Freeform 45"/>
            <p:cNvSpPr/>
            <p:nvPr/>
          </p:nvSpPr>
          <p:spPr bwMode="auto">
            <a:xfrm>
              <a:off x="7705725" y="3300413"/>
              <a:ext cx="68263" cy="119062"/>
            </a:xfrm>
            <a:custGeom>
              <a:avLst/>
              <a:gdLst>
                <a:gd name="T0" fmla="*/ 3 w 4"/>
                <a:gd name="T1" fmla="*/ 0 h 7"/>
                <a:gd name="T2" fmla="*/ 3 w 4"/>
                <a:gd name="T3" fmla="*/ 6 h 7"/>
                <a:gd name="T4" fmla="*/ 0 w 4"/>
                <a:gd name="T5" fmla="*/ 7 h 7"/>
                <a:gd name="T6" fmla="*/ 2 w 4"/>
                <a:gd name="T7" fmla="*/ 0 h 7"/>
                <a:gd name="T8" fmla="*/ 3 w 4"/>
                <a:gd name="T9" fmla="*/ 0 h 7"/>
              </a:gdLst>
              <a:ahLst/>
              <a:cxnLst>
                <a:cxn ang="0">
                  <a:pos x="T0" y="T1"/>
                </a:cxn>
                <a:cxn ang="0">
                  <a:pos x="T2" y="T3"/>
                </a:cxn>
                <a:cxn ang="0">
                  <a:pos x="T4" y="T5"/>
                </a:cxn>
                <a:cxn ang="0">
                  <a:pos x="T6" y="T7"/>
                </a:cxn>
                <a:cxn ang="0">
                  <a:pos x="T8" y="T9"/>
                </a:cxn>
              </a:cxnLst>
              <a:rect l="0" t="0" r="r" b="b"/>
              <a:pathLst>
                <a:path w="4" h="7">
                  <a:moveTo>
                    <a:pt x="3" y="0"/>
                  </a:moveTo>
                  <a:cubicBezTo>
                    <a:pt x="3" y="0"/>
                    <a:pt x="4" y="5"/>
                    <a:pt x="3" y="6"/>
                  </a:cubicBezTo>
                  <a:cubicBezTo>
                    <a:pt x="3" y="6"/>
                    <a:pt x="0" y="7"/>
                    <a:pt x="0" y="7"/>
                  </a:cubicBezTo>
                  <a:cubicBezTo>
                    <a:pt x="2" y="0"/>
                    <a:pt x="2" y="0"/>
                    <a:pt x="2" y="0"/>
                  </a:cubicBezTo>
                  <a:lnTo>
                    <a:pt x="3"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8" name="Freeform 46"/>
            <p:cNvSpPr/>
            <p:nvPr/>
          </p:nvSpPr>
          <p:spPr bwMode="auto">
            <a:xfrm>
              <a:off x="7688263" y="3300413"/>
              <a:ext cx="50800" cy="84137"/>
            </a:xfrm>
            <a:custGeom>
              <a:avLst/>
              <a:gdLst>
                <a:gd name="T0" fmla="*/ 3 w 3"/>
                <a:gd name="T1" fmla="*/ 2 h 5"/>
                <a:gd name="T2" fmla="*/ 2 w 3"/>
                <a:gd name="T3" fmla="*/ 5 h 5"/>
                <a:gd name="T4" fmla="*/ 2 w 3"/>
                <a:gd name="T5" fmla="*/ 3 h 5"/>
                <a:gd name="T6" fmla="*/ 1 w 3"/>
                <a:gd name="T7" fmla="*/ 0 h 5"/>
                <a:gd name="T8" fmla="*/ 3 w 3"/>
                <a:gd name="T9" fmla="*/ 2 h 5"/>
              </a:gdLst>
              <a:ahLst/>
              <a:cxnLst>
                <a:cxn ang="0">
                  <a:pos x="T0" y="T1"/>
                </a:cxn>
                <a:cxn ang="0">
                  <a:pos x="T2" y="T3"/>
                </a:cxn>
                <a:cxn ang="0">
                  <a:pos x="T4" y="T5"/>
                </a:cxn>
                <a:cxn ang="0">
                  <a:pos x="T6" y="T7"/>
                </a:cxn>
                <a:cxn ang="0">
                  <a:pos x="T8" y="T9"/>
                </a:cxn>
              </a:cxnLst>
              <a:rect l="0" t="0" r="r" b="b"/>
              <a:pathLst>
                <a:path w="3" h="5">
                  <a:moveTo>
                    <a:pt x="3" y="2"/>
                  </a:moveTo>
                  <a:cubicBezTo>
                    <a:pt x="3" y="2"/>
                    <a:pt x="3" y="5"/>
                    <a:pt x="2" y="5"/>
                  </a:cubicBezTo>
                  <a:cubicBezTo>
                    <a:pt x="2" y="5"/>
                    <a:pt x="2" y="3"/>
                    <a:pt x="2" y="3"/>
                  </a:cubicBezTo>
                  <a:cubicBezTo>
                    <a:pt x="2" y="3"/>
                    <a:pt x="0" y="2"/>
                    <a:pt x="1" y="0"/>
                  </a:cubicBezTo>
                  <a:lnTo>
                    <a:pt x="3" y="2"/>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9" name="Freeform 47"/>
            <p:cNvSpPr/>
            <p:nvPr/>
          </p:nvSpPr>
          <p:spPr bwMode="auto">
            <a:xfrm>
              <a:off x="7434263" y="2843213"/>
              <a:ext cx="288925" cy="474662"/>
            </a:xfrm>
            <a:custGeom>
              <a:avLst/>
              <a:gdLst>
                <a:gd name="T0" fmla="*/ 12 w 17"/>
                <a:gd name="T1" fmla="*/ 0 h 28"/>
                <a:gd name="T2" fmla="*/ 10 w 17"/>
                <a:gd name="T3" fmla="*/ 3 h 28"/>
                <a:gd name="T4" fmla="*/ 6 w 17"/>
                <a:gd name="T5" fmla="*/ 2 h 28"/>
                <a:gd name="T6" fmla="*/ 3 w 17"/>
                <a:gd name="T7" fmla="*/ 17 h 28"/>
                <a:gd name="T8" fmla="*/ 0 w 17"/>
                <a:gd name="T9" fmla="*/ 24 h 28"/>
                <a:gd name="T10" fmla="*/ 8 w 17"/>
                <a:gd name="T11" fmla="*/ 28 h 28"/>
                <a:gd name="T12" fmla="*/ 16 w 17"/>
                <a:gd name="T13" fmla="*/ 25 h 28"/>
                <a:gd name="T14" fmla="*/ 17 w 17"/>
                <a:gd name="T15" fmla="*/ 7 h 28"/>
                <a:gd name="T16" fmla="*/ 12 w 1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8">
                  <a:moveTo>
                    <a:pt x="12" y="0"/>
                  </a:moveTo>
                  <a:cubicBezTo>
                    <a:pt x="12" y="0"/>
                    <a:pt x="11" y="3"/>
                    <a:pt x="10" y="3"/>
                  </a:cubicBezTo>
                  <a:cubicBezTo>
                    <a:pt x="10" y="3"/>
                    <a:pt x="8" y="3"/>
                    <a:pt x="6" y="2"/>
                  </a:cubicBezTo>
                  <a:cubicBezTo>
                    <a:pt x="3" y="17"/>
                    <a:pt x="3" y="17"/>
                    <a:pt x="3" y="17"/>
                  </a:cubicBezTo>
                  <a:cubicBezTo>
                    <a:pt x="0" y="24"/>
                    <a:pt x="0" y="24"/>
                    <a:pt x="0" y="24"/>
                  </a:cubicBezTo>
                  <a:cubicBezTo>
                    <a:pt x="8" y="28"/>
                    <a:pt x="8" y="28"/>
                    <a:pt x="8" y="28"/>
                  </a:cubicBezTo>
                  <a:cubicBezTo>
                    <a:pt x="16" y="25"/>
                    <a:pt x="16" y="25"/>
                    <a:pt x="16" y="25"/>
                  </a:cubicBezTo>
                  <a:cubicBezTo>
                    <a:pt x="17" y="7"/>
                    <a:pt x="17" y="7"/>
                    <a:pt x="17" y="7"/>
                  </a:cubicBezTo>
                  <a:lnTo>
                    <a:pt x="12" y="0"/>
                  </a:lnTo>
                  <a:close/>
                </a:path>
              </a:pathLst>
            </a:custGeom>
            <a:solidFill>
              <a:srgbClr val="F5F7F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0" name="Freeform 48"/>
            <p:cNvSpPr/>
            <p:nvPr/>
          </p:nvSpPr>
          <p:spPr bwMode="auto">
            <a:xfrm>
              <a:off x="7434263" y="3232150"/>
              <a:ext cx="304800" cy="712787"/>
            </a:xfrm>
            <a:custGeom>
              <a:avLst/>
              <a:gdLst>
                <a:gd name="T0" fmla="*/ 0 w 18"/>
                <a:gd name="T1" fmla="*/ 3 h 42"/>
                <a:gd name="T2" fmla="*/ 0 w 18"/>
                <a:gd name="T3" fmla="*/ 17 h 42"/>
                <a:gd name="T4" fmla="*/ 4 w 18"/>
                <a:gd name="T5" fmla="*/ 29 h 42"/>
                <a:gd name="T6" fmla="*/ 0 w 18"/>
                <a:gd name="T7" fmla="*/ 39 h 42"/>
                <a:gd name="T8" fmla="*/ 1 w 18"/>
                <a:gd name="T9" fmla="*/ 41 h 42"/>
                <a:gd name="T10" fmla="*/ 5 w 18"/>
                <a:gd name="T11" fmla="*/ 41 h 42"/>
                <a:gd name="T12" fmla="*/ 5 w 18"/>
                <a:gd name="T13" fmla="*/ 39 h 42"/>
                <a:gd name="T14" fmla="*/ 7 w 18"/>
                <a:gd name="T15" fmla="*/ 38 h 42"/>
                <a:gd name="T16" fmla="*/ 7 w 18"/>
                <a:gd name="T17" fmla="*/ 39 h 42"/>
                <a:gd name="T18" fmla="*/ 11 w 18"/>
                <a:gd name="T19" fmla="*/ 40 h 42"/>
                <a:gd name="T20" fmla="*/ 11 w 18"/>
                <a:gd name="T21" fmla="*/ 37 h 42"/>
                <a:gd name="T22" fmla="*/ 10 w 18"/>
                <a:gd name="T23" fmla="*/ 34 h 42"/>
                <a:gd name="T24" fmla="*/ 9 w 18"/>
                <a:gd name="T25" fmla="*/ 33 h 42"/>
                <a:gd name="T26" fmla="*/ 13 w 18"/>
                <a:gd name="T27" fmla="*/ 19 h 42"/>
                <a:gd name="T28" fmla="*/ 17 w 18"/>
                <a:gd name="T29" fmla="*/ 9 h 42"/>
                <a:gd name="T30" fmla="*/ 17 w 18"/>
                <a:gd name="T31" fmla="*/ 7 h 42"/>
                <a:gd name="T32" fmla="*/ 16 w 18"/>
                <a:gd name="T33" fmla="*/ 5 h 42"/>
                <a:gd name="T34" fmla="*/ 14 w 18"/>
                <a:gd name="T35" fmla="*/ 1 h 42"/>
                <a:gd name="T36" fmla="*/ 1 w 18"/>
                <a:gd name="T37" fmla="*/ 0 h 42"/>
                <a:gd name="T38" fmla="*/ 0 w 18"/>
                <a:gd name="T39"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42">
                  <a:moveTo>
                    <a:pt x="0" y="3"/>
                  </a:moveTo>
                  <a:cubicBezTo>
                    <a:pt x="0" y="3"/>
                    <a:pt x="0" y="15"/>
                    <a:pt x="0" y="17"/>
                  </a:cubicBezTo>
                  <a:cubicBezTo>
                    <a:pt x="1" y="18"/>
                    <a:pt x="4" y="29"/>
                    <a:pt x="4" y="29"/>
                  </a:cubicBezTo>
                  <a:cubicBezTo>
                    <a:pt x="4" y="29"/>
                    <a:pt x="0" y="38"/>
                    <a:pt x="0" y="39"/>
                  </a:cubicBezTo>
                  <a:cubicBezTo>
                    <a:pt x="0" y="39"/>
                    <a:pt x="0" y="41"/>
                    <a:pt x="1" y="41"/>
                  </a:cubicBezTo>
                  <a:cubicBezTo>
                    <a:pt x="1" y="41"/>
                    <a:pt x="4" y="42"/>
                    <a:pt x="5" y="41"/>
                  </a:cubicBezTo>
                  <a:cubicBezTo>
                    <a:pt x="5" y="41"/>
                    <a:pt x="5" y="40"/>
                    <a:pt x="5" y="39"/>
                  </a:cubicBezTo>
                  <a:cubicBezTo>
                    <a:pt x="5" y="39"/>
                    <a:pt x="6" y="40"/>
                    <a:pt x="7" y="38"/>
                  </a:cubicBezTo>
                  <a:cubicBezTo>
                    <a:pt x="7" y="39"/>
                    <a:pt x="7" y="39"/>
                    <a:pt x="7" y="39"/>
                  </a:cubicBezTo>
                  <a:cubicBezTo>
                    <a:pt x="7" y="39"/>
                    <a:pt x="10" y="40"/>
                    <a:pt x="11" y="40"/>
                  </a:cubicBezTo>
                  <a:cubicBezTo>
                    <a:pt x="11" y="39"/>
                    <a:pt x="11" y="38"/>
                    <a:pt x="11" y="37"/>
                  </a:cubicBezTo>
                  <a:cubicBezTo>
                    <a:pt x="11" y="37"/>
                    <a:pt x="10" y="35"/>
                    <a:pt x="10" y="34"/>
                  </a:cubicBezTo>
                  <a:cubicBezTo>
                    <a:pt x="10" y="34"/>
                    <a:pt x="9" y="33"/>
                    <a:pt x="9" y="33"/>
                  </a:cubicBezTo>
                  <a:cubicBezTo>
                    <a:pt x="9" y="33"/>
                    <a:pt x="13" y="22"/>
                    <a:pt x="13" y="19"/>
                  </a:cubicBezTo>
                  <a:cubicBezTo>
                    <a:pt x="14" y="17"/>
                    <a:pt x="16" y="9"/>
                    <a:pt x="17" y="9"/>
                  </a:cubicBezTo>
                  <a:cubicBezTo>
                    <a:pt x="18" y="8"/>
                    <a:pt x="17" y="7"/>
                    <a:pt x="17" y="7"/>
                  </a:cubicBezTo>
                  <a:cubicBezTo>
                    <a:pt x="16" y="6"/>
                    <a:pt x="16" y="5"/>
                    <a:pt x="16" y="5"/>
                  </a:cubicBezTo>
                  <a:cubicBezTo>
                    <a:pt x="15" y="4"/>
                    <a:pt x="14" y="1"/>
                    <a:pt x="14" y="1"/>
                  </a:cubicBezTo>
                  <a:cubicBezTo>
                    <a:pt x="14" y="1"/>
                    <a:pt x="7" y="2"/>
                    <a:pt x="1" y="0"/>
                  </a:cubicBezTo>
                  <a:lnTo>
                    <a:pt x="0" y="3"/>
                  </a:ln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1" name="Freeform 49"/>
            <p:cNvSpPr/>
            <p:nvPr/>
          </p:nvSpPr>
          <p:spPr bwMode="auto">
            <a:xfrm>
              <a:off x="7535863" y="3808413"/>
              <a:ext cx="85725" cy="101600"/>
            </a:xfrm>
            <a:custGeom>
              <a:avLst/>
              <a:gdLst>
                <a:gd name="T0" fmla="*/ 0 w 5"/>
                <a:gd name="T1" fmla="*/ 6 h 6"/>
                <a:gd name="T2" fmla="*/ 1 w 5"/>
                <a:gd name="T3" fmla="*/ 4 h 6"/>
                <a:gd name="T4" fmla="*/ 2 w 5"/>
                <a:gd name="T5" fmla="*/ 2 h 6"/>
                <a:gd name="T6" fmla="*/ 3 w 5"/>
                <a:gd name="T7" fmla="*/ 0 h 6"/>
                <a:gd name="T8" fmla="*/ 3 w 5"/>
                <a:gd name="T9" fmla="*/ 2 h 6"/>
                <a:gd name="T10" fmla="*/ 5 w 5"/>
                <a:gd name="T11" fmla="*/ 6 h 6"/>
                <a:gd name="T12" fmla="*/ 5 w 5"/>
                <a:gd name="T13" fmla="*/ 6 h 6"/>
                <a:gd name="T14" fmla="*/ 0 w 5"/>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0" y="6"/>
                  </a:moveTo>
                  <a:cubicBezTo>
                    <a:pt x="1" y="4"/>
                    <a:pt x="1" y="4"/>
                    <a:pt x="1" y="4"/>
                  </a:cubicBezTo>
                  <a:cubicBezTo>
                    <a:pt x="2" y="3"/>
                    <a:pt x="2" y="2"/>
                    <a:pt x="2" y="2"/>
                  </a:cubicBezTo>
                  <a:cubicBezTo>
                    <a:pt x="3" y="1"/>
                    <a:pt x="3" y="0"/>
                    <a:pt x="3" y="0"/>
                  </a:cubicBezTo>
                  <a:cubicBezTo>
                    <a:pt x="3" y="0"/>
                    <a:pt x="3" y="2"/>
                    <a:pt x="3" y="2"/>
                  </a:cubicBezTo>
                  <a:cubicBezTo>
                    <a:pt x="3" y="3"/>
                    <a:pt x="4" y="4"/>
                    <a:pt x="5" y="6"/>
                  </a:cubicBezTo>
                  <a:cubicBezTo>
                    <a:pt x="5" y="6"/>
                    <a:pt x="5" y="6"/>
                    <a:pt x="5" y="6"/>
                  </a:cubicBezTo>
                  <a:cubicBezTo>
                    <a:pt x="4" y="6"/>
                    <a:pt x="0" y="6"/>
                    <a:pt x="0" y="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2" name="Freeform 50"/>
            <p:cNvSpPr/>
            <p:nvPr/>
          </p:nvSpPr>
          <p:spPr bwMode="auto">
            <a:xfrm>
              <a:off x="7434263" y="3249613"/>
              <a:ext cx="254000" cy="695325"/>
            </a:xfrm>
            <a:custGeom>
              <a:avLst/>
              <a:gdLst>
                <a:gd name="T0" fmla="*/ 1 w 15"/>
                <a:gd name="T1" fmla="*/ 40 h 41"/>
                <a:gd name="T2" fmla="*/ 0 w 15"/>
                <a:gd name="T3" fmla="*/ 38 h 41"/>
                <a:gd name="T4" fmla="*/ 4 w 15"/>
                <a:gd name="T5" fmla="*/ 28 h 41"/>
                <a:gd name="T6" fmla="*/ 0 w 15"/>
                <a:gd name="T7" fmla="*/ 16 h 41"/>
                <a:gd name="T8" fmla="*/ 0 w 15"/>
                <a:gd name="T9" fmla="*/ 4 h 41"/>
                <a:gd name="T10" fmla="*/ 0 w 15"/>
                <a:gd name="T11" fmla="*/ 4 h 41"/>
                <a:gd name="T12" fmla="*/ 1 w 15"/>
                <a:gd name="T13" fmla="*/ 6 h 41"/>
                <a:gd name="T14" fmla="*/ 1 w 15"/>
                <a:gd name="T15" fmla="*/ 12 h 41"/>
                <a:gd name="T16" fmla="*/ 3 w 15"/>
                <a:gd name="T17" fmla="*/ 23 h 41"/>
                <a:gd name="T18" fmla="*/ 5 w 15"/>
                <a:gd name="T19" fmla="*/ 22 h 41"/>
                <a:gd name="T20" fmla="*/ 4 w 15"/>
                <a:gd name="T21" fmla="*/ 15 h 41"/>
                <a:gd name="T22" fmla="*/ 5 w 15"/>
                <a:gd name="T23" fmla="*/ 16 h 41"/>
                <a:gd name="T24" fmla="*/ 4 w 15"/>
                <a:gd name="T25" fmla="*/ 11 h 41"/>
                <a:gd name="T26" fmla="*/ 6 w 15"/>
                <a:gd name="T27" fmla="*/ 14 h 41"/>
                <a:gd name="T28" fmla="*/ 5 w 15"/>
                <a:gd name="T29" fmla="*/ 10 h 41"/>
                <a:gd name="T30" fmla="*/ 5 w 15"/>
                <a:gd name="T31" fmla="*/ 4 h 41"/>
                <a:gd name="T32" fmla="*/ 6 w 15"/>
                <a:gd name="T33" fmla="*/ 8 h 41"/>
                <a:gd name="T34" fmla="*/ 8 w 15"/>
                <a:gd name="T35" fmla="*/ 9 h 41"/>
                <a:gd name="T36" fmla="*/ 9 w 15"/>
                <a:gd name="T37" fmla="*/ 2 h 41"/>
                <a:gd name="T38" fmla="*/ 12 w 15"/>
                <a:gd name="T39" fmla="*/ 0 h 41"/>
                <a:gd name="T40" fmla="*/ 14 w 15"/>
                <a:gd name="T41" fmla="*/ 0 h 41"/>
                <a:gd name="T42" fmla="*/ 15 w 15"/>
                <a:gd name="T43" fmla="*/ 2 h 41"/>
                <a:gd name="T44" fmla="*/ 11 w 15"/>
                <a:gd name="T45" fmla="*/ 7 h 41"/>
                <a:gd name="T46" fmla="*/ 9 w 15"/>
                <a:gd name="T47" fmla="*/ 9 h 41"/>
                <a:gd name="T48" fmla="*/ 14 w 15"/>
                <a:gd name="T49" fmla="*/ 8 h 41"/>
                <a:gd name="T50" fmla="*/ 8 w 15"/>
                <a:gd name="T51" fmla="*/ 10 h 41"/>
                <a:gd name="T52" fmla="*/ 12 w 15"/>
                <a:gd name="T53" fmla="*/ 10 h 41"/>
                <a:gd name="T54" fmla="*/ 7 w 15"/>
                <a:gd name="T55" fmla="*/ 13 h 41"/>
                <a:gd name="T56" fmla="*/ 7 w 15"/>
                <a:gd name="T57" fmla="*/ 15 h 41"/>
                <a:gd name="T58" fmla="*/ 4 w 15"/>
                <a:gd name="T59" fmla="*/ 28 h 41"/>
                <a:gd name="T60" fmla="*/ 1 w 15"/>
                <a:gd name="T61" fmla="*/ 37 h 41"/>
                <a:gd name="T62" fmla="*/ 4 w 15"/>
                <a:gd name="T63" fmla="*/ 37 h 41"/>
                <a:gd name="T64" fmla="*/ 6 w 15"/>
                <a:gd name="T65" fmla="*/ 37 h 41"/>
                <a:gd name="T66" fmla="*/ 6 w 15"/>
                <a:gd name="T67" fmla="*/ 39 h 41"/>
                <a:gd name="T68" fmla="*/ 5 w 15"/>
                <a:gd name="T69" fmla="*/ 38 h 41"/>
                <a:gd name="T70" fmla="*/ 5 w 15"/>
                <a:gd name="T71" fmla="*/ 40 h 41"/>
                <a:gd name="T72" fmla="*/ 1 w 15"/>
                <a:gd name="T73" fmla="*/ 4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 h="41">
                  <a:moveTo>
                    <a:pt x="1" y="40"/>
                  </a:moveTo>
                  <a:cubicBezTo>
                    <a:pt x="0" y="40"/>
                    <a:pt x="0" y="38"/>
                    <a:pt x="0" y="38"/>
                  </a:cubicBezTo>
                  <a:cubicBezTo>
                    <a:pt x="0" y="37"/>
                    <a:pt x="4" y="28"/>
                    <a:pt x="4" y="28"/>
                  </a:cubicBezTo>
                  <a:cubicBezTo>
                    <a:pt x="4" y="28"/>
                    <a:pt x="1" y="17"/>
                    <a:pt x="0" y="16"/>
                  </a:cubicBezTo>
                  <a:cubicBezTo>
                    <a:pt x="0" y="14"/>
                    <a:pt x="0" y="8"/>
                    <a:pt x="0" y="4"/>
                  </a:cubicBezTo>
                  <a:cubicBezTo>
                    <a:pt x="0" y="4"/>
                    <a:pt x="0" y="4"/>
                    <a:pt x="0" y="4"/>
                  </a:cubicBezTo>
                  <a:cubicBezTo>
                    <a:pt x="0" y="4"/>
                    <a:pt x="2" y="6"/>
                    <a:pt x="1" y="6"/>
                  </a:cubicBezTo>
                  <a:cubicBezTo>
                    <a:pt x="1" y="7"/>
                    <a:pt x="1" y="12"/>
                    <a:pt x="1" y="12"/>
                  </a:cubicBezTo>
                  <a:cubicBezTo>
                    <a:pt x="3" y="14"/>
                    <a:pt x="3" y="21"/>
                    <a:pt x="3" y="23"/>
                  </a:cubicBezTo>
                  <a:cubicBezTo>
                    <a:pt x="4" y="24"/>
                    <a:pt x="5" y="23"/>
                    <a:pt x="5" y="22"/>
                  </a:cubicBezTo>
                  <a:cubicBezTo>
                    <a:pt x="5" y="20"/>
                    <a:pt x="4" y="15"/>
                    <a:pt x="4" y="15"/>
                  </a:cubicBezTo>
                  <a:cubicBezTo>
                    <a:pt x="5" y="16"/>
                    <a:pt x="5" y="16"/>
                    <a:pt x="5" y="16"/>
                  </a:cubicBezTo>
                  <a:cubicBezTo>
                    <a:pt x="4" y="15"/>
                    <a:pt x="4" y="11"/>
                    <a:pt x="4" y="11"/>
                  </a:cubicBezTo>
                  <a:cubicBezTo>
                    <a:pt x="4" y="11"/>
                    <a:pt x="5" y="14"/>
                    <a:pt x="6" y="14"/>
                  </a:cubicBezTo>
                  <a:cubicBezTo>
                    <a:pt x="7" y="13"/>
                    <a:pt x="6" y="11"/>
                    <a:pt x="5" y="10"/>
                  </a:cubicBezTo>
                  <a:cubicBezTo>
                    <a:pt x="5" y="9"/>
                    <a:pt x="5" y="4"/>
                    <a:pt x="5" y="4"/>
                  </a:cubicBezTo>
                  <a:cubicBezTo>
                    <a:pt x="5" y="4"/>
                    <a:pt x="5" y="6"/>
                    <a:pt x="6" y="8"/>
                  </a:cubicBezTo>
                  <a:cubicBezTo>
                    <a:pt x="7" y="11"/>
                    <a:pt x="8" y="10"/>
                    <a:pt x="8" y="9"/>
                  </a:cubicBezTo>
                  <a:cubicBezTo>
                    <a:pt x="8" y="9"/>
                    <a:pt x="9" y="2"/>
                    <a:pt x="9" y="2"/>
                  </a:cubicBezTo>
                  <a:cubicBezTo>
                    <a:pt x="9" y="2"/>
                    <a:pt x="11" y="1"/>
                    <a:pt x="12" y="0"/>
                  </a:cubicBezTo>
                  <a:cubicBezTo>
                    <a:pt x="13" y="0"/>
                    <a:pt x="14" y="0"/>
                    <a:pt x="14" y="0"/>
                  </a:cubicBezTo>
                  <a:cubicBezTo>
                    <a:pt x="14" y="0"/>
                    <a:pt x="15" y="1"/>
                    <a:pt x="15" y="2"/>
                  </a:cubicBezTo>
                  <a:cubicBezTo>
                    <a:pt x="14" y="3"/>
                    <a:pt x="11" y="6"/>
                    <a:pt x="11" y="7"/>
                  </a:cubicBezTo>
                  <a:cubicBezTo>
                    <a:pt x="9" y="7"/>
                    <a:pt x="8" y="9"/>
                    <a:pt x="9" y="9"/>
                  </a:cubicBezTo>
                  <a:cubicBezTo>
                    <a:pt x="11" y="8"/>
                    <a:pt x="14" y="8"/>
                    <a:pt x="14" y="8"/>
                  </a:cubicBezTo>
                  <a:cubicBezTo>
                    <a:pt x="10" y="9"/>
                    <a:pt x="8" y="10"/>
                    <a:pt x="8" y="10"/>
                  </a:cubicBezTo>
                  <a:cubicBezTo>
                    <a:pt x="10" y="10"/>
                    <a:pt x="12" y="10"/>
                    <a:pt x="12" y="10"/>
                  </a:cubicBezTo>
                  <a:cubicBezTo>
                    <a:pt x="8" y="11"/>
                    <a:pt x="7" y="13"/>
                    <a:pt x="7" y="13"/>
                  </a:cubicBezTo>
                  <a:cubicBezTo>
                    <a:pt x="8" y="14"/>
                    <a:pt x="7" y="15"/>
                    <a:pt x="7" y="15"/>
                  </a:cubicBezTo>
                  <a:cubicBezTo>
                    <a:pt x="7" y="16"/>
                    <a:pt x="5" y="27"/>
                    <a:pt x="4" y="28"/>
                  </a:cubicBezTo>
                  <a:cubicBezTo>
                    <a:pt x="3" y="30"/>
                    <a:pt x="1" y="37"/>
                    <a:pt x="1" y="37"/>
                  </a:cubicBezTo>
                  <a:cubicBezTo>
                    <a:pt x="2" y="36"/>
                    <a:pt x="4" y="37"/>
                    <a:pt x="4" y="37"/>
                  </a:cubicBezTo>
                  <a:cubicBezTo>
                    <a:pt x="5" y="38"/>
                    <a:pt x="5" y="37"/>
                    <a:pt x="6" y="37"/>
                  </a:cubicBezTo>
                  <a:cubicBezTo>
                    <a:pt x="6" y="37"/>
                    <a:pt x="6" y="38"/>
                    <a:pt x="6" y="39"/>
                  </a:cubicBezTo>
                  <a:cubicBezTo>
                    <a:pt x="5" y="39"/>
                    <a:pt x="5" y="38"/>
                    <a:pt x="5" y="38"/>
                  </a:cubicBezTo>
                  <a:cubicBezTo>
                    <a:pt x="5" y="39"/>
                    <a:pt x="5" y="40"/>
                    <a:pt x="5" y="40"/>
                  </a:cubicBezTo>
                  <a:cubicBezTo>
                    <a:pt x="4" y="41"/>
                    <a:pt x="1" y="40"/>
                    <a:pt x="1" y="4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3" name="Freeform 51"/>
            <p:cNvSpPr/>
            <p:nvPr/>
          </p:nvSpPr>
          <p:spPr bwMode="auto">
            <a:xfrm>
              <a:off x="6977063" y="2825750"/>
              <a:ext cx="119063" cy="152400"/>
            </a:xfrm>
            <a:custGeom>
              <a:avLst/>
              <a:gdLst>
                <a:gd name="T0" fmla="*/ 6 w 7"/>
                <a:gd name="T1" fmla="*/ 9 h 9"/>
                <a:gd name="T2" fmla="*/ 5 w 7"/>
                <a:gd name="T3" fmla="*/ 9 h 9"/>
                <a:gd name="T4" fmla="*/ 2 w 7"/>
                <a:gd name="T5" fmla="*/ 6 h 9"/>
                <a:gd name="T6" fmla="*/ 2 w 7"/>
                <a:gd name="T7" fmla="*/ 5 h 9"/>
                <a:gd name="T8" fmla="*/ 1 w 7"/>
                <a:gd name="T9" fmla="*/ 3 h 9"/>
                <a:gd name="T10" fmla="*/ 2 w 7"/>
                <a:gd name="T11" fmla="*/ 3 h 9"/>
                <a:gd name="T12" fmla="*/ 1 w 7"/>
                <a:gd name="T13" fmla="*/ 2 h 9"/>
                <a:gd name="T14" fmla="*/ 1 w 7"/>
                <a:gd name="T15" fmla="*/ 0 h 9"/>
                <a:gd name="T16" fmla="*/ 1 w 7"/>
                <a:gd name="T17" fmla="*/ 0 h 9"/>
                <a:gd name="T18" fmla="*/ 2 w 7"/>
                <a:gd name="T19" fmla="*/ 1 h 9"/>
                <a:gd name="T20" fmla="*/ 3 w 7"/>
                <a:gd name="T21" fmla="*/ 2 h 9"/>
                <a:gd name="T22" fmla="*/ 4 w 7"/>
                <a:gd name="T23" fmla="*/ 4 h 9"/>
                <a:gd name="T24" fmla="*/ 6 w 7"/>
                <a:gd name="T25" fmla="*/ 6 h 9"/>
                <a:gd name="T26" fmla="*/ 7 w 7"/>
                <a:gd name="T27" fmla="*/ 7 h 9"/>
                <a:gd name="T28" fmla="*/ 6 w 7"/>
                <a:gd name="T29"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9">
                  <a:moveTo>
                    <a:pt x="6" y="9"/>
                  </a:moveTo>
                  <a:cubicBezTo>
                    <a:pt x="6" y="9"/>
                    <a:pt x="5" y="9"/>
                    <a:pt x="5" y="9"/>
                  </a:cubicBezTo>
                  <a:cubicBezTo>
                    <a:pt x="4" y="8"/>
                    <a:pt x="2" y="6"/>
                    <a:pt x="2" y="6"/>
                  </a:cubicBezTo>
                  <a:cubicBezTo>
                    <a:pt x="2" y="6"/>
                    <a:pt x="2" y="5"/>
                    <a:pt x="2" y="5"/>
                  </a:cubicBezTo>
                  <a:cubicBezTo>
                    <a:pt x="1" y="4"/>
                    <a:pt x="1" y="3"/>
                    <a:pt x="1" y="3"/>
                  </a:cubicBezTo>
                  <a:cubicBezTo>
                    <a:pt x="2" y="3"/>
                    <a:pt x="2" y="3"/>
                    <a:pt x="2" y="3"/>
                  </a:cubicBezTo>
                  <a:cubicBezTo>
                    <a:pt x="2" y="3"/>
                    <a:pt x="1" y="3"/>
                    <a:pt x="1" y="2"/>
                  </a:cubicBezTo>
                  <a:cubicBezTo>
                    <a:pt x="1" y="2"/>
                    <a:pt x="0" y="1"/>
                    <a:pt x="1" y="0"/>
                  </a:cubicBezTo>
                  <a:cubicBezTo>
                    <a:pt x="1" y="0"/>
                    <a:pt x="1" y="0"/>
                    <a:pt x="1" y="0"/>
                  </a:cubicBezTo>
                  <a:cubicBezTo>
                    <a:pt x="1" y="0"/>
                    <a:pt x="1" y="0"/>
                    <a:pt x="2" y="1"/>
                  </a:cubicBezTo>
                  <a:cubicBezTo>
                    <a:pt x="2" y="1"/>
                    <a:pt x="3" y="2"/>
                    <a:pt x="3" y="2"/>
                  </a:cubicBezTo>
                  <a:cubicBezTo>
                    <a:pt x="3" y="2"/>
                    <a:pt x="3" y="4"/>
                    <a:pt x="4" y="4"/>
                  </a:cubicBezTo>
                  <a:cubicBezTo>
                    <a:pt x="4" y="4"/>
                    <a:pt x="5" y="5"/>
                    <a:pt x="6" y="6"/>
                  </a:cubicBezTo>
                  <a:cubicBezTo>
                    <a:pt x="6" y="7"/>
                    <a:pt x="7" y="7"/>
                    <a:pt x="7" y="7"/>
                  </a:cubicBezTo>
                  <a:cubicBezTo>
                    <a:pt x="7" y="7"/>
                    <a:pt x="7" y="8"/>
                    <a:pt x="6" y="9"/>
                  </a:cubicBezTo>
                  <a:close/>
                </a:path>
              </a:pathLst>
            </a:custGeom>
            <a:solidFill>
              <a:srgbClr val="F2C2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4" name="Freeform 52"/>
            <p:cNvSpPr/>
            <p:nvPr/>
          </p:nvSpPr>
          <p:spPr bwMode="auto">
            <a:xfrm>
              <a:off x="7604125" y="2894013"/>
              <a:ext cx="68263" cy="50800"/>
            </a:xfrm>
            <a:custGeom>
              <a:avLst/>
              <a:gdLst>
                <a:gd name="T0" fmla="*/ 43 w 43"/>
                <a:gd name="T1" fmla="*/ 32 h 32"/>
                <a:gd name="T2" fmla="*/ 0 w 43"/>
                <a:gd name="T3" fmla="*/ 0 h 32"/>
                <a:gd name="T4" fmla="*/ 43 w 43"/>
                <a:gd name="T5" fmla="*/ 32 h 32"/>
                <a:gd name="T6" fmla="*/ 43 w 43"/>
                <a:gd name="T7" fmla="*/ 32 h 32"/>
              </a:gdLst>
              <a:ahLst/>
              <a:cxnLst>
                <a:cxn ang="0">
                  <a:pos x="T0" y="T1"/>
                </a:cxn>
                <a:cxn ang="0">
                  <a:pos x="T2" y="T3"/>
                </a:cxn>
                <a:cxn ang="0">
                  <a:pos x="T4" y="T5"/>
                </a:cxn>
                <a:cxn ang="0">
                  <a:pos x="T6" y="T7"/>
                </a:cxn>
              </a:cxnLst>
              <a:rect l="0" t="0" r="r" b="b"/>
              <a:pathLst>
                <a:path w="43" h="32">
                  <a:moveTo>
                    <a:pt x="43" y="32"/>
                  </a:moveTo>
                  <a:lnTo>
                    <a:pt x="0" y="0"/>
                  </a:lnTo>
                  <a:lnTo>
                    <a:pt x="43" y="32"/>
                  </a:lnTo>
                  <a:lnTo>
                    <a:pt x="43" y="32"/>
                  </a:ln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5" name="Freeform 53"/>
            <p:cNvSpPr/>
            <p:nvPr/>
          </p:nvSpPr>
          <p:spPr bwMode="auto">
            <a:xfrm>
              <a:off x="7451725" y="2909888"/>
              <a:ext cx="134938" cy="322262"/>
            </a:xfrm>
            <a:custGeom>
              <a:avLst/>
              <a:gdLst>
                <a:gd name="T0" fmla="*/ 8 w 8"/>
                <a:gd name="T1" fmla="*/ 0 h 19"/>
                <a:gd name="T2" fmla="*/ 5 w 8"/>
                <a:gd name="T3" fmla="*/ 2 h 19"/>
                <a:gd name="T4" fmla="*/ 2 w 8"/>
                <a:gd name="T5" fmla="*/ 10 h 19"/>
                <a:gd name="T6" fmla="*/ 0 w 8"/>
                <a:gd name="T7" fmla="*/ 18 h 19"/>
                <a:gd name="T8" fmla="*/ 6 w 8"/>
                <a:gd name="T9" fmla="*/ 18 h 19"/>
                <a:gd name="T10" fmla="*/ 3 w 8"/>
                <a:gd name="T11" fmla="*/ 16 h 19"/>
                <a:gd name="T12" fmla="*/ 6 w 8"/>
                <a:gd name="T13" fmla="*/ 12 h 19"/>
                <a:gd name="T14" fmla="*/ 5 w 8"/>
                <a:gd name="T15" fmla="*/ 10 h 19"/>
                <a:gd name="T16" fmla="*/ 5 w 8"/>
                <a:gd name="T17" fmla="*/ 3 h 19"/>
                <a:gd name="T18" fmla="*/ 8 w 8"/>
                <a:gd name="T1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19">
                  <a:moveTo>
                    <a:pt x="8" y="0"/>
                  </a:moveTo>
                  <a:cubicBezTo>
                    <a:pt x="5" y="2"/>
                    <a:pt x="5" y="2"/>
                    <a:pt x="5" y="2"/>
                  </a:cubicBezTo>
                  <a:cubicBezTo>
                    <a:pt x="2" y="10"/>
                    <a:pt x="2" y="10"/>
                    <a:pt x="2" y="10"/>
                  </a:cubicBezTo>
                  <a:cubicBezTo>
                    <a:pt x="0" y="18"/>
                    <a:pt x="0" y="18"/>
                    <a:pt x="0" y="18"/>
                  </a:cubicBezTo>
                  <a:cubicBezTo>
                    <a:pt x="0" y="18"/>
                    <a:pt x="5" y="19"/>
                    <a:pt x="6" y="18"/>
                  </a:cubicBezTo>
                  <a:cubicBezTo>
                    <a:pt x="6" y="18"/>
                    <a:pt x="3" y="19"/>
                    <a:pt x="3" y="16"/>
                  </a:cubicBezTo>
                  <a:cubicBezTo>
                    <a:pt x="3" y="13"/>
                    <a:pt x="5" y="13"/>
                    <a:pt x="6" y="12"/>
                  </a:cubicBezTo>
                  <a:cubicBezTo>
                    <a:pt x="6" y="12"/>
                    <a:pt x="5" y="12"/>
                    <a:pt x="5" y="10"/>
                  </a:cubicBezTo>
                  <a:cubicBezTo>
                    <a:pt x="5" y="8"/>
                    <a:pt x="5" y="3"/>
                    <a:pt x="5" y="3"/>
                  </a:cubicBezTo>
                  <a:cubicBezTo>
                    <a:pt x="5" y="3"/>
                    <a:pt x="6" y="1"/>
                    <a:pt x="8"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6" name="Freeform 54"/>
            <p:cNvSpPr/>
            <p:nvPr/>
          </p:nvSpPr>
          <p:spPr bwMode="auto">
            <a:xfrm>
              <a:off x="7637463" y="2859088"/>
              <a:ext cx="187325" cy="509587"/>
            </a:xfrm>
            <a:custGeom>
              <a:avLst/>
              <a:gdLst>
                <a:gd name="T0" fmla="*/ 6 w 11"/>
                <a:gd name="T1" fmla="*/ 30 h 30"/>
                <a:gd name="T2" fmla="*/ 4 w 11"/>
                <a:gd name="T3" fmla="*/ 27 h 30"/>
                <a:gd name="T4" fmla="*/ 1 w 11"/>
                <a:gd name="T5" fmla="*/ 16 h 30"/>
                <a:gd name="T6" fmla="*/ 0 w 11"/>
                <a:gd name="T7" fmla="*/ 0 h 30"/>
                <a:gd name="T8" fmla="*/ 2 w 11"/>
                <a:gd name="T9" fmla="*/ 1 h 30"/>
                <a:gd name="T10" fmla="*/ 8 w 11"/>
                <a:gd name="T11" fmla="*/ 3 h 30"/>
                <a:gd name="T12" fmla="*/ 11 w 11"/>
                <a:gd name="T13" fmla="*/ 17 h 30"/>
                <a:gd name="T14" fmla="*/ 10 w 11"/>
                <a:gd name="T15" fmla="*/ 23 h 30"/>
                <a:gd name="T16" fmla="*/ 6 w 11"/>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30"/>
                  </a:moveTo>
                  <a:cubicBezTo>
                    <a:pt x="6" y="30"/>
                    <a:pt x="6" y="28"/>
                    <a:pt x="4" y="27"/>
                  </a:cubicBezTo>
                  <a:cubicBezTo>
                    <a:pt x="4" y="27"/>
                    <a:pt x="1" y="21"/>
                    <a:pt x="1" y="16"/>
                  </a:cubicBezTo>
                  <a:cubicBezTo>
                    <a:pt x="1" y="10"/>
                    <a:pt x="1" y="1"/>
                    <a:pt x="0" y="0"/>
                  </a:cubicBezTo>
                  <a:cubicBezTo>
                    <a:pt x="0" y="0"/>
                    <a:pt x="1" y="0"/>
                    <a:pt x="2" y="1"/>
                  </a:cubicBezTo>
                  <a:cubicBezTo>
                    <a:pt x="2" y="1"/>
                    <a:pt x="7" y="2"/>
                    <a:pt x="8" y="3"/>
                  </a:cubicBezTo>
                  <a:cubicBezTo>
                    <a:pt x="8" y="3"/>
                    <a:pt x="10" y="8"/>
                    <a:pt x="11" y="17"/>
                  </a:cubicBezTo>
                  <a:cubicBezTo>
                    <a:pt x="11" y="17"/>
                    <a:pt x="10" y="22"/>
                    <a:pt x="10" y="23"/>
                  </a:cubicBezTo>
                  <a:cubicBezTo>
                    <a:pt x="10" y="23"/>
                    <a:pt x="8" y="27"/>
                    <a:pt x="6" y="30"/>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7" name="Freeform 55"/>
            <p:cNvSpPr/>
            <p:nvPr/>
          </p:nvSpPr>
          <p:spPr bwMode="auto">
            <a:xfrm>
              <a:off x="6977063" y="2825750"/>
              <a:ext cx="101600" cy="152400"/>
            </a:xfrm>
            <a:custGeom>
              <a:avLst/>
              <a:gdLst>
                <a:gd name="T0" fmla="*/ 1 w 6"/>
                <a:gd name="T1" fmla="*/ 0 h 9"/>
                <a:gd name="T2" fmla="*/ 1 w 6"/>
                <a:gd name="T3" fmla="*/ 0 h 9"/>
                <a:gd name="T4" fmla="*/ 2 w 6"/>
                <a:gd name="T5" fmla="*/ 3 h 9"/>
                <a:gd name="T6" fmla="*/ 2 w 6"/>
                <a:gd name="T7" fmla="*/ 4 h 9"/>
                <a:gd name="T8" fmla="*/ 1 w 6"/>
                <a:gd name="T9" fmla="*/ 4 h 9"/>
                <a:gd name="T10" fmla="*/ 2 w 6"/>
                <a:gd name="T11" fmla="*/ 6 h 9"/>
                <a:gd name="T12" fmla="*/ 5 w 6"/>
                <a:gd name="T13" fmla="*/ 8 h 9"/>
                <a:gd name="T14" fmla="*/ 6 w 6"/>
                <a:gd name="T15" fmla="*/ 8 h 9"/>
                <a:gd name="T16" fmla="*/ 6 w 6"/>
                <a:gd name="T17" fmla="*/ 8 h 9"/>
                <a:gd name="T18" fmla="*/ 6 w 6"/>
                <a:gd name="T19" fmla="*/ 9 h 9"/>
                <a:gd name="T20" fmla="*/ 5 w 6"/>
                <a:gd name="T21" fmla="*/ 9 h 9"/>
                <a:gd name="T22" fmla="*/ 2 w 6"/>
                <a:gd name="T23" fmla="*/ 6 h 9"/>
                <a:gd name="T24" fmla="*/ 2 w 6"/>
                <a:gd name="T25" fmla="*/ 5 h 9"/>
                <a:gd name="T26" fmla="*/ 1 w 6"/>
                <a:gd name="T27" fmla="*/ 3 h 9"/>
                <a:gd name="T28" fmla="*/ 2 w 6"/>
                <a:gd name="T29" fmla="*/ 3 h 9"/>
                <a:gd name="T30" fmla="*/ 1 w 6"/>
                <a:gd name="T31" fmla="*/ 2 h 9"/>
                <a:gd name="T32" fmla="*/ 1 w 6"/>
                <a:gd name="T3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9">
                  <a:moveTo>
                    <a:pt x="1" y="0"/>
                  </a:moveTo>
                  <a:cubicBezTo>
                    <a:pt x="1" y="0"/>
                    <a:pt x="1" y="0"/>
                    <a:pt x="1" y="0"/>
                  </a:cubicBezTo>
                  <a:cubicBezTo>
                    <a:pt x="0" y="1"/>
                    <a:pt x="2" y="3"/>
                    <a:pt x="2" y="3"/>
                  </a:cubicBezTo>
                  <a:cubicBezTo>
                    <a:pt x="2" y="4"/>
                    <a:pt x="2" y="4"/>
                    <a:pt x="2" y="4"/>
                  </a:cubicBezTo>
                  <a:cubicBezTo>
                    <a:pt x="2" y="4"/>
                    <a:pt x="2" y="4"/>
                    <a:pt x="1" y="4"/>
                  </a:cubicBezTo>
                  <a:cubicBezTo>
                    <a:pt x="2" y="4"/>
                    <a:pt x="2" y="6"/>
                    <a:pt x="2" y="6"/>
                  </a:cubicBezTo>
                  <a:cubicBezTo>
                    <a:pt x="2" y="6"/>
                    <a:pt x="3" y="7"/>
                    <a:pt x="5" y="8"/>
                  </a:cubicBezTo>
                  <a:cubicBezTo>
                    <a:pt x="6" y="9"/>
                    <a:pt x="6" y="8"/>
                    <a:pt x="6" y="8"/>
                  </a:cubicBezTo>
                  <a:cubicBezTo>
                    <a:pt x="6" y="8"/>
                    <a:pt x="6" y="8"/>
                    <a:pt x="6" y="8"/>
                  </a:cubicBezTo>
                  <a:cubicBezTo>
                    <a:pt x="6" y="9"/>
                    <a:pt x="6" y="9"/>
                    <a:pt x="6" y="9"/>
                  </a:cubicBezTo>
                  <a:cubicBezTo>
                    <a:pt x="6" y="9"/>
                    <a:pt x="5" y="9"/>
                    <a:pt x="5" y="9"/>
                  </a:cubicBezTo>
                  <a:cubicBezTo>
                    <a:pt x="4" y="8"/>
                    <a:pt x="2" y="6"/>
                    <a:pt x="2" y="6"/>
                  </a:cubicBezTo>
                  <a:cubicBezTo>
                    <a:pt x="2" y="6"/>
                    <a:pt x="2" y="5"/>
                    <a:pt x="2" y="5"/>
                  </a:cubicBezTo>
                  <a:cubicBezTo>
                    <a:pt x="1" y="4"/>
                    <a:pt x="1" y="3"/>
                    <a:pt x="1" y="3"/>
                  </a:cubicBezTo>
                  <a:cubicBezTo>
                    <a:pt x="2" y="3"/>
                    <a:pt x="2" y="3"/>
                    <a:pt x="2" y="3"/>
                  </a:cubicBezTo>
                  <a:cubicBezTo>
                    <a:pt x="2" y="3"/>
                    <a:pt x="1" y="3"/>
                    <a:pt x="1" y="2"/>
                  </a:cubicBezTo>
                  <a:cubicBezTo>
                    <a:pt x="1" y="2"/>
                    <a:pt x="0" y="1"/>
                    <a:pt x="1" y="0"/>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8" name="Freeform 56"/>
            <p:cNvSpPr/>
            <p:nvPr/>
          </p:nvSpPr>
          <p:spPr bwMode="auto">
            <a:xfrm>
              <a:off x="7451725" y="3232150"/>
              <a:ext cx="220663" cy="50800"/>
            </a:xfrm>
            <a:custGeom>
              <a:avLst/>
              <a:gdLst>
                <a:gd name="T0" fmla="*/ 1 w 13"/>
                <a:gd name="T1" fmla="*/ 0 h 3"/>
                <a:gd name="T2" fmla="*/ 12 w 13"/>
                <a:gd name="T3" fmla="*/ 1 h 3"/>
                <a:gd name="T4" fmla="*/ 13 w 13"/>
                <a:gd name="T5" fmla="*/ 2 h 3"/>
                <a:gd name="T6" fmla="*/ 0 w 13"/>
                <a:gd name="T7" fmla="*/ 1 h 3"/>
                <a:gd name="T8" fmla="*/ 1 w 13"/>
                <a:gd name="T9" fmla="*/ 0 h 3"/>
              </a:gdLst>
              <a:ahLst/>
              <a:cxnLst>
                <a:cxn ang="0">
                  <a:pos x="T0" y="T1"/>
                </a:cxn>
                <a:cxn ang="0">
                  <a:pos x="T2" y="T3"/>
                </a:cxn>
                <a:cxn ang="0">
                  <a:pos x="T4" y="T5"/>
                </a:cxn>
                <a:cxn ang="0">
                  <a:pos x="T6" y="T7"/>
                </a:cxn>
                <a:cxn ang="0">
                  <a:pos x="T8" y="T9"/>
                </a:cxn>
              </a:cxnLst>
              <a:rect l="0" t="0" r="r" b="b"/>
              <a:pathLst>
                <a:path w="13" h="3">
                  <a:moveTo>
                    <a:pt x="1" y="0"/>
                  </a:moveTo>
                  <a:cubicBezTo>
                    <a:pt x="5" y="2"/>
                    <a:pt x="10" y="2"/>
                    <a:pt x="12" y="1"/>
                  </a:cubicBezTo>
                  <a:cubicBezTo>
                    <a:pt x="13" y="2"/>
                    <a:pt x="13" y="2"/>
                    <a:pt x="13" y="2"/>
                  </a:cubicBezTo>
                  <a:cubicBezTo>
                    <a:pt x="13" y="2"/>
                    <a:pt x="5" y="3"/>
                    <a:pt x="0" y="1"/>
                  </a:cubicBezTo>
                  <a:lnTo>
                    <a:pt x="1"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9" name="Freeform 57"/>
            <p:cNvSpPr/>
            <p:nvPr/>
          </p:nvSpPr>
          <p:spPr bwMode="auto">
            <a:xfrm>
              <a:off x="7654925" y="2909888"/>
              <a:ext cx="50800" cy="288925"/>
            </a:xfrm>
            <a:custGeom>
              <a:avLst/>
              <a:gdLst>
                <a:gd name="T0" fmla="*/ 0 w 3"/>
                <a:gd name="T1" fmla="*/ 17 h 17"/>
                <a:gd name="T2" fmla="*/ 0 w 3"/>
                <a:gd name="T3" fmla="*/ 13 h 17"/>
                <a:gd name="T4" fmla="*/ 0 w 3"/>
                <a:gd name="T5" fmla="*/ 12 h 17"/>
                <a:gd name="T6" fmla="*/ 3 w 3"/>
                <a:gd name="T7" fmla="*/ 2 h 17"/>
                <a:gd name="T8" fmla="*/ 2 w 3"/>
                <a:gd name="T9" fmla="*/ 1 h 17"/>
                <a:gd name="T10" fmla="*/ 3 w 3"/>
                <a:gd name="T11" fmla="*/ 0 h 17"/>
                <a:gd name="T12" fmla="*/ 2 w 3"/>
                <a:gd name="T13" fmla="*/ 1 h 17"/>
                <a:gd name="T14" fmla="*/ 3 w 3"/>
                <a:gd name="T15" fmla="*/ 2 h 17"/>
                <a:gd name="T16" fmla="*/ 0 w 3"/>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7">
                  <a:moveTo>
                    <a:pt x="0" y="17"/>
                  </a:moveTo>
                  <a:cubicBezTo>
                    <a:pt x="0" y="15"/>
                    <a:pt x="0" y="14"/>
                    <a:pt x="0" y="13"/>
                  </a:cubicBezTo>
                  <a:cubicBezTo>
                    <a:pt x="0" y="12"/>
                    <a:pt x="0" y="12"/>
                    <a:pt x="0" y="12"/>
                  </a:cubicBezTo>
                  <a:cubicBezTo>
                    <a:pt x="1" y="8"/>
                    <a:pt x="3" y="2"/>
                    <a:pt x="3" y="2"/>
                  </a:cubicBezTo>
                  <a:cubicBezTo>
                    <a:pt x="2" y="1"/>
                    <a:pt x="2" y="1"/>
                    <a:pt x="2" y="1"/>
                  </a:cubicBezTo>
                  <a:cubicBezTo>
                    <a:pt x="2" y="0"/>
                    <a:pt x="3" y="0"/>
                    <a:pt x="3" y="0"/>
                  </a:cubicBezTo>
                  <a:cubicBezTo>
                    <a:pt x="2" y="1"/>
                    <a:pt x="2" y="1"/>
                    <a:pt x="2" y="1"/>
                  </a:cubicBezTo>
                  <a:cubicBezTo>
                    <a:pt x="3" y="1"/>
                    <a:pt x="3" y="2"/>
                    <a:pt x="3" y="2"/>
                  </a:cubicBezTo>
                  <a:cubicBezTo>
                    <a:pt x="2" y="8"/>
                    <a:pt x="1" y="14"/>
                    <a:pt x="0" y="17"/>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0" name="Freeform 58"/>
            <p:cNvSpPr/>
            <p:nvPr/>
          </p:nvSpPr>
          <p:spPr bwMode="auto">
            <a:xfrm>
              <a:off x="7062788" y="2927350"/>
              <a:ext cx="33338" cy="68262"/>
            </a:xfrm>
            <a:custGeom>
              <a:avLst/>
              <a:gdLst>
                <a:gd name="T0" fmla="*/ 0 w 2"/>
                <a:gd name="T1" fmla="*/ 0 h 4"/>
                <a:gd name="T2" fmla="*/ 2 w 2"/>
                <a:gd name="T3" fmla="*/ 1 h 4"/>
                <a:gd name="T4" fmla="*/ 1 w 2"/>
                <a:gd name="T5" fmla="*/ 4 h 4"/>
                <a:gd name="T6" fmla="*/ 0 w 2"/>
                <a:gd name="T7" fmla="*/ 0 h 4"/>
              </a:gdLst>
              <a:ahLst/>
              <a:cxnLst>
                <a:cxn ang="0">
                  <a:pos x="T0" y="T1"/>
                </a:cxn>
                <a:cxn ang="0">
                  <a:pos x="T2" y="T3"/>
                </a:cxn>
                <a:cxn ang="0">
                  <a:pos x="T4" y="T5"/>
                </a:cxn>
                <a:cxn ang="0">
                  <a:pos x="T6" y="T7"/>
                </a:cxn>
              </a:cxnLst>
              <a:rect l="0" t="0" r="r" b="b"/>
              <a:pathLst>
                <a:path w="2" h="4">
                  <a:moveTo>
                    <a:pt x="0" y="0"/>
                  </a:moveTo>
                  <a:cubicBezTo>
                    <a:pt x="2" y="1"/>
                    <a:pt x="2" y="1"/>
                    <a:pt x="2" y="1"/>
                  </a:cubicBezTo>
                  <a:cubicBezTo>
                    <a:pt x="1" y="4"/>
                    <a:pt x="1" y="4"/>
                    <a:pt x="1" y="4"/>
                  </a:cubicBezTo>
                  <a:cubicBezTo>
                    <a:pt x="1" y="4"/>
                    <a:pt x="0" y="2"/>
                    <a:pt x="0" y="0"/>
                  </a:cubicBezTo>
                  <a:close/>
                </a:path>
              </a:pathLst>
            </a:custGeom>
            <a:solidFill>
              <a:srgbClr val="CF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1" name="Freeform 59"/>
            <p:cNvSpPr/>
            <p:nvPr/>
          </p:nvSpPr>
          <p:spPr bwMode="auto">
            <a:xfrm>
              <a:off x="7705725" y="3046413"/>
              <a:ext cx="0" cy="33337"/>
            </a:xfrm>
            <a:custGeom>
              <a:avLst/>
              <a:gdLst>
                <a:gd name="T0" fmla="*/ 0 h 2"/>
                <a:gd name="T1" fmla="*/ 2 h 2"/>
                <a:gd name="T2" fmla="*/ 0 h 2"/>
                <a:gd name="T3" fmla="*/ 0 h 2"/>
              </a:gdLst>
              <a:ahLst/>
              <a:cxnLst>
                <a:cxn ang="0">
                  <a:pos x="0" y="T0"/>
                </a:cxn>
                <a:cxn ang="0">
                  <a:pos x="0" y="T1"/>
                </a:cxn>
                <a:cxn ang="0">
                  <a:pos x="0" y="T2"/>
                </a:cxn>
                <a:cxn ang="0">
                  <a:pos x="0" y="T3"/>
                </a:cxn>
              </a:cxnLst>
              <a:rect l="0" t="0" r="r" b="b"/>
              <a:pathLst>
                <a:path h="2">
                  <a:moveTo>
                    <a:pt x="0" y="0"/>
                  </a:moveTo>
                  <a:cubicBezTo>
                    <a:pt x="0" y="0"/>
                    <a:pt x="0" y="0"/>
                    <a:pt x="0" y="2"/>
                  </a:cubicBezTo>
                  <a:cubicBezTo>
                    <a:pt x="0" y="1"/>
                    <a:pt x="0" y="1"/>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2" name="Freeform 60"/>
            <p:cNvSpPr/>
            <p:nvPr/>
          </p:nvSpPr>
          <p:spPr bwMode="auto">
            <a:xfrm>
              <a:off x="7688263" y="2944813"/>
              <a:ext cx="119063" cy="373062"/>
            </a:xfrm>
            <a:custGeom>
              <a:avLst/>
              <a:gdLst>
                <a:gd name="T0" fmla="*/ 0 w 7"/>
                <a:gd name="T1" fmla="*/ 21 h 22"/>
                <a:gd name="T2" fmla="*/ 1 w 7"/>
                <a:gd name="T3" fmla="*/ 16 h 22"/>
                <a:gd name="T4" fmla="*/ 1 w 7"/>
                <a:gd name="T5" fmla="*/ 8 h 22"/>
                <a:gd name="T6" fmla="*/ 2 w 7"/>
                <a:gd name="T7" fmla="*/ 14 h 22"/>
                <a:gd name="T8" fmla="*/ 2 w 7"/>
                <a:gd name="T9" fmla="*/ 6 h 22"/>
                <a:gd name="T10" fmla="*/ 2 w 7"/>
                <a:gd name="T11" fmla="*/ 16 h 22"/>
                <a:gd name="T12" fmla="*/ 4 w 7"/>
                <a:gd name="T13" fmla="*/ 10 h 22"/>
                <a:gd name="T14" fmla="*/ 4 w 7"/>
                <a:gd name="T15" fmla="*/ 0 h 22"/>
                <a:gd name="T16" fmla="*/ 5 w 7"/>
                <a:gd name="T17" fmla="*/ 9 h 22"/>
                <a:gd name="T18" fmla="*/ 7 w 7"/>
                <a:gd name="T19" fmla="*/ 7 h 22"/>
                <a:gd name="T20" fmla="*/ 5 w 7"/>
                <a:gd name="T21" fmla="*/ 10 h 22"/>
                <a:gd name="T22" fmla="*/ 5 w 7"/>
                <a:gd name="T23" fmla="*/ 11 h 22"/>
                <a:gd name="T24" fmla="*/ 5 w 7"/>
                <a:gd name="T25" fmla="*/ 12 h 22"/>
                <a:gd name="T26" fmla="*/ 6 w 7"/>
                <a:gd name="T27" fmla="*/ 13 h 22"/>
                <a:gd name="T28" fmla="*/ 4 w 7"/>
                <a:gd name="T29" fmla="*/ 13 h 22"/>
                <a:gd name="T30" fmla="*/ 6 w 7"/>
                <a:gd name="T31" fmla="*/ 13 h 22"/>
                <a:gd name="T32" fmla="*/ 4 w 7"/>
                <a:gd name="T33" fmla="*/ 15 h 22"/>
                <a:gd name="T34" fmla="*/ 1 w 7"/>
                <a:gd name="T35" fmla="*/ 22 h 22"/>
                <a:gd name="T36" fmla="*/ 0 w 7"/>
                <a:gd name="T37"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22">
                  <a:moveTo>
                    <a:pt x="0" y="21"/>
                  </a:moveTo>
                  <a:cubicBezTo>
                    <a:pt x="1" y="19"/>
                    <a:pt x="1" y="16"/>
                    <a:pt x="1" y="16"/>
                  </a:cubicBezTo>
                  <a:cubicBezTo>
                    <a:pt x="1" y="13"/>
                    <a:pt x="1" y="10"/>
                    <a:pt x="1" y="8"/>
                  </a:cubicBezTo>
                  <a:cubicBezTo>
                    <a:pt x="1" y="10"/>
                    <a:pt x="2" y="14"/>
                    <a:pt x="2" y="14"/>
                  </a:cubicBezTo>
                  <a:cubicBezTo>
                    <a:pt x="2" y="12"/>
                    <a:pt x="2" y="6"/>
                    <a:pt x="2" y="6"/>
                  </a:cubicBezTo>
                  <a:cubicBezTo>
                    <a:pt x="2" y="6"/>
                    <a:pt x="2" y="16"/>
                    <a:pt x="2" y="16"/>
                  </a:cubicBezTo>
                  <a:cubicBezTo>
                    <a:pt x="3" y="14"/>
                    <a:pt x="4" y="10"/>
                    <a:pt x="4" y="10"/>
                  </a:cubicBezTo>
                  <a:cubicBezTo>
                    <a:pt x="3" y="7"/>
                    <a:pt x="4" y="0"/>
                    <a:pt x="4" y="0"/>
                  </a:cubicBezTo>
                  <a:cubicBezTo>
                    <a:pt x="4" y="0"/>
                    <a:pt x="4" y="8"/>
                    <a:pt x="5" y="9"/>
                  </a:cubicBezTo>
                  <a:cubicBezTo>
                    <a:pt x="6" y="10"/>
                    <a:pt x="7" y="7"/>
                    <a:pt x="7" y="7"/>
                  </a:cubicBezTo>
                  <a:cubicBezTo>
                    <a:pt x="6" y="9"/>
                    <a:pt x="5" y="10"/>
                    <a:pt x="5" y="10"/>
                  </a:cubicBezTo>
                  <a:cubicBezTo>
                    <a:pt x="5" y="10"/>
                    <a:pt x="5" y="11"/>
                    <a:pt x="5" y="11"/>
                  </a:cubicBezTo>
                  <a:cubicBezTo>
                    <a:pt x="5" y="11"/>
                    <a:pt x="5" y="12"/>
                    <a:pt x="5" y="12"/>
                  </a:cubicBezTo>
                  <a:cubicBezTo>
                    <a:pt x="5" y="12"/>
                    <a:pt x="6" y="13"/>
                    <a:pt x="6" y="13"/>
                  </a:cubicBezTo>
                  <a:cubicBezTo>
                    <a:pt x="5" y="12"/>
                    <a:pt x="4" y="13"/>
                    <a:pt x="4" y="13"/>
                  </a:cubicBezTo>
                  <a:cubicBezTo>
                    <a:pt x="5" y="12"/>
                    <a:pt x="6" y="13"/>
                    <a:pt x="6" y="13"/>
                  </a:cubicBezTo>
                  <a:cubicBezTo>
                    <a:pt x="5" y="13"/>
                    <a:pt x="4" y="14"/>
                    <a:pt x="4" y="15"/>
                  </a:cubicBezTo>
                  <a:cubicBezTo>
                    <a:pt x="3" y="15"/>
                    <a:pt x="2" y="20"/>
                    <a:pt x="1" y="22"/>
                  </a:cubicBezTo>
                  <a:cubicBezTo>
                    <a:pt x="1" y="22"/>
                    <a:pt x="0" y="21"/>
                    <a:pt x="0" y="2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3" name="Freeform 61"/>
            <p:cNvSpPr/>
            <p:nvPr/>
          </p:nvSpPr>
          <p:spPr bwMode="auto">
            <a:xfrm>
              <a:off x="7062788" y="2859088"/>
              <a:ext cx="490538" cy="560387"/>
            </a:xfrm>
            <a:custGeom>
              <a:avLst/>
              <a:gdLst>
                <a:gd name="T0" fmla="*/ 29 w 29"/>
                <a:gd name="T1" fmla="*/ 1 h 33"/>
                <a:gd name="T2" fmla="*/ 28 w 29"/>
                <a:gd name="T3" fmla="*/ 14 h 33"/>
                <a:gd name="T4" fmla="*/ 18 w 29"/>
                <a:gd name="T5" fmla="*/ 33 h 33"/>
                <a:gd name="T6" fmla="*/ 17 w 29"/>
                <a:gd name="T7" fmla="*/ 32 h 33"/>
                <a:gd name="T8" fmla="*/ 19 w 29"/>
                <a:gd name="T9" fmla="*/ 16 h 33"/>
                <a:gd name="T10" fmla="*/ 20 w 29"/>
                <a:gd name="T11" fmla="*/ 10 h 33"/>
                <a:gd name="T12" fmla="*/ 15 w 29"/>
                <a:gd name="T13" fmla="*/ 10 h 33"/>
                <a:gd name="T14" fmla="*/ 14 w 29"/>
                <a:gd name="T15" fmla="*/ 11 h 33"/>
                <a:gd name="T16" fmla="*/ 8 w 29"/>
                <a:gd name="T17" fmla="*/ 10 h 33"/>
                <a:gd name="T18" fmla="*/ 0 w 29"/>
                <a:gd name="T19" fmla="*/ 8 h 33"/>
                <a:gd name="T20" fmla="*/ 1 w 29"/>
                <a:gd name="T21" fmla="*/ 4 h 33"/>
                <a:gd name="T22" fmla="*/ 13 w 29"/>
                <a:gd name="T23" fmla="*/ 5 h 33"/>
                <a:gd name="T24" fmla="*/ 17 w 29"/>
                <a:gd name="T25" fmla="*/ 5 h 33"/>
                <a:gd name="T26" fmla="*/ 19 w 29"/>
                <a:gd name="T27" fmla="*/ 5 h 33"/>
                <a:gd name="T28" fmla="*/ 19 w 29"/>
                <a:gd name="T29" fmla="*/ 4 h 33"/>
                <a:gd name="T30" fmla="*/ 21 w 29"/>
                <a:gd name="T31" fmla="*/ 4 h 33"/>
                <a:gd name="T32" fmla="*/ 21 w 29"/>
                <a:gd name="T33" fmla="*/ 1 h 33"/>
                <a:gd name="T34" fmla="*/ 25 w 29"/>
                <a:gd name="T35" fmla="*/ 1 h 33"/>
                <a:gd name="T36" fmla="*/ 28 w 29"/>
                <a:gd name="T37" fmla="*/ 0 h 33"/>
                <a:gd name="T38" fmla="*/ 29 w 29"/>
                <a:gd name="T39"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33">
                  <a:moveTo>
                    <a:pt x="29" y="1"/>
                  </a:moveTo>
                  <a:cubicBezTo>
                    <a:pt x="29" y="1"/>
                    <a:pt x="29" y="10"/>
                    <a:pt x="28" y="14"/>
                  </a:cubicBezTo>
                  <a:cubicBezTo>
                    <a:pt x="28" y="14"/>
                    <a:pt x="24" y="31"/>
                    <a:pt x="18" y="33"/>
                  </a:cubicBezTo>
                  <a:cubicBezTo>
                    <a:pt x="18" y="33"/>
                    <a:pt x="17" y="32"/>
                    <a:pt x="17" y="32"/>
                  </a:cubicBezTo>
                  <a:cubicBezTo>
                    <a:pt x="16" y="31"/>
                    <a:pt x="19" y="17"/>
                    <a:pt x="19" y="16"/>
                  </a:cubicBezTo>
                  <a:cubicBezTo>
                    <a:pt x="19" y="15"/>
                    <a:pt x="20" y="10"/>
                    <a:pt x="20" y="10"/>
                  </a:cubicBezTo>
                  <a:cubicBezTo>
                    <a:pt x="20" y="10"/>
                    <a:pt x="16" y="10"/>
                    <a:pt x="15" y="10"/>
                  </a:cubicBezTo>
                  <a:cubicBezTo>
                    <a:pt x="15" y="10"/>
                    <a:pt x="15" y="11"/>
                    <a:pt x="14" y="11"/>
                  </a:cubicBezTo>
                  <a:cubicBezTo>
                    <a:pt x="13" y="11"/>
                    <a:pt x="9" y="10"/>
                    <a:pt x="8" y="10"/>
                  </a:cubicBezTo>
                  <a:cubicBezTo>
                    <a:pt x="7" y="10"/>
                    <a:pt x="1" y="9"/>
                    <a:pt x="0" y="8"/>
                  </a:cubicBezTo>
                  <a:cubicBezTo>
                    <a:pt x="0" y="8"/>
                    <a:pt x="1" y="5"/>
                    <a:pt x="1" y="4"/>
                  </a:cubicBezTo>
                  <a:cubicBezTo>
                    <a:pt x="1" y="4"/>
                    <a:pt x="11" y="5"/>
                    <a:pt x="13" y="5"/>
                  </a:cubicBezTo>
                  <a:cubicBezTo>
                    <a:pt x="13" y="5"/>
                    <a:pt x="17" y="5"/>
                    <a:pt x="17" y="5"/>
                  </a:cubicBezTo>
                  <a:cubicBezTo>
                    <a:pt x="17" y="4"/>
                    <a:pt x="19" y="5"/>
                    <a:pt x="19" y="5"/>
                  </a:cubicBezTo>
                  <a:cubicBezTo>
                    <a:pt x="19" y="5"/>
                    <a:pt x="19" y="4"/>
                    <a:pt x="19" y="4"/>
                  </a:cubicBezTo>
                  <a:cubicBezTo>
                    <a:pt x="20" y="4"/>
                    <a:pt x="21" y="4"/>
                    <a:pt x="21" y="4"/>
                  </a:cubicBezTo>
                  <a:cubicBezTo>
                    <a:pt x="21" y="4"/>
                    <a:pt x="20" y="2"/>
                    <a:pt x="21" y="1"/>
                  </a:cubicBezTo>
                  <a:cubicBezTo>
                    <a:pt x="23" y="1"/>
                    <a:pt x="25" y="1"/>
                    <a:pt x="25" y="1"/>
                  </a:cubicBezTo>
                  <a:cubicBezTo>
                    <a:pt x="26" y="1"/>
                    <a:pt x="28" y="0"/>
                    <a:pt x="28" y="0"/>
                  </a:cubicBezTo>
                  <a:lnTo>
                    <a:pt x="29" y="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4" name="Freeform 62"/>
            <p:cNvSpPr/>
            <p:nvPr/>
          </p:nvSpPr>
          <p:spPr bwMode="auto">
            <a:xfrm>
              <a:off x="7078663" y="2876550"/>
              <a:ext cx="474663" cy="508000"/>
            </a:xfrm>
            <a:custGeom>
              <a:avLst/>
              <a:gdLst>
                <a:gd name="T0" fmla="*/ 1 w 28"/>
                <a:gd name="T1" fmla="*/ 4 h 30"/>
                <a:gd name="T2" fmla="*/ 11 w 28"/>
                <a:gd name="T3" fmla="*/ 5 h 30"/>
                <a:gd name="T4" fmla="*/ 16 w 28"/>
                <a:gd name="T5" fmla="*/ 7 h 30"/>
                <a:gd name="T6" fmla="*/ 13 w 28"/>
                <a:gd name="T7" fmla="*/ 5 h 30"/>
                <a:gd name="T8" fmla="*/ 17 w 28"/>
                <a:gd name="T9" fmla="*/ 7 h 30"/>
                <a:gd name="T10" fmla="*/ 15 w 28"/>
                <a:gd name="T11" fmla="*/ 5 h 30"/>
                <a:gd name="T12" fmla="*/ 18 w 28"/>
                <a:gd name="T13" fmla="*/ 7 h 30"/>
                <a:gd name="T14" fmla="*/ 17 w 28"/>
                <a:gd name="T15" fmla="*/ 5 h 30"/>
                <a:gd name="T16" fmla="*/ 17 w 28"/>
                <a:gd name="T17" fmla="*/ 4 h 30"/>
                <a:gd name="T18" fmla="*/ 18 w 28"/>
                <a:gd name="T19" fmla="*/ 4 h 30"/>
                <a:gd name="T20" fmla="*/ 19 w 28"/>
                <a:gd name="T21" fmla="*/ 6 h 30"/>
                <a:gd name="T22" fmla="*/ 19 w 28"/>
                <a:gd name="T23" fmla="*/ 4 h 30"/>
                <a:gd name="T24" fmla="*/ 20 w 28"/>
                <a:gd name="T25" fmla="*/ 5 h 30"/>
                <a:gd name="T26" fmla="*/ 20 w 28"/>
                <a:gd name="T27" fmla="*/ 5 h 30"/>
                <a:gd name="T28" fmla="*/ 20 w 28"/>
                <a:gd name="T29" fmla="*/ 1 h 30"/>
                <a:gd name="T30" fmla="*/ 20 w 28"/>
                <a:gd name="T31" fmla="*/ 0 h 30"/>
                <a:gd name="T32" fmla="*/ 22 w 28"/>
                <a:gd name="T33" fmla="*/ 0 h 30"/>
                <a:gd name="T34" fmla="*/ 22 w 28"/>
                <a:gd name="T35" fmla="*/ 0 h 30"/>
                <a:gd name="T36" fmla="*/ 24 w 28"/>
                <a:gd name="T37" fmla="*/ 0 h 30"/>
                <a:gd name="T38" fmla="*/ 23 w 28"/>
                <a:gd name="T39" fmla="*/ 2 h 30"/>
                <a:gd name="T40" fmla="*/ 27 w 28"/>
                <a:gd name="T41" fmla="*/ 0 h 30"/>
                <a:gd name="T42" fmla="*/ 28 w 28"/>
                <a:gd name="T43" fmla="*/ 0 h 30"/>
                <a:gd name="T44" fmla="*/ 28 w 28"/>
                <a:gd name="T45" fmla="*/ 1 h 30"/>
                <a:gd name="T46" fmla="*/ 26 w 28"/>
                <a:gd name="T47" fmla="*/ 2 h 30"/>
                <a:gd name="T48" fmla="*/ 27 w 28"/>
                <a:gd name="T49" fmla="*/ 8 h 30"/>
                <a:gd name="T50" fmla="*/ 27 w 28"/>
                <a:gd name="T51" fmla="*/ 12 h 30"/>
                <a:gd name="T52" fmla="*/ 27 w 28"/>
                <a:gd name="T53" fmla="*/ 13 h 30"/>
                <a:gd name="T54" fmla="*/ 26 w 28"/>
                <a:gd name="T55" fmla="*/ 15 h 30"/>
                <a:gd name="T56" fmla="*/ 25 w 28"/>
                <a:gd name="T57" fmla="*/ 8 h 30"/>
                <a:gd name="T58" fmla="*/ 25 w 28"/>
                <a:gd name="T59" fmla="*/ 3 h 30"/>
                <a:gd name="T60" fmla="*/ 25 w 28"/>
                <a:gd name="T61" fmla="*/ 9 h 30"/>
                <a:gd name="T62" fmla="*/ 25 w 28"/>
                <a:gd name="T63" fmla="*/ 15 h 30"/>
                <a:gd name="T64" fmla="*/ 20 w 28"/>
                <a:gd name="T65" fmla="*/ 27 h 30"/>
                <a:gd name="T66" fmla="*/ 17 w 28"/>
                <a:gd name="T67" fmla="*/ 30 h 30"/>
                <a:gd name="T68" fmla="*/ 19 w 28"/>
                <a:gd name="T69" fmla="*/ 19 h 30"/>
                <a:gd name="T70" fmla="*/ 19 w 28"/>
                <a:gd name="T71" fmla="*/ 8 h 30"/>
                <a:gd name="T72" fmla="*/ 15 w 28"/>
                <a:gd name="T73" fmla="*/ 8 h 30"/>
                <a:gd name="T74" fmla="*/ 12 w 28"/>
                <a:gd name="T75" fmla="*/ 8 h 30"/>
                <a:gd name="T76" fmla="*/ 13 w 28"/>
                <a:gd name="T77" fmla="*/ 8 h 30"/>
                <a:gd name="T78" fmla="*/ 9 w 28"/>
                <a:gd name="T79" fmla="*/ 8 h 30"/>
                <a:gd name="T80" fmla="*/ 0 w 28"/>
                <a:gd name="T81" fmla="*/ 7 h 30"/>
                <a:gd name="T82" fmla="*/ 1 w 28"/>
                <a:gd name="T83"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 h="30">
                  <a:moveTo>
                    <a:pt x="1" y="4"/>
                  </a:moveTo>
                  <a:cubicBezTo>
                    <a:pt x="2" y="3"/>
                    <a:pt x="11" y="5"/>
                    <a:pt x="11" y="5"/>
                  </a:cubicBezTo>
                  <a:cubicBezTo>
                    <a:pt x="11" y="5"/>
                    <a:pt x="15" y="8"/>
                    <a:pt x="16" y="7"/>
                  </a:cubicBezTo>
                  <a:cubicBezTo>
                    <a:pt x="16" y="7"/>
                    <a:pt x="13" y="6"/>
                    <a:pt x="13" y="5"/>
                  </a:cubicBezTo>
                  <a:cubicBezTo>
                    <a:pt x="14" y="4"/>
                    <a:pt x="17" y="7"/>
                    <a:pt x="17" y="7"/>
                  </a:cubicBezTo>
                  <a:cubicBezTo>
                    <a:pt x="17" y="7"/>
                    <a:pt x="16" y="5"/>
                    <a:pt x="15" y="5"/>
                  </a:cubicBezTo>
                  <a:cubicBezTo>
                    <a:pt x="15" y="5"/>
                    <a:pt x="17" y="4"/>
                    <a:pt x="18" y="7"/>
                  </a:cubicBezTo>
                  <a:cubicBezTo>
                    <a:pt x="18" y="7"/>
                    <a:pt x="18" y="6"/>
                    <a:pt x="17" y="5"/>
                  </a:cubicBezTo>
                  <a:cubicBezTo>
                    <a:pt x="17" y="5"/>
                    <a:pt x="17" y="4"/>
                    <a:pt x="17" y="4"/>
                  </a:cubicBezTo>
                  <a:cubicBezTo>
                    <a:pt x="16" y="4"/>
                    <a:pt x="17" y="4"/>
                    <a:pt x="18" y="4"/>
                  </a:cubicBezTo>
                  <a:cubicBezTo>
                    <a:pt x="19" y="5"/>
                    <a:pt x="19" y="6"/>
                    <a:pt x="19" y="6"/>
                  </a:cubicBezTo>
                  <a:cubicBezTo>
                    <a:pt x="19" y="6"/>
                    <a:pt x="19" y="4"/>
                    <a:pt x="19" y="4"/>
                  </a:cubicBezTo>
                  <a:cubicBezTo>
                    <a:pt x="19" y="4"/>
                    <a:pt x="20" y="3"/>
                    <a:pt x="20" y="5"/>
                  </a:cubicBezTo>
                  <a:cubicBezTo>
                    <a:pt x="20" y="5"/>
                    <a:pt x="20" y="5"/>
                    <a:pt x="20" y="5"/>
                  </a:cubicBezTo>
                  <a:cubicBezTo>
                    <a:pt x="20" y="8"/>
                    <a:pt x="22" y="2"/>
                    <a:pt x="20" y="1"/>
                  </a:cubicBezTo>
                  <a:cubicBezTo>
                    <a:pt x="20" y="1"/>
                    <a:pt x="20" y="1"/>
                    <a:pt x="20" y="0"/>
                  </a:cubicBezTo>
                  <a:cubicBezTo>
                    <a:pt x="21" y="0"/>
                    <a:pt x="21" y="0"/>
                    <a:pt x="22" y="0"/>
                  </a:cubicBezTo>
                  <a:cubicBezTo>
                    <a:pt x="22" y="0"/>
                    <a:pt x="22" y="0"/>
                    <a:pt x="22" y="0"/>
                  </a:cubicBezTo>
                  <a:cubicBezTo>
                    <a:pt x="22" y="0"/>
                    <a:pt x="24" y="0"/>
                    <a:pt x="24" y="0"/>
                  </a:cubicBezTo>
                  <a:cubicBezTo>
                    <a:pt x="24" y="0"/>
                    <a:pt x="23" y="2"/>
                    <a:pt x="23" y="2"/>
                  </a:cubicBezTo>
                  <a:cubicBezTo>
                    <a:pt x="23" y="2"/>
                    <a:pt x="26" y="1"/>
                    <a:pt x="27" y="0"/>
                  </a:cubicBezTo>
                  <a:cubicBezTo>
                    <a:pt x="28" y="0"/>
                    <a:pt x="28" y="0"/>
                    <a:pt x="28" y="0"/>
                  </a:cubicBezTo>
                  <a:cubicBezTo>
                    <a:pt x="28" y="0"/>
                    <a:pt x="28" y="0"/>
                    <a:pt x="28" y="1"/>
                  </a:cubicBezTo>
                  <a:cubicBezTo>
                    <a:pt x="27" y="1"/>
                    <a:pt x="26" y="2"/>
                    <a:pt x="26" y="2"/>
                  </a:cubicBezTo>
                  <a:cubicBezTo>
                    <a:pt x="25" y="2"/>
                    <a:pt x="27" y="4"/>
                    <a:pt x="27" y="8"/>
                  </a:cubicBezTo>
                  <a:cubicBezTo>
                    <a:pt x="27" y="9"/>
                    <a:pt x="27" y="11"/>
                    <a:pt x="27" y="12"/>
                  </a:cubicBezTo>
                  <a:cubicBezTo>
                    <a:pt x="27" y="12"/>
                    <a:pt x="27" y="13"/>
                    <a:pt x="27" y="13"/>
                  </a:cubicBezTo>
                  <a:cubicBezTo>
                    <a:pt x="27" y="13"/>
                    <a:pt x="27" y="14"/>
                    <a:pt x="26" y="15"/>
                  </a:cubicBezTo>
                  <a:cubicBezTo>
                    <a:pt x="25" y="8"/>
                    <a:pt x="25" y="8"/>
                    <a:pt x="25" y="8"/>
                  </a:cubicBezTo>
                  <a:cubicBezTo>
                    <a:pt x="25" y="3"/>
                    <a:pt x="25" y="3"/>
                    <a:pt x="25" y="3"/>
                  </a:cubicBezTo>
                  <a:cubicBezTo>
                    <a:pt x="25" y="9"/>
                    <a:pt x="25" y="9"/>
                    <a:pt x="25" y="9"/>
                  </a:cubicBezTo>
                  <a:cubicBezTo>
                    <a:pt x="25" y="9"/>
                    <a:pt x="25" y="15"/>
                    <a:pt x="25" y="15"/>
                  </a:cubicBezTo>
                  <a:cubicBezTo>
                    <a:pt x="24" y="16"/>
                    <a:pt x="20" y="27"/>
                    <a:pt x="20" y="27"/>
                  </a:cubicBezTo>
                  <a:cubicBezTo>
                    <a:pt x="20" y="27"/>
                    <a:pt x="17" y="30"/>
                    <a:pt x="17" y="30"/>
                  </a:cubicBezTo>
                  <a:cubicBezTo>
                    <a:pt x="17" y="30"/>
                    <a:pt x="19" y="19"/>
                    <a:pt x="19" y="19"/>
                  </a:cubicBezTo>
                  <a:cubicBezTo>
                    <a:pt x="19" y="18"/>
                    <a:pt x="19" y="8"/>
                    <a:pt x="19" y="8"/>
                  </a:cubicBezTo>
                  <a:cubicBezTo>
                    <a:pt x="19" y="8"/>
                    <a:pt x="16" y="8"/>
                    <a:pt x="15" y="8"/>
                  </a:cubicBezTo>
                  <a:cubicBezTo>
                    <a:pt x="15" y="8"/>
                    <a:pt x="13" y="8"/>
                    <a:pt x="12" y="8"/>
                  </a:cubicBezTo>
                  <a:cubicBezTo>
                    <a:pt x="12" y="8"/>
                    <a:pt x="13" y="8"/>
                    <a:pt x="13" y="8"/>
                  </a:cubicBezTo>
                  <a:cubicBezTo>
                    <a:pt x="12" y="9"/>
                    <a:pt x="10" y="8"/>
                    <a:pt x="9" y="8"/>
                  </a:cubicBezTo>
                  <a:cubicBezTo>
                    <a:pt x="8" y="8"/>
                    <a:pt x="0" y="7"/>
                    <a:pt x="0" y="7"/>
                  </a:cubicBezTo>
                  <a:cubicBezTo>
                    <a:pt x="0" y="7"/>
                    <a:pt x="0" y="4"/>
                    <a:pt x="1" y="4"/>
                  </a:cubicBez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5" name="Freeform 63"/>
            <p:cNvSpPr/>
            <p:nvPr/>
          </p:nvSpPr>
          <p:spPr bwMode="auto">
            <a:xfrm>
              <a:off x="7434263" y="3876675"/>
              <a:ext cx="152400" cy="169862"/>
            </a:xfrm>
            <a:custGeom>
              <a:avLst/>
              <a:gdLst>
                <a:gd name="T0" fmla="*/ 4 w 9"/>
                <a:gd name="T1" fmla="*/ 2 h 10"/>
                <a:gd name="T2" fmla="*/ 6 w 9"/>
                <a:gd name="T3" fmla="*/ 5 h 10"/>
                <a:gd name="T4" fmla="*/ 8 w 9"/>
                <a:gd name="T5" fmla="*/ 9 h 10"/>
                <a:gd name="T6" fmla="*/ 4 w 9"/>
                <a:gd name="T7" fmla="*/ 9 h 10"/>
                <a:gd name="T8" fmla="*/ 2 w 9"/>
                <a:gd name="T9" fmla="*/ 7 h 10"/>
                <a:gd name="T10" fmla="*/ 0 w 9"/>
                <a:gd name="T11" fmla="*/ 5 h 10"/>
                <a:gd name="T12" fmla="*/ 0 w 9"/>
                <a:gd name="T13" fmla="*/ 2 h 10"/>
                <a:gd name="T14" fmla="*/ 4 w 9"/>
                <a:gd name="T15" fmla="*/ 2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4" y="2"/>
                  </a:moveTo>
                  <a:cubicBezTo>
                    <a:pt x="4" y="2"/>
                    <a:pt x="5" y="4"/>
                    <a:pt x="6" y="5"/>
                  </a:cubicBezTo>
                  <a:cubicBezTo>
                    <a:pt x="6" y="5"/>
                    <a:pt x="9" y="8"/>
                    <a:pt x="8" y="9"/>
                  </a:cubicBezTo>
                  <a:cubicBezTo>
                    <a:pt x="8" y="9"/>
                    <a:pt x="6" y="10"/>
                    <a:pt x="4" y="9"/>
                  </a:cubicBezTo>
                  <a:cubicBezTo>
                    <a:pt x="2" y="8"/>
                    <a:pt x="3" y="7"/>
                    <a:pt x="2" y="7"/>
                  </a:cubicBezTo>
                  <a:cubicBezTo>
                    <a:pt x="2" y="7"/>
                    <a:pt x="0" y="6"/>
                    <a:pt x="0" y="5"/>
                  </a:cubicBezTo>
                  <a:cubicBezTo>
                    <a:pt x="0" y="4"/>
                    <a:pt x="0" y="3"/>
                    <a:pt x="0" y="2"/>
                  </a:cubicBezTo>
                  <a:cubicBezTo>
                    <a:pt x="1" y="0"/>
                    <a:pt x="4" y="2"/>
                    <a:pt x="4" y="2"/>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6" name="Freeform 64"/>
            <p:cNvSpPr/>
            <p:nvPr/>
          </p:nvSpPr>
          <p:spPr bwMode="auto">
            <a:xfrm>
              <a:off x="7535863" y="3876675"/>
              <a:ext cx="101600" cy="134937"/>
            </a:xfrm>
            <a:custGeom>
              <a:avLst/>
              <a:gdLst>
                <a:gd name="T0" fmla="*/ 4 w 6"/>
                <a:gd name="T1" fmla="*/ 1 h 8"/>
                <a:gd name="T2" fmla="*/ 5 w 6"/>
                <a:gd name="T3" fmla="*/ 4 h 8"/>
                <a:gd name="T4" fmla="*/ 5 w 6"/>
                <a:gd name="T5" fmla="*/ 7 h 8"/>
                <a:gd name="T6" fmla="*/ 1 w 6"/>
                <a:gd name="T7" fmla="*/ 7 h 8"/>
                <a:gd name="T8" fmla="*/ 1 w 6"/>
                <a:gd name="T9" fmla="*/ 4 h 8"/>
                <a:gd name="T10" fmla="*/ 1 w 6"/>
                <a:gd name="T11" fmla="*/ 0 h 8"/>
                <a:gd name="T12" fmla="*/ 4 w 6"/>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6" h="8">
                  <a:moveTo>
                    <a:pt x="4" y="1"/>
                  </a:moveTo>
                  <a:cubicBezTo>
                    <a:pt x="4" y="1"/>
                    <a:pt x="4" y="3"/>
                    <a:pt x="5" y="4"/>
                  </a:cubicBezTo>
                  <a:cubicBezTo>
                    <a:pt x="5" y="4"/>
                    <a:pt x="6" y="7"/>
                    <a:pt x="5" y="7"/>
                  </a:cubicBezTo>
                  <a:cubicBezTo>
                    <a:pt x="5" y="7"/>
                    <a:pt x="1" y="8"/>
                    <a:pt x="1" y="7"/>
                  </a:cubicBezTo>
                  <a:cubicBezTo>
                    <a:pt x="0" y="6"/>
                    <a:pt x="1" y="4"/>
                    <a:pt x="1" y="4"/>
                  </a:cubicBezTo>
                  <a:cubicBezTo>
                    <a:pt x="1" y="4"/>
                    <a:pt x="1" y="1"/>
                    <a:pt x="1" y="0"/>
                  </a:cubicBezTo>
                  <a:cubicBezTo>
                    <a:pt x="1" y="0"/>
                    <a:pt x="3" y="0"/>
                    <a:pt x="4" y="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7" name="Freeform 65"/>
            <p:cNvSpPr/>
            <p:nvPr/>
          </p:nvSpPr>
          <p:spPr bwMode="auto">
            <a:xfrm>
              <a:off x="7535863" y="3317875"/>
              <a:ext cx="203200" cy="525462"/>
            </a:xfrm>
            <a:custGeom>
              <a:avLst/>
              <a:gdLst>
                <a:gd name="T0" fmla="*/ 3 w 12"/>
                <a:gd name="T1" fmla="*/ 19 h 31"/>
                <a:gd name="T2" fmla="*/ 3 w 12"/>
                <a:gd name="T3" fmla="*/ 13 h 31"/>
                <a:gd name="T4" fmla="*/ 5 w 12"/>
                <a:gd name="T5" fmla="*/ 18 h 31"/>
                <a:gd name="T6" fmla="*/ 5 w 12"/>
                <a:gd name="T7" fmla="*/ 12 h 31"/>
                <a:gd name="T8" fmla="*/ 8 w 12"/>
                <a:gd name="T9" fmla="*/ 8 h 31"/>
                <a:gd name="T10" fmla="*/ 10 w 12"/>
                <a:gd name="T11" fmla="*/ 2 h 31"/>
                <a:gd name="T12" fmla="*/ 10 w 12"/>
                <a:gd name="T13" fmla="*/ 0 h 31"/>
                <a:gd name="T14" fmla="*/ 10 w 12"/>
                <a:gd name="T15" fmla="*/ 0 h 31"/>
                <a:gd name="T16" fmla="*/ 11 w 12"/>
                <a:gd name="T17" fmla="*/ 2 h 31"/>
                <a:gd name="T18" fmla="*/ 11 w 12"/>
                <a:gd name="T19" fmla="*/ 4 h 31"/>
                <a:gd name="T20" fmla="*/ 7 w 12"/>
                <a:gd name="T21" fmla="*/ 14 h 31"/>
                <a:gd name="T22" fmla="*/ 3 w 12"/>
                <a:gd name="T23" fmla="*/ 28 h 31"/>
                <a:gd name="T24" fmla="*/ 1 w 12"/>
                <a:gd name="T25" fmla="*/ 31 h 31"/>
                <a:gd name="T26" fmla="*/ 3 w 12"/>
                <a:gd name="T27" fmla="*/ 27 h 31"/>
                <a:gd name="T28" fmla="*/ 1 w 12"/>
                <a:gd name="T29" fmla="*/ 29 h 31"/>
                <a:gd name="T30" fmla="*/ 2 w 12"/>
                <a:gd name="T31" fmla="*/ 25 h 31"/>
                <a:gd name="T32" fmla="*/ 3 w 12"/>
                <a:gd name="T33" fmla="*/ 1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31">
                  <a:moveTo>
                    <a:pt x="3" y="19"/>
                  </a:moveTo>
                  <a:cubicBezTo>
                    <a:pt x="3" y="18"/>
                    <a:pt x="3" y="13"/>
                    <a:pt x="3" y="13"/>
                  </a:cubicBezTo>
                  <a:cubicBezTo>
                    <a:pt x="3" y="13"/>
                    <a:pt x="3" y="18"/>
                    <a:pt x="5" y="18"/>
                  </a:cubicBezTo>
                  <a:cubicBezTo>
                    <a:pt x="6" y="18"/>
                    <a:pt x="5" y="13"/>
                    <a:pt x="5" y="12"/>
                  </a:cubicBezTo>
                  <a:cubicBezTo>
                    <a:pt x="5" y="11"/>
                    <a:pt x="8" y="8"/>
                    <a:pt x="8" y="8"/>
                  </a:cubicBezTo>
                  <a:cubicBezTo>
                    <a:pt x="9" y="7"/>
                    <a:pt x="10" y="3"/>
                    <a:pt x="10" y="2"/>
                  </a:cubicBezTo>
                  <a:cubicBezTo>
                    <a:pt x="9" y="2"/>
                    <a:pt x="10" y="1"/>
                    <a:pt x="10" y="0"/>
                  </a:cubicBezTo>
                  <a:cubicBezTo>
                    <a:pt x="10" y="0"/>
                    <a:pt x="10" y="0"/>
                    <a:pt x="10" y="0"/>
                  </a:cubicBezTo>
                  <a:cubicBezTo>
                    <a:pt x="10" y="0"/>
                    <a:pt x="10" y="1"/>
                    <a:pt x="11" y="2"/>
                  </a:cubicBezTo>
                  <a:cubicBezTo>
                    <a:pt x="11" y="2"/>
                    <a:pt x="12" y="3"/>
                    <a:pt x="11" y="4"/>
                  </a:cubicBezTo>
                  <a:cubicBezTo>
                    <a:pt x="10" y="4"/>
                    <a:pt x="8" y="12"/>
                    <a:pt x="7" y="14"/>
                  </a:cubicBezTo>
                  <a:cubicBezTo>
                    <a:pt x="7" y="17"/>
                    <a:pt x="3" y="28"/>
                    <a:pt x="3" y="28"/>
                  </a:cubicBezTo>
                  <a:cubicBezTo>
                    <a:pt x="2" y="30"/>
                    <a:pt x="1" y="31"/>
                    <a:pt x="1" y="31"/>
                  </a:cubicBezTo>
                  <a:cubicBezTo>
                    <a:pt x="2" y="30"/>
                    <a:pt x="3" y="27"/>
                    <a:pt x="3" y="27"/>
                  </a:cubicBezTo>
                  <a:cubicBezTo>
                    <a:pt x="2" y="27"/>
                    <a:pt x="1" y="29"/>
                    <a:pt x="1" y="29"/>
                  </a:cubicBezTo>
                  <a:cubicBezTo>
                    <a:pt x="0" y="28"/>
                    <a:pt x="1" y="25"/>
                    <a:pt x="2" y="25"/>
                  </a:cubicBezTo>
                  <a:cubicBezTo>
                    <a:pt x="2" y="24"/>
                    <a:pt x="4" y="20"/>
                    <a:pt x="3" y="19"/>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8" name="Freeform 66"/>
            <p:cNvSpPr/>
            <p:nvPr/>
          </p:nvSpPr>
          <p:spPr bwMode="auto">
            <a:xfrm>
              <a:off x="7570788" y="2876550"/>
              <a:ext cx="66675" cy="339725"/>
            </a:xfrm>
            <a:custGeom>
              <a:avLst/>
              <a:gdLst>
                <a:gd name="T0" fmla="*/ 4 w 4"/>
                <a:gd name="T1" fmla="*/ 18 h 20"/>
                <a:gd name="T2" fmla="*/ 2 w 4"/>
                <a:gd name="T3" fmla="*/ 20 h 20"/>
                <a:gd name="T4" fmla="*/ 0 w 4"/>
                <a:gd name="T5" fmla="*/ 18 h 20"/>
                <a:gd name="T6" fmla="*/ 0 w 4"/>
                <a:gd name="T7" fmla="*/ 5 h 20"/>
                <a:gd name="T8" fmla="*/ 1 w 4"/>
                <a:gd name="T9" fmla="*/ 3 h 20"/>
                <a:gd name="T10" fmla="*/ 1 w 4"/>
                <a:gd name="T11" fmla="*/ 2 h 20"/>
                <a:gd name="T12" fmla="*/ 2 w 4"/>
                <a:gd name="T13" fmla="*/ 1 h 20"/>
                <a:gd name="T14" fmla="*/ 3 w 4"/>
                <a:gd name="T15" fmla="*/ 3 h 20"/>
                <a:gd name="T16" fmla="*/ 4 w 4"/>
                <a:gd name="T17" fmla="*/ 4 h 20"/>
                <a:gd name="T18" fmla="*/ 4 w 4"/>
                <a:gd name="T1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20">
                  <a:moveTo>
                    <a:pt x="4" y="18"/>
                  </a:moveTo>
                  <a:cubicBezTo>
                    <a:pt x="2" y="20"/>
                    <a:pt x="2" y="20"/>
                    <a:pt x="2" y="20"/>
                  </a:cubicBezTo>
                  <a:cubicBezTo>
                    <a:pt x="0" y="18"/>
                    <a:pt x="0" y="18"/>
                    <a:pt x="0" y="18"/>
                  </a:cubicBezTo>
                  <a:cubicBezTo>
                    <a:pt x="0" y="18"/>
                    <a:pt x="0" y="5"/>
                    <a:pt x="0" y="5"/>
                  </a:cubicBezTo>
                  <a:cubicBezTo>
                    <a:pt x="0" y="4"/>
                    <a:pt x="1" y="3"/>
                    <a:pt x="1" y="3"/>
                  </a:cubicBezTo>
                  <a:cubicBezTo>
                    <a:pt x="1" y="2"/>
                    <a:pt x="1" y="2"/>
                    <a:pt x="1" y="2"/>
                  </a:cubicBezTo>
                  <a:cubicBezTo>
                    <a:pt x="1" y="2"/>
                    <a:pt x="1" y="0"/>
                    <a:pt x="2" y="1"/>
                  </a:cubicBezTo>
                  <a:cubicBezTo>
                    <a:pt x="3" y="1"/>
                    <a:pt x="3" y="3"/>
                    <a:pt x="3" y="3"/>
                  </a:cubicBezTo>
                  <a:cubicBezTo>
                    <a:pt x="4" y="4"/>
                    <a:pt x="4" y="4"/>
                    <a:pt x="4" y="4"/>
                  </a:cubicBezTo>
                  <a:lnTo>
                    <a:pt x="4" y="18"/>
                  </a:lnTo>
                  <a:close/>
                </a:path>
              </a:pathLst>
            </a:custGeom>
            <a:solidFill>
              <a:srgbClr val="26242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9" name="Freeform 67"/>
            <p:cNvSpPr/>
            <p:nvPr/>
          </p:nvSpPr>
          <p:spPr bwMode="auto">
            <a:xfrm>
              <a:off x="6994525" y="2876550"/>
              <a:ext cx="33338" cy="33337"/>
            </a:xfrm>
            <a:custGeom>
              <a:avLst/>
              <a:gdLst>
                <a:gd name="T0" fmla="*/ 2 w 2"/>
                <a:gd name="T1" fmla="*/ 2 h 2"/>
                <a:gd name="T2" fmla="*/ 0 w 2"/>
                <a:gd name="T3" fmla="*/ 1 h 2"/>
                <a:gd name="T4" fmla="*/ 1 w 2"/>
                <a:gd name="T5" fmla="*/ 0 h 2"/>
                <a:gd name="T6" fmla="*/ 2 w 2"/>
                <a:gd name="T7" fmla="*/ 2 h 2"/>
              </a:gdLst>
              <a:ahLst/>
              <a:cxnLst>
                <a:cxn ang="0">
                  <a:pos x="T0" y="T1"/>
                </a:cxn>
                <a:cxn ang="0">
                  <a:pos x="T2" y="T3"/>
                </a:cxn>
                <a:cxn ang="0">
                  <a:pos x="T4" y="T5"/>
                </a:cxn>
                <a:cxn ang="0">
                  <a:pos x="T6" y="T7"/>
                </a:cxn>
              </a:cxnLst>
              <a:rect l="0" t="0" r="r" b="b"/>
              <a:pathLst>
                <a:path w="2" h="2">
                  <a:moveTo>
                    <a:pt x="2" y="2"/>
                  </a:moveTo>
                  <a:cubicBezTo>
                    <a:pt x="2" y="2"/>
                    <a:pt x="1" y="1"/>
                    <a:pt x="0" y="1"/>
                  </a:cubicBezTo>
                  <a:cubicBezTo>
                    <a:pt x="1" y="0"/>
                    <a:pt x="1" y="0"/>
                    <a:pt x="1" y="0"/>
                  </a:cubicBezTo>
                  <a:cubicBezTo>
                    <a:pt x="1" y="0"/>
                    <a:pt x="2" y="2"/>
                    <a:pt x="2" y="2"/>
                  </a:cubicBez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0" name="Freeform 68"/>
            <p:cNvSpPr/>
            <p:nvPr/>
          </p:nvSpPr>
          <p:spPr bwMode="auto">
            <a:xfrm>
              <a:off x="6994525" y="2843213"/>
              <a:ext cx="33338" cy="33337"/>
            </a:xfrm>
            <a:custGeom>
              <a:avLst/>
              <a:gdLst>
                <a:gd name="T0" fmla="*/ 2 w 2"/>
                <a:gd name="T1" fmla="*/ 2 h 2"/>
                <a:gd name="T2" fmla="*/ 1 w 2"/>
                <a:gd name="T3" fmla="*/ 1 h 2"/>
                <a:gd name="T4" fmla="*/ 0 w 2"/>
                <a:gd name="T5" fmla="*/ 0 h 2"/>
                <a:gd name="T6" fmla="*/ 1 w 2"/>
                <a:gd name="T7" fmla="*/ 1 h 2"/>
                <a:gd name="T8" fmla="*/ 2 w 2"/>
                <a:gd name="T9" fmla="*/ 2 h 2"/>
              </a:gdLst>
              <a:ahLst/>
              <a:cxnLst>
                <a:cxn ang="0">
                  <a:pos x="T0" y="T1"/>
                </a:cxn>
                <a:cxn ang="0">
                  <a:pos x="T2" y="T3"/>
                </a:cxn>
                <a:cxn ang="0">
                  <a:pos x="T4" y="T5"/>
                </a:cxn>
                <a:cxn ang="0">
                  <a:pos x="T6" y="T7"/>
                </a:cxn>
                <a:cxn ang="0">
                  <a:pos x="T8" y="T9"/>
                </a:cxn>
              </a:cxnLst>
              <a:rect l="0" t="0" r="r" b="b"/>
              <a:pathLst>
                <a:path w="2" h="2">
                  <a:moveTo>
                    <a:pt x="2" y="2"/>
                  </a:moveTo>
                  <a:cubicBezTo>
                    <a:pt x="2" y="2"/>
                    <a:pt x="1" y="1"/>
                    <a:pt x="1" y="1"/>
                  </a:cubicBezTo>
                  <a:cubicBezTo>
                    <a:pt x="1" y="1"/>
                    <a:pt x="0" y="0"/>
                    <a:pt x="0" y="0"/>
                  </a:cubicBezTo>
                  <a:cubicBezTo>
                    <a:pt x="1" y="1"/>
                    <a:pt x="1" y="1"/>
                    <a:pt x="1" y="1"/>
                  </a:cubicBezTo>
                  <a:lnTo>
                    <a:pt x="2" y="2"/>
                  </a:lnTo>
                  <a:close/>
                </a:path>
              </a:pathLst>
            </a:custGeom>
            <a:solidFill>
              <a:srgbClr val="EBB2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01" name="组合 500"/>
          <p:cNvGrpSpPr/>
          <p:nvPr/>
        </p:nvGrpSpPr>
        <p:grpSpPr>
          <a:xfrm rot="1889584">
            <a:off x="4839941" y="2878175"/>
            <a:ext cx="733855" cy="733855"/>
            <a:chOff x="3303065" y="2299580"/>
            <a:chExt cx="872242" cy="872242"/>
          </a:xfrm>
        </p:grpSpPr>
        <p:grpSp>
          <p:nvGrpSpPr>
            <p:cNvPr id="502" name="组合 501"/>
            <p:cNvGrpSpPr/>
            <p:nvPr/>
          </p:nvGrpSpPr>
          <p:grpSpPr>
            <a:xfrm>
              <a:off x="3303065" y="2564061"/>
              <a:ext cx="872242" cy="360040"/>
              <a:chOff x="3303065" y="2564061"/>
              <a:chExt cx="872242" cy="360040"/>
            </a:xfrm>
          </p:grpSpPr>
          <p:sp>
            <p:nvSpPr>
              <p:cNvPr id="504" name="椭圆 503"/>
              <p:cNvSpPr/>
              <p:nvPr/>
            </p:nvSpPr>
            <p:spPr bwMode="auto">
              <a:xfrm>
                <a:off x="3558450" y="2564061"/>
                <a:ext cx="360040" cy="360040"/>
              </a:xfrm>
              <a:prstGeom prst="ellipse">
                <a:avLst/>
              </a:prstGeom>
              <a:gradFill flip="none" rotWithShape="1">
                <a:gsLst>
                  <a:gs pos="0">
                    <a:schemeClr val="bg1">
                      <a:alpha val="63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5" name="椭圆 504"/>
              <p:cNvSpPr/>
              <p:nvPr/>
            </p:nvSpPr>
            <p:spPr bwMode="auto">
              <a:xfrm>
                <a:off x="3303065" y="2746060"/>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3" name="椭圆 502"/>
            <p:cNvSpPr/>
            <p:nvPr/>
          </p:nvSpPr>
          <p:spPr bwMode="auto">
            <a:xfrm rot="5400000">
              <a:off x="3302349" y="2724901"/>
              <a:ext cx="872242" cy="21600"/>
            </a:xfrm>
            <a:prstGeom prst="ellipse">
              <a:avLst/>
            </a:prstGeom>
            <a:gradFill flip="none" rotWithShape="1">
              <a:gsLst>
                <a:gs pos="0">
                  <a:schemeClr val="bg1">
                    <a:alpha val="61000"/>
                  </a:schemeClr>
                </a:gs>
                <a:gs pos="100000">
                  <a:schemeClr val="bg1">
                    <a:alpha val="0"/>
                  </a:schemeClr>
                </a:gs>
              </a:gsLst>
              <a:path path="shape">
                <a:fillToRect l="50000" t="50000" r="50000" b="50000"/>
              </a:path>
              <a:tileRect/>
            </a:gradFill>
            <a:ln w="381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spd="med" advTm="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14:presetBounceEnd="58000">
                                      <p:stCondLst>
                                        <p:cond delay="0"/>
                                      </p:stCondLst>
                                      <p:childTnLst>
                                        <p:set>
                                          <p:cBhvr>
                                            <p:cTn id="19" dur="1" fill="hold">
                                              <p:stCondLst>
                                                <p:cond delay="0"/>
                                              </p:stCondLst>
                                            </p:cTn>
                                            <p:tgtEl>
                                              <p:spTgt spid="405"/>
                                            </p:tgtEl>
                                            <p:attrNameLst>
                                              <p:attrName>style.visibility</p:attrName>
                                            </p:attrNameLst>
                                          </p:cBhvr>
                                          <p:to>
                                            <p:strVal val="visible"/>
                                          </p:to>
                                        </p:set>
                                        <p:anim calcmode="lin" valueType="num" p14:bounceEnd="58000">
                                          <p:cBhvr additive="base">
                                            <p:cTn id="20" dur="500" fill="hold"/>
                                            <p:tgtEl>
                                              <p:spTgt spid="405"/>
                                            </p:tgtEl>
                                            <p:attrNameLst>
                                              <p:attrName>ppt_x</p:attrName>
                                            </p:attrNameLst>
                                          </p:cBhvr>
                                          <p:tavLst>
                                            <p:tav tm="0">
                                              <p:val>
                                                <p:strVal val="#ppt_x"/>
                                              </p:val>
                                            </p:tav>
                                            <p:tav tm="100000">
                                              <p:val>
                                                <p:strVal val="#ppt_x"/>
                                              </p:val>
                                            </p:tav>
                                          </p:tavLst>
                                        </p:anim>
                                        <p:anim calcmode="lin" valueType="num" p14:bounceEnd="58000">
                                          <p:cBhvr additive="base">
                                            <p:cTn id="21" dur="500" fill="hold"/>
                                            <p:tgtEl>
                                              <p:spTgt spid="405"/>
                                            </p:tgtEl>
                                            <p:attrNameLst>
                                              <p:attrName>ppt_y</p:attrName>
                                            </p:attrNameLst>
                                          </p:cBhvr>
                                          <p:tavLst>
                                            <p:tav tm="0">
                                              <p:val>
                                                <p:strVal val="0-#ppt_h/2"/>
                                              </p:val>
                                            </p:tav>
                                            <p:tav tm="100000">
                                              <p:val>
                                                <p:strVal val="#ppt_y"/>
                                              </p:val>
                                            </p:tav>
                                          </p:tavLst>
                                        </p:anim>
                                      </p:childTnLst>
                                    </p:cTn>
                                  </p:par>
                                  <p:par>
                                    <p:cTn id="22" presetID="6" presetClass="entr" presetSubtype="32" fill="hold" grpId="0" nodeType="withEffect">
                                      <p:stCondLst>
                                        <p:cond delay="200"/>
                                      </p:stCondLst>
                                      <p:childTnLst>
                                        <p:set>
                                          <p:cBhvr>
                                            <p:cTn id="23" dur="1" fill="hold">
                                              <p:stCondLst>
                                                <p:cond delay="0"/>
                                              </p:stCondLst>
                                            </p:cTn>
                                            <p:tgtEl>
                                              <p:spTgt spid="404"/>
                                            </p:tgtEl>
                                            <p:attrNameLst>
                                              <p:attrName>style.visibility</p:attrName>
                                            </p:attrNameLst>
                                          </p:cBhvr>
                                          <p:to>
                                            <p:strVal val="visible"/>
                                          </p:to>
                                        </p:set>
                                        <p:animEffect transition="in" filter="circle(out)">
                                          <p:cBhvr>
                                            <p:cTn id="24" dur="300"/>
                                            <p:tgtEl>
                                              <p:spTgt spid="404"/>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501"/>
                                            </p:tgtEl>
                                            <p:attrNameLst>
                                              <p:attrName>style.visibility</p:attrName>
                                            </p:attrNameLst>
                                          </p:cBhvr>
                                          <p:to>
                                            <p:strVal val="visible"/>
                                          </p:to>
                                        </p:set>
                                        <p:animEffect transition="in" filter="fade">
                                          <p:cBhvr>
                                            <p:cTn id="28" dur="400"/>
                                            <p:tgtEl>
                                              <p:spTgt spid="501"/>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418"/>
                                            </p:tgtEl>
                                            <p:attrNameLst>
                                              <p:attrName>style.visibility</p:attrName>
                                            </p:attrNameLst>
                                          </p:cBhvr>
                                          <p:to>
                                            <p:strVal val="visible"/>
                                          </p:to>
                                        </p:set>
                                        <p:animEffect transition="in" filter="wipe(left)">
                                          <p:cBhvr>
                                            <p:cTn id="32" dur="500"/>
                                            <p:tgtEl>
                                              <p:spTgt spid="418"/>
                                            </p:tgtEl>
                                          </p:cBhvr>
                                        </p:animEffect>
                                      </p:childTnLst>
                                    </p:cTn>
                                  </p:par>
                                </p:childTnLst>
                              </p:cTn>
                            </p:par>
                            <p:par>
                              <p:cTn id="33" fill="hold">
                                <p:stCondLst>
                                  <p:cond delay="2500"/>
                                </p:stCondLst>
                                <p:childTnLst>
                                  <p:par>
                                    <p:cTn id="34" presetID="2" presetClass="entr" presetSubtype="8" fill="hold" nodeType="afterEffect">
                                      <p:stCondLst>
                                        <p:cond delay="0"/>
                                      </p:stCondLst>
                                      <p:childTnLst>
                                        <p:set>
                                          <p:cBhvr>
                                            <p:cTn id="35" dur="1" fill="hold">
                                              <p:stCondLst>
                                                <p:cond delay="0"/>
                                              </p:stCondLst>
                                            </p:cTn>
                                            <p:tgtEl>
                                              <p:spTgt spid="421"/>
                                            </p:tgtEl>
                                            <p:attrNameLst>
                                              <p:attrName>style.visibility</p:attrName>
                                            </p:attrNameLst>
                                          </p:cBhvr>
                                          <p:to>
                                            <p:strVal val="visible"/>
                                          </p:to>
                                        </p:set>
                                        <p:anim calcmode="lin" valueType="num">
                                          <p:cBhvr additive="base">
                                            <p:cTn id="36" dur="500" fill="hold"/>
                                            <p:tgtEl>
                                              <p:spTgt spid="421"/>
                                            </p:tgtEl>
                                            <p:attrNameLst>
                                              <p:attrName>ppt_x</p:attrName>
                                            </p:attrNameLst>
                                          </p:cBhvr>
                                          <p:tavLst>
                                            <p:tav tm="0">
                                              <p:val>
                                                <p:strVal val="0-#ppt_w/2"/>
                                              </p:val>
                                            </p:tav>
                                            <p:tav tm="100000">
                                              <p:val>
                                                <p:strVal val="#ppt_x"/>
                                              </p:val>
                                            </p:tav>
                                          </p:tavLst>
                                        </p:anim>
                                        <p:anim calcmode="lin" valueType="num">
                                          <p:cBhvr additive="base">
                                            <p:cTn id="37" dur="500" fill="hold"/>
                                            <p:tgtEl>
                                              <p:spTgt spid="421"/>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437"/>
                                            </p:tgtEl>
                                            <p:attrNameLst>
                                              <p:attrName>style.visibility</p:attrName>
                                            </p:attrNameLst>
                                          </p:cBhvr>
                                          <p:to>
                                            <p:strVal val="visible"/>
                                          </p:to>
                                        </p:set>
                                        <p:animEffect transition="in" filter="fade">
                                          <p:cBhvr>
                                            <p:cTn id="41" dur="500"/>
                                            <p:tgtEl>
                                              <p:spTgt spid="437"/>
                                            </p:tgtEl>
                                          </p:cBhvr>
                                        </p:animEffect>
                                        <p:anim calcmode="lin" valueType="num">
                                          <p:cBhvr>
                                            <p:cTn id="42" dur="500" fill="hold"/>
                                            <p:tgtEl>
                                              <p:spTgt spid="437"/>
                                            </p:tgtEl>
                                            <p:attrNameLst>
                                              <p:attrName>ppt_x</p:attrName>
                                            </p:attrNameLst>
                                          </p:cBhvr>
                                          <p:tavLst>
                                            <p:tav tm="0">
                                              <p:val>
                                                <p:strVal val="#ppt_x"/>
                                              </p:val>
                                            </p:tav>
                                            <p:tav tm="100000">
                                              <p:val>
                                                <p:strVal val="#ppt_x"/>
                                              </p:val>
                                            </p:tav>
                                          </p:tavLst>
                                        </p:anim>
                                        <p:anim calcmode="lin" valueType="num">
                                          <p:cBhvr>
                                            <p:cTn id="43" dur="500" fill="hold"/>
                                            <p:tgtEl>
                                              <p:spTgt spid="437"/>
                                            </p:tgtEl>
                                            <p:attrNameLst>
                                              <p:attrName>ppt_y</p:attrName>
                                            </p:attrNameLst>
                                          </p:cBhvr>
                                          <p:tavLst>
                                            <p:tav tm="0">
                                              <p:val>
                                                <p:strVal val="#ppt_y+.1"/>
                                              </p:val>
                                            </p:tav>
                                            <p:tav tm="100000">
                                              <p:val>
                                                <p:strVal val="#ppt_y"/>
                                              </p:val>
                                            </p:tav>
                                          </p:tavLst>
                                        </p:anim>
                                      </p:childTnLst>
                                    </p:cTn>
                                  </p:par>
                                  <p:par>
                                    <p:cTn id="44" presetID="6" presetClass="entr" presetSubtype="32" fill="hold" grpId="0" nodeType="withEffect">
                                      <p:stCondLst>
                                        <p:cond delay="200"/>
                                      </p:stCondLst>
                                      <p:childTnLst>
                                        <p:set>
                                          <p:cBhvr>
                                            <p:cTn id="45" dur="1" fill="hold">
                                              <p:stCondLst>
                                                <p:cond delay="0"/>
                                              </p:stCondLst>
                                            </p:cTn>
                                            <p:tgtEl>
                                              <p:spTgt spid="436"/>
                                            </p:tgtEl>
                                            <p:attrNameLst>
                                              <p:attrName>style.visibility</p:attrName>
                                            </p:attrNameLst>
                                          </p:cBhvr>
                                          <p:to>
                                            <p:strVal val="visible"/>
                                          </p:to>
                                        </p:set>
                                        <p:animEffect transition="in" filter="circle(out)">
                                          <p:cBhvr>
                                            <p:cTn id="46" dur="300"/>
                                            <p:tgtEl>
                                              <p:spTgt spid="436"/>
                                            </p:tgtEl>
                                          </p:cBhvr>
                                        </p:animEffect>
                                      </p:childTnLst>
                                    </p:cTn>
                                  </p:par>
                                </p:childTnLst>
                              </p:cTn>
                            </p:par>
                            <p:par>
                              <p:cTn id="47" fill="hold">
                                <p:stCondLst>
                                  <p:cond delay="3500"/>
                                </p:stCondLst>
                                <p:childTnLst>
                                  <p:par>
                                    <p:cTn id="48" presetID="2" presetClass="entr" presetSubtype="8" decel="68000" fill="hold" grpId="0" nodeType="afterEffect">
                                      <p:stCondLst>
                                        <p:cond delay="0"/>
                                      </p:stCondLst>
                                      <p:childTnLst>
                                        <p:set>
                                          <p:cBhvr>
                                            <p:cTn id="49" dur="1" fill="hold">
                                              <p:stCondLst>
                                                <p:cond delay="0"/>
                                              </p:stCondLst>
                                            </p:cTn>
                                            <p:tgtEl>
                                              <p:spTgt spid="434"/>
                                            </p:tgtEl>
                                            <p:attrNameLst>
                                              <p:attrName>style.visibility</p:attrName>
                                            </p:attrNameLst>
                                          </p:cBhvr>
                                          <p:to>
                                            <p:strVal val="visible"/>
                                          </p:to>
                                        </p:set>
                                        <p:anim calcmode="lin" valueType="num">
                                          <p:cBhvr additive="base">
                                            <p:cTn id="50" dur="500" fill="hold"/>
                                            <p:tgtEl>
                                              <p:spTgt spid="434"/>
                                            </p:tgtEl>
                                            <p:attrNameLst>
                                              <p:attrName>ppt_x</p:attrName>
                                            </p:attrNameLst>
                                          </p:cBhvr>
                                          <p:tavLst>
                                            <p:tav tm="0">
                                              <p:val>
                                                <p:strVal val="0-#ppt_w/2"/>
                                              </p:val>
                                            </p:tav>
                                            <p:tav tm="100000">
                                              <p:val>
                                                <p:strVal val="#ppt_x"/>
                                              </p:val>
                                            </p:tav>
                                          </p:tavLst>
                                        </p:anim>
                                        <p:anim calcmode="lin" valueType="num">
                                          <p:cBhvr additive="base">
                                            <p:cTn id="51" dur="500" fill="hold"/>
                                            <p:tgtEl>
                                              <p:spTgt spid="43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2" presetClass="entr" presetSubtype="8" decel="68000" fill="hold" grpId="0" nodeType="afterEffect">
                                      <p:stCondLst>
                                        <p:cond delay="0"/>
                                      </p:stCondLst>
                                      <p:childTnLst>
                                        <p:set>
                                          <p:cBhvr>
                                            <p:cTn id="54" dur="1" fill="hold">
                                              <p:stCondLst>
                                                <p:cond delay="0"/>
                                              </p:stCondLst>
                                            </p:cTn>
                                            <p:tgtEl>
                                              <p:spTgt spid="435"/>
                                            </p:tgtEl>
                                            <p:attrNameLst>
                                              <p:attrName>style.visibility</p:attrName>
                                            </p:attrNameLst>
                                          </p:cBhvr>
                                          <p:to>
                                            <p:strVal val="visible"/>
                                          </p:to>
                                        </p:set>
                                        <p:anim calcmode="lin" valueType="num">
                                          <p:cBhvr additive="base">
                                            <p:cTn id="55" dur="500" fill="hold"/>
                                            <p:tgtEl>
                                              <p:spTgt spid="435"/>
                                            </p:tgtEl>
                                            <p:attrNameLst>
                                              <p:attrName>ppt_x</p:attrName>
                                            </p:attrNameLst>
                                          </p:cBhvr>
                                          <p:tavLst>
                                            <p:tav tm="0">
                                              <p:val>
                                                <p:strVal val="0-#ppt_w/2"/>
                                              </p:val>
                                            </p:tav>
                                            <p:tav tm="100000">
                                              <p:val>
                                                <p:strVal val="#ppt_x"/>
                                              </p:val>
                                            </p:tav>
                                          </p:tavLst>
                                        </p:anim>
                                        <p:anim calcmode="lin" valueType="num">
                                          <p:cBhvr additive="base">
                                            <p:cTn id="56" dur="500" fill="hold"/>
                                            <p:tgtEl>
                                              <p:spTgt spid="435"/>
                                            </p:tgtEl>
                                            <p:attrNameLst>
                                              <p:attrName>ppt_y</p:attrName>
                                            </p:attrNameLst>
                                          </p:cBhvr>
                                          <p:tavLst>
                                            <p:tav tm="0">
                                              <p:val>
                                                <p:strVal val="#ppt_y"/>
                                              </p:val>
                                            </p:tav>
                                            <p:tav tm="100000">
                                              <p:val>
                                                <p:strVal val="#ppt_y"/>
                                              </p:val>
                                            </p:tav>
                                          </p:tavLst>
                                        </p:anim>
                                      </p:childTnLst>
                                    </p:cTn>
                                  </p:par>
                                </p:childTnLst>
                              </p:cTn>
                            </p:par>
                            <p:par>
                              <p:cTn id="57" fill="hold">
                                <p:stCondLst>
                                  <p:cond delay="4500"/>
                                </p:stCondLst>
                                <p:childTnLst>
                                  <p:par>
                                    <p:cTn id="58" presetID="22" presetClass="entr" presetSubtype="2" fill="hold" nodeType="afterEffect">
                                      <p:stCondLst>
                                        <p:cond delay="0"/>
                                      </p:stCondLst>
                                      <p:childTnLst>
                                        <p:set>
                                          <p:cBhvr>
                                            <p:cTn id="59" dur="1" fill="hold">
                                              <p:stCondLst>
                                                <p:cond delay="0"/>
                                              </p:stCondLst>
                                            </p:cTn>
                                            <p:tgtEl>
                                              <p:spTgt spid="426"/>
                                            </p:tgtEl>
                                            <p:attrNameLst>
                                              <p:attrName>style.visibility</p:attrName>
                                            </p:attrNameLst>
                                          </p:cBhvr>
                                          <p:to>
                                            <p:strVal val="visible"/>
                                          </p:to>
                                        </p:set>
                                        <p:animEffect transition="in" filter="wipe(right)">
                                          <p:cBhvr>
                                            <p:cTn id="60" dur="500"/>
                                            <p:tgtEl>
                                              <p:spTgt spid="426"/>
                                            </p:tgtEl>
                                          </p:cBhvr>
                                        </p:animEffect>
                                      </p:childTnLst>
                                    </p:cTn>
                                  </p:par>
                                </p:childTnLst>
                              </p:cTn>
                            </p:par>
                            <p:par>
                              <p:cTn id="61" fill="hold">
                                <p:stCondLst>
                                  <p:cond delay="5000"/>
                                </p:stCondLst>
                                <p:childTnLst>
                                  <p:par>
                                    <p:cTn id="62" presetID="2" presetClass="entr" presetSubtype="2" fill="hold" nodeType="afterEffect">
                                      <p:stCondLst>
                                        <p:cond delay="0"/>
                                      </p:stCondLst>
                                      <p:childTnLst>
                                        <p:set>
                                          <p:cBhvr>
                                            <p:cTn id="63" dur="1" fill="hold">
                                              <p:stCondLst>
                                                <p:cond delay="0"/>
                                              </p:stCondLst>
                                            </p:cTn>
                                            <p:tgtEl>
                                              <p:spTgt spid="429"/>
                                            </p:tgtEl>
                                            <p:attrNameLst>
                                              <p:attrName>style.visibility</p:attrName>
                                            </p:attrNameLst>
                                          </p:cBhvr>
                                          <p:to>
                                            <p:strVal val="visible"/>
                                          </p:to>
                                        </p:set>
                                        <p:anim calcmode="lin" valueType="num">
                                          <p:cBhvr additive="base">
                                            <p:cTn id="64" dur="500" fill="hold"/>
                                            <p:tgtEl>
                                              <p:spTgt spid="429"/>
                                            </p:tgtEl>
                                            <p:attrNameLst>
                                              <p:attrName>ppt_x</p:attrName>
                                            </p:attrNameLst>
                                          </p:cBhvr>
                                          <p:tavLst>
                                            <p:tav tm="0">
                                              <p:val>
                                                <p:strVal val="1+#ppt_w/2"/>
                                              </p:val>
                                            </p:tav>
                                            <p:tav tm="100000">
                                              <p:val>
                                                <p:strVal val="#ppt_x"/>
                                              </p:val>
                                            </p:tav>
                                          </p:tavLst>
                                        </p:anim>
                                        <p:anim calcmode="lin" valueType="num">
                                          <p:cBhvr additive="base">
                                            <p:cTn id="65" dur="500" fill="hold"/>
                                            <p:tgtEl>
                                              <p:spTgt spid="429"/>
                                            </p:tgtEl>
                                            <p:attrNameLst>
                                              <p:attrName>ppt_y</p:attrName>
                                            </p:attrNameLst>
                                          </p:cBhvr>
                                          <p:tavLst>
                                            <p:tav tm="0">
                                              <p:val>
                                                <p:strVal val="#ppt_y"/>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472"/>
                                            </p:tgtEl>
                                            <p:attrNameLst>
                                              <p:attrName>style.visibility</p:attrName>
                                            </p:attrNameLst>
                                          </p:cBhvr>
                                          <p:to>
                                            <p:strVal val="visible"/>
                                          </p:to>
                                        </p:set>
                                        <p:animEffect transition="in" filter="fade">
                                          <p:cBhvr>
                                            <p:cTn id="69" dur="500"/>
                                            <p:tgtEl>
                                              <p:spTgt spid="472"/>
                                            </p:tgtEl>
                                          </p:cBhvr>
                                        </p:animEffect>
                                        <p:anim calcmode="lin" valueType="num">
                                          <p:cBhvr>
                                            <p:cTn id="70" dur="500" fill="hold"/>
                                            <p:tgtEl>
                                              <p:spTgt spid="472"/>
                                            </p:tgtEl>
                                            <p:attrNameLst>
                                              <p:attrName>ppt_x</p:attrName>
                                            </p:attrNameLst>
                                          </p:cBhvr>
                                          <p:tavLst>
                                            <p:tav tm="0">
                                              <p:val>
                                                <p:strVal val="#ppt_x"/>
                                              </p:val>
                                            </p:tav>
                                            <p:tav tm="100000">
                                              <p:val>
                                                <p:strVal val="#ppt_x"/>
                                              </p:val>
                                            </p:tav>
                                          </p:tavLst>
                                        </p:anim>
                                        <p:anim calcmode="lin" valueType="num">
                                          <p:cBhvr>
                                            <p:cTn id="71" dur="500" fill="hold"/>
                                            <p:tgtEl>
                                              <p:spTgt spid="472"/>
                                            </p:tgtEl>
                                            <p:attrNameLst>
                                              <p:attrName>ppt_y</p:attrName>
                                            </p:attrNameLst>
                                          </p:cBhvr>
                                          <p:tavLst>
                                            <p:tav tm="0">
                                              <p:val>
                                                <p:strVal val="#ppt_y+.1"/>
                                              </p:val>
                                            </p:tav>
                                            <p:tav tm="100000">
                                              <p:val>
                                                <p:strVal val="#ppt_y"/>
                                              </p:val>
                                            </p:tav>
                                          </p:tavLst>
                                        </p:anim>
                                      </p:childTnLst>
                                    </p:cTn>
                                  </p:par>
                                  <p:par>
                                    <p:cTn id="72" presetID="6" presetClass="entr" presetSubtype="32" fill="hold" grpId="0" nodeType="withEffect">
                                      <p:stCondLst>
                                        <p:cond delay="200"/>
                                      </p:stCondLst>
                                      <p:childTnLst>
                                        <p:set>
                                          <p:cBhvr>
                                            <p:cTn id="73" dur="1" fill="hold">
                                              <p:stCondLst>
                                                <p:cond delay="0"/>
                                              </p:stCondLst>
                                            </p:cTn>
                                            <p:tgtEl>
                                              <p:spTgt spid="471"/>
                                            </p:tgtEl>
                                            <p:attrNameLst>
                                              <p:attrName>style.visibility</p:attrName>
                                            </p:attrNameLst>
                                          </p:cBhvr>
                                          <p:to>
                                            <p:strVal val="visible"/>
                                          </p:to>
                                        </p:set>
                                        <p:animEffect transition="in" filter="circle(out)">
                                          <p:cBhvr>
                                            <p:cTn id="74" dur="300"/>
                                            <p:tgtEl>
                                              <p:spTgt spid="471"/>
                                            </p:tgtEl>
                                          </p:cBhvr>
                                        </p:animEffect>
                                      </p:childTnLst>
                                    </p:cTn>
                                  </p:par>
                                </p:childTnLst>
                              </p:cTn>
                            </p:par>
                            <p:par>
                              <p:cTn id="75" fill="hold">
                                <p:stCondLst>
                                  <p:cond delay="6000"/>
                                </p:stCondLst>
                                <p:childTnLst>
                                  <p:par>
                                    <p:cTn id="76" presetID="2" presetClass="entr" presetSubtype="2" decel="68000" fill="hold" grpId="0" nodeType="afterEffect">
                                      <p:stCondLst>
                                        <p:cond delay="0"/>
                                      </p:stCondLst>
                                      <p:childTnLst>
                                        <p:set>
                                          <p:cBhvr>
                                            <p:cTn id="77" dur="1" fill="hold">
                                              <p:stCondLst>
                                                <p:cond delay="0"/>
                                              </p:stCondLst>
                                            </p:cTn>
                                            <p:tgtEl>
                                              <p:spTgt spid="469"/>
                                            </p:tgtEl>
                                            <p:attrNameLst>
                                              <p:attrName>style.visibility</p:attrName>
                                            </p:attrNameLst>
                                          </p:cBhvr>
                                          <p:to>
                                            <p:strVal val="visible"/>
                                          </p:to>
                                        </p:set>
                                        <p:anim calcmode="lin" valueType="num">
                                          <p:cBhvr additive="base">
                                            <p:cTn id="78" dur="500" fill="hold"/>
                                            <p:tgtEl>
                                              <p:spTgt spid="469"/>
                                            </p:tgtEl>
                                            <p:attrNameLst>
                                              <p:attrName>ppt_x</p:attrName>
                                            </p:attrNameLst>
                                          </p:cBhvr>
                                          <p:tavLst>
                                            <p:tav tm="0">
                                              <p:val>
                                                <p:strVal val="1+#ppt_w/2"/>
                                              </p:val>
                                            </p:tav>
                                            <p:tav tm="100000">
                                              <p:val>
                                                <p:strVal val="#ppt_x"/>
                                              </p:val>
                                            </p:tav>
                                          </p:tavLst>
                                        </p:anim>
                                        <p:anim calcmode="lin" valueType="num">
                                          <p:cBhvr additive="base">
                                            <p:cTn id="79" dur="500" fill="hold"/>
                                            <p:tgtEl>
                                              <p:spTgt spid="469"/>
                                            </p:tgtEl>
                                            <p:attrNameLst>
                                              <p:attrName>ppt_y</p:attrName>
                                            </p:attrNameLst>
                                          </p:cBhvr>
                                          <p:tavLst>
                                            <p:tav tm="0">
                                              <p:val>
                                                <p:strVal val="#ppt_y"/>
                                              </p:val>
                                            </p:tav>
                                            <p:tav tm="100000">
                                              <p:val>
                                                <p:strVal val="#ppt_y"/>
                                              </p:val>
                                            </p:tav>
                                          </p:tavLst>
                                        </p:anim>
                                      </p:childTnLst>
                                    </p:cTn>
                                  </p:par>
                                </p:childTnLst>
                              </p:cTn>
                            </p:par>
                            <p:par>
                              <p:cTn id="80" fill="hold">
                                <p:stCondLst>
                                  <p:cond delay="6500"/>
                                </p:stCondLst>
                                <p:childTnLst>
                                  <p:par>
                                    <p:cTn id="81" presetID="2" presetClass="entr" presetSubtype="2" decel="68000" fill="hold" grpId="0" nodeType="afterEffect">
                                      <p:stCondLst>
                                        <p:cond delay="0"/>
                                      </p:stCondLst>
                                      <p:childTnLst>
                                        <p:set>
                                          <p:cBhvr>
                                            <p:cTn id="82" dur="1" fill="hold">
                                              <p:stCondLst>
                                                <p:cond delay="0"/>
                                              </p:stCondLst>
                                            </p:cTn>
                                            <p:tgtEl>
                                              <p:spTgt spid="470"/>
                                            </p:tgtEl>
                                            <p:attrNameLst>
                                              <p:attrName>style.visibility</p:attrName>
                                            </p:attrNameLst>
                                          </p:cBhvr>
                                          <p:to>
                                            <p:strVal val="visible"/>
                                          </p:to>
                                        </p:set>
                                        <p:anim calcmode="lin" valueType="num">
                                          <p:cBhvr additive="base">
                                            <p:cTn id="83" dur="500" fill="hold"/>
                                            <p:tgtEl>
                                              <p:spTgt spid="470"/>
                                            </p:tgtEl>
                                            <p:attrNameLst>
                                              <p:attrName>ppt_x</p:attrName>
                                            </p:attrNameLst>
                                          </p:cBhvr>
                                          <p:tavLst>
                                            <p:tav tm="0">
                                              <p:val>
                                                <p:strVal val="1+#ppt_w/2"/>
                                              </p:val>
                                            </p:tav>
                                            <p:tav tm="100000">
                                              <p:val>
                                                <p:strVal val="#ppt_x"/>
                                              </p:val>
                                            </p:tav>
                                          </p:tavLst>
                                        </p:anim>
                                        <p:anim calcmode="lin" valueType="num">
                                          <p:cBhvr additive="base">
                                            <p:cTn id="84" dur="500" fill="hold"/>
                                            <p:tgtEl>
                                              <p:spTgt spid="4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404" grpId="0" animBg="1"/>
          <p:bldP spid="434" grpId="0" animBg="1"/>
          <p:bldP spid="435" grpId="0"/>
          <p:bldP spid="436" grpId="0" animBg="1"/>
          <p:bldP spid="469" grpId="0" animBg="1"/>
          <p:bldP spid="470" grpId="0"/>
          <p:bldP spid="47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left)">
                                          <p:cBhvr>
                                            <p:cTn id="7" dur="500"/>
                                            <p:tgtEl>
                                              <p:spTgt spid="194"/>
                                            </p:tgtEl>
                                          </p:cBhvr>
                                        </p:animEffect>
                                      </p:childTnLst>
                                    </p:cTn>
                                  </p:par>
                                </p:childTnLst>
                              </p:cTn>
                            </p:par>
                            <p:par>
                              <p:cTn id="8" fill="hold">
                                <p:stCondLst>
                                  <p:cond delay="500"/>
                                </p:stCondLst>
                                <p:childTnLst>
                                  <p:par>
                                    <p:cTn id="9" presetID="2" presetClass="entr" presetSubtype="8" decel="42000" fill="hold" grpId="0" nodeType="afterEffect">
                                      <p:stCondLst>
                                        <p:cond delay="0"/>
                                      </p:stCondLst>
                                      <p:childTnLst>
                                        <p:set>
                                          <p:cBhvr>
                                            <p:cTn id="10" dur="1" fill="hold">
                                              <p:stCondLst>
                                                <p:cond delay="0"/>
                                              </p:stCondLst>
                                            </p:cTn>
                                            <p:tgtEl>
                                              <p:spTgt spid="195"/>
                                            </p:tgtEl>
                                            <p:attrNameLst>
                                              <p:attrName>style.visibility</p:attrName>
                                            </p:attrNameLst>
                                          </p:cBhvr>
                                          <p:to>
                                            <p:strVal val="visible"/>
                                          </p:to>
                                        </p:set>
                                        <p:anim calcmode="lin" valueType="num">
                                          <p:cBhvr additive="base">
                                            <p:cTn id="11" dur="500" fill="hold"/>
                                            <p:tgtEl>
                                              <p:spTgt spid="195"/>
                                            </p:tgtEl>
                                            <p:attrNameLst>
                                              <p:attrName>ppt_x</p:attrName>
                                            </p:attrNameLst>
                                          </p:cBhvr>
                                          <p:tavLst>
                                            <p:tav tm="0">
                                              <p:val>
                                                <p:strVal val="0-#ppt_w/2"/>
                                              </p:val>
                                            </p:tav>
                                            <p:tav tm="100000">
                                              <p:val>
                                                <p:strVal val="#ppt_x"/>
                                              </p:val>
                                            </p:tav>
                                          </p:tavLst>
                                        </p:anim>
                                        <p:anim calcmode="lin" valueType="num">
                                          <p:cBhvr additive="base">
                                            <p:cTn id="12" dur="500" fill="hold"/>
                                            <p:tgtEl>
                                              <p:spTgt spid="195"/>
                                            </p:tgtEl>
                                            <p:attrNameLst>
                                              <p:attrName>ppt_y</p:attrName>
                                            </p:attrNameLst>
                                          </p:cBhvr>
                                          <p:tavLst>
                                            <p:tav tm="0">
                                              <p:val>
                                                <p:strVal val="#ppt_y"/>
                                              </p:val>
                                            </p:tav>
                                            <p:tav tm="100000">
                                              <p:val>
                                                <p:strVal val="#ppt_y"/>
                                              </p:val>
                                            </p:tav>
                                          </p:tavLst>
                                        </p:anim>
                                      </p:childTnLst>
                                    </p:cTn>
                                  </p:par>
                                  <p:par>
                                    <p:cTn id="13" presetID="2" presetClass="entr" presetSubtype="8" decel="42000" fill="hold" grpId="0" nodeType="withEffect">
                                      <p:stCondLst>
                                        <p:cond delay="300"/>
                                      </p:stCondLst>
                                      <p:childTnLst>
                                        <p:set>
                                          <p:cBhvr>
                                            <p:cTn id="14" dur="1" fill="hold">
                                              <p:stCondLst>
                                                <p:cond delay="0"/>
                                              </p:stCondLst>
                                            </p:cTn>
                                            <p:tgtEl>
                                              <p:spTgt spid="196"/>
                                            </p:tgtEl>
                                            <p:attrNameLst>
                                              <p:attrName>style.visibility</p:attrName>
                                            </p:attrNameLst>
                                          </p:cBhvr>
                                          <p:to>
                                            <p:strVal val="visible"/>
                                          </p:to>
                                        </p:set>
                                        <p:anim calcmode="lin" valueType="num">
                                          <p:cBhvr additive="base">
                                            <p:cTn id="15" dur="500" fill="hold"/>
                                            <p:tgtEl>
                                              <p:spTgt spid="196"/>
                                            </p:tgtEl>
                                            <p:attrNameLst>
                                              <p:attrName>ppt_x</p:attrName>
                                            </p:attrNameLst>
                                          </p:cBhvr>
                                          <p:tavLst>
                                            <p:tav tm="0">
                                              <p:val>
                                                <p:strVal val="0-#ppt_w/2"/>
                                              </p:val>
                                            </p:tav>
                                            <p:tav tm="100000">
                                              <p:val>
                                                <p:strVal val="#ppt_x"/>
                                              </p:val>
                                            </p:tav>
                                          </p:tavLst>
                                        </p:anim>
                                        <p:anim calcmode="lin" valueType="num">
                                          <p:cBhvr additive="base">
                                            <p:cTn id="16" dur="500" fill="hold"/>
                                            <p:tgtEl>
                                              <p:spTgt spid="19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 presetClass="entr" presetSubtype="1" fill="hold" nodeType="afterEffect">
                                      <p:stCondLst>
                                        <p:cond delay="0"/>
                                      </p:stCondLst>
                                      <p:childTnLst>
                                        <p:set>
                                          <p:cBhvr>
                                            <p:cTn id="19" dur="1" fill="hold">
                                              <p:stCondLst>
                                                <p:cond delay="0"/>
                                              </p:stCondLst>
                                            </p:cTn>
                                            <p:tgtEl>
                                              <p:spTgt spid="405"/>
                                            </p:tgtEl>
                                            <p:attrNameLst>
                                              <p:attrName>style.visibility</p:attrName>
                                            </p:attrNameLst>
                                          </p:cBhvr>
                                          <p:to>
                                            <p:strVal val="visible"/>
                                          </p:to>
                                        </p:set>
                                        <p:anim calcmode="lin" valueType="num">
                                          <p:cBhvr additive="base">
                                            <p:cTn id="20" dur="500" fill="hold"/>
                                            <p:tgtEl>
                                              <p:spTgt spid="405"/>
                                            </p:tgtEl>
                                            <p:attrNameLst>
                                              <p:attrName>ppt_x</p:attrName>
                                            </p:attrNameLst>
                                          </p:cBhvr>
                                          <p:tavLst>
                                            <p:tav tm="0">
                                              <p:val>
                                                <p:strVal val="#ppt_x"/>
                                              </p:val>
                                            </p:tav>
                                            <p:tav tm="100000">
                                              <p:val>
                                                <p:strVal val="#ppt_x"/>
                                              </p:val>
                                            </p:tav>
                                          </p:tavLst>
                                        </p:anim>
                                        <p:anim calcmode="lin" valueType="num">
                                          <p:cBhvr additive="base">
                                            <p:cTn id="21" dur="500" fill="hold"/>
                                            <p:tgtEl>
                                              <p:spTgt spid="405"/>
                                            </p:tgtEl>
                                            <p:attrNameLst>
                                              <p:attrName>ppt_y</p:attrName>
                                            </p:attrNameLst>
                                          </p:cBhvr>
                                          <p:tavLst>
                                            <p:tav tm="0">
                                              <p:val>
                                                <p:strVal val="0-#ppt_h/2"/>
                                              </p:val>
                                            </p:tav>
                                            <p:tav tm="100000">
                                              <p:val>
                                                <p:strVal val="#ppt_y"/>
                                              </p:val>
                                            </p:tav>
                                          </p:tavLst>
                                        </p:anim>
                                      </p:childTnLst>
                                    </p:cTn>
                                  </p:par>
                                  <p:par>
                                    <p:cTn id="22" presetID="6" presetClass="entr" presetSubtype="32" fill="hold" grpId="0" nodeType="withEffect">
                                      <p:stCondLst>
                                        <p:cond delay="200"/>
                                      </p:stCondLst>
                                      <p:childTnLst>
                                        <p:set>
                                          <p:cBhvr>
                                            <p:cTn id="23" dur="1" fill="hold">
                                              <p:stCondLst>
                                                <p:cond delay="0"/>
                                              </p:stCondLst>
                                            </p:cTn>
                                            <p:tgtEl>
                                              <p:spTgt spid="404"/>
                                            </p:tgtEl>
                                            <p:attrNameLst>
                                              <p:attrName>style.visibility</p:attrName>
                                            </p:attrNameLst>
                                          </p:cBhvr>
                                          <p:to>
                                            <p:strVal val="visible"/>
                                          </p:to>
                                        </p:set>
                                        <p:animEffect transition="in" filter="circle(out)">
                                          <p:cBhvr>
                                            <p:cTn id="24" dur="300"/>
                                            <p:tgtEl>
                                              <p:spTgt spid="404"/>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501"/>
                                            </p:tgtEl>
                                            <p:attrNameLst>
                                              <p:attrName>style.visibility</p:attrName>
                                            </p:attrNameLst>
                                          </p:cBhvr>
                                          <p:to>
                                            <p:strVal val="visible"/>
                                          </p:to>
                                        </p:set>
                                        <p:animEffect transition="in" filter="fade">
                                          <p:cBhvr>
                                            <p:cTn id="28" dur="400"/>
                                            <p:tgtEl>
                                              <p:spTgt spid="501"/>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418"/>
                                            </p:tgtEl>
                                            <p:attrNameLst>
                                              <p:attrName>style.visibility</p:attrName>
                                            </p:attrNameLst>
                                          </p:cBhvr>
                                          <p:to>
                                            <p:strVal val="visible"/>
                                          </p:to>
                                        </p:set>
                                        <p:animEffect transition="in" filter="wipe(left)">
                                          <p:cBhvr>
                                            <p:cTn id="32" dur="500"/>
                                            <p:tgtEl>
                                              <p:spTgt spid="418"/>
                                            </p:tgtEl>
                                          </p:cBhvr>
                                        </p:animEffect>
                                      </p:childTnLst>
                                    </p:cTn>
                                  </p:par>
                                </p:childTnLst>
                              </p:cTn>
                            </p:par>
                            <p:par>
                              <p:cTn id="33" fill="hold">
                                <p:stCondLst>
                                  <p:cond delay="2500"/>
                                </p:stCondLst>
                                <p:childTnLst>
                                  <p:par>
                                    <p:cTn id="34" presetID="2" presetClass="entr" presetSubtype="8" fill="hold" nodeType="afterEffect">
                                      <p:stCondLst>
                                        <p:cond delay="0"/>
                                      </p:stCondLst>
                                      <p:childTnLst>
                                        <p:set>
                                          <p:cBhvr>
                                            <p:cTn id="35" dur="1" fill="hold">
                                              <p:stCondLst>
                                                <p:cond delay="0"/>
                                              </p:stCondLst>
                                            </p:cTn>
                                            <p:tgtEl>
                                              <p:spTgt spid="421"/>
                                            </p:tgtEl>
                                            <p:attrNameLst>
                                              <p:attrName>style.visibility</p:attrName>
                                            </p:attrNameLst>
                                          </p:cBhvr>
                                          <p:to>
                                            <p:strVal val="visible"/>
                                          </p:to>
                                        </p:set>
                                        <p:anim calcmode="lin" valueType="num">
                                          <p:cBhvr additive="base">
                                            <p:cTn id="36" dur="500" fill="hold"/>
                                            <p:tgtEl>
                                              <p:spTgt spid="421"/>
                                            </p:tgtEl>
                                            <p:attrNameLst>
                                              <p:attrName>ppt_x</p:attrName>
                                            </p:attrNameLst>
                                          </p:cBhvr>
                                          <p:tavLst>
                                            <p:tav tm="0">
                                              <p:val>
                                                <p:strVal val="0-#ppt_w/2"/>
                                              </p:val>
                                            </p:tav>
                                            <p:tav tm="100000">
                                              <p:val>
                                                <p:strVal val="#ppt_x"/>
                                              </p:val>
                                            </p:tav>
                                          </p:tavLst>
                                        </p:anim>
                                        <p:anim calcmode="lin" valueType="num">
                                          <p:cBhvr additive="base">
                                            <p:cTn id="37" dur="500" fill="hold"/>
                                            <p:tgtEl>
                                              <p:spTgt spid="421"/>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437"/>
                                            </p:tgtEl>
                                            <p:attrNameLst>
                                              <p:attrName>style.visibility</p:attrName>
                                            </p:attrNameLst>
                                          </p:cBhvr>
                                          <p:to>
                                            <p:strVal val="visible"/>
                                          </p:to>
                                        </p:set>
                                        <p:animEffect transition="in" filter="fade">
                                          <p:cBhvr>
                                            <p:cTn id="41" dur="500"/>
                                            <p:tgtEl>
                                              <p:spTgt spid="437"/>
                                            </p:tgtEl>
                                          </p:cBhvr>
                                        </p:animEffect>
                                        <p:anim calcmode="lin" valueType="num">
                                          <p:cBhvr>
                                            <p:cTn id="42" dur="500" fill="hold"/>
                                            <p:tgtEl>
                                              <p:spTgt spid="437"/>
                                            </p:tgtEl>
                                            <p:attrNameLst>
                                              <p:attrName>ppt_x</p:attrName>
                                            </p:attrNameLst>
                                          </p:cBhvr>
                                          <p:tavLst>
                                            <p:tav tm="0">
                                              <p:val>
                                                <p:strVal val="#ppt_x"/>
                                              </p:val>
                                            </p:tav>
                                            <p:tav tm="100000">
                                              <p:val>
                                                <p:strVal val="#ppt_x"/>
                                              </p:val>
                                            </p:tav>
                                          </p:tavLst>
                                        </p:anim>
                                        <p:anim calcmode="lin" valueType="num">
                                          <p:cBhvr>
                                            <p:cTn id="43" dur="500" fill="hold"/>
                                            <p:tgtEl>
                                              <p:spTgt spid="437"/>
                                            </p:tgtEl>
                                            <p:attrNameLst>
                                              <p:attrName>ppt_y</p:attrName>
                                            </p:attrNameLst>
                                          </p:cBhvr>
                                          <p:tavLst>
                                            <p:tav tm="0">
                                              <p:val>
                                                <p:strVal val="#ppt_y+.1"/>
                                              </p:val>
                                            </p:tav>
                                            <p:tav tm="100000">
                                              <p:val>
                                                <p:strVal val="#ppt_y"/>
                                              </p:val>
                                            </p:tav>
                                          </p:tavLst>
                                        </p:anim>
                                      </p:childTnLst>
                                    </p:cTn>
                                  </p:par>
                                  <p:par>
                                    <p:cTn id="44" presetID="6" presetClass="entr" presetSubtype="32" fill="hold" grpId="0" nodeType="withEffect">
                                      <p:stCondLst>
                                        <p:cond delay="200"/>
                                      </p:stCondLst>
                                      <p:childTnLst>
                                        <p:set>
                                          <p:cBhvr>
                                            <p:cTn id="45" dur="1" fill="hold">
                                              <p:stCondLst>
                                                <p:cond delay="0"/>
                                              </p:stCondLst>
                                            </p:cTn>
                                            <p:tgtEl>
                                              <p:spTgt spid="436"/>
                                            </p:tgtEl>
                                            <p:attrNameLst>
                                              <p:attrName>style.visibility</p:attrName>
                                            </p:attrNameLst>
                                          </p:cBhvr>
                                          <p:to>
                                            <p:strVal val="visible"/>
                                          </p:to>
                                        </p:set>
                                        <p:animEffect transition="in" filter="circle(out)">
                                          <p:cBhvr>
                                            <p:cTn id="46" dur="300"/>
                                            <p:tgtEl>
                                              <p:spTgt spid="436"/>
                                            </p:tgtEl>
                                          </p:cBhvr>
                                        </p:animEffect>
                                      </p:childTnLst>
                                    </p:cTn>
                                  </p:par>
                                </p:childTnLst>
                              </p:cTn>
                            </p:par>
                            <p:par>
                              <p:cTn id="47" fill="hold">
                                <p:stCondLst>
                                  <p:cond delay="3500"/>
                                </p:stCondLst>
                                <p:childTnLst>
                                  <p:par>
                                    <p:cTn id="48" presetID="2" presetClass="entr" presetSubtype="8" decel="68000" fill="hold" grpId="0" nodeType="afterEffect">
                                      <p:stCondLst>
                                        <p:cond delay="0"/>
                                      </p:stCondLst>
                                      <p:childTnLst>
                                        <p:set>
                                          <p:cBhvr>
                                            <p:cTn id="49" dur="1" fill="hold">
                                              <p:stCondLst>
                                                <p:cond delay="0"/>
                                              </p:stCondLst>
                                            </p:cTn>
                                            <p:tgtEl>
                                              <p:spTgt spid="434"/>
                                            </p:tgtEl>
                                            <p:attrNameLst>
                                              <p:attrName>style.visibility</p:attrName>
                                            </p:attrNameLst>
                                          </p:cBhvr>
                                          <p:to>
                                            <p:strVal val="visible"/>
                                          </p:to>
                                        </p:set>
                                        <p:anim calcmode="lin" valueType="num">
                                          <p:cBhvr additive="base">
                                            <p:cTn id="50" dur="500" fill="hold"/>
                                            <p:tgtEl>
                                              <p:spTgt spid="434"/>
                                            </p:tgtEl>
                                            <p:attrNameLst>
                                              <p:attrName>ppt_x</p:attrName>
                                            </p:attrNameLst>
                                          </p:cBhvr>
                                          <p:tavLst>
                                            <p:tav tm="0">
                                              <p:val>
                                                <p:strVal val="0-#ppt_w/2"/>
                                              </p:val>
                                            </p:tav>
                                            <p:tav tm="100000">
                                              <p:val>
                                                <p:strVal val="#ppt_x"/>
                                              </p:val>
                                            </p:tav>
                                          </p:tavLst>
                                        </p:anim>
                                        <p:anim calcmode="lin" valueType="num">
                                          <p:cBhvr additive="base">
                                            <p:cTn id="51" dur="500" fill="hold"/>
                                            <p:tgtEl>
                                              <p:spTgt spid="43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2" presetClass="entr" presetSubtype="8" decel="68000" fill="hold" grpId="0" nodeType="afterEffect">
                                      <p:stCondLst>
                                        <p:cond delay="0"/>
                                      </p:stCondLst>
                                      <p:childTnLst>
                                        <p:set>
                                          <p:cBhvr>
                                            <p:cTn id="54" dur="1" fill="hold">
                                              <p:stCondLst>
                                                <p:cond delay="0"/>
                                              </p:stCondLst>
                                            </p:cTn>
                                            <p:tgtEl>
                                              <p:spTgt spid="435"/>
                                            </p:tgtEl>
                                            <p:attrNameLst>
                                              <p:attrName>style.visibility</p:attrName>
                                            </p:attrNameLst>
                                          </p:cBhvr>
                                          <p:to>
                                            <p:strVal val="visible"/>
                                          </p:to>
                                        </p:set>
                                        <p:anim calcmode="lin" valueType="num">
                                          <p:cBhvr additive="base">
                                            <p:cTn id="55" dur="500" fill="hold"/>
                                            <p:tgtEl>
                                              <p:spTgt spid="435"/>
                                            </p:tgtEl>
                                            <p:attrNameLst>
                                              <p:attrName>ppt_x</p:attrName>
                                            </p:attrNameLst>
                                          </p:cBhvr>
                                          <p:tavLst>
                                            <p:tav tm="0">
                                              <p:val>
                                                <p:strVal val="0-#ppt_w/2"/>
                                              </p:val>
                                            </p:tav>
                                            <p:tav tm="100000">
                                              <p:val>
                                                <p:strVal val="#ppt_x"/>
                                              </p:val>
                                            </p:tav>
                                          </p:tavLst>
                                        </p:anim>
                                        <p:anim calcmode="lin" valueType="num">
                                          <p:cBhvr additive="base">
                                            <p:cTn id="56" dur="500" fill="hold"/>
                                            <p:tgtEl>
                                              <p:spTgt spid="435"/>
                                            </p:tgtEl>
                                            <p:attrNameLst>
                                              <p:attrName>ppt_y</p:attrName>
                                            </p:attrNameLst>
                                          </p:cBhvr>
                                          <p:tavLst>
                                            <p:tav tm="0">
                                              <p:val>
                                                <p:strVal val="#ppt_y"/>
                                              </p:val>
                                            </p:tav>
                                            <p:tav tm="100000">
                                              <p:val>
                                                <p:strVal val="#ppt_y"/>
                                              </p:val>
                                            </p:tav>
                                          </p:tavLst>
                                        </p:anim>
                                      </p:childTnLst>
                                    </p:cTn>
                                  </p:par>
                                </p:childTnLst>
                              </p:cTn>
                            </p:par>
                            <p:par>
                              <p:cTn id="57" fill="hold">
                                <p:stCondLst>
                                  <p:cond delay="4500"/>
                                </p:stCondLst>
                                <p:childTnLst>
                                  <p:par>
                                    <p:cTn id="58" presetID="22" presetClass="entr" presetSubtype="2" fill="hold" nodeType="afterEffect">
                                      <p:stCondLst>
                                        <p:cond delay="0"/>
                                      </p:stCondLst>
                                      <p:childTnLst>
                                        <p:set>
                                          <p:cBhvr>
                                            <p:cTn id="59" dur="1" fill="hold">
                                              <p:stCondLst>
                                                <p:cond delay="0"/>
                                              </p:stCondLst>
                                            </p:cTn>
                                            <p:tgtEl>
                                              <p:spTgt spid="426"/>
                                            </p:tgtEl>
                                            <p:attrNameLst>
                                              <p:attrName>style.visibility</p:attrName>
                                            </p:attrNameLst>
                                          </p:cBhvr>
                                          <p:to>
                                            <p:strVal val="visible"/>
                                          </p:to>
                                        </p:set>
                                        <p:animEffect transition="in" filter="wipe(right)">
                                          <p:cBhvr>
                                            <p:cTn id="60" dur="500"/>
                                            <p:tgtEl>
                                              <p:spTgt spid="426"/>
                                            </p:tgtEl>
                                          </p:cBhvr>
                                        </p:animEffect>
                                      </p:childTnLst>
                                    </p:cTn>
                                  </p:par>
                                </p:childTnLst>
                              </p:cTn>
                            </p:par>
                            <p:par>
                              <p:cTn id="61" fill="hold">
                                <p:stCondLst>
                                  <p:cond delay="5000"/>
                                </p:stCondLst>
                                <p:childTnLst>
                                  <p:par>
                                    <p:cTn id="62" presetID="2" presetClass="entr" presetSubtype="2" fill="hold" nodeType="afterEffect">
                                      <p:stCondLst>
                                        <p:cond delay="0"/>
                                      </p:stCondLst>
                                      <p:childTnLst>
                                        <p:set>
                                          <p:cBhvr>
                                            <p:cTn id="63" dur="1" fill="hold">
                                              <p:stCondLst>
                                                <p:cond delay="0"/>
                                              </p:stCondLst>
                                            </p:cTn>
                                            <p:tgtEl>
                                              <p:spTgt spid="429"/>
                                            </p:tgtEl>
                                            <p:attrNameLst>
                                              <p:attrName>style.visibility</p:attrName>
                                            </p:attrNameLst>
                                          </p:cBhvr>
                                          <p:to>
                                            <p:strVal val="visible"/>
                                          </p:to>
                                        </p:set>
                                        <p:anim calcmode="lin" valueType="num">
                                          <p:cBhvr additive="base">
                                            <p:cTn id="64" dur="500" fill="hold"/>
                                            <p:tgtEl>
                                              <p:spTgt spid="429"/>
                                            </p:tgtEl>
                                            <p:attrNameLst>
                                              <p:attrName>ppt_x</p:attrName>
                                            </p:attrNameLst>
                                          </p:cBhvr>
                                          <p:tavLst>
                                            <p:tav tm="0">
                                              <p:val>
                                                <p:strVal val="1+#ppt_w/2"/>
                                              </p:val>
                                            </p:tav>
                                            <p:tav tm="100000">
                                              <p:val>
                                                <p:strVal val="#ppt_x"/>
                                              </p:val>
                                            </p:tav>
                                          </p:tavLst>
                                        </p:anim>
                                        <p:anim calcmode="lin" valueType="num">
                                          <p:cBhvr additive="base">
                                            <p:cTn id="65" dur="500" fill="hold"/>
                                            <p:tgtEl>
                                              <p:spTgt spid="429"/>
                                            </p:tgtEl>
                                            <p:attrNameLst>
                                              <p:attrName>ppt_y</p:attrName>
                                            </p:attrNameLst>
                                          </p:cBhvr>
                                          <p:tavLst>
                                            <p:tav tm="0">
                                              <p:val>
                                                <p:strVal val="#ppt_y"/>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472"/>
                                            </p:tgtEl>
                                            <p:attrNameLst>
                                              <p:attrName>style.visibility</p:attrName>
                                            </p:attrNameLst>
                                          </p:cBhvr>
                                          <p:to>
                                            <p:strVal val="visible"/>
                                          </p:to>
                                        </p:set>
                                        <p:animEffect transition="in" filter="fade">
                                          <p:cBhvr>
                                            <p:cTn id="69" dur="500"/>
                                            <p:tgtEl>
                                              <p:spTgt spid="472"/>
                                            </p:tgtEl>
                                          </p:cBhvr>
                                        </p:animEffect>
                                        <p:anim calcmode="lin" valueType="num">
                                          <p:cBhvr>
                                            <p:cTn id="70" dur="500" fill="hold"/>
                                            <p:tgtEl>
                                              <p:spTgt spid="472"/>
                                            </p:tgtEl>
                                            <p:attrNameLst>
                                              <p:attrName>ppt_x</p:attrName>
                                            </p:attrNameLst>
                                          </p:cBhvr>
                                          <p:tavLst>
                                            <p:tav tm="0">
                                              <p:val>
                                                <p:strVal val="#ppt_x"/>
                                              </p:val>
                                            </p:tav>
                                            <p:tav tm="100000">
                                              <p:val>
                                                <p:strVal val="#ppt_x"/>
                                              </p:val>
                                            </p:tav>
                                          </p:tavLst>
                                        </p:anim>
                                        <p:anim calcmode="lin" valueType="num">
                                          <p:cBhvr>
                                            <p:cTn id="71" dur="500" fill="hold"/>
                                            <p:tgtEl>
                                              <p:spTgt spid="472"/>
                                            </p:tgtEl>
                                            <p:attrNameLst>
                                              <p:attrName>ppt_y</p:attrName>
                                            </p:attrNameLst>
                                          </p:cBhvr>
                                          <p:tavLst>
                                            <p:tav tm="0">
                                              <p:val>
                                                <p:strVal val="#ppt_y+.1"/>
                                              </p:val>
                                            </p:tav>
                                            <p:tav tm="100000">
                                              <p:val>
                                                <p:strVal val="#ppt_y"/>
                                              </p:val>
                                            </p:tav>
                                          </p:tavLst>
                                        </p:anim>
                                      </p:childTnLst>
                                    </p:cTn>
                                  </p:par>
                                  <p:par>
                                    <p:cTn id="72" presetID="6" presetClass="entr" presetSubtype="32" fill="hold" grpId="0" nodeType="withEffect">
                                      <p:stCondLst>
                                        <p:cond delay="200"/>
                                      </p:stCondLst>
                                      <p:childTnLst>
                                        <p:set>
                                          <p:cBhvr>
                                            <p:cTn id="73" dur="1" fill="hold">
                                              <p:stCondLst>
                                                <p:cond delay="0"/>
                                              </p:stCondLst>
                                            </p:cTn>
                                            <p:tgtEl>
                                              <p:spTgt spid="471"/>
                                            </p:tgtEl>
                                            <p:attrNameLst>
                                              <p:attrName>style.visibility</p:attrName>
                                            </p:attrNameLst>
                                          </p:cBhvr>
                                          <p:to>
                                            <p:strVal val="visible"/>
                                          </p:to>
                                        </p:set>
                                        <p:animEffect transition="in" filter="circle(out)">
                                          <p:cBhvr>
                                            <p:cTn id="74" dur="300"/>
                                            <p:tgtEl>
                                              <p:spTgt spid="471"/>
                                            </p:tgtEl>
                                          </p:cBhvr>
                                        </p:animEffect>
                                      </p:childTnLst>
                                    </p:cTn>
                                  </p:par>
                                </p:childTnLst>
                              </p:cTn>
                            </p:par>
                            <p:par>
                              <p:cTn id="75" fill="hold">
                                <p:stCondLst>
                                  <p:cond delay="6000"/>
                                </p:stCondLst>
                                <p:childTnLst>
                                  <p:par>
                                    <p:cTn id="76" presetID="2" presetClass="entr" presetSubtype="2" decel="68000" fill="hold" grpId="0" nodeType="afterEffect">
                                      <p:stCondLst>
                                        <p:cond delay="0"/>
                                      </p:stCondLst>
                                      <p:childTnLst>
                                        <p:set>
                                          <p:cBhvr>
                                            <p:cTn id="77" dur="1" fill="hold">
                                              <p:stCondLst>
                                                <p:cond delay="0"/>
                                              </p:stCondLst>
                                            </p:cTn>
                                            <p:tgtEl>
                                              <p:spTgt spid="469"/>
                                            </p:tgtEl>
                                            <p:attrNameLst>
                                              <p:attrName>style.visibility</p:attrName>
                                            </p:attrNameLst>
                                          </p:cBhvr>
                                          <p:to>
                                            <p:strVal val="visible"/>
                                          </p:to>
                                        </p:set>
                                        <p:anim calcmode="lin" valueType="num">
                                          <p:cBhvr additive="base">
                                            <p:cTn id="78" dur="500" fill="hold"/>
                                            <p:tgtEl>
                                              <p:spTgt spid="469"/>
                                            </p:tgtEl>
                                            <p:attrNameLst>
                                              <p:attrName>ppt_x</p:attrName>
                                            </p:attrNameLst>
                                          </p:cBhvr>
                                          <p:tavLst>
                                            <p:tav tm="0">
                                              <p:val>
                                                <p:strVal val="1+#ppt_w/2"/>
                                              </p:val>
                                            </p:tav>
                                            <p:tav tm="100000">
                                              <p:val>
                                                <p:strVal val="#ppt_x"/>
                                              </p:val>
                                            </p:tav>
                                          </p:tavLst>
                                        </p:anim>
                                        <p:anim calcmode="lin" valueType="num">
                                          <p:cBhvr additive="base">
                                            <p:cTn id="79" dur="500" fill="hold"/>
                                            <p:tgtEl>
                                              <p:spTgt spid="469"/>
                                            </p:tgtEl>
                                            <p:attrNameLst>
                                              <p:attrName>ppt_y</p:attrName>
                                            </p:attrNameLst>
                                          </p:cBhvr>
                                          <p:tavLst>
                                            <p:tav tm="0">
                                              <p:val>
                                                <p:strVal val="#ppt_y"/>
                                              </p:val>
                                            </p:tav>
                                            <p:tav tm="100000">
                                              <p:val>
                                                <p:strVal val="#ppt_y"/>
                                              </p:val>
                                            </p:tav>
                                          </p:tavLst>
                                        </p:anim>
                                      </p:childTnLst>
                                    </p:cTn>
                                  </p:par>
                                </p:childTnLst>
                              </p:cTn>
                            </p:par>
                            <p:par>
                              <p:cTn id="80" fill="hold">
                                <p:stCondLst>
                                  <p:cond delay="6500"/>
                                </p:stCondLst>
                                <p:childTnLst>
                                  <p:par>
                                    <p:cTn id="81" presetID="2" presetClass="entr" presetSubtype="2" decel="68000" fill="hold" grpId="0" nodeType="afterEffect">
                                      <p:stCondLst>
                                        <p:cond delay="0"/>
                                      </p:stCondLst>
                                      <p:childTnLst>
                                        <p:set>
                                          <p:cBhvr>
                                            <p:cTn id="82" dur="1" fill="hold">
                                              <p:stCondLst>
                                                <p:cond delay="0"/>
                                              </p:stCondLst>
                                            </p:cTn>
                                            <p:tgtEl>
                                              <p:spTgt spid="470"/>
                                            </p:tgtEl>
                                            <p:attrNameLst>
                                              <p:attrName>style.visibility</p:attrName>
                                            </p:attrNameLst>
                                          </p:cBhvr>
                                          <p:to>
                                            <p:strVal val="visible"/>
                                          </p:to>
                                        </p:set>
                                        <p:anim calcmode="lin" valueType="num">
                                          <p:cBhvr additive="base">
                                            <p:cTn id="83" dur="500" fill="hold"/>
                                            <p:tgtEl>
                                              <p:spTgt spid="470"/>
                                            </p:tgtEl>
                                            <p:attrNameLst>
                                              <p:attrName>ppt_x</p:attrName>
                                            </p:attrNameLst>
                                          </p:cBhvr>
                                          <p:tavLst>
                                            <p:tav tm="0">
                                              <p:val>
                                                <p:strVal val="1+#ppt_w/2"/>
                                              </p:val>
                                            </p:tav>
                                            <p:tav tm="100000">
                                              <p:val>
                                                <p:strVal val="#ppt_x"/>
                                              </p:val>
                                            </p:tav>
                                          </p:tavLst>
                                        </p:anim>
                                        <p:anim calcmode="lin" valueType="num">
                                          <p:cBhvr additive="base">
                                            <p:cTn id="84" dur="500" fill="hold"/>
                                            <p:tgtEl>
                                              <p:spTgt spid="4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5" grpId="0"/>
          <p:bldP spid="196" grpId="0"/>
          <p:bldP spid="404" grpId="0" animBg="1"/>
          <p:bldP spid="434" grpId="0" animBg="1"/>
          <p:bldP spid="435" grpId="0"/>
          <p:bldP spid="436" grpId="0" animBg="1"/>
          <p:bldP spid="469" grpId="0" animBg="1"/>
          <p:bldP spid="470" grpId="0"/>
          <p:bldP spid="471" grpId="0" animBg="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ea79c663bc783ac5b2d3d718097d73f457917"/>
  <p:tag name="ISPRING_PRESENTATION_TITLE" val="falsh"/>
</p:tagLst>
</file>

<file path=ppt/theme/theme1.xml><?xml version="1.0" encoding="utf-8"?>
<a:theme xmlns:a="http://schemas.openxmlformats.org/drawingml/2006/main" name="Office 主题​​">
  <a:themeElements>
    <a:clrScheme name="我的主题色">
      <a:dk1>
        <a:sysClr val="windowText" lastClr="000000"/>
      </a:dk1>
      <a:lt1>
        <a:sysClr val="window" lastClr="FFFFFF"/>
      </a:lt1>
      <a:dk2>
        <a:srgbClr val="E6325C"/>
      </a:dk2>
      <a:lt2>
        <a:srgbClr val="E6325C"/>
      </a:lt2>
      <a:accent1>
        <a:srgbClr val="A3CD39"/>
      </a:accent1>
      <a:accent2>
        <a:srgbClr val="A3CD39"/>
      </a:accent2>
      <a:accent3>
        <a:srgbClr val="4EC0A5"/>
      </a:accent3>
      <a:accent4>
        <a:srgbClr val="4EC0A5"/>
      </a:accent4>
      <a:accent5>
        <a:srgbClr val="E4BE33"/>
      </a:accent5>
      <a:accent6>
        <a:srgbClr val="E4BE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极目远眺">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2515</Words>
  <Application>Microsoft Office PowerPoint</Application>
  <PresentationFormat>全屏显示(16:9)</PresentationFormat>
  <Paragraphs>251</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Charlemagne Std</vt:lpstr>
      <vt:lpstr>Chelsea</vt:lpstr>
      <vt:lpstr>微软雅黑</vt:lpstr>
      <vt:lpstr>Arial</vt:lpstr>
      <vt:lpstr>Bodoni MT Condensed</vt:lpstr>
      <vt:lpstr>Calibri</vt:lpstr>
      <vt:lpstr>Impact</vt:lpstr>
      <vt:lpstr>Modern No. 20</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天 下</cp:lastModifiedBy>
  <cp:revision>938</cp:revision>
  <dcterms:created xsi:type="dcterms:W3CDTF">2013-02-20T08:47:00Z</dcterms:created>
  <dcterms:modified xsi:type="dcterms:W3CDTF">2021-01-04T22:29:16Z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