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9" r:id="rId2"/>
    <p:sldId id="265" r:id="rId3"/>
    <p:sldId id="266" r:id="rId4"/>
    <p:sldId id="273" r:id="rId5"/>
    <p:sldId id="274" r:id="rId6"/>
    <p:sldId id="275" r:id="rId7"/>
    <p:sldId id="267" r:id="rId8"/>
    <p:sldId id="276" r:id="rId9"/>
    <p:sldId id="277" r:id="rId10"/>
    <p:sldId id="278" r:id="rId11"/>
    <p:sldId id="268" r:id="rId12"/>
    <p:sldId id="279" r:id="rId13"/>
    <p:sldId id="280" r:id="rId14"/>
    <p:sldId id="281" r:id="rId15"/>
    <p:sldId id="269" r:id="rId16"/>
    <p:sldId id="283" r:id="rId17"/>
    <p:sldId id="282" r:id="rId18"/>
    <p:sldId id="270" r:id="rId19"/>
    <p:sldId id="285" r:id="rId20"/>
    <p:sldId id="287" r:id="rId21"/>
    <p:sldId id="271" r:id="rId22"/>
    <p:sldId id="288" r:id="rId23"/>
    <p:sldId id="272" r:id="rId24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orient="horz" pos="4112">
          <p15:clr>
            <a:srgbClr val="A4A3A4"/>
          </p15:clr>
        </p15:guide>
        <p15:guide id="5" pos="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312" y="84"/>
      </p:cViewPr>
      <p:guideLst>
        <p:guide pos="3840"/>
        <p:guide orient="horz" pos="2160"/>
        <p:guide orient="horz" pos="232"/>
        <p:guide orient="horz" pos="4112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46980935233301E-2"/>
          <c:y val="4.8165805071960097E-2"/>
          <c:w val="0.96517884972804202"/>
          <c:h val="0.94830986772765302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4-4D18-8B57-5F07DC7EE11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4-4D18-8B57-5F07DC7EE119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4-4D18-8B57-5F07DC7EE119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4-4D18-8B57-5F07DC7EE11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4-4D18-8B57-5F07DC7EE119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44-4D18-8B57-5F07DC7EE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6-4732-B8F6-58C0A10E07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6-4732-B8F6-58C0A10E07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F6-4732-B8F6-58C0A10E0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414976"/>
        <c:axId val="174415536"/>
      </c:barChart>
      <c:catAx>
        <c:axId val="1744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4415536"/>
        <c:crosses val="autoZero"/>
        <c:auto val="1"/>
        <c:lblAlgn val="ctr"/>
        <c:lblOffset val="100"/>
        <c:noMultiLvlLbl val="0"/>
      </c:catAx>
      <c:valAx>
        <c:axId val="174415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4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8A47-3D46-4DC9-AB0D-52AB6CF44A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9571-4ED6-4C81-B95F-91FC0578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>
            <a:fillRect/>
          </a:stretch>
        </p:blipFill>
        <p:spPr>
          <a:xfrm>
            <a:off x="3882314" y="1181451"/>
            <a:ext cx="4495104" cy="4495104"/>
          </a:xfrm>
          <a:prstGeom prst="ellipse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22049" r="54675" b="21936"/>
          <a:stretch>
            <a:fillRect/>
          </a:stretch>
        </p:blipFill>
        <p:spPr>
          <a:xfrm>
            <a:off x="952455" y="-12701"/>
            <a:ext cx="1049298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>
            <a:off x="8015258" y="-12700"/>
            <a:ext cx="418944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>
            <a:fillRect/>
          </a:stretch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54115" t="20375" r="25555" b="20378"/>
          <a:stretch>
            <a:fillRect/>
          </a:stretch>
        </p:blipFill>
        <p:spPr>
          <a:xfrm>
            <a:off x="7739212" y="0"/>
            <a:ext cx="4452788" cy="6862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123" y="2360410"/>
            <a:ext cx="6955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/>
              <a:t>请在此位置添加你的标题</a:t>
            </a:r>
            <a:endParaRPr lang="en-US" altLang="zh-CN" sz="4800" b="1" dirty="0"/>
          </a:p>
        </p:txBody>
      </p:sp>
      <p:sp>
        <p:nvSpPr>
          <p:cNvPr id="12" name="矩形 11"/>
          <p:cNvSpPr/>
          <p:nvPr/>
        </p:nvSpPr>
        <p:spPr>
          <a:xfrm>
            <a:off x="4896504" y="4128161"/>
            <a:ext cx="2373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PRESENTED BY xiazaii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754033" y="3330209"/>
            <a:ext cx="2683933" cy="58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报告人：</a:t>
            </a:r>
            <a:r>
              <a:rPr lang="en-US" altLang="zh-CN" sz="1400">
                <a:solidFill>
                  <a:schemeClr val="tx1"/>
                </a:solidFill>
              </a:rPr>
              <a:t>xiazaii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TWO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6" name="组合 5"/>
          <p:cNvGrpSpPr/>
          <p:nvPr/>
        </p:nvGrpSpPr>
        <p:grpSpPr>
          <a:xfrm>
            <a:off x="3972497" y="4188208"/>
            <a:ext cx="2300757" cy="509896"/>
            <a:chOff x="888096" y="1000203"/>
            <a:chExt cx="4259825" cy="944066"/>
          </a:xfrm>
        </p:grpSpPr>
        <p:sp>
          <p:nvSpPr>
            <p:cNvPr id="7" name="矩形 6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86098" y="4188208"/>
            <a:ext cx="2300757" cy="509896"/>
            <a:chOff x="888096" y="1000203"/>
            <a:chExt cx="4259825" cy="944066"/>
          </a:xfrm>
        </p:grpSpPr>
        <p:sp>
          <p:nvSpPr>
            <p:cNvPr id="13" name="矩形 12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86098" y="3267423"/>
            <a:ext cx="2300757" cy="509896"/>
            <a:chOff x="888096" y="1000203"/>
            <a:chExt cx="4259825" cy="944066"/>
          </a:xfrm>
        </p:grpSpPr>
        <p:sp>
          <p:nvSpPr>
            <p:cNvPr id="19" name="矩形 18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86098" y="5110409"/>
            <a:ext cx="2300757" cy="509896"/>
            <a:chOff x="888096" y="1000203"/>
            <a:chExt cx="4259825" cy="944066"/>
          </a:xfrm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70759" y="3730979"/>
            <a:ext cx="2300757" cy="509896"/>
            <a:chOff x="888096" y="1000203"/>
            <a:chExt cx="4259825" cy="944066"/>
          </a:xfrm>
        </p:grpSpPr>
        <p:sp>
          <p:nvSpPr>
            <p:cNvPr id="31" name="矩形 30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70759" y="2810194"/>
            <a:ext cx="2300757" cy="509896"/>
            <a:chOff x="888096" y="1000203"/>
            <a:chExt cx="4259825" cy="944066"/>
          </a:xfrm>
        </p:grpSpPr>
        <p:sp>
          <p:nvSpPr>
            <p:cNvPr id="37" name="矩形 36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165554" y="5571818"/>
            <a:ext cx="2300757" cy="509896"/>
            <a:chOff x="888096" y="1000203"/>
            <a:chExt cx="4259825" cy="944066"/>
          </a:xfrm>
        </p:grpSpPr>
        <p:sp>
          <p:nvSpPr>
            <p:cNvPr id="55" name="矩形 5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165554" y="4651033"/>
            <a:ext cx="2300757" cy="509896"/>
            <a:chOff x="888096" y="1000203"/>
            <a:chExt cx="4259825" cy="944066"/>
          </a:xfrm>
        </p:grpSpPr>
        <p:sp>
          <p:nvSpPr>
            <p:cNvPr id="61" name="矩形 60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67" name="直接连接符 66"/>
          <p:cNvCxnSpPr>
            <a:stCxn id="7" idx="3"/>
          </p:cNvCxnSpPr>
          <p:nvPr/>
        </p:nvCxnSpPr>
        <p:spPr>
          <a:xfrm>
            <a:off x="6253146" y="4448250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420743" y="4448250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6420743" y="3524325"/>
            <a:ext cx="0" cy="18478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420743" y="3524325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420743" y="5372175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992912" y="3081204"/>
            <a:ext cx="0" cy="923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8992912" y="4005129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8992912" y="3081204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8992912" y="4899844"/>
            <a:ext cx="0" cy="9239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8992912" y="5823769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8992912" y="4899844"/>
            <a:ext cx="177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8866747" y="3533180"/>
            <a:ext cx="1261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866747" y="5372175"/>
            <a:ext cx="1261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4103404" y="42672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3" name="矩形 92"/>
          <p:cNvSpPr/>
          <p:nvPr/>
        </p:nvSpPr>
        <p:spPr>
          <a:xfrm>
            <a:off x="6717006" y="42672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4" name="矩形 93"/>
          <p:cNvSpPr/>
          <p:nvPr/>
        </p:nvSpPr>
        <p:spPr>
          <a:xfrm>
            <a:off x="6717006" y="334851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5" name="矩形 94"/>
          <p:cNvSpPr/>
          <p:nvPr/>
        </p:nvSpPr>
        <p:spPr>
          <a:xfrm>
            <a:off x="6717006" y="51875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6" name="矩形 95"/>
          <p:cNvSpPr/>
          <p:nvPr/>
        </p:nvSpPr>
        <p:spPr>
          <a:xfrm>
            <a:off x="9304812" y="38120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7" name="矩形 96"/>
          <p:cNvSpPr/>
          <p:nvPr/>
        </p:nvSpPr>
        <p:spPr>
          <a:xfrm>
            <a:off x="9304812" y="289335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8" name="矩形 97"/>
          <p:cNvSpPr/>
          <p:nvPr/>
        </p:nvSpPr>
        <p:spPr>
          <a:xfrm>
            <a:off x="9304812" y="563910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99" name="矩形 98"/>
          <p:cNvSpPr/>
          <p:nvPr/>
        </p:nvSpPr>
        <p:spPr>
          <a:xfrm>
            <a:off x="9304812" y="47203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00" name="矩形 99"/>
          <p:cNvSpPr/>
          <p:nvPr/>
        </p:nvSpPr>
        <p:spPr>
          <a:xfrm>
            <a:off x="3876094" y="375895"/>
            <a:ext cx="4319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ADD YOUR TEXT</a:t>
            </a:r>
          </a:p>
        </p:txBody>
      </p:sp>
      <p:sp>
        <p:nvSpPr>
          <p:cNvPr id="101" name="矩形 100"/>
          <p:cNvSpPr/>
          <p:nvPr/>
        </p:nvSpPr>
        <p:spPr>
          <a:xfrm>
            <a:off x="3876094" y="104373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点击此处添加标题</a:t>
            </a:r>
          </a:p>
        </p:txBody>
      </p:sp>
      <p:sp>
        <p:nvSpPr>
          <p:cNvPr id="102" name="矩形 101"/>
          <p:cNvSpPr/>
          <p:nvPr/>
        </p:nvSpPr>
        <p:spPr>
          <a:xfrm>
            <a:off x="3885341" y="1545679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sz="4400" b="1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latin typeface="+mj-lt"/>
                <a:ea typeface="微软雅黑" panose="020B0503020204020204" charset="-122"/>
              </a:rPr>
              <a:t>THREE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THREE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11225" y="846666"/>
          <a:ext cx="6924675" cy="379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6784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22">
                <a:tc>
                  <a:txBody>
                    <a:bodyPr/>
                    <a:lstStyle/>
                    <a:p>
                      <a:pPr marL="0" marR="0" indent="0" algn="l" defTabSz="1161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Segoe UI Light" panose="020B0502040204020203" charset="0"/>
                        </a:rPr>
                        <a:t>TITLE HERE</a:t>
                      </a: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xxx</a:t>
                      </a:r>
                      <a:endParaRPr lang="zh-CN" altLang="en-US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85620" marR="85620" marT="42810" marB="428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910794" y="4967546"/>
            <a:ext cx="2300757" cy="509896"/>
            <a:chOff x="888096" y="1000203"/>
            <a:chExt cx="4259825" cy="944066"/>
          </a:xfrm>
        </p:grpSpPr>
        <p:sp>
          <p:nvSpPr>
            <p:cNvPr id="12" name="矩形 11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041701" y="50429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59621" y="551963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THREE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aphicFrame>
        <p:nvGraphicFramePr>
          <p:cNvPr id="9" name="图表 8"/>
          <p:cNvGraphicFramePr/>
          <p:nvPr/>
        </p:nvGraphicFramePr>
        <p:xfrm>
          <a:off x="3211496" y="2114636"/>
          <a:ext cx="8023859" cy="54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矩形 11"/>
          <p:cNvSpPr/>
          <p:nvPr/>
        </p:nvSpPr>
        <p:spPr>
          <a:xfrm>
            <a:off x="3988101" y="9852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3906021" y="146198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906021" y="898396"/>
            <a:ext cx="2300757" cy="509896"/>
            <a:chOff x="888096" y="1000203"/>
            <a:chExt cx="4259825" cy="944066"/>
          </a:xfrm>
        </p:grpSpPr>
        <p:sp>
          <p:nvSpPr>
            <p:cNvPr id="15" name="矩形 1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5003763" y="3970278"/>
            <a:ext cx="17908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00B050"/>
                </a:solidFill>
              </a:rPr>
              <a:t>26%</a:t>
            </a:r>
          </a:p>
        </p:txBody>
      </p:sp>
      <p:sp>
        <p:nvSpPr>
          <p:cNvPr id="21" name="矩形 20"/>
          <p:cNvSpPr/>
          <p:nvPr/>
        </p:nvSpPr>
        <p:spPr>
          <a:xfrm>
            <a:off x="9950413" y="4180800"/>
            <a:ext cx="1351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002060"/>
                </a:solidFill>
              </a:rPr>
              <a:t>47%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THREE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953525" y="157740"/>
            <a:ext cx="130917" cy="11334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93305" y="9852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911225" y="1461980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11225" y="898396"/>
            <a:ext cx="2300757" cy="509896"/>
            <a:chOff x="888096" y="1000203"/>
            <a:chExt cx="4259825" cy="944066"/>
          </a:xfrm>
        </p:grpSpPr>
        <p:sp>
          <p:nvSpPr>
            <p:cNvPr id="8" name="矩形 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768350" y="3048000"/>
          <a:ext cx="7213600" cy="35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矩形 15"/>
          <p:cNvSpPr/>
          <p:nvPr/>
        </p:nvSpPr>
        <p:spPr>
          <a:xfrm>
            <a:off x="911225" y="2114466"/>
            <a:ext cx="719377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 FOUR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924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FOUR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86619" y="157740"/>
            <a:ext cx="130917" cy="1133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0853" r="22499"/>
          <a:stretch>
            <a:fillRect/>
          </a:stretch>
        </p:blipFill>
        <p:spPr>
          <a:xfrm>
            <a:off x="911225" y="1322998"/>
            <a:ext cx="3316750" cy="3293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20853" r="22499"/>
          <a:stretch>
            <a:fillRect/>
          </a:stretch>
        </p:blipFill>
        <p:spPr>
          <a:xfrm>
            <a:off x="4437625" y="1322998"/>
            <a:ext cx="3316750" cy="32934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l="20853" r="22499"/>
          <a:stretch>
            <a:fillRect/>
          </a:stretch>
        </p:blipFill>
        <p:spPr>
          <a:xfrm>
            <a:off x="7964025" y="1322998"/>
            <a:ext cx="3316750" cy="329345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923717" y="715883"/>
            <a:ext cx="2300757" cy="509896"/>
            <a:chOff x="888096" y="1000203"/>
            <a:chExt cx="4259825" cy="944066"/>
          </a:xfrm>
        </p:grpSpPr>
        <p:sp>
          <p:nvSpPr>
            <p:cNvPr id="18" name="矩形 1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37625" y="715883"/>
            <a:ext cx="2300757" cy="509896"/>
            <a:chOff x="888096" y="1000203"/>
            <a:chExt cx="4259825" cy="944066"/>
          </a:xfrm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64025" y="715883"/>
            <a:ext cx="2300757" cy="509896"/>
            <a:chOff x="888096" y="1000203"/>
            <a:chExt cx="4259825" cy="944066"/>
          </a:xfrm>
        </p:grpSpPr>
        <p:sp>
          <p:nvSpPr>
            <p:cNvPr id="38" name="矩形 3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1001873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4568532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8094932" y="7912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911226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47" name="矩形 46"/>
          <p:cNvSpPr/>
          <p:nvPr/>
        </p:nvSpPr>
        <p:spPr>
          <a:xfrm>
            <a:off x="4437625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48" name="矩形 47"/>
          <p:cNvSpPr/>
          <p:nvPr/>
        </p:nvSpPr>
        <p:spPr>
          <a:xfrm>
            <a:off x="7964024" y="4713585"/>
            <a:ext cx="331675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924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FOUR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86619" y="157740"/>
            <a:ext cx="130917" cy="11334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6" name="文本框 5"/>
          <p:cNvSpPr txBox="1"/>
          <p:nvPr/>
        </p:nvSpPr>
        <p:spPr>
          <a:xfrm>
            <a:off x="3513079" y="2538042"/>
            <a:ext cx="1461198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ONE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71623" y="2538042"/>
            <a:ext cx="1587032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TWO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5429" y="2538042"/>
            <a:ext cx="1712161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THREE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42385" y="4087442"/>
            <a:ext cx="1405108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FOUR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61977" y="4087442"/>
            <a:ext cx="1214679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FIVE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24351" y="4087442"/>
            <a:ext cx="1221273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SIX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86829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86276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90120" y="20732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50094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12468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74842" y="362268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448190" y="3013326"/>
            <a:ext cx="1638300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308740" y="3013326"/>
            <a:ext cx="1638300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69290" y="3013326"/>
            <a:ext cx="1638300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444542" y="4562726"/>
            <a:ext cx="1638300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306916" y="4562726"/>
            <a:ext cx="1638300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69290" y="4562726"/>
            <a:ext cx="1638300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 FIVE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13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FIVE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67675" y="157740"/>
            <a:ext cx="130917" cy="1133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8897"/>
          <a:stretch>
            <a:fillRect/>
          </a:stretch>
        </p:blipFill>
        <p:spPr>
          <a:xfrm>
            <a:off x="0" y="356349"/>
            <a:ext cx="3137336" cy="6145301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-25400" y="646062"/>
            <a:ext cx="4494766" cy="5563200"/>
            <a:chOff x="-25400" y="646062"/>
            <a:chExt cx="4494766" cy="5563200"/>
          </a:xfrm>
        </p:grpSpPr>
        <p:grpSp>
          <p:nvGrpSpPr>
            <p:cNvPr id="12" name="组合 11"/>
            <p:cNvGrpSpPr/>
            <p:nvPr/>
          </p:nvGrpSpPr>
          <p:grpSpPr>
            <a:xfrm>
              <a:off x="-25400" y="702733"/>
              <a:ext cx="4470400" cy="2751667"/>
              <a:chOff x="-25400" y="702733"/>
              <a:chExt cx="4470400" cy="2751667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V="1">
              <a:off x="-25400" y="3403598"/>
              <a:ext cx="4470400" cy="2751667"/>
              <a:chOff x="-25400" y="702733"/>
              <a:chExt cx="4470400" cy="2751667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-8467" y="702733"/>
                <a:ext cx="4453467" cy="2743200"/>
              </a:xfrm>
              <a:custGeom>
                <a:avLst/>
                <a:gdLst>
                  <a:gd name="connsiteX0" fmla="*/ 0 w 4453467"/>
                  <a:gd name="connsiteY0" fmla="*/ 2743200 h 2743200"/>
                  <a:gd name="connsiteX1" fmla="*/ 1837267 w 4453467"/>
                  <a:gd name="connsiteY1" fmla="*/ 0 h 2743200"/>
                  <a:gd name="connsiteX2" fmla="*/ 4453467 w 4453467"/>
                  <a:gd name="connsiteY2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467" h="2743200">
                    <a:moveTo>
                      <a:pt x="0" y="2743200"/>
                    </a:moveTo>
                    <a:lnTo>
                      <a:pt x="1837267" y="0"/>
                    </a:lnTo>
                    <a:lnTo>
                      <a:pt x="4453467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-25400" y="1786467"/>
                <a:ext cx="4445000" cy="1659466"/>
              </a:xfrm>
              <a:custGeom>
                <a:avLst/>
                <a:gdLst>
                  <a:gd name="connsiteX0" fmla="*/ 0 w 4445000"/>
                  <a:gd name="connsiteY0" fmla="*/ 1659466 h 1659466"/>
                  <a:gd name="connsiteX1" fmla="*/ 2472267 w 4445000"/>
                  <a:gd name="connsiteY1" fmla="*/ 0 h 1659466"/>
                  <a:gd name="connsiteX2" fmla="*/ 4445000 w 4445000"/>
                  <a:gd name="connsiteY2" fmla="*/ 0 h 165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00" h="1659466">
                    <a:moveTo>
                      <a:pt x="0" y="1659466"/>
                    </a:moveTo>
                    <a:lnTo>
                      <a:pt x="2472267" y="0"/>
                    </a:lnTo>
                    <a:lnTo>
                      <a:pt x="44450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-25400" y="2861733"/>
                <a:ext cx="4394200" cy="592667"/>
              </a:xfrm>
              <a:custGeom>
                <a:avLst/>
                <a:gdLst>
                  <a:gd name="connsiteX0" fmla="*/ 0 w 4394200"/>
                  <a:gd name="connsiteY0" fmla="*/ 592667 h 592667"/>
                  <a:gd name="connsiteX1" fmla="*/ 2912533 w 4394200"/>
                  <a:gd name="connsiteY1" fmla="*/ 0 h 592667"/>
                  <a:gd name="connsiteX2" fmla="*/ 4394200 w 4394200"/>
                  <a:gd name="connsiteY2" fmla="*/ 0 h 592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4200" h="592667">
                    <a:moveTo>
                      <a:pt x="0" y="592667"/>
                    </a:moveTo>
                    <a:lnTo>
                      <a:pt x="2912533" y="0"/>
                    </a:lnTo>
                    <a:lnTo>
                      <a:pt x="4394200" y="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4361366" y="64606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361366" y="1732467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361366" y="281403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61366" y="393380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61366" y="5017531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361366" y="6101262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568825" y="432404"/>
            <a:ext cx="7365281" cy="532453"/>
            <a:chOff x="4568825" y="432404"/>
            <a:chExt cx="7365281" cy="532453"/>
          </a:xfrm>
        </p:grpSpPr>
        <p:sp>
          <p:nvSpPr>
            <p:cNvPr id="23" name="矩形 22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568825" y="1520240"/>
            <a:ext cx="7365281" cy="532453"/>
            <a:chOff x="4568825" y="432404"/>
            <a:chExt cx="7365281" cy="532453"/>
          </a:xfrm>
        </p:grpSpPr>
        <p:sp>
          <p:nvSpPr>
            <p:cNvPr id="80" name="矩形 79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568825" y="2625613"/>
            <a:ext cx="7365281" cy="532453"/>
            <a:chOff x="4568825" y="432404"/>
            <a:chExt cx="7365281" cy="532453"/>
          </a:xfrm>
        </p:grpSpPr>
        <p:sp>
          <p:nvSpPr>
            <p:cNvPr id="89" name="矩形 88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1" name="矩形 90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568825" y="3721573"/>
            <a:ext cx="7365281" cy="532453"/>
            <a:chOff x="4568825" y="432404"/>
            <a:chExt cx="7365281" cy="532453"/>
          </a:xfrm>
        </p:grpSpPr>
        <p:sp>
          <p:nvSpPr>
            <p:cNvPr id="98" name="矩形 97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0" name="矩形 99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568825" y="4809201"/>
            <a:ext cx="7365281" cy="532453"/>
            <a:chOff x="4568825" y="432404"/>
            <a:chExt cx="7365281" cy="532453"/>
          </a:xfrm>
        </p:grpSpPr>
        <p:sp>
          <p:nvSpPr>
            <p:cNvPr id="107" name="矩形 106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矩形 108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568825" y="5889038"/>
            <a:ext cx="7365281" cy="532453"/>
            <a:chOff x="4568825" y="432404"/>
            <a:chExt cx="7365281" cy="532453"/>
          </a:xfrm>
        </p:grpSpPr>
        <p:sp>
          <p:nvSpPr>
            <p:cNvPr id="116" name="矩形 115"/>
            <p:cNvSpPr/>
            <p:nvPr/>
          </p:nvSpPr>
          <p:spPr>
            <a:xfrm>
              <a:off x="6961426" y="432404"/>
              <a:ext cx="497268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4568825" y="438589"/>
              <a:ext cx="2300757" cy="509896"/>
              <a:chOff x="888096" y="1000203"/>
              <a:chExt cx="4259825" cy="944066"/>
            </a:xfrm>
          </p:grpSpPr>
          <p:sp>
            <p:nvSpPr>
              <p:cNvPr id="119" name="矩形 118"/>
              <p:cNvSpPr/>
              <p:nvPr/>
            </p:nvSpPr>
            <p:spPr>
              <a:xfrm>
                <a:off x="911225" y="1045634"/>
                <a:ext cx="4199467" cy="87206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88096" y="1000203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888096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5075921" y="1872269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5074692" y="1009634"/>
                <a:ext cx="72000" cy="72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4677733" y="5139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点击此处添加标题</a:t>
              </a:r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4007126" y="434252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</a:t>
            </a:r>
            <a:endParaRPr lang="zh-CN" altLang="en-US" sz="2800" dirty="0"/>
          </a:p>
        </p:txBody>
      </p:sp>
      <p:sp>
        <p:nvSpPr>
          <p:cNvPr id="125" name="文本框 124"/>
          <p:cNvSpPr txBox="1"/>
          <p:nvPr/>
        </p:nvSpPr>
        <p:spPr>
          <a:xfrm>
            <a:off x="4013200" y="15240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</a:t>
            </a:r>
            <a:endParaRPr lang="zh-CN" altLang="en-US" sz="2800" dirty="0"/>
          </a:p>
        </p:txBody>
      </p:sp>
      <p:sp>
        <p:nvSpPr>
          <p:cNvPr id="126" name="文本框 125"/>
          <p:cNvSpPr txBox="1"/>
          <p:nvPr/>
        </p:nvSpPr>
        <p:spPr>
          <a:xfrm>
            <a:off x="4013200" y="26162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3</a:t>
            </a:r>
            <a:endParaRPr lang="zh-CN" altLang="en-US" sz="2800" dirty="0"/>
          </a:p>
        </p:txBody>
      </p:sp>
      <p:sp>
        <p:nvSpPr>
          <p:cNvPr id="127" name="文本框 126"/>
          <p:cNvSpPr txBox="1"/>
          <p:nvPr/>
        </p:nvSpPr>
        <p:spPr>
          <a:xfrm>
            <a:off x="4013200" y="37084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4</a:t>
            </a:r>
            <a:endParaRPr lang="zh-CN" altLang="en-US" sz="2800" dirty="0"/>
          </a:p>
        </p:txBody>
      </p:sp>
      <p:sp>
        <p:nvSpPr>
          <p:cNvPr id="128" name="文本框 127"/>
          <p:cNvSpPr txBox="1"/>
          <p:nvPr/>
        </p:nvSpPr>
        <p:spPr>
          <a:xfrm>
            <a:off x="4013200" y="48006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5</a:t>
            </a:r>
            <a:endParaRPr lang="zh-CN" altLang="en-US" sz="2800" dirty="0"/>
          </a:p>
        </p:txBody>
      </p:sp>
      <p:sp>
        <p:nvSpPr>
          <p:cNvPr id="129" name="文本框 128"/>
          <p:cNvSpPr txBox="1"/>
          <p:nvPr/>
        </p:nvSpPr>
        <p:spPr>
          <a:xfrm>
            <a:off x="4013200" y="589280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6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49574"/>
          <a:stretch>
            <a:fillRect/>
          </a:stretch>
        </p:blipFill>
        <p:spPr>
          <a:xfrm>
            <a:off x="-8468" y="2435266"/>
            <a:ext cx="1002201" cy="198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4224" y="965935"/>
            <a:ext cx="172354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latin typeface="+mj-lt"/>
              </a:rPr>
              <a:t>目录</a:t>
            </a:r>
            <a:endParaRPr lang="en-US" altLang="zh-CN" sz="6000" dirty="0">
              <a:latin typeface="+mj-lt"/>
            </a:endParaRPr>
          </a:p>
          <a:p>
            <a:pPr algn="ctr"/>
            <a:r>
              <a:rPr lang="en-US" altLang="zh-CN" sz="2400" dirty="0">
                <a:latin typeface="+mj-lt"/>
              </a:rPr>
              <a:t>CONTENT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6712" y="4550992"/>
            <a:ext cx="146119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ONE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5256" y="4550992"/>
            <a:ext cx="158703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TWO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09062" y="4550992"/>
            <a:ext cx="1712161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THREE</a:t>
            </a:r>
            <a:endParaRPr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3140" y="4550992"/>
            <a:ext cx="140510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FOUR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62732" y="4550992"/>
            <a:ext cx="121467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FIVE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25106" y="4550992"/>
            <a:ext cx="122127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dirty="0">
                <a:latin typeface="+mj-lt"/>
                <a:ea typeface="微软雅黑" panose="020B0503020204020204" charset="-122"/>
              </a:rPr>
              <a:t>SIX</a:t>
            </a:r>
            <a:endParaRPr kumimoji="1" lang="zh-CN" altLang="en-US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1412" y="4086235"/>
            <a:ext cx="175179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80859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84703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31799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  <a:endParaRPr kumimoji="1" lang="zh-CN" altLang="en-US" sz="2800" b="1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94173" y="40862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  <a:endParaRPr kumimoji="1" lang="zh-CN" altLang="en-US" sz="2800" b="1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56547" y="4058535"/>
            <a:ext cx="175179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latin typeface="+mj-lt"/>
                <a:ea typeface="微软雅黑" panose="020B0503020204020204" charset="-122"/>
              </a:rPr>
              <a:t>添加标题</a:t>
            </a:r>
            <a:endParaRPr kumimoji="1" lang="zh-CN" altLang="en-US" sz="2800" b="1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2427" y="2404353"/>
            <a:ext cx="66587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/>
              <a:t>8-14</a:t>
            </a:r>
            <a:r>
              <a:rPr lang="zh-CN" altLang="en-US" sz="1600" dirty="0"/>
              <a:t>号字，</a:t>
            </a:r>
            <a:r>
              <a:rPr lang="en-US" altLang="zh-CN" sz="1600" dirty="0"/>
              <a:t>1.3</a:t>
            </a:r>
            <a:r>
              <a:rPr lang="zh-CN" altLang="en-US" sz="1600" dirty="0"/>
              <a:t>倍字间距。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61823" y="5026276"/>
            <a:ext cx="1638300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22373" y="5026276"/>
            <a:ext cx="1638300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382923" y="5026276"/>
            <a:ext cx="1638300" cy="11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45297" y="5026276"/>
            <a:ext cx="1638300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107671" y="5026276"/>
            <a:ext cx="1638300" cy="1133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970045" y="5026276"/>
            <a:ext cx="1638300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13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FIVE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67675" y="157740"/>
            <a:ext cx="130917" cy="11334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54115" t="14479" r="4250" b="12370"/>
          <a:stretch>
            <a:fillRect/>
          </a:stretch>
        </p:blipFill>
        <p:spPr>
          <a:xfrm>
            <a:off x="3848772" y="1363132"/>
            <a:ext cx="4587588" cy="4262632"/>
          </a:xfrm>
          <a:prstGeom prst="rect">
            <a:avLst/>
          </a:prstGeom>
        </p:spPr>
      </p:pic>
      <p:sp>
        <p:nvSpPr>
          <p:cNvPr id="6" name="菱形 5"/>
          <p:cNvSpPr/>
          <p:nvPr/>
        </p:nvSpPr>
        <p:spPr>
          <a:xfrm>
            <a:off x="4083050" y="1416050"/>
            <a:ext cx="4025900" cy="4025900"/>
          </a:xfrm>
          <a:prstGeom prst="diamond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3000"/>
                </a:schemeClr>
              </a:gs>
              <a:gs pos="83000">
                <a:schemeClr val="accent3">
                  <a:lumMod val="45000"/>
                  <a:lumOff val="55000"/>
                  <a:alpha val="57000"/>
                </a:schemeClr>
              </a:gs>
              <a:gs pos="100000">
                <a:schemeClr val="accent3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结论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88594" y="1487746"/>
            <a:ext cx="2300757" cy="509896"/>
            <a:chOff x="888096" y="1000203"/>
            <a:chExt cx="4259825" cy="944066"/>
          </a:xfrm>
        </p:grpSpPr>
        <p:sp>
          <p:nvSpPr>
            <p:cNvPr id="8" name="矩形 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219501" y="1563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37421" y="2039830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8594" y="3837270"/>
            <a:ext cx="2300757" cy="509896"/>
            <a:chOff x="888096" y="1000203"/>
            <a:chExt cx="4259825" cy="944066"/>
          </a:xfrm>
        </p:grpSpPr>
        <p:sp>
          <p:nvSpPr>
            <p:cNvPr id="16" name="矩形 15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1219501" y="3912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1137421" y="4389354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9036927" y="1487746"/>
            <a:ext cx="2300757" cy="509896"/>
            <a:chOff x="888096" y="1000203"/>
            <a:chExt cx="4259825" cy="944066"/>
          </a:xfrm>
        </p:grpSpPr>
        <p:sp>
          <p:nvSpPr>
            <p:cNvPr id="24" name="矩形 23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9167834" y="15631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392055" y="2039830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997376" y="3837270"/>
            <a:ext cx="2300757" cy="509896"/>
            <a:chOff x="888096" y="1000203"/>
            <a:chExt cx="4259825" cy="944066"/>
          </a:xfrm>
        </p:grpSpPr>
        <p:sp>
          <p:nvSpPr>
            <p:cNvPr id="32" name="矩形 31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9128283" y="3912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8392055" y="4389354"/>
            <a:ext cx="29456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 SIX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722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SIX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671033" y="157740"/>
            <a:ext cx="130917" cy="11334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11225" y="575452"/>
            <a:ext cx="10438801" cy="581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期刊类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[J].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刊名，出版年份，卷号（期号）：起止页码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专著类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书名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[M].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出版地：出版社，出版年份：起止页码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报纸类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[N].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报纸名，出版日期（版次）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论文集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[C].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学位论文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[D].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出版地：保存者，出版年份：起始页码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6.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研究报告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篇名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[R].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出版地：出版者，出版年份：起始页码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条例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颁布单位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条例名称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发布日期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译著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序号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原著作者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书名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[M].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译者，译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出版地：出版社，出版年份：起止页码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3700" y="2360410"/>
            <a:ext cx="860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/>
              <a:t>THANK YOU FOR WATCHING</a:t>
            </a:r>
          </a:p>
        </p:txBody>
      </p:sp>
      <p:sp>
        <p:nvSpPr>
          <p:cNvPr id="9" name="椭圆 8"/>
          <p:cNvSpPr/>
          <p:nvPr/>
        </p:nvSpPr>
        <p:spPr>
          <a:xfrm>
            <a:off x="2312493" y="60523"/>
            <a:ext cx="307776" cy="3077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896505" y="4128161"/>
            <a:ext cx="2373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PRESENTED BY xiazaii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754033" y="3416407"/>
            <a:ext cx="2683933" cy="58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报告人</a:t>
            </a:r>
          </a:p>
          <a:p>
            <a:pPr algn="ctr"/>
            <a:r>
              <a:rPr lang="en-US" altLang="zh-CN" sz="1400">
                <a:solidFill>
                  <a:schemeClr val="tx1"/>
                </a:solidFill>
              </a:rPr>
              <a:t>xiazaii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</a:t>
            </a:r>
            <a:r>
              <a:rPr lang="zh-CN" altLang="en-US" sz="4400" b="1" dirty="0">
                <a:latin typeface="+mj-lt"/>
                <a:ea typeface="微软雅黑" panose="020B0503020204020204" charset="-122"/>
              </a:rPr>
              <a:t> </a:t>
            </a:r>
            <a:r>
              <a:rPr lang="en-US" altLang="zh-CN" sz="4400" b="1" dirty="0">
                <a:latin typeface="+mj-lt"/>
                <a:ea typeface="微软雅黑" panose="020B0503020204020204" charset="-122"/>
              </a:rPr>
              <a:t>ONE</a:t>
            </a:r>
            <a:endParaRPr lang="zh-CN" altLang="en-US" sz="4400" b="1" dirty="0">
              <a:latin typeface="+mj-lt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ONE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13" name="组合 12"/>
          <p:cNvGrpSpPr/>
          <p:nvPr/>
        </p:nvGrpSpPr>
        <p:grpSpPr>
          <a:xfrm>
            <a:off x="910794" y="928946"/>
            <a:ext cx="2300757" cy="509896"/>
            <a:chOff x="888096" y="1000203"/>
            <a:chExt cx="4259825" cy="944066"/>
          </a:xfrm>
        </p:grpSpPr>
        <p:sp>
          <p:nvSpPr>
            <p:cNvPr id="5" name="矩形 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041701" y="100432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59621" y="1481030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10794" y="2213577"/>
            <a:ext cx="2300757" cy="509896"/>
            <a:chOff x="888096" y="1000203"/>
            <a:chExt cx="4259825" cy="944066"/>
          </a:xfrm>
        </p:grpSpPr>
        <p:sp>
          <p:nvSpPr>
            <p:cNvPr id="20" name="矩形 19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1041701" y="228895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959621" y="2765661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10794" y="3492642"/>
            <a:ext cx="2300757" cy="509896"/>
            <a:chOff x="888096" y="1000203"/>
            <a:chExt cx="4259825" cy="944066"/>
          </a:xfrm>
        </p:grpSpPr>
        <p:sp>
          <p:nvSpPr>
            <p:cNvPr id="28" name="矩形 2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1041701" y="35680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959621" y="4044726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910794" y="4777273"/>
            <a:ext cx="2300757" cy="509896"/>
            <a:chOff x="888096" y="1000203"/>
            <a:chExt cx="4259825" cy="944066"/>
          </a:xfrm>
        </p:grpSpPr>
        <p:sp>
          <p:nvSpPr>
            <p:cNvPr id="36" name="矩形 35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041701" y="48526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959621" y="5329357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ONE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950374" y="1373200"/>
            <a:ext cx="4319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/>
              <a:t>ADD YOUR TEXT</a:t>
            </a:r>
          </a:p>
        </p:txBody>
      </p:sp>
      <p:sp>
        <p:nvSpPr>
          <p:cNvPr id="6" name="矩形 5"/>
          <p:cNvSpPr/>
          <p:nvPr/>
        </p:nvSpPr>
        <p:spPr>
          <a:xfrm>
            <a:off x="950374" y="204104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959621" y="2810482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8" name="矩形 7"/>
          <p:cNvSpPr/>
          <p:nvPr/>
        </p:nvSpPr>
        <p:spPr>
          <a:xfrm>
            <a:off x="959621" y="3549798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9" name="矩形 8"/>
          <p:cNvSpPr/>
          <p:nvPr/>
        </p:nvSpPr>
        <p:spPr>
          <a:xfrm>
            <a:off x="959621" y="4289114"/>
            <a:ext cx="655031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21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ONE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757150" y="157740"/>
            <a:ext cx="130917" cy="1133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4069024" y="86916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4029444" y="1392388"/>
            <a:ext cx="703940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188751" y="2168217"/>
            <a:ext cx="515028" cy="515938"/>
            <a:chOff x="611" y="1151"/>
            <a:chExt cx="566" cy="567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611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741" y="1293"/>
              <a:ext cx="306" cy="307"/>
            </a:xfrm>
            <a:custGeom>
              <a:avLst/>
              <a:gdLst>
                <a:gd name="T0" fmla="*/ 57 w 130"/>
                <a:gd name="T1" fmla="*/ 49 h 130"/>
                <a:gd name="T2" fmla="*/ 61 w 130"/>
                <a:gd name="T3" fmla="*/ 37 h 130"/>
                <a:gd name="T4" fmla="*/ 40 w 130"/>
                <a:gd name="T5" fmla="*/ 6 h 130"/>
                <a:gd name="T6" fmla="*/ 28 w 130"/>
                <a:gd name="T7" fmla="*/ 11 h 130"/>
                <a:gd name="T8" fmla="*/ 24 w 130"/>
                <a:gd name="T9" fmla="*/ 24 h 130"/>
                <a:gd name="T10" fmla="*/ 45 w 130"/>
                <a:gd name="T11" fmla="*/ 54 h 130"/>
                <a:gd name="T12" fmla="*/ 57 w 130"/>
                <a:gd name="T13" fmla="*/ 49 h 130"/>
                <a:gd name="T14" fmla="*/ 52 w 130"/>
                <a:gd name="T15" fmla="*/ 82 h 130"/>
                <a:gd name="T16" fmla="*/ 48 w 130"/>
                <a:gd name="T17" fmla="*/ 82 h 130"/>
                <a:gd name="T18" fmla="*/ 30 w 130"/>
                <a:gd name="T19" fmla="*/ 84 h 130"/>
                <a:gd name="T20" fmla="*/ 15 w 130"/>
                <a:gd name="T21" fmla="*/ 102 h 130"/>
                <a:gd name="T22" fmla="*/ 45 w 130"/>
                <a:gd name="T23" fmla="*/ 123 h 130"/>
                <a:gd name="T24" fmla="*/ 70 w 130"/>
                <a:gd name="T25" fmla="*/ 104 h 130"/>
                <a:gd name="T26" fmla="*/ 52 w 130"/>
                <a:gd name="T27" fmla="*/ 82 h 130"/>
                <a:gd name="T28" fmla="*/ 102 w 130"/>
                <a:gd name="T29" fmla="*/ 65 h 130"/>
                <a:gd name="T30" fmla="*/ 83 w 130"/>
                <a:gd name="T31" fmla="*/ 65 h 130"/>
                <a:gd name="T32" fmla="*/ 83 w 130"/>
                <a:gd name="T33" fmla="*/ 55 h 130"/>
                <a:gd name="T34" fmla="*/ 102 w 130"/>
                <a:gd name="T35" fmla="*/ 55 h 130"/>
                <a:gd name="T36" fmla="*/ 102 w 130"/>
                <a:gd name="T37" fmla="*/ 37 h 130"/>
                <a:gd name="T38" fmla="*/ 111 w 130"/>
                <a:gd name="T39" fmla="*/ 37 h 130"/>
                <a:gd name="T40" fmla="*/ 111 w 130"/>
                <a:gd name="T41" fmla="*/ 55 h 130"/>
                <a:gd name="T42" fmla="*/ 130 w 130"/>
                <a:gd name="T43" fmla="*/ 55 h 130"/>
                <a:gd name="T44" fmla="*/ 130 w 130"/>
                <a:gd name="T45" fmla="*/ 65 h 130"/>
                <a:gd name="T46" fmla="*/ 111 w 130"/>
                <a:gd name="T47" fmla="*/ 65 h 130"/>
                <a:gd name="T48" fmla="*/ 111 w 130"/>
                <a:gd name="T49" fmla="*/ 83 h 130"/>
                <a:gd name="T50" fmla="*/ 102 w 130"/>
                <a:gd name="T51" fmla="*/ 83 h 130"/>
                <a:gd name="T52" fmla="*/ 102 w 130"/>
                <a:gd name="T53" fmla="*/ 65 h 130"/>
                <a:gd name="T54" fmla="*/ 64 w 130"/>
                <a:gd name="T55" fmla="*/ 6 h 130"/>
                <a:gd name="T56" fmla="*/ 76 w 130"/>
                <a:gd name="T57" fmla="*/ 29 h 130"/>
                <a:gd name="T58" fmla="*/ 62 w 130"/>
                <a:gd name="T59" fmla="*/ 53 h 130"/>
                <a:gd name="T60" fmla="*/ 57 w 130"/>
                <a:gd name="T61" fmla="*/ 62 h 130"/>
                <a:gd name="T62" fmla="*/ 61 w 130"/>
                <a:gd name="T63" fmla="*/ 69 h 130"/>
                <a:gd name="T64" fmla="*/ 68 w 130"/>
                <a:gd name="T65" fmla="*/ 74 h 130"/>
                <a:gd name="T66" fmla="*/ 82 w 130"/>
                <a:gd name="T67" fmla="*/ 98 h 130"/>
                <a:gd name="T68" fmla="*/ 37 w 130"/>
                <a:gd name="T69" fmla="*/ 130 h 130"/>
                <a:gd name="T70" fmla="*/ 0 w 130"/>
                <a:gd name="T71" fmla="*/ 106 h 130"/>
                <a:gd name="T72" fmla="*/ 14 w 130"/>
                <a:gd name="T73" fmla="*/ 85 h 130"/>
                <a:gd name="T74" fmla="*/ 46 w 130"/>
                <a:gd name="T75" fmla="*/ 77 h 130"/>
                <a:gd name="T76" fmla="*/ 41 w 130"/>
                <a:gd name="T77" fmla="*/ 65 h 130"/>
                <a:gd name="T78" fmla="*/ 43 w 130"/>
                <a:gd name="T79" fmla="*/ 59 h 130"/>
                <a:gd name="T80" fmla="*/ 37 w 130"/>
                <a:gd name="T81" fmla="*/ 59 h 130"/>
                <a:gd name="T82" fmla="*/ 9 w 130"/>
                <a:gd name="T83" fmla="*/ 32 h 130"/>
                <a:gd name="T84" fmla="*/ 20 w 130"/>
                <a:gd name="T85" fmla="*/ 9 h 130"/>
                <a:gd name="T86" fmla="*/ 50 w 130"/>
                <a:gd name="T87" fmla="*/ 0 h 130"/>
                <a:gd name="T88" fmla="*/ 86 w 130"/>
                <a:gd name="T89" fmla="*/ 0 h 130"/>
                <a:gd name="T90" fmla="*/ 75 w 130"/>
                <a:gd name="T91" fmla="*/ 6 h 130"/>
                <a:gd name="T92" fmla="*/ 64 w 130"/>
                <a:gd name="T93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130">
                  <a:moveTo>
                    <a:pt x="57" y="49"/>
                  </a:moveTo>
                  <a:cubicBezTo>
                    <a:pt x="61" y="46"/>
                    <a:pt x="61" y="40"/>
                    <a:pt x="61" y="37"/>
                  </a:cubicBezTo>
                  <a:cubicBezTo>
                    <a:pt x="61" y="25"/>
                    <a:pt x="54" y="6"/>
                    <a:pt x="40" y="6"/>
                  </a:cubicBezTo>
                  <a:cubicBezTo>
                    <a:pt x="35" y="6"/>
                    <a:pt x="30" y="8"/>
                    <a:pt x="28" y="11"/>
                  </a:cubicBezTo>
                  <a:cubicBezTo>
                    <a:pt x="25" y="15"/>
                    <a:pt x="24" y="19"/>
                    <a:pt x="24" y="24"/>
                  </a:cubicBezTo>
                  <a:cubicBezTo>
                    <a:pt x="24" y="35"/>
                    <a:pt x="31" y="54"/>
                    <a:pt x="45" y="54"/>
                  </a:cubicBezTo>
                  <a:cubicBezTo>
                    <a:pt x="50" y="54"/>
                    <a:pt x="54" y="52"/>
                    <a:pt x="57" y="49"/>
                  </a:cubicBezTo>
                  <a:close/>
                  <a:moveTo>
                    <a:pt x="52" y="82"/>
                  </a:moveTo>
                  <a:cubicBezTo>
                    <a:pt x="51" y="82"/>
                    <a:pt x="50" y="82"/>
                    <a:pt x="48" y="82"/>
                  </a:cubicBezTo>
                  <a:cubicBezTo>
                    <a:pt x="46" y="82"/>
                    <a:pt x="37" y="82"/>
                    <a:pt x="30" y="84"/>
                  </a:cubicBezTo>
                  <a:cubicBezTo>
                    <a:pt x="26" y="86"/>
                    <a:pt x="15" y="90"/>
                    <a:pt x="15" y="102"/>
                  </a:cubicBezTo>
                  <a:cubicBezTo>
                    <a:pt x="15" y="114"/>
                    <a:pt x="27" y="123"/>
                    <a:pt x="45" y="123"/>
                  </a:cubicBezTo>
                  <a:cubicBezTo>
                    <a:pt x="62" y="123"/>
                    <a:pt x="70" y="115"/>
                    <a:pt x="70" y="104"/>
                  </a:cubicBezTo>
                  <a:cubicBezTo>
                    <a:pt x="70" y="96"/>
                    <a:pt x="65" y="91"/>
                    <a:pt x="52" y="82"/>
                  </a:cubicBezTo>
                  <a:close/>
                  <a:moveTo>
                    <a:pt x="102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83"/>
                    <a:pt x="111" y="83"/>
                    <a:pt x="111" y="83"/>
                  </a:cubicBezTo>
                  <a:cubicBezTo>
                    <a:pt x="102" y="83"/>
                    <a:pt x="102" y="83"/>
                    <a:pt x="102" y="83"/>
                  </a:cubicBezTo>
                  <a:lnTo>
                    <a:pt x="102" y="65"/>
                  </a:lnTo>
                  <a:close/>
                  <a:moveTo>
                    <a:pt x="64" y="6"/>
                  </a:moveTo>
                  <a:cubicBezTo>
                    <a:pt x="68" y="9"/>
                    <a:pt x="76" y="16"/>
                    <a:pt x="76" y="29"/>
                  </a:cubicBezTo>
                  <a:cubicBezTo>
                    <a:pt x="76" y="42"/>
                    <a:pt x="69" y="48"/>
                    <a:pt x="62" y="53"/>
                  </a:cubicBezTo>
                  <a:cubicBezTo>
                    <a:pt x="60" y="56"/>
                    <a:pt x="57" y="58"/>
                    <a:pt x="57" y="62"/>
                  </a:cubicBezTo>
                  <a:cubicBezTo>
                    <a:pt x="57" y="66"/>
                    <a:pt x="60" y="68"/>
                    <a:pt x="61" y="69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5" y="80"/>
                    <a:pt x="82" y="86"/>
                    <a:pt x="82" y="98"/>
                  </a:cubicBezTo>
                  <a:cubicBezTo>
                    <a:pt x="82" y="114"/>
                    <a:pt x="66" y="130"/>
                    <a:pt x="37" y="130"/>
                  </a:cubicBezTo>
                  <a:cubicBezTo>
                    <a:pt x="12" y="130"/>
                    <a:pt x="0" y="118"/>
                    <a:pt x="0" y="106"/>
                  </a:cubicBezTo>
                  <a:cubicBezTo>
                    <a:pt x="0" y="99"/>
                    <a:pt x="3" y="91"/>
                    <a:pt x="14" y="85"/>
                  </a:cubicBezTo>
                  <a:cubicBezTo>
                    <a:pt x="24" y="78"/>
                    <a:pt x="38" y="77"/>
                    <a:pt x="46" y="77"/>
                  </a:cubicBezTo>
                  <a:cubicBezTo>
                    <a:pt x="44" y="74"/>
                    <a:pt x="41" y="71"/>
                    <a:pt x="41" y="65"/>
                  </a:cubicBezTo>
                  <a:cubicBezTo>
                    <a:pt x="41" y="62"/>
                    <a:pt x="42" y="61"/>
                    <a:pt x="43" y="59"/>
                  </a:cubicBezTo>
                  <a:cubicBezTo>
                    <a:pt x="41" y="59"/>
                    <a:pt x="39" y="59"/>
                    <a:pt x="37" y="59"/>
                  </a:cubicBezTo>
                  <a:cubicBezTo>
                    <a:pt x="19" y="59"/>
                    <a:pt x="9" y="46"/>
                    <a:pt x="9" y="32"/>
                  </a:cubicBezTo>
                  <a:cubicBezTo>
                    <a:pt x="9" y="24"/>
                    <a:pt x="12" y="16"/>
                    <a:pt x="20" y="9"/>
                  </a:cubicBezTo>
                  <a:cubicBezTo>
                    <a:pt x="30" y="1"/>
                    <a:pt x="41" y="0"/>
                    <a:pt x="5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6"/>
                    <a:pt x="64" y="6"/>
                    <a:pt x="6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Group 9"/>
          <p:cNvGrpSpPr>
            <a:grpSpLocks noChangeAspect="1"/>
          </p:cNvGrpSpPr>
          <p:nvPr/>
        </p:nvGrpSpPr>
        <p:grpSpPr bwMode="auto">
          <a:xfrm>
            <a:off x="8876704" y="2179136"/>
            <a:ext cx="515028" cy="515938"/>
            <a:chOff x="1587" y="1151"/>
            <a:chExt cx="566" cy="567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587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707" y="1272"/>
              <a:ext cx="316" cy="316"/>
            </a:xfrm>
            <a:custGeom>
              <a:avLst/>
              <a:gdLst>
                <a:gd name="T0" fmla="*/ 36 w 134"/>
                <a:gd name="T1" fmla="*/ 46 h 134"/>
                <a:gd name="T2" fmla="*/ 0 w 134"/>
                <a:gd name="T3" fmla="*/ 46 h 134"/>
                <a:gd name="T4" fmla="*/ 0 w 134"/>
                <a:gd name="T5" fmla="*/ 41 h 134"/>
                <a:gd name="T6" fmla="*/ 0 w 134"/>
                <a:gd name="T7" fmla="*/ 41 h 134"/>
                <a:gd name="T8" fmla="*/ 0 w 134"/>
                <a:gd name="T9" fmla="*/ 114 h 134"/>
                <a:gd name="T10" fmla="*/ 20 w 134"/>
                <a:gd name="T11" fmla="*/ 134 h 134"/>
                <a:gd name="T12" fmla="*/ 114 w 134"/>
                <a:gd name="T13" fmla="*/ 134 h 134"/>
                <a:gd name="T14" fmla="*/ 134 w 134"/>
                <a:gd name="T15" fmla="*/ 114 h 134"/>
                <a:gd name="T16" fmla="*/ 134 w 134"/>
                <a:gd name="T17" fmla="*/ 46 h 134"/>
                <a:gd name="T18" fmla="*/ 134 w 134"/>
                <a:gd name="T19" fmla="*/ 46 h 134"/>
                <a:gd name="T20" fmla="*/ 134 w 134"/>
                <a:gd name="T21" fmla="*/ 41 h 134"/>
                <a:gd name="T22" fmla="*/ 94 w 134"/>
                <a:gd name="T23" fmla="*/ 41 h 134"/>
                <a:gd name="T24" fmla="*/ 67 w 134"/>
                <a:gd name="T25" fmla="*/ 27 h 134"/>
                <a:gd name="T26" fmla="*/ 39 w 134"/>
                <a:gd name="T27" fmla="*/ 41 h 134"/>
                <a:gd name="T28" fmla="*/ 0 w 134"/>
                <a:gd name="T29" fmla="*/ 41 h 134"/>
                <a:gd name="T30" fmla="*/ 0 w 134"/>
                <a:gd name="T31" fmla="*/ 20 h 134"/>
                <a:gd name="T32" fmla="*/ 14 w 134"/>
                <a:gd name="T33" fmla="*/ 1 h 134"/>
                <a:gd name="T34" fmla="*/ 14 w 134"/>
                <a:gd name="T35" fmla="*/ 27 h 134"/>
                <a:gd name="T36" fmla="*/ 18 w 134"/>
                <a:gd name="T37" fmla="*/ 27 h 134"/>
                <a:gd name="T38" fmla="*/ 18 w 134"/>
                <a:gd name="T39" fmla="*/ 0 h 134"/>
                <a:gd name="T40" fmla="*/ 18 w 134"/>
                <a:gd name="T41" fmla="*/ 0 h 134"/>
                <a:gd name="T42" fmla="*/ 20 w 134"/>
                <a:gd name="T43" fmla="*/ 0 h 134"/>
                <a:gd name="T44" fmla="*/ 114 w 134"/>
                <a:gd name="T45" fmla="*/ 0 h 134"/>
                <a:gd name="T46" fmla="*/ 134 w 134"/>
                <a:gd name="T47" fmla="*/ 20 h 134"/>
                <a:gd name="T48" fmla="*/ 134 w 134"/>
                <a:gd name="T49" fmla="*/ 46 h 134"/>
                <a:gd name="T50" fmla="*/ 97 w 134"/>
                <a:gd name="T51" fmla="*/ 46 h 134"/>
                <a:gd name="T52" fmla="*/ 101 w 134"/>
                <a:gd name="T53" fmla="*/ 62 h 134"/>
                <a:gd name="T54" fmla="*/ 67 w 134"/>
                <a:gd name="T55" fmla="*/ 97 h 134"/>
                <a:gd name="T56" fmla="*/ 32 w 134"/>
                <a:gd name="T57" fmla="*/ 62 h 134"/>
                <a:gd name="T58" fmla="*/ 36 w 134"/>
                <a:gd name="T59" fmla="*/ 46 h 134"/>
                <a:gd name="T60" fmla="*/ 109 w 134"/>
                <a:gd name="T61" fmla="*/ 9 h 134"/>
                <a:gd name="T62" fmla="*/ 101 w 134"/>
                <a:gd name="T63" fmla="*/ 17 h 134"/>
                <a:gd name="T64" fmla="*/ 101 w 134"/>
                <a:gd name="T65" fmla="*/ 24 h 134"/>
                <a:gd name="T66" fmla="*/ 109 w 134"/>
                <a:gd name="T67" fmla="*/ 32 h 134"/>
                <a:gd name="T68" fmla="*/ 116 w 134"/>
                <a:gd name="T69" fmla="*/ 32 h 134"/>
                <a:gd name="T70" fmla="*/ 124 w 134"/>
                <a:gd name="T71" fmla="*/ 24 h 134"/>
                <a:gd name="T72" fmla="*/ 124 w 134"/>
                <a:gd name="T73" fmla="*/ 17 h 134"/>
                <a:gd name="T74" fmla="*/ 116 w 134"/>
                <a:gd name="T75" fmla="*/ 9 h 134"/>
                <a:gd name="T76" fmla="*/ 109 w 134"/>
                <a:gd name="T77" fmla="*/ 9 h 134"/>
                <a:gd name="T78" fmla="*/ 32 w 134"/>
                <a:gd name="T79" fmla="*/ 0 h 134"/>
                <a:gd name="T80" fmla="*/ 32 w 134"/>
                <a:gd name="T81" fmla="*/ 27 h 134"/>
                <a:gd name="T82" fmla="*/ 37 w 134"/>
                <a:gd name="T83" fmla="*/ 27 h 134"/>
                <a:gd name="T84" fmla="*/ 37 w 134"/>
                <a:gd name="T85" fmla="*/ 0 h 134"/>
                <a:gd name="T86" fmla="*/ 32 w 134"/>
                <a:gd name="T87" fmla="*/ 0 h 134"/>
                <a:gd name="T88" fmla="*/ 23 w 134"/>
                <a:gd name="T89" fmla="*/ 0 h 134"/>
                <a:gd name="T90" fmla="*/ 23 w 134"/>
                <a:gd name="T91" fmla="*/ 27 h 134"/>
                <a:gd name="T92" fmla="*/ 27 w 134"/>
                <a:gd name="T93" fmla="*/ 27 h 134"/>
                <a:gd name="T94" fmla="*/ 27 w 134"/>
                <a:gd name="T95" fmla="*/ 0 h 134"/>
                <a:gd name="T96" fmla="*/ 23 w 134"/>
                <a:gd name="T97" fmla="*/ 0 h 134"/>
                <a:gd name="T98" fmla="*/ 67 w 134"/>
                <a:gd name="T99" fmla="*/ 90 h 134"/>
                <a:gd name="T100" fmla="*/ 94 w 134"/>
                <a:gd name="T101" fmla="*/ 62 h 134"/>
                <a:gd name="T102" fmla="*/ 67 w 134"/>
                <a:gd name="T103" fmla="*/ 34 h 134"/>
                <a:gd name="T104" fmla="*/ 39 w 134"/>
                <a:gd name="T105" fmla="*/ 62 h 134"/>
                <a:gd name="T106" fmla="*/ 67 w 134"/>
                <a:gd name="T107" fmla="*/ 90 h 134"/>
                <a:gd name="T108" fmla="*/ 67 w 134"/>
                <a:gd name="T109" fmla="*/ 81 h 134"/>
                <a:gd name="T110" fmla="*/ 85 w 134"/>
                <a:gd name="T111" fmla="*/ 62 h 134"/>
                <a:gd name="T112" fmla="*/ 67 w 134"/>
                <a:gd name="T113" fmla="*/ 44 h 134"/>
                <a:gd name="T114" fmla="*/ 48 w 134"/>
                <a:gd name="T115" fmla="*/ 62 h 134"/>
                <a:gd name="T116" fmla="*/ 67 w 134"/>
                <a:gd name="T117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">
                  <a:moveTo>
                    <a:pt x="36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114"/>
                    <a:pt x="0" y="114"/>
                  </a:cubicBezTo>
                  <a:cubicBezTo>
                    <a:pt x="0" y="134"/>
                    <a:pt x="20" y="134"/>
                    <a:pt x="20" y="134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4" y="134"/>
                    <a:pt x="134" y="134"/>
                    <a:pt x="134" y="114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8" y="33"/>
                    <a:pt x="78" y="27"/>
                    <a:pt x="67" y="27"/>
                  </a:cubicBezTo>
                  <a:cubicBezTo>
                    <a:pt x="55" y="27"/>
                    <a:pt x="45" y="33"/>
                    <a:pt x="3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5"/>
                    <a:pt x="0" y="27"/>
                    <a:pt x="0" y="20"/>
                  </a:cubicBezTo>
                  <a:cubicBezTo>
                    <a:pt x="0" y="7"/>
                    <a:pt x="8" y="2"/>
                    <a:pt x="14" y="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34" y="0"/>
                    <a:pt x="134" y="20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100" y="51"/>
                    <a:pt x="101" y="56"/>
                    <a:pt x="101" y="62"/>
                  </a:cubicBezTo>
                  <a:cubicBezTo>
                    <a:pt x="101" y="81"/>
                    <a:pt x="86" y="97"/>
                    <a:pt x="67" y="97"/>
                  </a:cubicBezTo>
                  <a:cubicBezTo>
                    <a:pt x="48" y="97"/>
                    <a:pt x="32" y="81"/>
                    <a:pt x="32" y="62"/>
                  </a:cubicBezTo>
                  <a:cubicBezTo>
                    <a:pt x="32" y="56"/>
                    <a:pt x="34" y="51"/>
                    <a:pt x="36" y="46"/>
                  </a:cubicBezTo>
                  <a:close/>
                  <a:moveTo>
                    <a:pt x="109" y="9"/>
                  </a:moveTo>
                  <a:cubicBezTo>
                    <a:pt x="105" y="9"/>
                    <a:pt x="101" y="13"/>
                    <a:pt x="101" y="17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8"/>
                    <a:pt x="105" y="32"/>
                    <a:pt x="109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1" y="32"/>
                    <a:pt x="124" y="28"/>
                    <a:pt x="124" y="24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3"/>
                    <a:pt x="121" y="9"/>
                    <a:pt x="116" y="9"/>
                  </a:cubicBezTo>
                  <a:lnTo>
                    <a:pt x="109" y="9"/>
                  </a:lnTo>
                  <a:close/>
                  <a:moveTo>
                    <a:pt x="32" y="0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2" y="0"/>
                  </a:lnTo>
                  <a:close/>
                  <a:moveTo>
                    <a:pt x="23" y="0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3" y="0"/>
                  </a:lnTo>
                  <a:close/>
                  <a:moveTo>
                    <a:pt x="67" y="90"/>
                  </a:moveTo>
                  <a:cubicBezTo>
                    <a:pt x="82" y="90"/>
                    <a:pt x="94" y="77"/>
                    <a:pt x="94" y="62"/>
                  </a:cubicBezTo>
                  <a:cubicBezTo>
                    <a:pt x="94" y="47"/>
                    <a:pt x="82" y="34"/>
                    <a:pt x="67" y="34"/>
                  </a:cubicBezTo>
                  <a:cubicBezTo>
                    <a:pt x="51" y="34"/>
                    <a:pt x="39" y="47"/>
                    <a:pt x="39" y="62"/>
                  </a:cubicBezTo>
                  <a:cubicBezTo>
                    <a:pt x="39" y="77"/>
                    <a:pt x="51" y="90"/>
                    <a:pt x="67" y="90"/>
                  </a:cubicBezTo>
                  <a:close/>
                  <a:moveTo>
                    <a:pt x="67" y="81"/>
                  </a:moveTo>
                  <a:cubicBezTo>
                    <a:pt x="77" y="81"/>
                    <a:pt x="85" y="72"/>
                    <a:pt x="85" y="62"/>
                  </a:cubicBezTo>
                  <a:cubicBezTo>
                    <a:pt x="85" y="52"/>
                    <a:pt x="77" y="44"/>
                    <a:pt x="67" y="44"/>
                  </a:cubicBezTo>
                  <a:cubicBezTo>
                    <a:pt x="56" y="44"/>
                    <a:pt x="48" y="52"/>
                    <a:pt x="48" y="62"/>
                  </a:cubicBezTo>
                  <a:cubicBezTo>
                    <a:pt x="48" y="72"/>
                    <a:pt x="56" y="81"/>
                    <a:pt x="6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Group 24"/>
          <p:cNvGrpSpPr>
            <a:grpSpLocks noChangeAspect="1"/>
          </p:cNvGrpSpPr>
          <p:nvPr/>
        </p:nvGrpSpPr>
        <p:grpSpPr bwMode="auto">
          <a:xfrm>
            <a:off x="5188751" y="4333602"/>
            <a:ext cx="515028" cy="515938"/>
            <a:chOff x="4516" y="1151"/>
            <a:chExt cx="566" cy="567"/>
          </a:xfrm>
        </p:grpSpPr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4516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4625" y="1260"/>
              <a:ext cx="349" cy="349"/>
            </a:xfrm>
            <a:custGeom>
              <a:avLst/>
              <a:gdLst>
                <a:gd name="T0" fmla="*/ 0 w 148"/>
                <a:gd name="T1" fmla="*/ 95 h 148"/>
                <a:gd name="T2" fmla="*/ 121 w 148"/>
                <a:gd name="T3" fmla="*/ 148 h 148"/>
                <a:gd name="T4" fmla="*/ 121 w 148"/>
                <a:gd name="T5" fmla="*/ 69 h 148"/>
                <a:gd name="T6" fmla="*/ 36 w 148"/>
                <a:gd name="T7" fmla="*/ 132 h 148"/>
                <a:gd name="T8" fmla="*/ 19 w 148"/>
                <a:gd name="T9" fmla="*/ 90 h 148"/>
                <a:gd name="T10" fmla="*/ 46 w 148"/>
                <a:gd name="T11" fmla="*/ 90 h 148"/>
                <a:gd name="T12" fmla="*/ 61 w 148"/>
                <a:gd name="T13" fmla="*/ 130 h 148"/>
                <a:gd name="T14" fmla="*/ 48 w 148"/>
                <a:gd name="T15" fmla="*/ 133 h 148"/>
                <a:gd name="T16" fmla="*/ 54 w 148"/>
                <a:gd name="T17" fmla="*/ 98 h 148"/>
                <a:gd name="T18" fmla="*/ 56 w 148"/>
                <a:gd name="T19" fmla="*/ 128 h 148"/>
                <a:gd name="T20" fmla="*/ 61 w 148"/>
                <a:gd name="T21" fmla="*/ 98 h 148"/>
                <a:gd name="T22" fmla="*/ 101 w 148"/>
                <a:gd name="T23" fmla="*/ 126 h 148"/>
                <a:gd name="T24" fmla="*/ 88 w 148"/>
                <a:gd name="T25" fmla="*/ 134 h 148"/>
                <a:gd name="T26" fmla="*/ 77 w 148"/>
                <a:gd name="T27" fmla="*/ 134 h 148"/>
                <a:gd name="T28" fmla="*/ 85 w 148"/>
                <a:gd name="T29" fmla="*/ 101 h 148"/>
                <a:gd name="T30" fmla="*/ 99 w 148"/>
                <a:gd name="T31" fmla="*/ 99 h 148"/>
                <a:gd name="T32" fmla="*/ 129 w 148"/>
                <a:gd name="T33" fmla="*/ 116 h 148"/>
                <a:gd name="T34" fmla="*/ 115 w 148"/>
                <a:gd name="T35" fmla="*/ 127 h 148"/>
                <a:gd name="T36" fmla="*/ 121 w 148"/>
                <a:gd name="T37" fmla="*/ 123 h 148"/>
                <a:gd name="T38" fmla="*/ 129 w 148"/>
                <a:gd name="T39" fmla="*/ 123 h 148"/>
                <a:gd name="T40" fmla="*/ 110 w 148"/>
                <a:gd name="T41" fmla="*/ 131 h 148"/>
                <a:gd name="T42" fmla="*/ 110 w 148"/>
                <a:gd name="T43" fmla="*/ 99 h 148"/>
                <a:gd name="T44" fmla="*/ 129 w 148"/>
                <a:gd name="T45" fmla="*/ 107 h 148"/>
                <a:gd name="T46" fmla="*/ 115 w 148"/>
                <a:gd name="T47" fmla="*/ 104 h 148"/>
                <a:gd name="T48" fmla="*/ 121 w 148"/>
                <a:gd name="T49" fmla="*/ 111 h 148"/>
                <a:gd name="T50" fmla="*/ 118 w 148"/>
                <a:gd name="T51" fmla="*/ 103 h 148"/>
                <a:gd name="T52" fmla="*/ 85 w 148"/>
                <a:gd name="T53" fmla="*/ 105 h 148"/>
                <a:gd name="T54" fmla="*/ 88 w 148"/>
                <a:gd name="T55" fmla="*/ 129 h 148"/>
                <a:gd name="T56" fmla="*/ 93 w 148"/>
                <a:gd name="T57" fmla="*/ 107 h 148"/>
                <a:gd name="T58" fmla="*/ 97 w 148"/>
                <a:gd name="T59" fmla="*/ 60 h 148"/>
                <a:gd name="T60" fmla="*/ 107 w 148"/>
                <a:gd name="T61" fmla="*/ 60 h 148"/>
                <a:gd name="T62" fmla="*/ 107 w 148"/>
                <a:gd name="T63" fmla="*/ 18 h 148"/>
                <a:gd name="T64" fmla="*/ 102 w 148"/>
                <a:gd name="T65" fmla="*/ 53 h 148"/>
                <a:gd name="T66" fmla="*/ 100 w 148"/>
                <a:gd name="T67" fmla="*/ 18 h 148"/>
                <a:gd name="T68" fmla="*/ 93 w 148"/>
                <a:gd name="T69" fmla="*/ 59 h 148"/>
                <a:gd name="T70" fmla="*/ 82 w 148"/>
                <a:gd name="T71" fmla="*/ 58 h 148"/>
                <a:gd name="T72" fmla="*/ 82 w 148"/>
                <a:gd name="T73" fmla="*/ 20 h 148"/>
                <a:gd name="T74" fmla="*/ 61 w 148"/>
                <a:gd name="T75" fmla="*/ 28 h 148"/>
                <a:gd name="T76" fmla="*/ 73 w 148"/>
                <a:gd name="T77" fmla="*/ 61 h 148"/>
                <a:gd name="T78" fmla="*/ 73 w 148"/>
                <a:gd name="T79" fmla="*/ 24 h 148"/>
                <a:gd name="T80" fmla="*/ 76 w 148"/>
                <a:gd name="T81" fmla="*/ 50 h 148"/>
                <a:gd name="T82" fmla="*/ 70 w 148"/>
                <a:gd name="T83" fmla="*/ 53 h 148"/>
                <a:gd name="T84" fmla="*/ 39 w 148"/>
                <a:gd name="T85" fmla="*/ 60 h 148"/>
                <a:gd name="T86" fmla="*/ 60 w 148"/>
                <a:gd name="T87" fmla="*/ 0 h 148"/>
                <a:gd name="T88" fmla="*/ 44 w 148"/>
                <a:gd name="T89" fmla="*/ 23 h 148"/>
                <a:gd name="T90" fmla="*/ 39 w 148"/>
                <a:gd name="T91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148">
                  <a:moveTo>
                    <a:pt x="121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12" y="69"/>
                    <a:pt x="0" y="80"/>
                    <a:pt x="0" y="9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6"/>
                    <a:pt x="12" y="148"/>
                    <a:pt x="27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36" y="148"/>
                    <a:pt x="148" y="136"/>
                    <a:pt x="148" y="121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8" y="81"/>
                    <a:pt x="136" y="69"/>
                    <a:pt x="121" y="69"/>
                  </a:cubicBezTo>
                  <a:close/>
                  <a:moveTo>
                    <a:pt x="46" y="90"/>
                  </a:moveTo>
                  <a:cubicBezTo>
                    <a:pt x="36" y="90"/>
                    <a:pt x="36" y="90"/>
                    <a:pt x="36" y="90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46" y="83"/>
                    <a:pt x="46" y="83"/>
                    <a:pt x="46" y="83"/>
                  </a:cubicBezTo>
                  <a:lnTo>
                    <a:pt x="46" y="90"/>
                  </a:lnTo>
                  <a:close/>
                  <a:moveTo>
                    <a:pt x="69" y="134"/>
                  </a:moveTo>
                  <a:cubicBezTo>
                    <a:pt x="61" y="134"/>
                    <a:pt x="61" y="134"/>
                    <a:pt x="61" y="134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59" y="131"/>
                    <a:pt x="58" y="133"/>
                    <a:pt x="56" y="133"/>
                  </a:cubicBezTo>
                  <a:cubicBezTo>
                    <a:pt x="55" y="134"/>
                    <a:pt x="53" y="134"/>
                    <a:pt x="52" y="134"/>
                  </a:cubicBezTo>
                  <a:cubicBezTo>
                    <a:pt x="50" y="134"/>
                    <a:pt x="49" y="134"/>
                    <a:pt x="48" y="133"/>
                  </a:cubicBezTo>
                  <a:cubicBezTo>
                    <a:pt x="47" y="132"/>
                    <a:pt x="47" y="130"/>
                    <a:pt x="47" y="12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4" y="126"/>
                    <a:pt x="54" y="127"/>
                    <a:pt x="55" y="127"/>
                  </a:cubicBezTo>
                  <a:cubicBezTo>
                    <a:pt x="55" y="128"/>
                    <a:pt x="56" y="128"/>
                    <a:pt x="56" y="128"/>
                  </a:cubicBezTo>
                  <a:cubicBezTo>
                    <a:pt x="57" y="128"/>
                    <a:pt x="58" y="128"/>
                    <a:pt x="59" y="127"/>
                  </a:cubicBezTo>
                  <a:cubicBezTo>
                    <a:pt x="59" y="127"/>
                    <a:pt x="60" y="126"/>
                    <a:pt x="61" y="125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134"/>
                    <a:pt x="69" y="134"/>
                    <a:pt x="69" y="134"/>
                  </a:cubicBezTo>
                  <a:close/>
                  <a:moveTo>
                    <a:pt x="101" y="126"/>
                  </a:moveTo>
                  <a:cubicBezTo>
                    <a:pt x="101" y="128"/>
                    <a:pt x="101" y="130"/>
                    <a:pt x="99" y="131"/>
                  </a:cubicBezTo>
                  <a:cubicBezTo>
                    <a:pt x="98" y="133"/>
                    <a:pt x="96" y="134"/>
                    <a:pt x="94" y="134"/>
                  </a:cubicBezTo>
                  <a:cubicBezTo>
                    <a:pt x="93" y="134"/>
                    <a:pt x="89" y="134"/>
                    <a:pt x="88" y="134"/>
                  </a:cubicBezTo>
                  <a:cubicBezTo>
                    <a:pt x="87" y="133"/>
                    <a:pt x="86" y="132"/>
                    <a:pt x="85" y="131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0"/>
                    <a:pt x="87" y="99"/>
                    <a:pt x="88" y="98"/>
                  </a:cubicBezTo>
                  <a:cubicBezTo>
                    <a:pt x="89" y="98"/>
                    <a:pt x="92" y="97"/>
                    <a:pt x="94" y="97"/>
                  </a:cubicBezTo>
                  <a:cubicBezTo>
                    <a:pt x="96" y="97"/>
                    <a:pt x="98" y="97"/>
                    <a:pt x="99" y="99"/>
                  </a:cubicBezTo>
                  <a:cubicBezTo>
                    <a:pt x="100" y="100"/>
                    <a:pt x="101" y="103"/>
                    <a:pt x="101" y="106"/>
                  </a:cubicBezTo>
                  <a:cubicBezTo>
                    <a:pt x="101" y="126"/>
                    <a:pt x="101" y="126"/>
                    <a:pt x="101" y="126"/>
                  </a:cubicBezTo>
                  <a:close/>
                  <a:moveTo>
                    <a:pt x="129" y="116"/>
                  </a:moveTo>
                  <a:cubicBezTo>
                    <a:pt x="115" y="116"/>
                    <a:pt x="115" y="116"/>
                    <a:pt x="115" y="116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5"/>
                    <a:pt x="115" y="126"/>
                    <a:pt x="115" y="127"/>
                  </a:cubicBezTo>
                  <a:cubicBezTo>
                    <a:pt x="116" y="128"/>
                    <a:pt x="117" y="128"/>
                    <a:pt x="118" y="128"/>
                  </a:cubicBezTo>
                  <a:cubicBezTo>
                    <a:pt x="119" y="128"/>
                    <a:pt x="120" y="128"/>
                    <a:pt x="121" y="127"/>
                  </a:cubicBezTo>
                  <a:cubicBezTo>
                    <a:pt x="121" y="126"/>
                    <a:pt x="121" y="125"/>
                    <a:pt x="121" y="123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7"/>
                    <a:pt x="128" y="130"/>
                    <a:pt x="126" y="132"/>
                  </a:cubicBezTo>
                  <a:cubicBezTo>
                    <a:pt x="124" y="133"/>
                    <a:pt x="122" y="134"/>
                    <a:pt x="118" y="134"/>
                  </a:cubicBezTo>
                  <a:cubicBezTo>
                    <a:pt x="114" y="134"/>
                    <a:pt x="111" y="133"/>
                    <a:pt x="110" y="131"/>
                  </a:cubicBezTo>
                  <a:cubicBezTo>
                    <a:pt x="108" y="129"/>
                    <a:pt x="107" y="127"/>
                    <a:pt x="107" y="123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4"/>
                    <a:pt x="108" y="101"/>
                    <a:pt x="110" y="99"/>
                  </a:cubicBezTo>
                  <a:cubicBezTo>
                    <a:pt x="112" y="97"/>
                    <a:pt x="115" y="96"/>
                    <a:pt x="118" y="96"/>
                  </a:cubicBezTo>
                  <a:cubicBezTo>
                    <a:pt x="122" y="96"/>
                    <a:pt x="125" y="97"/>
                    <a:pt x="126" y="99"/>
                  </a:cubicBezTo>
                  <a:cubicBezTo>
                    <a:pt x="128" y="101"/>
                    <a:pt x="129" y="104"/>
                    <a:pt x="129" y="107"/>
                  </a:cubicBezTo>
                  <a:cubicBezTo>
                    <a:pt x="129" y="116"/>
                    <a:pt x="129" y="116"/>
                    <a:pt x="129" y="116"/>
                  </a:cubicBezTo>
                  <a:close/>
                  <a:moveTo>
                    <a:pt x="118" y="103"/>
                  </a:moveTo>
                  <a:cubicBezTo>
                    <a:pt x="117" y="103"/>
                    <a:pt x="116" y="103"/>
                    <a:pt x="115" y="104"/>
                  </a:cubicBezTo>
                  <a:cubicBezTo>
                    <a:pt x="115" y="104"/>
                    <a:pt x="115" y="105"/>
                    <a:pt x="115" y="107"/>
                  </a:cubicBezTo>
                  <a:cubicBezTo>
                    <a:pt x="115" y="111"/>
                    <a:pt x="115" y="111"/>
                    <a:pt x="115" y="111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105"/>
                    <a:pt x="121" y="104"/>
                    <a:pt x="121" y="104"/>
                  </a:cubicBezTo>
                  <a:cubicBezTo>
                    <a:pt x="120" y="103"/>
                    <a:pt x="119" y="103"/>
                    <a:pt x="118" y="103"/>
                  </a:cubicBezTo>
                  <a:close/>
                  <a:moveTo>
                    <a:pt x="88" y="103"/>
                  </a:moveTo>
                  <a:cubicBezTo>
                    <a:pt x="87" y="103"/>
                    <a:pt x="87" y="103"/>
                    <a:pt x="86" y="104"/>
                  </a:cubicBezTo>
                  <a:cubicBezTo>
                    <a:pt x="86" y="104"/>
                    <a:pt x="85" y="104"/>
                    <a:pt x="85" y="105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5" y="128"/>
                    <a:pt x="86" y="128"/>
                    <a:pt x="86" y="128"/>
                  </a:cubicBezTo>
                  <a:cubicBezTo>
                    <a:pt x="87" y="129"/>
                    <a:pt x="88" y="129"/>
                    <a:pt x="88" y="129"/>
                  </a:cubicBezTo>
                  <a:cubicBezTo>
                    <a:pt x="89" y="129"/>
                    <a:pt x="92" y="129"/>
                    <a:pt x="92" y="128"/>
                  </a:cubicBezTo>
                  <a:cubicBezTo>
                    <a:pt x="93" y="127"/>
                    <a:pt x="93" y="127"/>
                    <a:pt x="93" y="126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6"/>
                    <a:pt x="93" y="105"/>
                    <a:pt x="92" y="104"/>
                  </a:cubicBezTo>
                  <a:cubicBezTo>
                    <a:pt x="92" y="103"/>
                    <a:pt x="89" y="103"/>
                    <a:pt x="88" y="103"/>
                  </a:cubicBezTo>
                  <a:close/>
                  <a:moveTo>
                    <a:pt x="97" y="60"/>
                  </a:moveTo>
                  <a:cubicBezTo>
                    <a:pt x="99" y="60"/>
                    <a:pt x="101" y="60"/>
                    <a:pt x="102" y="59"/>
                  </a:cubicBezTo>
                  <a:cubicBezTo>
                    <a:pt x="104" y="58"/>
                    <a:pt x="106" y="57"/>
                    <a:pt x="107" y="55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6" y="51"/>
                    <a:pt x="105" y="52"/>
                  </a:cubicBezTo>
                  <a:cubicBezTo>
                    <a:pt x="104" y="53"/>
                    <a:pt x="103" y="53"/>
                    <a:pt x="102" y="53"/>
                  </a:cubicBezTo>
                  <a:cubicBezTo>
                    <a:pt x="101" y="53"/>
                    <a:pt x="101" y="53"/>
                    <a:pt x="101" y="52"/>
                  </a:cubicBezTo>
                  <a:cubicBezTo>
                    <a:pt x="100" y="52"/>
                    <a:pt x="100" y="51"/>
                    <a:pt x="100" y="5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5"/>
                    <a:pt x="92" y="57"/>
                    <a:pt x="93" y="59"/>
                  </a:cubicBezTo>
                  <a:cubicBezTo>
                    <a:pt x="94" y="60"/>
                    <a:pt x="96" y="60"/>
                    <a:pt x="97" y="60"/>
                  </a:cubicBezTo>
                  <a:close/>
                  <a:moveTo>
                    <a:pt x="73" y="61"/>
                  </a:moveTo>
                  <a:cubicBezTo>
                    <a:pt x="77" y="61"/>
                    <a:pt x="80" y="60"/>
                    <a:pt x="82" y="58"/>
                  </a:cubicBezTo>
                  <a:cubicBezTo>
                    <a:pt x="84" y="56"/>
                    <a:pt x="85" y="53"/>
                    <a:pt x="85" y="4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5"/>
                    <a:pt x="84" y="22"/>
                    <a:pt x="82" y="20"/>
                  </a:cubicBezTo>
                  <a:cubicBezTo>
                    <a:pt x="79" y="18"/>
                    <a:pt x="77" y="17"/>
                    <a:pt x="73" y="17"/>
                  </a:cubicBezTo>
                  <a:cubicBezTo>
                    <a:pt x="69" y="17"/>
                    <a:pt x="66" y="18"/>
                    <a:pt x="64" y="20"/>
                  </a:cubicBezTo>
                  <a:cubicBezTo>
                    <a:pt x="62" y="22"/>
                    <a:pt x="61" y="25"/>
                    <a:pt x="61" y="2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3"/>
                    <a:pt x="62" y="56"/>
                    <a:pt x="64" y="58"/>
                  </a:cubicBezTo>
                  <a:cubicBezTo>
                    <a:pt x="66" y="60"/>
                    <a:pt x="69" y="61"/>
                    <a:pt x="73" y="61"/>
                  </a:cubicBezTo>
                  <a:close/>
                  <a:moveTo>
                    <a:pt x="69" y="27"/>
                  </a:moveTo>
                  <a:cubicBezTo>
                    <a:pt x="69" y="27"/>
                    <a:pt x="70" y="26"/>
                    <a:pt x="70" y="25"/>
                  </a:cubicBezTo>
                  <a:cubicBezTo>
                    <a:pt x="71" y="25"/>
                    <a:pt x="72" y="24"/>
                    <a:pt x="73" y="24"/>
                  </a:cubicBezTo>
                  <a:cubicBezTo>
                    <a:pt x="74" y="24"/>
                    <a:pt x="75" y="25"/>
                    <a:pt x="75" y="25"/>
                  </a:cubicBezTo>
                  <a:cubicBezTo>
                    <a:pt x="76" y="26"/>
                    <a:pt x="76" y="27"/>
                    <a:pt x="76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6" y="51"/>
                    <a:pt x="76" y="52"/>
                    <a:pt x="75" y="53"/>
                  </a:cubicBezTo>
                  <a:cubicBezTo>
                    <a:pt x="75" y="53"/>
                    <a:pt x="74" y="54"/>
                    <a:pt x="73" y="54"/>
                  </a:cubicBezTo>
                  <a:cubicBezTo>
                    <a:pt x="72" y="54"/>
                    <a:pt x="71" y="53"/>
                    <a:pt x="70" y="53"/>
                  </a:cubicBezTo>
                  <a:cubicBezTo>
                    <a:pt x="70" y="52"/>
                    <a:pt x="69" y="51"/>
                    <a:pt x="69" y="50"/>
                  </a:cubicBezTo>
                  <a:cubicBezTo>
                    <a:pt x="69" y="27"/>
                    <a:pt x="69" y="27"/>
                    <a:pt x="69" y="27"/>
                  </a:cubicBezTo>
                  <a:close/>
                  <a:moveTo>
                    <a:pt x="39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60"/>
                    <a:pt x="39" y="60"/>
                    <a:pt x="39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34"/>
          <p:cNvGrpSpPr>
            <a:grpSpLocks noChangeAspect="1"/>
          </p:cNvGrpSpPr>
          <p:nvPr/>
        </p:nvGrpSpPr>
        <p:grpSpPr bwMode="auto">
          <a:xfrm>
            <a:off x="8872154" y="4333602"/>
            <a:ext cx="515028" cy="515938"/>
            <a:chOff x="6469" y="1151"/>
            <a:chExt cx="566" cy="567"/>
          </a:xfrm>
        </p:grpSpPr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6469" y="1151"/>
              <a:ext cx="566" cy="56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6599" y="1302"/>
              <a:ext cx="306" cy="262"/>
            </a:xfrm>
            <a:custGeom>
              <a:avLst/>
              <a:gdLst>
                <a:gd name="T0" fmla="*/ 109 w 130"/>
                <a:gd name="T1" fmla="*/ 10 h 111"/>
                <a:gd name="T2" fmla="*/ 90 w 130"/>
                <a:gd name="T3" fmla="*/ 1 h 111"/>
                <a:gd name="T4" fmla="*/ 63 w 130"/>
                <a:gd name="T5" fmla="*/ 28 h 111"/>
                <a:gd name="T6" fmla="*/ 64 w 130"/>
                <a:gd name="T7" fmla="*/ 35 h 111"/>
                <a:gd name="T8" fmla="*/ 9 w 130"/>
                <a:gd name="T9" fmla="*/ 4 h 111"/>
                <a:gd name="T10" fmla="*/ 6 w 130"/>
                <a:gd name="T11" fmla="*/ 19 h 111"/>
                <a:gd name="T12" fmla="*/ 18 w 130"/>
                <a:gd name="T13" fmla="*/ 42 h 111"/>
                <a:gd name="T14" fmla="*/ 6 w 130"/>
                <a:gd name="T15" fmla="*/ 39 h 111"/>
                <a:gd name="T16" fmla="*/ 6 w 130"/>
                <a:gd name="T17" fmla="*/ 39 h 111"/>
                <a:gd name="T18" fmla="*/ 27 w 130"/>
                <a:gd name="T19" fmla="*/ 67 h 111"/>
                <a:gd name="T20" fmla="*/ 20 w 130"/>
                <a:gd name="T21" fmla="*/ 68 h 111"/>
                <a:gd name="T22" fmla="*/ 15 w 130"/>
                <a:gd name="T23" fmla="*/ 67 h 111"/>
                <a:gd name="T24" fmla="*/ 40 w 130"/>
                <a:gd name="T25" fmla="*/ 87 h 111"/>
                <a:gd name="T26" fmla="*/ 7 w 130"/>
                <a:gd name="T27" fmla="*/ 99 h 111"/>
                <a:gd name="T28" fmla="*/ 0 w 130"/>
                <a:gd name="T29" fmla="*/ 99 h 111"/>
                <a:gd name="T30" fmla="*/ 41 w 130"/>
                <a:gd name="T31" fmla="*/ 111 h 111"/>
                <a:gd name="T32" fmla="*/ 116 w 130"/>
                <a:gd name="T33" fmla="*/ 32 h 111"/>
                <a:gd name="T34" fmla="*/ 116 w 130"/>
                <a:gd name="T35" fmla="*/ 29 h 111"/>
                <a:gd name="T36" fmla="*/ 130 w 130"/>
                <a:gd name="T37" fmla="*/ 14 h 111"/>
                <a:gd name="T38" fmla="*/ 114 w 130"/>
                <a:gd name="T39" fmla="*/ 18 h 111"/>
                <a:gd name="T40" fmla="*/ 126 w 130"/>
                <a:gd name="T41" fmla="*/ 3 h 111"/>
                <a:gd name="T42" fmla="*/ 109 w 130"/>
                <a:gd name="T43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" h="111">
                  <a:moveTo>
                    <a:pt x="109" y="10"/>
                  </a:moveTo>
                  <a:cubicBezTo>
                    <a:pt x="104" y="4"/>
                    <a:pt x="97" y="1"/>
                    <a:pt x="90" y="1"/>
                  </a:cubicBezTo>
                  <a:cubicBezTo>
                    <a:pt x="75" y="0"/>
                    <a:pt x="63" y="13"/>
                    <a:pt x="63" y="28"/>
                  </a:cubicBezTo>
                  <a:cubicBezTo>
                    <a:pt x="63" y="30"/>
                    <a:pt x="64" y="33"/>
                    <a:pt x="64" y="35"/>
                  </a:cubicBezTo>
                  <a:cubicBezTo>
                    <a:pt x="42" y="33"/>
                    <a:pt x="22" y="22"/>
                    <a:pt x="9" y="4"/>
                  </a:cubicBezTo>
                  <a:cubicBezTo>
                    <a:pt x="7" y="9"/>
                    <a:pt x="6" y="13"/>
                    <a:pt x="6" y="19"/>
                  </a:cubicBezTo>
                  <a:cubicBezTo>
                    <a:pt x="6" y="28"/>
                    <a:pt x="10" y="37"/>
                    <a:pt x="18" y="42"/>
                  </a:cubicBezTo>
                  <a:cubicBezTo>
                    <a:pt x="13" y="42"/>
                    <a:pt x="9" y="41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53"/>
                    <a:pt x="15" y="64"/>
                    <a:pt x="27" y="67"/>
                  </a:cubicBezTo>
                  <a:cubicBezTo>
                    <a:pt x="25" y="68"/>
                    <a:pt x="22" y="68"/>
                    <a:pt x="20" y="68"/>
                  </a:cubicBezTo>
                  <a:cubicBezTo>
                    <a:pt x="18" y="68"/>
                    <a:pt x="16" y="68"/>
                    <a:pt x="15" y="67"/>
                  </a:cubicBezTo>
                  <a:cubicBezTo>
                    <a:pt x="18" y="79"/>
                    <a:pt x="28" y="87"/>
                    <a:pt x="40" y="87"/>
                  </a:cubicBezTo>
                  <a:cubicBezTo>
                    <a:pt x="31" y="95"/>
                    <a:pt x="19" y="99"/>
                    <a:pt x="7" y="99"/>
                  </a:cubicBezTo>
                  <a:cubicBezTo>
                    <a:pt x="5" y="99"/>
                    <a:pt x="2" y="99"/>
                    <a:pt x="0" y="99"/>
                  </a:cubicBezTo>
                  <a:cubicBezTo>
                    <a:pt x="12" y="107"/>
                    <a:pt x="26" y="111"/>
                    <a:pt x="41" y="111"/>
                  </a:cubicBezTo>
                  <a:cubicBezTo>
                    <a:pt x="90" y="111"/>
                    <a:pt x="116" y="69"/>
                    <a:pt x="116" y="32"/>
                  </a:cubicBezTo>
                  <a:cubicBezTo>
                    <a:pt x="116" y="31"/>
                    <a:pt x="116" y="30"/>
                    <a:pt x="116" y="29"/>
                  </a:cubicBezTo>
                  <a:cubicBezTo>
                    <a:pt x="122" y="25"/>
                    <a:pt x="126" y="20"/>
                    <a:pt x="130" y="14"/>
                  </a:cubicBezTo>
                  <a:cubicBezTo>
                    <a:pt x="125" y="16"/>
                    <a:pt x="120" y="18"/>
                    <a:pt x="114" y="18"/>
                  </a:cubicBezTo>
                  <a:cubicBezTo>
                    <a:pt x="120" y="15"/>
                    <a:pt x="124" y="10"/>
                    <a:pt x="126" y="3"/>
                  </a:cubicBezTo>
                  <a:cubicBezTo>
                    <a:pt x="121" y="6"/>
                    <a:pt x="115" y="9"/>
                    <a:pt x="10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4635786" y="28219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149061" y="3066437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327972" y="28219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7841247" y="3066437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635786" y="499024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4149061" y="5234766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8327972" y="499024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7841247" y="5234766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94927" y="3280457"/>
            <a:ext cx="3602146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en-US" altLang="zh-CN" sz="4400" b="1" dirty="0">
                <a:latin typeface="+mj-lt"/>
                <a:ea typeface="微软雅黑" panose="020B0503020204020204" charset="-122"/>
              </a:rPr>
              <a:t>PART TWO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36733" y="2417412"/>
            <a:ext cx="4318534" cy="11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6000" dirty="0">
                <a:latin typeface="+mj-lt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889817" y="4139690"/>
            <a:ext cx="2412366" cy="1133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sp>
        <p:nvSpPr>
          <p:cNvPr id="5" name="矩形 4"/>
          <p:cNvSpPr/>
          <p:nvPr/>
        </p:nvSpPr>
        <p:spPr>
          <a:xfrm>
            <a:off x="0" y="60523"/>
            <a:ext cx="1747520" cy="31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学校名称：</a:t>
            </a:r>
            <a:r>
              <a:rPr lang="en-US" altLang="zh-CN" sz="1400" b="1" dirty="0"/>
              <a:t>XXX</a:t>
            </a:r>
            <a:r>
              <a:rPr lang="zh-CN" altLang="en-US" sz="1400" b="1" dirty="0"/>
              <a:t>大学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TWO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grpSp>
        <p:nvGrpSpPr>
          <p:cNvPr id="22" name="组合 21"/>
          <p:cNvGrpSpPr/>
          <p:nvPr/>
        </p:nvGrpSpPr>
        <p:grpSpPr>
          <a:xfrm>
            <a:off x="-211666" y="2970613"/>
            <a:ext cx="12778491" cy="912541"/>
            <a:chOff x="0" y="2158337"/>
            <a:chExt cx="12778491" cy="912541"/>
          </a:xfrm>
        </p:grpSpPr>
        <p:sp>
          <p:nvSpPr>
            <p:cNvPr id="5" name="矩形 4"/>
            <p:cNvSpPr/>
            <p:nvPr/>
          </p:nvSpPr>
          <p:spPr>
            <a:xfrm>
              <a:off x="211666" y="2513302"/>
              <a:ext cx="12192000" cy="2110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0" y="2160196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056391" y="2160196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21209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31877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42545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53213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63881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74549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85217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95885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106553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11722100" y="2158337"/>
              <a:ext cx="1056391" cy="910682"/>
            </a:xfrm>
            <a:prstGeom prst="triangl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0" y="3060294"/>
              <a:ext cx="1277849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 flipH="1">
            <a:off x="258956" y="291304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787152" y="3823548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1320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23876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34544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45212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55880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6654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77216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87884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98552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109220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11988800" y="29083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H="1">
            <a:off x="18542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flipH="1">
            <a:off x="29210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flipH="1">
            <a:off x="39878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H="1">
            <a:off x="50546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H="1">
            <a:off x="61214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H="1">
            <a:off x="71882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82550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flipH="1">
            <a:off x="93218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103886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11455400" y="3822700"/>
            <a:ext cx="115146" cy="1151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287620" y="1093399"/>
            <a:ext cx="2300757" cy="1589432"/>
            <a:chOff x="1356175" y="1093399"/>
            <a:chExt cx="2300757" cy="1589432"/>
          </a:xfrm>
        </p:grpSpPr>
        <p:sp>
          <p:nvSpPr>
            <p:cNvPr id="58" name="矩形 57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556575" y="1093399"/>
            <a:ext cx="2300757" cy="1589432"/>
            <a:chOff x="1356175" y="1093399"/>
            <a:chExt cx="2300757" cy="1589432"/>
          </a:xfrm>
        </p:grpSpPr>
        <p:sp>
          <p:nvSpPr>
            <p:cNvPr id="69" name="矩形 68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907479" y="4038186"/>
            <a:ext cx="2300757" cy="1589432"/>
            <a:chOff x="1356175" y="1093399"/>
            <a:chExt cx="2300757" cy="1589432"/>
          </a:xfrm>
        </p:grpSpPr>
        <p:sp>
          <p:nvSpPr>
            <p:cNvPr id="81" name="矩形 80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176434" y="4038186"/>
            <a:ext cx="2300757" cy="1589432"/>
            <a:chOff x="1356175" y="1093399"/>
            <a:chExt cx="2300757" cy="1589432"/>
          </a:xfrm>
        </p:grpSpPr>
        <p:sp>
          <p:nvSpPr>
            <p:cNvPr id="87" name="矩形 86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819967" y="1093399"/>
            <a:ext cx="2300757" cy="1589432"/>
            <a:chOff x="1356175" y="1093399"/>
            <a:chExt cx="2300757" cy="1589432"/>
          </a:xfrm>
        </p:grpSpPr>
        <p:sp>
          <p:nvSpPr>
            <p:cNvPr id="93" name="矩形 92"/>
            <p:cNvSpPr/>
            <p:nvPr/>
          </p:nvSpPr>
          <p:spPr>
            <a:xfrm>
              <a:off x="1368667" y="1118935"/>
              <a:ext cx="2268157" cy="15495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1356175" y="1093399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356175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3618044" y="264394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617381" y="1098493"/>
              <a:ext cx="38888" cy="388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8" name="矩形 97"/>
          <p:cNvSpPr/>
          <p:nvPr/>
        </p:nvSpPr>
        <p:spPr>
          <a:xfrm>
            <a:off x="339446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99" name="矩形 98"/>
          <p:cNvSpPr/>
          <p:nvPr/>
        </p:nvSpPr>
        <p:spPr>
          <a:xfrm>
            <a:off x="339446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4620120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3" name="矩形 102"/>
          <p:cNvSpPr/>
          <p:nvPr/>
        </p:nvSpPr>
        <p:spPr>
          <a:xfrm>
            <a:off x="4620120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8892784" y="121581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5" name="矩形 104"/>
          <p:cNvSpPr/>
          <p:nvPr/>
        </p:nvSpPr>
        <p:spPr>
          <a:xfrm>
            <a:off x="8892784" y="146033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6" name="矩形 105"/>
          <p:cNvSpPr/>
          <p:nvPr/>
        </p:nvSpPr>
        <p:spPr>
          <a:xfrm>
            <a:off x="1960403" y="415850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7" name="矩形 106"/>
          <p:cNvSpPr/>
          <p:nvPr/>
        </p:nvSpPr>
        <p:spPr>
          <a:xfrm>
            <a:off x="1960403" y="440302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8" name="矩形 107"/>
          <p:cNvSpPr/>
          <p:nvPr/>
        </p:nvSpPr>
        <p:spPr>
          <a:xfrm>
            <a:off x="6233067" y="415850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09" name="矩形 108"/>
          <p:cNvSpPr/>
          <p:nvPr/>
        </p:nvSpPr>
        <p:spPr>
          <a:xfrm>
            <a:off x="6233067" y="4403027"/>
            <a:ext cx="218881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0523"/>
            <a:ext cx="1874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/>
              <a:t>PART TWO </a:t>
            </a:r>
            <a:r>
              <a:rPr lang="zh-CN" altLang="en-US" sz="1400" b="1" dirty="0"/>
              <a:t>添加标题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822608" y="157740"/>
            <a:ext cx="130917" cy="11334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68830" t="39363" r="20020" b="39553"/>
          <a:stretch>
            <a:fillRect/>
          </a:stretch>
        </p:blipFill>
        <p:spPr>
          <a:xfrm>
            <a:off x="937436" y="1368423"/>
            <a:ext cx="2534710" cy="2534710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68830" t="39363" r="20020" b="39553"/>
          <a:stretch>
            <a:fillRect/>
          </a:stretch>
        </p:blipFill>
        <p:spPr>
          <a:xfrm>
            <a:off x="4828645" y="1368423"/>
            <a:ext cx="2534710" cy="2534710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68830" t="39363" r="20020" b="39553"/>
          <a:stretch>
            <a:fillRect/>
          </a:stretch>
        </p:blipFill>
        <p:spPr>
          <a:xfrm>
            <a:off x="8719854" y="1368423"/>
            <a:ext cx="2534710" cy="2534710"/>
          </a:xfrm>
          <a:prstGeom prst="ellipse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97950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911225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5285521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798796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173092" y="405554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686367" y="4300072"/>
            <a:ext cx="259440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grpSp>
        <p:nvGrpSpPr>
          <p:cNvPr id="14" name="Group 11"/>
          <p:cNvGrpSpPr>
            <a:grpSpLocks noChangeAspect="1"/>
          </p:cNvGrpSpPr>
          <p:nvPr/>
        </p:nvGrpSpPr>
        <p:grpSpPr bwMode="auto">
          <a:xfrm>
            <a:off x="5649892" y="2386500"/>
            <a:ext cx="907982" cy="644666"/>
            <a:chOff x="1407" y="1098"/>
            <a:chExt cx="800" cy="5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121"/>
          <p:cNvGrpSpPr>
            <a:grpSpLocks noChangeAspect="1"/>
          </p:cNvGrpSpPr>
          <p:nvPr/>
        </p:nvGrpSpPr>
        <p:grpSpPr bwMode="auto">
          <a:xfrm>
            <a:off x="1822608" y="2391040"/>
            <a:ext cx="754758" cy="642396"/>
            <a:chOff x="515" y="3088"/>
            <a:chExt cx="665" cy="5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 bwMode="auto">
          <a:xfrm>
            <a:off x="9565129" y="2329751"/>
            <a:ext cx="907980" cy="644666"/>
            <a:chOff x="4354" y="1098"/>
            <a:chExt cx="800" cy="5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441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4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4354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355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702" y="1225"/>
              <a:ext cx="50" cy="48"/>
            </a:xfrm>
            <a:custGeom>
              <a:avLst/>
              <a:gdLst>
                <a:gd name="T0" fmla="*/ 50 w 50"/>
                <a:gd name="T1" fmla="*/ 24 h 48"/>
                <a:gd name="T2" fmla="*/ 47 w 50"/>
                <a:gd name="T3" fmla="*/ 36 h 48"/>
                <a:gd name="T4" fmla="*/ 40 w 50"/>
                <a:gd name="T5" fmla="*/ 30 h 48"/>
                <a:gd name="T6" fmla="*/ 41 w 50"/>
                <a:gd name="T7" fmla="*/ 24 h 48"/>
                <a:gd name="T8" fmla="*/ 25 w 50"/>
                <a:gd name="T9" fmla="*/ 8 h 48"/>
                <a:gd name="T10" fmla="*/ 9 w 50"/>
                <a:gd name="T11" fmla="*/ 24 h 48"/>
                <a:gd name="T12" fmla="*/ 19 w 50"/>
                <a:gd name="T13" fmla="*/ 40 h 48"/>
                <a:gd name="T14" fmla="*/ 19 w 50"/>
                <a:gd name="T15" fmla="*/ 48 h 48"/>
                <a:gd name="T16" fmla="*/ 0 w 50"/>
                <a:gd name="T17" fmla="*/ 24 h 48"/>
                <a:gd name="T18" fmla="*/ 25 w 50"/>
                <a:gd name="T19" fmla="*/ 0 h 48"/>
                <a:gd name="T20" fmla="*/ 50 w 50"/>
                <a:gd name="T21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50" y="24"/>
                  </a:moveTo>
                  <a:cubicBezTo>
                    <a:pt x="50" y="29"/>
                    <a:pt x="48" y="33"/>
                    <a:pt x="47" y="36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8"/>
                    <a:pt x="41" y="26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ubicBezTo>
                    <a:pt x="16" y="8"/>
                    <a:pt x="9" y="15"/>
                    <a:pt x="9" y="24"/>
                  </a:cubicBezTo>
                  <a:cubicBezTo>
                    <a:pt x="9" y="31"/>
                    <a:pt x="13" y="37"/>
                    <a:pt x="19" y="4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8" y="45"/>
                    <a:pt x="0" y="36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682" y="1204"/>
              <a:ext cx="90" cy="9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39 w 90"/>
                <a:gd name="T5" fmla="*/ 90 h 90"/>
                <a:gd name="T6" fmla="*/ 39 w 90"/>
                <a:gd name="T7" fmla="*/ 82 h 90"/>
                <a:gd name="T8" fmla="*/ 8 w 90"/>
                <a:gd name="T9" fmla="*/ 45 h 90"/>
                <a:gd name="T10" fmla="*/ 45 w 90"/>
                <a:gd name="T11" fmla="*/ 9 h 90"/>
                <a:gd name="T12" fmla="*/ 82 w 90"/>
                <a:gd name="T13" fmla="*/ 45 h 90"/>
                <a:gd name="T14" fmla="*/ 75 w 90"/>
                <a:gd name="T15" fmla="*/ 66 h 90"/>
                <a:gd name="T16" fmla="*/ 81 w 90"/>
                <a:gd name="T17" fmla="*/ 72 h 90"/>
                <a:gd name="T18" fmla="*/ 90 w 90"/>
                <a:gd name="T19" fmla="*/ 45 h 90"/>
                <a:gd name="T20" fmla="*/ 45 w 90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20" y="0"/>
                    <a:pt x="0" y="21"/>
                    <a:pt x="0" y="45"/>
                  </a:cubicBezTo>
                  <a:cubicBezTo>
                    <a:pt x="0" y="68"/>
                    <a:pt x="17" y="87"/>
                    <a:pt x="39" y="90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21" y="79"/>
                    <a:pt x="8" y="64"/>
                    <a:pt x="8" y="45"/>
                  </a:cubicBezTo>
                  <a:cubicBezTo>
                    <a:pt x="8" y="25"/>
                    <a:pt x="25" y="9"/>
                    <a:pt x="45" y="9"/>
                  </a:cubicBezTo>
                  <a:cubicBezTo>
                    <a:pt x="65" y="9"/>
                    <a:pt x="82" y="25"/>
                    <a:pt x="82" y="45"/>
                  </a:cubicBezTo>
                  <a:cubicBezTo>
                    <a:pt x="82" y="53"/>
                    <a:pt x="79" y="60"/>
                    <a:pt x="75" y="6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7" y="65"/>
                    <a:pt x="90" y="55"/>
                    <a:pt x="90" y="45"/>
                  </a:cubicBezTo>
                  <a:cubicBezTo>
                    <a:pt x="90" y="21"/>
                    <a:pt x="7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727" y="1248"/>
              <a:ext cx="99" cy="167"/>
            </a:xfrm>
            <a:custGeom>
              <a:avLst/>
              <a:gdLst>
                <a:gd name="T0" fmla="*/ 0 w 99"/>
                <a:gd name="T1" fmla="*/ 1 h 167"/>
                <a:gd name="T2" fmla="*/ 0 w 99"/>
                <a:gd name="T3" fmla="*/ 1 h 167"/>
                <a:gd name="T4" fmla="*/ 0 w 99"/>
                <a:gd name="T5" fmla="*/ 143 h 167"/>
                <a:gd name="T6" fmla="*/ 0 w 99"/>
                <a:gd name="T7" fmla="*/ 143 h 167"/>
                <a:gd name="T8" fmla="*/ 1 w 99"/>
                <a:gd name="T9" fmla="*/ 143 h 167"/>
                <a:gd name="T10" fmla="*/ 1 w 99"/>
                <a:gd name="T11" fmla="*/ 143 h 167"/>
                <a:gd name="T12" fmla="*/ 29 w 99"/>
                <a:gd name="T13" fmla="*/ 119 h 167"/>
                <a:gd name="T14" fmla="*/ 29 w 99"/>
                <a:gd name="T15" fmla="*/ 119 h 167"/>
                <a:gd name="T16" fmla="*/ 29 w 99"/>
                <a:gd name="T17" fmla="*/ 119 h 167"/>
                <a:gd name="T18" fmla="*/ 30 w 99"/>
                <a:gd name="T19" fmla="*/ 119 h 167"/>
                <a:gd name="T20" fmla="*/ 47 w 99"/>
                <a:gd name="T21" fmla="*/ 163 h 167"/>
                <a:gd name="T22" fmla="*/ 50 w 99"/>
                <a:gd name="T23" fmla="*/ 166 h 167"/>
                <a:gd name="T24" fmla="*/ 54 w 99"/>
                <a:gd name="T25" fmla="*/ 166 h 167"/>
                <a:gd name="T26" fmla="*/ 76 w 99"/>
                <a:gd name="T27" fmla="*/ 157 h 167"/>
                <a:gd name="T28" fmla="*/ 79 w 99"/>
                <a:gd name="T29" fmla="*/ 155 h 167"/>
                <a:gd name="T30" fmla="*/ 79 w 99"/>
                <a:gd name="T31" fmla="*/ 151 h 167"/>
                <a:gd name="T32" fmla="*/ 61 w 99"/>
                <a:gd name="T33" fmla="*/ 107 h 167"/>
                <a:gd name="T34" fmla="*/ 61 w 99"/>
                <a:gd name="T35" fmla="*/ 106 h 167"/>
                <a:gd name="T36" fmla="*/ 61 w 99"/>
                <a:gd name="T37" fmla="*/ 106 h 167"/>
                <a:gd name="T38" fmla="*/ 62 w 99"/>
                <a:gd name="T39" fmla="*/ 106 h 167"/>
                <a:gd name="T40" fmla="*/ 98 w 99"/>
                <a:gd name="T41" fmla="*/ 104 h 167"/>
                <a:gd name="T42" fmla="*/ 99 w 99"/>
                <a:gd name="T43" fmla="*/ 104 h 167"/>
                <a:gd name="T44" fmla="*/ 99 w 99"/>
                <a:gd name="T45" fmla="*/ 104 h 167"/>
                <a:gd name="T46" fmla="*/ 99 w 99"/>
                <a:gd name="T47" fmla="*/ 103 h 167"/>
                <a:gd name="T48" fmla="*/ 1 w 99"/>
                <a:gd name="T49" fmla="*/ 1 h 167"/>
                <a:gd name="T50" fmla="*/ 0 w 99"/>
                <a:gd name="T51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6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19"/>
                    <a:pt x="30" y="119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8" y="164"/>
                    <a:pt x="49" y="165"/>
                    <a:pt x="50" y="166"/>
                  </a:cubicBezTo>
                  <a:cubicBezTo>
                    <a:pt x="52" y="167"/>
                    <a:pt x="53" y="167"/>
                    <a:pt x="54" y="16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6"/>
                    <a:pt x="79" y="155"/>
                  </a:cubicBezTo>
                  <a:cubicBezTo>
                    <a:pt x="79" y="153"/>
                    <a:pt x="79" y="152"/>
                    <a:pt x="79" y="15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6"/>
                    <a:pt x="62" y="106"/>
                    <a:pt x="62" y="10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8" y="104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104"/>
                    <a:pt x="99" y="103"/>
                    <a:pt x="99" y="10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6">
      <a:majorFont>
        <a:latin typeface="Segoe UI"/>
        <a:ea typeface="宋体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2234</Words>
  <Application>Microsoft Office PowerPoint</Application>
  <PresentationFormat>宽屏</PresentationFormat>
  <Paragraphs>199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Arial</vt:lpstr>
      <vt:lpstr>Calibri</vt:lpstr>
      <vt:lpstr>Segoe UI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60</cp:revision>
  <dcterms:created xsi:type="dcterms:W3CDTF">2015-08-18T02:51:00Z</dcterms:created>
  <dcterms:modified xsi:type="dcterms:W3CDTF">2021-01-04T22:45:56Z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