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682" r:id="rId2"/>
    <p:sldId id="2683" r:id="rId3"/>
    <p:sldId id="2684" r:id="rId4"/>
    <p:sldId id="2656" r:id="rId5"/>
    <p:sldId id="2661" r:id="rId6"/>
    <p:sldId id="2662" r:id="rId7"/>
    <p:sldId id="2675" r:id="rId8"/>
    <p:sldId id="2676" r:id="rId9"/>
    <p:sldId id="2685" r:id="rId10"/>
    <p:sldId id="2677" r:id="rId11"/>
    <p:sldId id="2663" r:id="rId12"/>
    <p:sldId id="2622" r:id="rId13"/>
    <p:sldId id="2623" r:id="rId14"/>
    <p:sldId id="2624" r:id="rId15"/>
    <p:sldId id="2686" r:id="rId16"/>
    <p:sldId id="2671" r:id="rId17"/>
    <p:sldId id="2672" r:id="rId18"/>
    <p:sldId id="2673" r:id="rId19"/>
    <p:sldId id="2674" r:id="rId20"/>
    <p:sldId id="2636" r:id="rId21"/>
    <p:sldId id="2687" r:id="rId22"/>
    <p:sldId id="2637" r:id="rId23"/>
    <p:sldId id="2650" r:id="rId24"/>
    <p:sldId id="2651" r:id="rId25"/>
    <p:sldId id="2652" r:id="rId26"/>
    <p:sldId id="2688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8A"/>
    <a:srgbClr val="005D40"/>
    <a:srgbClr val="F29548"/>
    <a:srgbClr val="F18D3B"/>
    <a:srgbClr val="EE7919"/>
    <a:srgbClr val="F8B566"/>
    <a:srgbClr val="EB6300"/>
    <a:srgbClr val="EA5454"/>
    <a:srgbClr val="4AB085"/>
    <a:srgbClr val="BF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2986" autoAdjust="0"/>
  </p:normalViewPr>
  <p:slideViewPr>
    <p:cSldViewPr>
      <p:cViewPr varScale="1">
        <p:scale>
          <a:sx n="84" d="100"/>
          <a:sy n="84" d="100"/>
        </p:scale>
        <p:origin x="264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909" y="5237017"/>
            <a:ext cx="2340487" cy="1995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045" y="0"/>
            <a:ext cx="1707704" cy="145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053111" y="2838188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清新唯美文艺</a:t>
            </a: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695263" y="3407754"/>
            <a:ext cx="3468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8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zh-CN" altLang="en-US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张小张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94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567679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635928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08C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08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866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5457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5768854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4481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F29548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008C8A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05970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337123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724660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01639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293821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685449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05404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342258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1939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117895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05456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331986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723615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06483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342259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733887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07510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352531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744159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756408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35253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10379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6999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0472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6434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3038258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6343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10518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70130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008C8A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F29548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008C8A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F29548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F29548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008C8A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F29548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008C8A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29548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008C8A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008C8A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F29548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455" y="2836873"/>
            <a:ext cx="1237839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106062"/>
            <a:ext cx="37967" cy="2520910"/>
            <a:chOff x="1331651" y="1572132"/>
            <a:chExt cx="36000" cy="2390327"/>
          </a:xfrm>
          <a:solidFill>
            <a:srgbClr val="008C8A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106060"/>
            <a:ext cx="37967" cy="2520911"/>
            <a:chOff x="1331651" y="1572132"/>
            <a:chExt cx="36000" cy="2390328"/>
          </a:xfrm>
          <a:solidFill>
            <a:srgbClr val="008C8A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106060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106060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106060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106060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167248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05732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45871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49719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17677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1525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47014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0862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/>
          <p:cNvSpPr/>
          <p:nvPr/>
        </p:nvSpPr>
        <p:spPr>
          <a:xfrm>
            <a:off x="1301784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>
              <a:defRPr/>
            </a:pPr>
            <a:endParaRPr lang="en-US" sz="26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279601" y="2571175"/>
            <a:ext cx="2339450" cy="233945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5259650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>
              <a:defRPr/>
            </a:pPr>
            <a:endParaRPr lang="en-US" sz="26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7237467" y="2571175"/>
            <a:ext cx="2339450" cy="233945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217518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>
              <a:defRPr/>
            </a:pPr>
            <a:endParaRPr lang="en-US" sz="267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797355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315">
              <a:spcAft>
                <a:spcPct val="35000"/>
              </a:spcAft>
              <a:defRPr/>
            </a:pPr>
            <a:r>
              <a:rPr lang="en-US" sz="50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Freeform 63"/>
          <p:cNvSpPr/>
          <p:nvPr/>
        </p:nvSpPr>
        <p:spPr>
          <a:xfrm>
            <a:off x="3779637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6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Freeform 64"/>
          <p:cNvSpPr/>
          <p:nvPr/>
        </p:nvSpPr>
        <p:spPr>
          <a:xfrm>
            <a:off x="5761919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315">
              <a:spcAft>
                <a:spcPct val="35000"/>
              </a:spcAft>
              <a:defRPr/>
            </a:pPr>
            <a:r>
              <a:rPr lang="en-US" sz="50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6" name="Freeform 65"/>
          <p:cNvSpPr/>
          <p:nvPr/>
        </p:nvSpPr>
        <p:spPr>
          <a:xfrm>
            <a:off x="7744201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6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7" name="Freeform 66"/>
          <p:cNvSpPr/>
          <p:nvPr/>
        </p:nvSpPr>
        <p:spPr>
          <a:xfrm>
            <a:off x="9728714" y="3089068"/>
            <a:ext cx="1357238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315">
              <a:spcAft>
                <a:spcPct val="35000"/>
              </a:spcAft>
              <a:defRPr/>
            </a:pPr>
            <a:r>
              <a:rPr lang="en-US" sz="50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1117657" y="4961967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 Placeholder 2"/>
          <p:cNvSpPr txBox="1"/>
          <p:nvPr/>
        </p:nvSpPr>
        <p:spPr>
          <a:xfrm>
            <a:off x="1117657" y="534681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3441757" y="1837767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3441757" y="222261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5442007" y="510484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5442007" y="548968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7385107" y="188539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 Placeholder 2"/>
          <p:cNvSpPr txBox="1"/>
          <p:nvPr/>
        </p:nvSpPr>
        <p:spPr>
          <a:xfrm>
            <a:off x="7385107" y="227023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9556807" y="508579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/>
          <p:nvPr/>
        </p:nvSpPr>
        <p:spPr>
          <a:xfrm>
            <a:off x="9556807" y="547063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4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8" name="Freeform 19"/>
          <p:cNvSpPr/>
          <p:nvPr/>
        </p:nvSpPr>
        <p:spPr bwMode="auto">
          <a:xfrm>
            <a:off x="1654071" y="4375682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69" name="Freeform 20"/>
          <p:cNvSpPr/>
          <p:nvPr/>
        </p:nvSpPr>
        <p:spPr bwMode="auto">
          <a:xfrm>
            <a:off x="1654071" y="3460454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70" name="Freeform 21"/>
          <p:cNvSpPr/>
          <p:nvPr/>
        </p:nvSpPr>
        <p:spPr bwMode="auto">
          <a:xfrm>
            <a:off x="1654071" y="2545225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71" name="Freeform 22"/>
          <p:cNvSpPr/>
          <p:nvPr/>
        </p:nvSpPr>
        <p:spPr bwMode="auto">
          <a:xfrm>
            <a:off x="1654071" y="1629998"/>
            <a:ext cx="2241786" cy="194524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293216" y="1902896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93216" y="3454903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293216" y="4571610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93216" y="5827279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77219" y="1789049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663825" y="3305897"/>
            <a:ext cx="0" cy="298012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648757" y="4462786"/>
            <a:ext cx="0" cy="299686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635364" y="5636417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077649" y="2758426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67604" y="3669204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067604" y="4579982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067604" y="5479040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5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62"/>
          <p:cNvGrpSpPr/>
          <p:nvPr/>
        </p:nvGrpSpPr>
        <p:grpSpPr>
          <a:xfrm>
            <a:off x="2395467" y="1937293"/>
            <a:ext cx="759821" cy="758578"/>
            <a:chOff x="3175" y="0"/>
            <a:chExt cx="971551" cy="969963"/>
          </a:xfrm>
          <a:solidFill>
            <a:schemeClr val="bg1"/>
          </a:solidFill>
        </p:grpSpPr>
        <p:sp>
          <p:nvSpPr>
            <p:cNvPr id="64" name="Freeform 47"/>
            <p:cNvSpPr/>
            <p:nvPr/>
          </p:nvSpPr>
          <p:spPr bwMode="auto">
            <a:xfrm>
              <a:off x="674688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21 h 127"/>
                <a:gd name="T4" fmla="*/ 107 w 127"/>
                <a:gd name="T5" fmla="*/ 21 h 127"/>
                <a:gd name="T6" fmla="*/ 107 w 127"/>
                <a:gd name="T7" fmla="*/ 127 h 127"/>
                <a:gd name="T8" fmla="*/ 127 w 127"/>
                <a:gd name="T9" fmla="*/ 127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127"/>
                  </a:lnTo>
                  <a:lnTo>
                    <a:pt x="127" y="127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48"/>
            <p:cNvSpPr/>
            <p:nvPr/>
          </p:nvSpPr>
          <p:spPr bwMode="auto">
            <a:xfrm>
              <a:off x="101600" y="671513"/>
              <a:ext cx="201613" cy="200025"/>
            </a:xfrm>
            <a:custGeom>
              <a:avLst/>
              <a:gdLst>
                <a:gd name="T0" fmla="*/ 0 w 127"/>
                <a:gd name="T1" fmla="*/ 0 h 126"/>
                <a:gd name="T2" fmla="*/ 0 w 127"/>
                <a:gd name="T3" fmla="*/ 126 h 126"/>
                <a:gd name="T4" fmla="*/ 127 w 127"/>
                <a:gd name="T5" fmla="*/ 126 h 126"/>
                <a:gd name="T6" fmla="*/ 127 w 127"/>
                <a:gd name="T7" fmla="*/ 106 h 126"/>
                <a:gd name="T8" fmla="*/ 21 w 127"/>
                <a:gd name="T9" fmla="*/ 106 h 126"/>
                <a:gd name="T10" fmla="*/ 21 w 127"/>
                <a:gd name="T11" fmla="*/ 0 h 126"/>
                <a:gd name="T12" fmla="*/ 0 w 127"/>
                <a:gd name="T13" fmla="*/ 0 h 126"/>
                <a:gd name="T14" fmla="*/ 0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0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674688" y="671513"/>
              <a:ext cx="201613" cy="200025"/>
            </a:xfrm>
            <a:custGeom>
              <a:avLst/>
              <a:gdLst>
                <a:gd name="T0" fmla="*/ 107 w 127"/>
                <a:gd name="T1" fmla="*/ 0 h 126"/>
                <a:gd name="T2" fmla="*/ 107 w 127"/>
                <a:gd name="T3" fmla="*/ 106 h 126"/>
                <a:gd name="T4" fmla="*/ 0 w 127"/>
                <a:gd name="T5" fmla="*/ 106 h 126"/>
                <a:gd name="T6" fmla="*/ 0 w 127"/>
                <a:gd name="T7" fmla="*/ 126 h 126"/>
                <a:gd name="T8" fmla="*/ 127 w 127"/>
                <a:gd name="T9" fmla="*/ 126 h 126"/>
                <a:gd name="T10" fmla="*/ 127 w 127"/>
                <a:gd name="T11" fmla="*/ 0 h 126"/>
                <a:gd name="T12" fmla="*/ 107 w 127"/>
                <a:gd name="T13" fmla="*/ 0 h 126"/>
                <a:gd name="T14" fmla="*/ 107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107" y="0"/>
                  </a:moveTo>
                  <a:lnTo>
                    <a:pt x="107" y="106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127" y="126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101600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127 h 127"/>
                <a:gd name="T4" fmla="*/ 21 w 127"/>
                <a:gd name="T5" fmla="*/ 127 h 127"/>
                <a:gd name="T6" fmla="*/ 21 w 127"/>
                <a:gd name="T7" fmla="*/ 21 h 127"/>
                <a:gd name="T8" fmla="*/ 127 w 127"/>
                <a:gd name="T9" fmla="*/ 21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127"/>
                  </a:lnTo>
                  <a:lnTo>
                    <a:pt x="21" y="127"/>
                  </a:lnTo>
                  <a:lnTo>
                    <a:pt x="21" y="21"/>
                  </a:lnTo>
                  <a:lnTo>
                    <a:pt x="127" y="21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3175" y="469900"/>
              <a:ext cx="230188" cy="31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744538" y="469900"/>
              <a:ext cx="230188" cy="31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473075" y="741363"/>
              <a:ext cx="31750" cy="2286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473075" y="0"/>
              <a:ext cx="31750" cy="2286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55"/>
            <p:cNvSpPr/>
            <p:nvPr/>
          </p:nvSpPr>
          <p:spPr bwMode="auto">
            <a:xfrm>
              <a:off x="407988" y="309563"/>
              <a:ext cx="163513" cy="169863"/>
            </a:xfrm>
            <a:custGeom>
              <a:avLst/>
              <a:gdLst>
                <a:gd name="T0" fmla="*/ 180 w 360"/>
                <a:gd name="T1" fmla="*/ 0 h 375"/>
                <a:gd name="T2" fmla="*/ 0 w 360"/>
                <a:gd name="T3" fmla="*/ 91 h 375"/>
                <a:gd name="T4" fmla="*/ 0 w 360"/>
                <a:gd name="T5" fmla="*/ 284 h 375"/>
                <a:gd name="T6" fmla="*/ 180 w 360"/>
                <a:gd name="T7" fmla="*/ 375 h 375"/>
                <a:gd name="T8" fmla="*/ 360 w 360"/>
                <a:gd name="T9" fmla="*/ 285 h 375"/>
                <a:gd name="T10" fmla="*/ 360 w 360"/>
                <a:gd name="T11" fmla="*/ 91 h 375"/>
                <a:gd name="T12" fmla="*/ 180 w 360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375">
                  <a:moveTo>
                    <a:pt x="180" y="0"/>
                  </a:moveTo>
                  <a:cubicBezTo>
                    <a:pt x="117" y="32"/>
                    <a:pt x="59" y="6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63" y="316"/>
                    <a:pt x="123" y="345"/>
                    <a:pt x="180" y="375"/>
                  </a:cubicBezTo>
                  <a:cubicBezTo>
                    <a:pt x="242" y="344"/>
                    <a:pt x="307" y="310"/>
                    <a:pt x="360" y="285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298" y="60"/>
                    <a:pt x="233" y="27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56"/>
            <p:cNvSpPr/>
            <p:nvPr/>
          </p:nvSpPr>
          <p:spPr bwMode="auto">
            <a:xfrm>
              <a:off x="347663" y="477838"/>
              <a:ext cx="284163" cy="184150"/>
            </a:xfrm>
            <a:custGeom>
              <a:avLst/>
              <a:gdLst>
                <a:gd name="T0" fmla="*/ 0 w 179"/>
                <a:gd name="T1" fmla="*/ 0 h 116"/>
                <a:gd name="T2" fmla="*/ 0 w 179"/>
                <a:gd name="T3" fmla="*/ 74 h 116"/>
                <a:gd name="T4" fmla="*/ 89 w 179"/>
                <a:gd name="T5" fmla="*/ 116 h 116"/>
                <a:gd name="T6" fmla="*/ 179 w 179"/>
                <a:gd name="T7" fmla="*/ 67 h 116"/>
                <a:gd name="T8" fmla="*/ 179 w 179"/>
                <a:gd name="T9" fmla="*/ 0 h 116"/>
                <a:gd name="T10" fmla="*/ 158 w 179"/>
                <a:gd name="T11" fmla="*/ 0 h 116"/>
                <a:gd name="T12" fmla="*/ 158 w 179"/>
                <a:gd name="T13" fmla="*/ 55 h 116"/>
                <a:gd name="T14" fmla="*/ 89 w 179"/>
                <a:gd name="T15" fmla="*/ 93 h 116"/>
                <a:gd name="T16" fmla="*/ 20 w 179"/>
                <a:gd name="T17" fmla="*/ 61 h 116"/>
                <a:gd name="T18" fmla="*/ 20 w 179"/>
                <a:gd name="T19" fmla="*/ 0 h 116"/>
                <a:gd name="T20" fmla="*/ 0 w 179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16">
                  <a:moveTo>
                    <a:pt x="0" y="0"/>
                  </a:moveTo>
                  <a:lnTo>
                    <a:pt x="0" y="74"/>
                  </a:lnTo>
                  <a:lnTo>
                    <a:pt x="89" y="116"/>
                  </a:lnTo>
                  <a:lnTo>
                    <a:pt x="179" y="67"/>
                  </a:lnTo>
                  <a:lnTo>
                    <a:pt x="179" y="0"/>
                  </a:lnTo>
                  <a:lnTo>
                    <a:pt x="158" y="0"/>
                  </a:lnTo>
                  <a:lnTo>
                    <a:pt x="158" y="55"/>
                  </a:lnTo>
                  <a:lnTo>
                    <a:pt x="89" y="93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874950" y="15281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74950" y="1861998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74950" y="29628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74950" y="3296660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74950" y="41610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874950" y="4494839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874950" y="5438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74950" y="5771846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40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9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0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40000" fill="hold" grpId="0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5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6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8" grpId="0" animBg="1"/>
          <p:bldP spid="14369" grpId="0" animBg="1"/>
          <p:bldP spid="14370" grpId="0" animBg="1"/>
          <p:bldP spid="14371" grpId="0" animBg="1"/>
          <p:bldP spid="59" grpId="0" build="p"/>
          <p:bldP spid="60" grpId="0" build="p"/>
          <p:bldP spid="61" grpId="0" build="p"/>
          <p:bldP spid="62" grpId="0" build="p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8" grpId="0" animBg="1"/>
          <p:bldP spid="14369" grpId="0" animBg="1"/>
          <p:bldP spid="14370" grpId="0" animBg="1"/>
          <p:bldP spid="14371" grpId="0" animBg="1"/>
          <p:bldP spid="59" grpId="0" build="p"/>
          <p:bldP spid="60" grpId="0" build="p"/>
          <p:bldP spid="61" grpId="0" build="p"/>
          <p:bldP spid="62" grpId="0" build="p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/>
          <p:cNvGrpSpPr/>
          <p:nvPr/>
        </p:nvGrpSpPr>
        <p:grpSpPr>
          <a:xfrm>
            <a:off x="6174193" y="1269851"/>
            <a:ext cx="3872553" cy="1764626"/>
            <a:chOff x="3491880" y="2420888"/>
            <a:chExt cx="5794246" cy="2160240"/>
          </a:xfrm>
          <a:solidFill>
            <a:srgbClr val="E43937"/>
          </a:solidFill>
        </p:grpSpPr>
        <p:sp>
          <p:nvSpPr>
            <p:cNvPr id="6" name="上弧形箭头 28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上弧形箭头 29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上弧形箭头 30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 flipH="1">
            <a:off x="2833167" y="1269851"/>
            <a:ext cx="3872553" cy="1764626"/>
            <a:chOff x="3491880" y="2420888"/>
            <a:chExt cx="5794246" cy="2160240"/>
          </a:xfrm>
          <a:solidFill>
            <a:srgbClr val="44788B"/>
          </a:solidFill>
        </p:grpSpPr>
        <p:sp>
          <p:nvSpPr>
            <p:cNvPr id="10" name="上弧形箭头 32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上弧形箭头 33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上弧形箭头 34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圆柱形 35"/>
          <p:cNvSpPr/>
          <p:nvPr/>
        </p:nvSpPr>
        <p:spPr>
          <a:xfrm>
            <a:off x="6131823" y="3022115"/>
            <a:ext cx="610982" cy="2791318"/>
          </a:xfrm>
          <a:prstGeom prst="can">
            <a:avLst>
              <a:gd name="adj" fmla="val 2705"/>
            </a:avLst>
          </a:prstGeom>
          <a:gradFill flip="none" rotWithShape="1">
            <a:gsLst>
              <a:gs pos="2500">
                <a:sysClr val="windowText" lastClr="000000">
                  <a:lumMod val="50000"/>
                  <a:lumOff val="50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75000">
                <a:sysClr val="windowText" lastClr="000000">
                  <a:lumMod val="50000"/>
                  <a:lumOff val="50000"/>
                </a:sysClr>
              </a:gs>
              <a:gs pos="65000">
                <a:sysClr val="windowText" lastClr="000000">
                  <a:lumMod val="50000"/>
                  <a:lumOff val="50000"/>
                </a:sysClr>
              </a:gs>
              <a:gs pos="42000">
                <a:sysClr val="window" lastClr="FFFFFF"/>
              </a:gs>
              <a:gs pos="4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23879" y="2535977"/>
            <a:ext cx="6833811" cy="471995"/>
            <a:chOff x="3080614" y="2383425"/>
            <a:chExt cx="6834655" cy="472053"/>
          </a:xfrm>
        </p:grpSpPr>
        <p:grpSp>
          <p:nvGrpSpPr>
            <p:cNvPr id="2" name="组合 1"/>
            <p:cNvGrpSpPr/>
            <p:nvPr/>
          </p:nvGrpSpPr>
          <p:grpSpPr>
            <a:xfrm>
              <a:off x="3080614" y="2383425"/>
              <a:ext cx="2536934" cy="472053"/>
              <a:chOff x="3080614" y="2383425"/>
              <a:chExt cx="2536934" cy="47205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80614" y="2383426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01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096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02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1936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03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89040" y="2383425"/>
              <a:ext cx="2526229" cy="472052"/>
              <a:chOff x="7389040" y="2383425"/>
              <a:chExt cx="2526229" cy="4720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389040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04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71812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05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69657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06</a:t>
                </a:r>
                <a:endParaRPr lang="zh-CN" altLang="en-US" sz="19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337212" y="31352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Rectangle 55"/>
          <p:cNvSpPr/>
          <p:nvPr/>
        </p:nvSpPr>
        <p:spPr>
          <a:xfrm>
            <a:off x="1337212" y="34321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54"/>
          <p:cNvSpPr txBox="1"/>
          <p:nvPr/>
        </p:nvSpPr>
        <p:spPr>
          <a:xfrm>
            <a:off x="1337212" y="44433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Rectangle 55"/>
          <p:cNvSpPr/>
          <p:nvPr/>
        </p:nvSpPr>
        <p:spPr>
          <a:xfrm>
            <a:off x="1337212" y="47402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54"/>
          <p:cNvSpPr txBox="1"/>
          <p:nvPr/>
        </p:nvSpPr>
        <p:spPr>
          <a:xfrm>
            <a:off x="1337212" y="56498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Rectangle 55"/>
          <p:cNvSpPr/>
          <p:nvPr/>
        </p:nvSpPr>
        <p:spPr>
          <a:xfrm>
            <a:off x="1337212" y="59467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54"/>
          <p:cNvSpPr txBox="1"/>
          <p:nvPr/>
        </p:nvSpPr>
        <p:spPr>
          <a:xfrm>
            <a:off x="8443058" y="32114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Rectangle 55"/>
          <p:cNvSpPr/>
          <p:nvPr/>
        </p:nvSpPr>
        <p:spPr>
          <a:xfrm>
            <a:off x="8443059" y="35083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54"/>
          <p:cNvSpPr txBox="1"/>
          <p:nvPr/>
        </p:nvSpPr>
        <p:spPr>
          <a:xfrm>
            <a:off x="8443058" y="45195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Rectangle 55"/>
          <p:cNvSpPr/>
          <p:nvPr/>
        </p:nvSpPr>
        <p:spPr>
          <a:xfrm>
            <a:off x="8443059" y="48164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54"/>
          <p:cNvSpPr txBox="1"/>
          <p:nvPr/>
        </p:nvSpPr>
        <p:spPr>
          <a:xfrm>
            <a:off x="8443058" y="57260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7" name="Rectangle 55"/>
          <p:cNvSpPr/>
          <p:nvPr/>
        </p:nvSpPr>
        <p:spPr>
          <a:xfrm>
            <a:off x="8443059" y="60229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527412" y="1006656"/>
            <a:ext cx="1730780" cy="1730780"/>
          </a:xfrm>
          <a:prstGeom prst="ellipse">
            <a:avLst/>
          </a:prstGeom>
          <a:solidFill>
            <a:srgbClr val="00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8297" y="1758820"/>
            <a:ext cx="3249011" cy="15829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87452" y="1078664"/>
            <a:ext cx="1005403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5772099" y="1557241"/>
            <a:ext cx="1236108" cy="307777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3586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3105632" y="4634396"/>
            <a:ext cx="51168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29947" y="4384357"/>
            <a:ext cx="1263050" cy="1167429"/>
            <a:chOff x="5203661" y="2977680"/>
            <a:chExt cx="2056716" cy="19010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4691936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5095892" y="4634396"/>
            <a:ext cx="60786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68297" y="4384357"/>
            <a:ext cx="1263050" cy="1167429"/>
            <a:chOff x="5203661" y="2977680"/>
            <a:chExt cx="2056716" cy="190101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6758861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7154803" y="463439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35222" y="4384357"/>
            <a:ext cx="1263050" cy="1167429"/>
            <a:chOff x="5203661" y="2977680"/>
            <a:chExt cx="2056716" cy="190101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8797211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9202771" y="463439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873572" y="4384357"/>
            <a:ext cx="1263050" cy="1167429"/>
            <a:chOff x="5203661" y="2977680"/>
            <a:chExt cx="2056716" cy="190101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7" grpId="0"/>
      <p:bldP spid="18" grpId="0"/>
      <p:bldP spid="21" grpId="0"/>
      <p:bldP spid="22" grpId="0"/>
      <p:bldP spid="26" grpId="0"/>
      <p:bldP spid="27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479516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266402"/>
            <a:ext cx="1089921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535951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124581"/>
            <a:ext cx="709871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557228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479516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266402"/>
            <a:ext cx="1088246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535951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124581"/>
            <a:ext cx="711545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557228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859565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3" y="2420918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14434" y="52943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14433" y="5051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8719" y="52943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8718" y="5051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7857" y="19325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77856" y="16900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5532142" y="19325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5532141" y="16900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3" grpId="0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34500" y="2836873"/>
            <a:ext cx="1189749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365291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986916"/>
            <a:ext cx="704849" cy="704849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835749"/>
            <a:ext cx="704848" cy="704848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751549"/>
            <a:ext cx="704849" cy="706523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533412"/>
            <a:ext cx="704848" cy="706523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517856"/>
            <a:ext cx="704849" cy="704848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2998850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08C8A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008017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7285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013607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73409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3982919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7034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4878269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5987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5957821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6783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F295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28558" y="509864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759209" y="175562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46738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190544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93518" y="3548219"/>
            <a:ext cx="1127312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0771" y="3548219"/>
            <a:ext cx="1113917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07608" y="3280344"/>
            <a:ext cx="1821556" cy="513429"/>
            <a:chOff x="1607608" y="3504711"/>
            <a:chExt cx="1821556" cy="5134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7608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335829" y="3280344"/>
            <a:ext cx="1821556" cy="513429"/>
            <a:chOff x="9335829" y="3504711"/>
            <a:chExt cx="1821556" cy="51342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43991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520831" y="2534755"/>
            <a:ext cx="1709941" cy="1984515"/>
            <a:chOff x="5520831" y="2759122"/>
            <a:chExt cx="1709941" cy="1984515"/>
          </a:xfrm>
        </p:grpSpPr>
        <p:sp>
          <p:nvSpPr>
            <p:cNvPr id="5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00B0F0"/>
                </a:solidFill>
                <a:latin typeface="Signik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174" name="Rectangle 35"/>
            <p:cNvSpPr>
              <a:spLocks noChangeArrowheads="1"/>
            </p:cNvSpPr>
            <p:nvPr/>
          </p:nvSpPr>
          <p:spPr bwMode="auto">
            <a:xfrm>
              <a:off x="5770848" y="3399556"/>
              <a:ext cx="12456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157" y="2106154"/>
            <a:ext cx="707640" cy="756750"/>
            <a:chOff x="1286157" y="2330521"/>
            <a:chExt cx="707640" cy="756750"/>
          </a:xfrm>
        </p:grpSpPr>
        <p:sp>
          <p:nvSpPr>
            <p:cNvPr id="10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6" name="Picture 29" descr="hea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286157" y="4034861"/>
            <a:ext cx="707640" cy="756750"/>
            <a:chOff x="1286157" y="4259228"/>
            <a:chExt cx="707640" cy="756750"/>
          </a:xfrm>
        </p:grpSpPr>
        <p:sp>
          <p:nvSpPr>
            <p:cNvPr id="32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7" name="Picture 30" descr="pla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415770" y="3070508"/>
            <a:ext cx="991141" cy="1058110"/>
            <a:chOff x="3415770" y="3294875"/>
            <a:chExt cx="991141" cy="1058110"/>
          </a:xfrm>
        </p:grpSpPr>
        <p:sp>
          <p:nvSpPr>
            <p:cNvPr id="7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78" name="Picture 32" descr="gif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8344687" y="3070508"/>
            <a:ext cx="991141" cy="1058110"/>
            <a:chOff x="8344687" y="3294875"/>
            <a:chExt cx="991141" cy="1058110"/>
          </a:xfrm>
        </p:grpSpPr>
        <p:sp>
          <p:nvSpPr>
            <p:cNvPr id="9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0" name="Picture 37" descr="setting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0822540" y="2106154"/>
            <a:ext cx="707640" cy="756750"/>
            <a:chOff x="10822540" y="2330521"/>
            <a:chExt cx="707640" cy="756750"/>
          </a:xfrm>
        </p:grpSpPr>
        <p:sp>
          <p:nvSpPr>
            <p:cNvPr id="12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1" name="Picture 38" descr="comment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795752" y="4034861"/>
            <a:ext cx="707640" cy="756750"/>
            <a:chOff x="10795752" y="4259228"/>
            <a:chExt cx="707640" cy="756750"/>
          </a:xfrm>
        </p:grpSpPr>
        <p:sp>
          <p:nvSpPr>
            <p:cNvPr id="13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9182" name="Picture 39" descr="portfoli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3"/>
          <p:cNvSpPr txBox="1"/>
          <p:nvPr/>
        </p:nvSpPr>
        <p:spPr>
          <a:xfrm>
            <a:off x="1091267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091266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5210780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5210779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8784445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8784444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266293" y="2838188"/>
            <a:ext cx="4326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411438" y="3362336"/>
            <a:ext cx="40358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Thank you to listen to criticism guidance</a:t>
            </a:r>
            <a:endParaRPr lang="zh-CN" altLang="en-US" sz="1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8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zh-CN" altLang="en-US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张小张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30859" y="2836873"/>
            <a:ext cx="968535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728878" y="4284622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728878" y="2397044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"/>
          <p:cNvSpPr/>
          <p:nvPr/>
        </p:nvSpPr>
        <p:spPr bwMode="auto">
          <a:xfrm>
            <a:off x="4429919" y="1694223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29919" y="3349439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0"/>
          <p:cNvSpPr/>
          <p:nvPr/>
        </p:nvSpPr>
        <p:spPr bwMode="auto">
          <a:xfrm>
            <a:off x="4429919" y="3581801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29919" y="5237017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2"/>
          <p:cNvSpPr/>
          <p:nvPr/>
        </p:nvSpPr>
        <p:spPr bwMode="auto">
          <a:xfrm>
            <a:off x="4429919" y="5477984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4429919" y="2646618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Freeform 14"/>
          <p:cNvSpPr/>
          <p:nvPr/>
        </p:nvSpPr>
        <p:spPr bwMode="auto">
          <a:xfrm>
            <a:off x="4429919" y="4537064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38881" y="5604205"/>
            <a:ext cx="763063" cy="441774"/>
            <a:chOff x="5238881" y="5604205"/>
            <a:chExt cx="763063" cy="441774"/>
          </a:xfrm>
        </p:grpSpPr>
        <p:sp>
          <p:nvSpPr>
            <p:cNvPr id="87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00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839593" y="4666153"/>
            <a:ext cx="745852" cy="441774"/>
            <a:chOff x="6839593" y="4666153"/>
            <a:chExt cx="745852" cy="441774"/>
          </a:xfrm>
        </p:grpSpPr>
        <p:sp>
          <p:nvSpPr>
            <p:cNvPr id="8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207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39593" y="2775708"/>
            <a:ext cx="745852" cy="444643"/>
            <a:chOff x="6839593" y="2775708"/>
            <a:chExt cx="745852" cy="444643"/>
          </a:xfrm>
        </p:grpSpPr>
        <p:sp>
          <p:nvSpPr>
            <p:cNvPr id="91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211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38881" y="1826181"/>
            <a:ext cx="763063" cy="438906"/>
            <a:chOff x="5238881" y="1826181"/>
            <a:chExt cx="763063" cy="438906"/>
          </a:xfrm>
        </p:grpSpPr>
        <p:sp>
          <p:nvSpPr>
            <p:cNvPr id="88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238881" y="3710891"/>
            <a:ext cx="763063" cy="444643"/>
            <a:chOff x="5238881" y="3710891"/>
            <a:chExt cx="763063" cy="444643"/>
          </a:xfrm>
        </p:grpSpPr>
        <p:sp>
          <p:nvSpPr>
            <p:cNvPr id="90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10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Text Placeholder 7"/>
          <p:cNvSpPr txBox="1"/>
          <p:nvPr/>
        </p:nvSpPr>
        <p:spPr>
          <a:xfrm>
            <a:off x="1367972" y="16477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1733202" y="20326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1367972" y="318708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1733202" y="357193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 Placeholder 7"/>
          <p:cNvSpPr txBox="1"/>
          <p:nvPr/>
        </p:nvSpPr>
        <p:spPr>
          <a:xfrm>
            <a:off x="1367972" y="50005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Text Placeholder 2"/>
          <p:cNvSpPr txBox="1"/>
          <p:nvPr/>
        </p:nvSpPr>
        <p:spPr>
          <a:xfrm>
            <a:off x="1733202" y="53854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 Placeholder 7"/>
          <p:cNvSpPr txBox="1"/>
          <p:nvPr/>
        </p:nvSpPr>
        <p:spPr>
          <a:xfrm>
            <a:off x="8902441" y="16477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Text Placeholder 2"/>
          <p:cNvSpPr txBox="1"/>
          <p:nvPr/>
        </p:nvSpPr>
        <p:spPr>
          <a:xfrm>
            <a:off x="8902441" y="20326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8902441" y="318708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Text Placeholder 2"/>
          <p:cNvSpPr txBox="1"/>
          <p:nvPr/>
        </p:nvSpPr>
        <p:spPr>
          <a:xfrm>
            <a:off x="8902441" y="357193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 Placeholder 7"/>
          <p:cNvSpPr txBox="1"/>
          <p:nvPr/>
        </p:nvSpPr>
        <p:spPr>
          <a:xfrm>
            <a:off x="8902441" y="50005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Text Placeholder 2"/>
          <p:cNvSpPr txBox="1"/>
          <p:nvPr/>
        </p:nvSpPr>
        <p:spPr>
          <a:xfrm>
            <a:off x="8902441" y="53854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08C8A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08C8A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29548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008C8A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29548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008C8A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29548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008C8A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2954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008C8A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2954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884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638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9171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708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9242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5242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883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570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7070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791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3040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485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1323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860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860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789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502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25865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19708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26811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3390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05844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7706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45384" y="246185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45384" y="21886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45384" y="3830011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45384" y="355676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45384" y="526164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45384" y="498839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29691" y="2836873"/>
            <a:ext cx="1199367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2938</Words>
  <Application>Microsoft Office PowerPoint</Application>
  <PresentationFormat>自定义</PresentationFormat>
  <Paragraphs>336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Helvetica Light</vt:lpstr>
      <vt:lpstr>Lato</vt:lpstr>
      <vt:lpstr>Lato Regular</vt:lpstr>
      <vt:lpstr>Signika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Helvetica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2</cp:revision>
  <dcterms:created xsi:type="dcterms:W3CDTF">2016-09-17T14:14:00Z</dcterms:created>
  <dcterms:modified xsi:type="dcterms:W3CDTF">2021-01-04T22:29:28Z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